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3487400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3F3"/>
    <a:srgbClr val="DC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70" y="-1800"/>
      </p:cViewPr>
      <p:guideLst>
        <p:guide orient="horz" pos="1728"/>
        <p:guide pos="42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1555" y="1704341"/>
            <a:ext cx="1146429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3110" y="3108960"/>
            <a:ext cx="944118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78365" y="219712"/>
            <a:ext cx="3034665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4370" y="219712"/>
            <a:ext cx="8879205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413" y="3525521"/>
            <a:ext cx="11464290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13" y="2325371"/>
            <a:ext cx="1146429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4370" y="1280161"/>
            <a:ext cx="5956935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6095" y="1280161"/>
            <a:ext cx="5956935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371" y="1228090"/>
            <a:ext cx="5959277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71" y="1739900"/>
            <a:ext cx="5959277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1415" y="1228090"/>
            <a:ext cx="5961618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1415" y="1739900"/>
            <a:ext cx="5961618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371" y="218440"/>
            <a:ext cx="4437263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200" y="218441"/>
            <a:ext cx="7539831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4371" y="1148081"/>
            <a:ext cx="4437263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625" y="3840480"/>
            <a:ext cx="8092440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43625" y="490220"/>
            <a:ext cx="8092440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3625" y="4293870"/>
            <a:ext cx="8092440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4370" y="219710"/>
            <a:ext cx="1213866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370" y="1280161"/>
            <a:ext cx="12138660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4370" y="5085081"/>
            <a:ext cx="31470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08195" y="5085081"/>
            <a:ext cx="427101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5970" y="5085081"/>
            <a:ext cx="31470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" y="432198"/>
            <a:ext cx="4071211" cy="4032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6" name="Rectangle 105"/>
          <p:cNvSpPr/>
          <p:nvPr/>
        </p:nvSpPr>
        <p:spPr>
          <a:xfrm>
            <a:off x="236771" y="504208"/>
            <a:ext cx="4032560" cy="3888540"/>
          </a:xfrm>
          <a:prstGeom prst="rect">
            <a:avLst/>
          </a:prstGeom>
          <a:noFill/>
          <a:ln w="762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124" y="171731"/>
            <a:ext cx="3185807" cy="5238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Oval 107"/>
          <p:cNvSpPr/>
          <p:nvPr/>
        </p:nvSpPr>
        <p:spPr>
          <a:xfrm>
            <a:off x="6725194" y="2515378"/>
            <a:ext cx="291046" cy="291048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5838280" y="1451634"/>
            <a:ext cx="291046" cy="291048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5791948" y="888175"/>
            <a:ext cx="291046" cy="291048"/>
          </a:xfrm>
          <a:prstGeom prst="ellipse">
            <a:avLst/>
          </a:prstGeom>
          <a:solidFill>
            <a:srgbClr val="00F3F3"/>
          </a:solidFill>
          <a:ln w="762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6428537" y="324084"/>
            <a:ext cx="291046" cy="291048"/>
          </a:xfrm>
          <a:prstGeom prst="ellipse">
            <a:avLst/>
          </a:prstGeom>
          <a:solidFill>
            <a:srgbClr val="DCB900"/>
          </a:solidFill>
          <a:ln w="571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6449948" y="1113183"/>
            <a:ext cx="291046" cy="291048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6929264" y="1018644"/>
            <a:ext cx="291046" cy="291048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6994497" y="144158"/>
            <a:ext cx="291046" cy="291048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7495544" y="449422"/>
            <a:ext cx="291046" cy="291048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7423861" y="1216235"/>
            <a:ext cx="291046" cy="291048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Oval 116"/>
          <p:cNvSpPr/>
          <p:nvPr/>
        </p:nvSpPr>
        <p:spPr>
          <a:xfrm>
            <a:off x="8199092" y="2062230"/>
            <a:ext cx="291046" cy="291048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Oval 117"/>
          <p:cNvSpPr/>
          <p:nvPr/>
        </p:nvSpPr>
        <p:spPr>
          <a:xfrm>
            <a:off x="7977598" y="2615967"/>
            <a:ext cx="291046" cy="291048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7756103" y="3181705"/>
            <a:ext cx="291046" cy="291048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/>
          <p:cNvSpPr/>
          <p:nvPr/>
        </p:nvSpPr>
        <p:spPr>
          <a:xfrm>
            <a:off x="6712770" y="4075103"/>
            <a:ext cx="291046" cy="291048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/>
          <p:cNvSpPr/>
          <p:nvPr/>
        </p:nvSpPr>
        <p:spPr>
          <a:xfrm>
            <a:off x="6195640" y="3915329"/>
            <a:ext cx="291046" cy="291048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Connector 121"/>
          <p:cNvCxnSpPr>
            <a:stCxn id="110" idx="0"/>
          </p:cNvCxnSpPr>
          <p:nvPr/>
        </p:nvCxnSpPr>
        <p:spPr>
          <a:xfrm flipH="1" flipV="1">
            <a:off x="4269331" y="504208"/>
            <a:ext cx="1668140" cy="383967"/>
          </a:xfrm>
          <a:prstGeom prst="line">
            <a:avLst/>
          </a:prstGeom>
          <a:ln w="571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0" idx="4"/>
          </p:cNvCxnSpPr>
          <p:nvPr/>
        </p:nvCxnSpPr>
        <p:spPr>
          <a:xfrm flipH="1">
            <a:off x="4269331" y="1179223"/>
            <a:ext cx="1668140" cy="3213525"/>
          </a:xfrm>
          <a:prstGeom prst="line">
            <a:avLst/>
          </a:prstGeom>
          <a:ln w="57150" cmpd="sng">
            <a:solidFill>
              <a:srgbClr val="0000F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252" y="449213"/>
            <a:ext cx="4067942" cy="401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Rectangle 124"/>
          <p:cNvSpPr/>
          <p:nvPr/>
        </p:nvSpPr>
        <p:spPr>
          <a:xfrm>
            <a:off x="9257129" y="499672"/>
            <a:ext cx="4032560" cy="388854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/>
          <p:cNvCxnSpPr>
            <a:endCxn id="111" idx="0"/>
          </p:cNvCxnSpPr>
          <p:nvPr/>
        </p:nvCxnSpPr>
        <p:spPr>
          <a:xfrm flipH="1" flipV="1">
            <a:off x="6574060" y="324084"/>
            <a:ext cx="2663464" cy="180127"/>
          </a:xfrm>
          <a:prstGeom prst="line">
            <a:avLst/>
          </a:prstGeom>
          <a:ln w="57150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1" idx="4"/>
          </p:cNvCxnSpPr>
          <p:nvPr/>
        </p:nvCxnSpPr>
        <p:spPr>
          <a:xfrm>
            <a:off x="6574060" y="615132"/>
            <a:ext cx="2670193" cy="3777616"/>
          </a:xfrm>
          <a:prstGeom prst="line">
            <a:avLst/>
          </a:prstGeom>
          <a:ln w="57150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579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tompson</dc:creator>
  <cp:lastModifiedBy>tompson</cp:lastModifiedBy>
  <cp:revision>3</cp:revision>
  <dcterms:created xsi:type="dcterms:W3CDTF">2006-08-16T00:00:00Z</dcterms:created>
  <dcterms:modified xsi:type="dcterms:W3CDTF">2015-02-10T16:28:02Z</dcterms:modified>
</cp:coreProperties>
</file>