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257800" cy="2743200"/>
  <p:notesSz cx="6858000" cy="9144000"/>
  <p:defaultTextStyle>
    <a:defPPr>
      <a:defRPr lang="en-US"/>
    </a:defPPr>
    <a:lvl1pPr marL="0" algn="l" defTabSz="66038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30190" algn="l" defTabSz="66038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60380" algn="l" defTabSz="66038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90570" algn="l" defTabSz="66038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20759" algn="l" defTabSz="66038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50949" algn="l" defTabSz="66038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81139" algn="l" defTabSz="66038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11329" algn="l" defTabSz="66038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41519" algn="l" defTabSz="66038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0" d="100"/>
          <a:sy n="300" d="100"/>
        </p:scale>
        <p:origin x="-2160" y="-1368"/>
      </p:cViewPr>
      <p:guideLst>
        <p:guide orient="horz" pos="864"/>
        <p:guide pos="16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335" y="852172"/>
            <a:ext cx="4469130" cy="5880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8670" y="1554480"/>
            <a:ext cx="368046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0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20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50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11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41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1907" y="109857"/>
            <a:ext cx="1183005" cy="23406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2890" y="109857"/>
            <a:ext cx="3461385" cy="23406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330" y="1762761"/>
            <a:ext cx="4469130" cy="544830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330" y="1162685"/>
            <a:ext cx="4469130" cy="600075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3019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603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9057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2075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5094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8113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1132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4151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2892" y="640081"/>
            <a:ext cx="2322195" cy="1810385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72715" y="640081"/>
            <a:ext cx="2322195" cy="1810385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891" y="614046"/>
            <a:ext cx="2323108" cy="255904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30190" indent="0">
              <a:buNone/>
              <a:defRPr sz="1400" b="1"/>
            </a:lvl2pPr>
            <a:lvl3pPr marL="660380" indent="0">
              <a:buNone/>
              <a:defRPr sz="1300" b="1"/>
            </a:lvl3pPr>
            <a:lvl4pPr marL="990570" indent="0">
              <a:buNone/>
              <a:defRPr sz="1200" b="1"/>
            </a:lvl4pPr>
            <a:lvl5pPr marL="1320759" indent="0">
              <a:buNone/>
              <a:defRPr sz="1200" b="1"/>
            </a:lvl5pPr>
            <a:lvl6pPr marL="1650949" indent="0">
              <a:buNone/>
              <a:defRPr sz="1200" b="1"/>
            </a:lvl6pPr>
            <a:lvl7pPr marL="1981139" indent="0">
              <a:buNone/>
              <a:defRPr sz="1200" b="1"/>
            </a:lvl7pPr>
            <a:lvl8pPr marL="2311329" indent="0">
              <a:buNone/>
              <a:defRPr sz="1200" b="1"/>
            </a:lvl8pPr>
            <a:lvl9pPr marL="2641519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1" y="869950"/>
            <a:ext cx="2323108" cy="1580516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70891" y="614046"/>
            <a:ext cx="2324021" cy="255904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30190" indent="0">
              <a:buNone/>
              <a:defRPr sz="1400" b="1"/>
            </a:lvl2pPr>
            <a:lvl3pPr marL="660380" indent="0">
              <a:buNone/>
              <a:defRPr sz="1300" b="1"/>
            </a:lvl3pPr>
            <a:lvl4pPr marL="990570" indent="0">
              <a:buNone/>
              <a:defRPr sz="1200" b="1"/>
            </a:lvl4pPr>
            <a:lvl5pPr marL="1320759" indent="0">
              <a:buNone/>
              <a:defRPr sz="1200" b="1"/>
            </a:lvl5pPr>
            <a:lvl6pPr marL="1650949" indent="0">
              <a:buNone/>
              <a:defRPr sz="1200" b="1"/>
            </a:lvl6pPr>
            <a:lvl7pPr marL="1981139" indent="0">
              <a:buNone/>
              <a:defRPr sz="1200" b="1"/>
            </a:lvl7pPr>
            <a:lvl8pPr marL="2311329" indent="0">
              <a:buNone/>
              <a:defRPr sz="1200" b="1"/>
            </a:lvl8pPr>
            <a:lvl9pPr marL="2641519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70891" y="869950"/>
            <a:ext cx="2324021" cy="1580516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890" y="109221"/>
            <a:ext cx="1729780" cy="464820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5654" y="109221"/>
            <a:ext cx="2939256" cy="2341245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2890" y="574041"/>
            <a:ext cx="1729780" cy="1876425"/>
          </a:xfrm>
        </p:spPr>
        <p:txBody>
          <a:bodyPr/>
          <a:lstStyle>
            <a:lvl1pPr marL="0" indent="0">
              <a:buNone/>
              <a:defRPr sz="1000"/>
            </a:lvl1pPr>
            <a:lvl2pPr marL="330190" indent="0">
              <a:buNone/>
              <a:defRPr sz="900"/>
            </a:lvl2pPr>
            <a:lvl3pPr marL="660380" indent="0">
              <a:buNone/>
              <a:defRPr sz="700"/>
            </a:lvl3pPr>
            <a:lvl4pPr marL="990570" indent="0">
              <a:buNone/>
              <a:defRPr sz="600"/>
            </a:lvl4pPr>
            <a:lvl5pPr marL="1320759" indent="0">
              <a:buNone/>
              <a:defRPr sz="600"/>
            </a:lvl5pPr>
            <a:lvl6pPr marL="1650949" indent="0">
              <a:buNone/>
              <a:defRPr sz="600"/>
            </a:lvl6pPr>
            <a:lvl7pPr marL="1981139" indent="0">
              <a:buNone/>
              <a:defRPr sz="600"/>
            </a:lvl7pPr>
            <a:lvl8pPr marL="2311329" indent="0">
              <a:buNone/>
              <a:defRPr sz="600"/>
            </a:lvl8pPr>
            <a:lvl9pPr marL="264151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566" y="1920240"/>
            <a:ext cx="3154680" cy="22669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0566" y="245109"/>
            <a:ext cx="3154680" cy="1645920"/>
          </a:xfrm>
        </p:spPr>
        <p:txBody>
          <a:bodyPr/>
          <a:lstStyle>
            <a:lvl1pPr marL="0" indent="0">
              <a:buNone/>
              <a:defRPr sz="2300"/>
            </a:lvl1pPr>
            <a:lvl2pPr marL="330190" indent="0">
              <a:buNone/>
              <a:defRPr sz="2000"/>
            </a:lvl2pPr>
            <a:lvl3pPr marL="660380" indent="0">
              <a:buNone/>
              <a:defRPr sz="1700"/>
            </a:lvl3pPr>
            <a:lvl4pPr marL="990570" indent="0">
              <a:buNone/>
              <a:defRPr sz="1400"/>
            </a:lvl4pPr>
            <a:lvl5pPr marL="1320759" indent="0">
              <a:buNone/>
              <a:defRPr sz="1400"/>
            </a:lvl5pPr>
            <a:lvl6pPr marL="1650949" indent="0">
              <a:buNone/>
              <a:defRPr sz="1400"/>
            </a:lvl6pPr>
            <a:lvl7pPr marL="1981139" indent="0">
              <a:buNone/>
              <a:defRPr sz="1400"/>
            </a:lvl7pPr>
            <a:lvl8pPr marL="2311329" indent="0">
              <a:buNone/>
              <a:defRPr sz="1400"/>
            </a:lvl8pPr>
            <a:lvl9pPr marL="2641519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0566" y="2146935"/>
            <a:ext cx="3154680" cy="321945"/>
          </a:xfrm>
        </p:spPr>
        <p:txBody>
          <a:bodyPr/>
          <a:lstStyle>
            <a:lvl1pPr marL="0" indent="0">
              <a:buNone/>
              <a:defRPr sz="1000"/>
            </a:lvl1pPr>
            <a:lvl2pPr marL="330190" indent="0">
              <a:buNone/>
              <a:defRPr sz="900"/>
            </a:lvl2pPr>
            <a:lvl3pPr marL="660380" indent="0">
              <a:buNone/>
              <a:defRPr sz="700"/>
            </a:lvl3pPr>
            <a:lvl4pPr marL="990570" indent="0">
              <a:buNone/>
              <a:defRPr sz="600"/>
            </a:lvl4pPr>
            <a:lvl5pPr marL="1320759" indent="0">
              <a:buNone/>
              <a:defRPr sz="600"/>
            </a:lvl5pPr>
            <a:lvl6pPr marL="1650949" indent="0">
              <a:buNone/>
              <a:defRPr sz="600"/>
            </a:lvl6pPr>
            <a:lvl7pPr marL="1981139" indent="0">
              <a:buNone/>
              <a:defRPr sz="600"/>
            </a:lvl7pPr>
            <a:lvl8pPr marL="2311329" indent="0">
              <a:buNone/>
              <a:defRPr sz="600"/>
            </a:lvl8pPr>
            <a:lvl9pPr marL="264151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2890" y="109856"/>
            <a:ext cx="4732020" cy="457200"/>
          </a:xfrm>
          <a:prstGeom prst="rect">
            <a:avLst/>
          </a:prstGeom>
        </p:spPr>
        <p:txBody>
          <a:bodyPr vert="horz" lIns="66038" tIns="33019" rIns="66038" bIns="3301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890" y="640081"/>
            <a:ext cx="4732020" cy="1810385"/>
          </a:xfrm>
          <a:prstGeom prst="rect">
            <a:avLst/>
          </a:prstGeom>
        </p:spPr>
        <p:txBody>
          <a:bodyPr vert="horz" lIns="66038" tIns="33019" rIns="66038" bIns="3301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890" y="2542542"/>
            <a:ext cx="1226820" cy="146049"/>
          </a:xfrm>
          <a:prstGeom prst="rect">
            <a:avLst/>
          </a:prstGeom>
        </p:spPr>
        <p:txBody>
          <a:bodyPr vert="horz" lIns="66038" tIns="33019" rIns="66038" bIns="3301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96415" y="2542542"/>
            <a:ext cx="1664970" cy="146049"/>
          </a:xfrm>
          <a:prstGeom prst="rect">
            <a:avLst/>
          </a:prstGeom>
        </p:spPr>
        <p:txBody>
          <a:bodyPr vert="horz" lIns="66038" tIns="33019" rIns="66038" bIns="3301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8090" y="2542542"/>
            <a:ext cx="1226820" cy="146049"/>
          </a:xfrm>
          <a:prstGeom prst="rect">
            <a:avLst/>
          </a:prstGeom>
        </p:spPr>
        <p:txBody>
          <a:bodyPr vert="horz" lIns="66038" tIns="33019" rIns="66038" bIns="3301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6038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642" indent="-247642" algn="l" defTabSz="66038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36558" indent="-206369" algn="l" defTabSz="66038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5475" indent="-165095" algn="l" defTabSz="660380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55664" indent="-165095" algn="l" defTabSz="66038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85854" indent="-165095" algn="l" defTabSz="66038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6044" indent="-165095" algn="l" defTabSz="66038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46234" indent="-165095" algn="l" defTabSz="66038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76424" indent="-165095" algn="l" defTabSz="66038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06614" indent="-165095" algn="l" defTabSz="66038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03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0190" algn="l" defTabSz="6603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0380" algn="l" defTabSz="6603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0570" algn="l" defTabSz="6603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0759" algn="l" defTabSz="6603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50949" algn="l" defTabSz="6603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139" algn="l" defTabSz="6603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11329" algn="l" defTabSz="6603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41519" algn="l" defTabSz="6603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Oval 123"/>
          <p:cNvSpPr/>
          <p:nvPr/>
        </p:nvSpPr>
        <p:spPr>
          <a:xfrm>
            <a:off x="1524000" y="384175"/>
            <a:ext cx="342900" cy="342900"/>
          </a:xfrm>
          <a:prstGeom prst="ellipse">
            <a:avLst/>
          </a:prstGeom>
          <a:ln w="3810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dirty="0" smtClean="0">
              <a:latin typeface="HelveticaNeue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3352800" y="384175"/>
            <a:ext cx="342900" cy="342900"/>
          </a:xfrm>
          <a:prstGeom prst="ellipse">
            <a:avLst/>
          </a:prstGeom>
          <a:ln w="3810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dirty="0" smtClean="0">
              <a:latin typeface="HelveticaNeue"/>
            </a:endParaRPr>
          </a:p>
        </p:txBody>
      </p:sp>
      <p:cxnSp>
        <p:nvCxnSpPr>
          <p:cNvPr id="126" name="Straight Connector 125"/>
          <p:cNvCxnSpPr>
            <a:stCxn id="124" idx="6"/>
            <a:endCxn id="125" idx="2"/>
          </p:cNvCxnSpPr>
          <p:nvPr/>
        </p:nvCxnSpPr>
        <p:spPr>
          <a:xfrm>
            <a:off x="1866900" y="555625"/>
            <a:ext cx="14859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4724400" y="384175"/>
            <a:ext cx="342900" cy="342900"/>
          </a:xfrm>
          <a:prstGeom prst="ellipse">
            <a:avLst/>
          </a:prstGeom>
          <a:solidFill>
            <a:srgbClr val="3D89F9"/>
          </a:solidFill>
          <a:ln w="3810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dirty="0" smtClean="0">
              <a:latin typeface="HelveticaNeue"/>
            </a:endParaRPr>
          </a:p>
        </p:txBody>
      </p:sp>
      <p:cxnSp>
        <p:nvCxnSpPr>
          <p:cNvPr id="128" name="Straight Connector 127"/>
          <p:cNvCxnSpPr>
            <a:stCxn id="125" idx="6"/>
            <a:endCxn id="127" idx="2"/>
          </p:cNvCxnSpPr>
          <p:nvPr/>
        </p:nvCxnSpPr>
        <p:spPr>
          <a:xfrm>
            <a:off x="3695700" y="555625"/>
            <a:ext cx="1028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 flipH="1">
            <a:off x="152400" y="384175"/>
            <a:ext cx="342900" cy="342900"/>
          </a:xfrm>
          <a:prstGeom prst="ellipse">
            <a:avLst/>
          </a:prstGeom>
          <a:solidFill>
            <a:srgbClr val="3D89F9"/>
          </a:solidFill>
          <a:ln w="3810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dirty="0" smtClean="0">
              <a:latin typeface="HelveticaNeue"/>
            </a:endParaRPr>
          </a:p>
        </p:txBody>
      </p:sp>
      <p:cxnSp>
        <p:nvCxnSpPr>
          <p:cNvPr id="130" name="Straight Connector 129"/>
          <p:cNvCxnSpPr>
            <a:stCxn id="124" idx="2"/>
            <a:endCxn id="129" idx="2"/>
          </p:cNvCxnSpPr>
          <p:nvPr/>
        </p:nvCxnSpPr>
        <p:spPr>
          <a:xfrm flipH="1">
            <a:off x="495300" y="555625"/>
            <a:ext cx="1028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1524000" y="2098675"/>
            <a:ext cx="342900" cy="342900"/>
          </a:xfrm>
          <a:prstGeom prst="ellipse">
            <a:avLst/>
          </a:prstGeom>
          <a:ln w="3810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dirty="0" smtClean="0">
              <a:latin typeface="HelveticaNeue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3352800" y="2098675"/>
            <a:ext cx="342900" cy="342900"/>
          </a:xfrm>
          <a:prstGeom prst="ellipse">
            <a:avLst/>
          </a:prstGeom>
          <a:ln w="3810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dirty="0" smtClean="0">
              <a:latin typeface="HelveticaNeue"/>
            </a:endParaRPr>
          </a:p>
        </p:txBody>
      </p:sp>
      <p:cxnSp>
        <p:nvCxnSpPr>
          <p:cNvPr id="133" name="Straight Connector 132"/>
          <p:cNvCxnSpPr>
            <a:stCxn id="131" idx="6"/>
            <a:endCxn id="132" idx="2"/>
          </p:cNvCxnSpPr>
          <p:nvPr/>
        </p:nvCxnSpPr>
        <p:spPr>
          <a:xfrm>
            <a:off x="1866900" y="2270125"/>
            <a:ext cx="14859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4724400" y="2098675"/>
            <a:ext cx="342900" cy="342900"/>
          </a:xfrm>
          <a:prstGeom prst="ellipse">
            <a:avLst/>
          </a:prstGeom>
          <a:solidFill>
            <a:srgbClr val="3D89F9"/>
          </a:solidFill>
          <a:ln w="3810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dirty="0" smtClean="0">
              <a:latin typeface="HelveticaNeue"/>
            </a:endParaRPr>
          </a:p>
        </p:txBody>
      </p:sp>
      <p:cxnSp>
        <p:nvCxnSpPr>
          <p:cNvPr id="135" name="Straight Connector 134"/>
          <p:cNvCxnSpPr>
            <a:stCxn id="132" idx="6"/>
            <a:endCxn id="134" idx="2"/>
          </p:cNvCxnSpPr>
          <p:nvPr/>
        </p:nvCxnSpPr>
        <p:spPr>
          <a:xfrm>
            <a:off x="3695700" y="2270125"/>
            <a:ext cx="1028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 flipH="1">
            <a:off x="152400" y="2098675"/>
            <a:ext cx="342900" cy="342900"/>
          </a:xfrm>
          <a:prstGeom prst="ellipse">
            <a:avLst/>
          </a:prstGeom>
          <a:solidFill>
            <a:srgbClr val="3D89F9"/>
          </a:solidFill>
          <a:ln w="3810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dirty="0" smtClean="0">
              <a:latin typeface="HelveticaNeue"/>
            </a:endParaRPr>
          </a:p>
        </p:txBody>
      </p:sp>
      <p:cxnSp>
        <p:nvCxnSpPr>
          <p:cNvPr id="137" name="Straight Connector 136"/>
          <p:cNvCxnSpPr>
            <a:stCxn id="131" idx="2"/>
            <a:endCxn id="136" idx="2"/>
          </p:cNvCxnSpPr>
          <p:nvPr/>
        </p:nvCxnSpPr>
        <p:spPr>
          <a:xfrm flipH="1">
            <a:off x="495300" y="2270125"/>
            <a:ext cx="1028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25" idx="4"/>
            <a:endCxn id="132" idx="0"/>
          </p:cNvCxnSpPr>
          <p:nvPr/>
        </p:nvCxnSpPr>
        <p:spPr>
          <a:xfrm>
            <a:off x="3524250" y="727075"/>
            <a:ext cx="0" cy="137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9" name="Object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723631"/>
              </p:ext>
            </p:extLst>
          </p:nvPr>
        </p:nvGraphicFramePr>
        <p:xfrm>
          <a:off x="723900" y="207963"/>
          <a:ext cx="52705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3" imgW="368280" imgH="215640" progId="Equation.3">
                  <p:embed/>
                </p:oleObj>
              </mc:Choice>
              <mc:Fallback>
                <p:oleObj name="Equation" r:id="rId3" imgW="368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207963"/>
                        <a:ext cx="52705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" name="Object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688825"/>
              </p:ext>
            </p:extLst>
          </p:nvPr>
        </p:nvGraphicFramePr>
        <p:xfrm>
          <a:off x="733425" y="2335213"/>
          <a:ext cx="506413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5" imgW="355320" imgH="215640" progId="Equation.3">
                  <p:embed/>
                </p:oleObj>
              </mc:Choice>
              <mc:Fallback>
                <p:oleObj name="Equation" r:id="rId5" imgW="3553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2335213"/>
                        <a:ext cx="506413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Object 1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564131"/>
              </p:ext>
            </p:extLst>
          </p:nvPr>
        </p:nvGraphicFramePr>
        <p:xfrm>
          <a:off x="3979863" y="2335213"/>
          <a:ext cx="46672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7" imgW="330120" imgH="215640" progId="Equation.3">
                  <p:embed/>
                </p:oleObj>
              </mc:Choice>
              <mc:Fallback>
                <p:oleObj name="Equation" r:id="rId7" imgW="330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9863" y="2335213"/>
                        <a:ext cx="466725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" name="Object 1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51341"/>
              </p:ext>
            </p:extLst>
          </p:nvPr>
        </p:nvGraphicFramePr>
        <p:xfrm>
          <a:off x="3983038" y="203200"/>
          <a:ext cx="4699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9" imgW="330120" imgH="215640" progId="Equation.3">
                  <p:embed/>
                </p:oleObj>
              </mc:Choice>
              <mc:Fallback>
                <p:oleObj name="Equation" r:id="rId9" imgW="330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3038" y="203200"/>
                        <a:ext cx="469900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" name="Object 1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117428"/>
              </p:ext>
            </p:extLst>
          </p:nvPr>
        </p:nvGraphicFramePr>
        <p:xfrm>
          <a:off x="4799013" y="2451100"/>
          <a:ext cx="236537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11" imgW="139680" imgH="177480" progId="Equation.3">
                  <p:embed/>
                </p:oleObj>
              </mc:Choice>
              <mc:Fallback>
                <p:oleObj name="Equation" r:id="rId11" imgW="1396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013" y="2451100"/>
                        <a:ext cx="236537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" name="Object 1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514466"/>
              </p:ext>
            </p:extLst>
          </p:nvPr>
        </p:nvGraphicFramePr>
        <p:xfrm>
          <a:off x="3406775" y="2524125"/>
          <a:ext cx="192088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13" imgW="114120" imgH="139680" progId="Equation.3">
                  <p:embed/>
                </p:oleObj>
              </mc:Choice>
              <mc:Fallback>
                <p:oleObj name="Equation" r:id="rId13" imgW="1141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775" y="2524125"/>
                        <a:ext cx="192088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" name="Object 1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26820"/>
              </p:ext>
            </p:extLst>
          </p:nvPr>
        </p:nvGraphicFramePr>
        <p:xfrm>
          <a:off x="4737100" y="73025"/>
          <a:ext cx="23495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15" imgW="139680" imgH="177480" progId="Equation.3">
                  <p:embed/>
                </p:oleObj>
              </mc:Choice>
              <mc:Fallback>
                <p:oleObj name="Equation" r:id="rId15" imgW="1396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73025"/>
                        <a:ext cx="23495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" name="Object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049095"/>
              </p:ext>
            </p:extLst>
          </p:nvPr>
        </p:nvGraphicFramePr>
        <p:xfrm>
          <a:off x="3468688" y="114300"/>
          <a:ext cx="195262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17" imgW="114120" imgH="139680" progId="Equation.3">
                  <p:embed/>
                </p:oleObj>
              </mc:Choice>
              <mc:Fallback>
                <p:oleObj name="Equation" r:id="rId17" imgW="1141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688" y="114300"/>
                        <a:ext cx="195262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Object 1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661408"/>
              </p:ext>
            </p:extLst>
          </p:nvPr>
        </p:nvGraphicFramePr>
        <p:xfrm>
          <a:off x="1527175" y="60325"/>
          <a:ext cx="25717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19" imgW="152280" imgH="203040" progId="Equation.3">
                  <p:embed/>
                </p:oleObj>
              </mc:Choice>
              <mc:Fallback>
                <p:oleObj name="Equation" r:id="rId19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75" y="60325"/>
                        <a:ext cx="25717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" name="Object 1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790389"/>
              </p:ext>
            </p:extLst>
          </p:nvPr>
        </p:nvGraphicFramePr>
        <p:xfrm>
          <a:off x="1525588" y="2524125"/>
          <a:ext cx="255587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21" imgW="152280" imgH="139680" progId="Equation.3">
                  <p:embed/>
                </p:oleObj>
              </mc:Choice>
              <mc:Fallback>
                <p:oleObj name="Equation" r:id="rId21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2524125"/>
                        <a:ext cx="255587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Objec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751970"/>
              </p:ext>
            </p:extLst>
          </p:nvPr>
        </p:nvGraphicFramePr>
        <p:xfrm>
          <a:off x="200025" y="2457450"/>
          <a:ext cx="257175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23" imgW="152280" imgH="177480" progId="Equation.3">
                  <p:embed/>
                </p:oleObj>
              </mc:Choice>
              <mc:Fallback>
                <p:oleObj name="Equation" r:id="rId23" imgW="1522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2457450"/>
                        <a:ext cx="257175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" name="Object 1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059424"/>
              </p:ext>
            </p:extLst>
          </p:nvPr>
        </p:nvGraphicFramePr>
        <p:xfrm>
          <a:off x="233363" y="-22225"/>
          <a:ext cx="2587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25" imgW="152280" imgH="241200" progId="Equation.3">
                  <p:embed/>
                </p:oleObj>
              </mc:Choice>
              <mc:Fallback>
                <p:oleObj name="Equation" r:id="rId25" imgW="152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-22225"/>
                        <a:ext cx="25876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Object 1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458278"/>
              </p:ext>
            </p:extLst>
          </p:nvPr>
        </p:nvGraphicFramePr>
        <p:xfrm>
          <a:off x="2222500" y="207963"/>
          <a:ext cx="70485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27" imgW="495000" imgH="215640" progId="Equation.3">
                  <p:embed/>
                </p:oleObj>
              </mc:Choice>
              <mc:Fallback>
                <p:oleObj name="Equation" r:id="rId27" imgW="495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207963"/>
                        <a:ext cx="70485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" name="Object 1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695928"/>
              </p:ext>
            </p:extLst>
          </p:nvPr>
        </p:nvGraphicFramePr>
        <p:xfrm>
          <a:off x="3608388" y="1190625"/>
          <a:ext cx="650875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29" imgW="457200" imgH="215640" progId="Equation.3">
                  <p:embed/>
                </p:oleObj>
              </mc:Choice>
              <mc:Fallback>
                <p:oleObj name="Equation" r:id="rId29" imgW="457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388" y="1190625"/>
                        <a:ext cx="650875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" name="Object 1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463431"/>
              </p:ext>
            </p:extLst>
          </p:nvPr>
        </p:nvGraphicFramePr>
        <p:xfrm>
          <a:off x="2232025" y="2339975"/>
          <a:ext cx="7032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31" imgW="495000" imgH="215640" progId="Equation.3">
                  <p:embed/>
                </p:oleObj>
              </mc:Choice>
              <mc:Fallback>
                <p:oleObj name="Equation" r:id="rId31" imgW="495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2339975"/>
                        <a:ext cx="70326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0499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tompson</dc:creator>
  <cp:lastModifiedBy>tompson</cp:lastModifiedBy>
  <cp:revision>2</cp:revision>
  <dcterms:created xsi:type="dcterms:W3CDTF">2006-08-16T00:00:00Z</dcterms:created>
  <dcterms:modified xsi:type="dcterms:W3CDTF">2015-02-10T19:44:00Z</dcterms:modified>
</cp:coreProperties>
</file>