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1143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0" d="100"/>
          <a:sy n="390" d="100"/>
        </p:scale>
        <p:origin x="-96" y="-2508"/>
      </p:cViewPr>
      <p:guideLst>
        <p:guide orient="horz" pos="360"/>
        <p:guide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355072"/>
            <a:ext cx="4857750" cy="2450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7700"/>
            <a:ext cx="4000500" cy="292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43375" y="45775"/>
            <a:ext cx="1285875" cy="9752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45775"/>
            <a:ext cx="3762375" cy="9752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5" y="734488"/>
            <a:ext cx="4857750" cy="2270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5" y="484453"/>
            <a:ext cx="4857750" cy="2500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266700"/>
            <a:ext cx="2524125" cy="754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5125" y="266700"/>
            <a:ext cx="2524125" cy="754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2" y="255853"/>
            <a:ext cx="2525118" cy="106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2" y="362480"/>
            <a:ext cx="2525118" cy="6585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3" y="255853"/>
            <a:ext cx="2526110" cy="106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3" y="362480"/>
            <a:ext cx="2526110" cy="6585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3" y="45513"/>
            <a:ext cx="1880195" cy="193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7" y="45514"/>
            <a:ext cx="3194844" cy="9755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3" y="239185"/>
            <a:ext cx="1880195" cy="7818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1" y="800102"/>
            <a:ext cx="3429000" cy="944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1" y="102129"/>
            <a:ext cx="3429000" cy="68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1" y="894557"/>
            <a:ext cx="3429000" cy="1341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45773"/>
            <a:ext cx="5143500" cy="19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266700"/>
            <a:ext cx="5143500" cy="75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1059394"/>
            <a:ext cx="1333500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1059394"/>
            <a:ext cx="1809750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1059394"/>
            <a:ext cx="1333500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Oval 342"/>
          <p:cNvSpPr/>
          <p:nvPr/>
        </p:nvSpPr>
        <p:spPr>
          <a:xfrm>
            <a:off x="300012" y="471347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802998" y="471347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345" name="Straight Connector 344"/>
          <p:cNvCxnSpPr>
            <a:stCxn id="343" idx="6"/>
            <a:endCxn id="344" idx="2"/>
          </p:cNvCxnSpPr>
          <p:nvPr/>
        </p:nvCxnSpPr>
        <p:spPr>
          <a:xfrm>
            <a:off x="471299" y="556991"/>
            <a:ext cx="331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6" name="Object 3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40664"/>
              </p:ext>
            </p:extLst>
          </p:nvPr>
        </p:nvGraphicFramePr>
        <p:xfrm>
          <a:off x="1106227" y="475409"/>
          <a:ext cx="130175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14120" imgH="139680" progId="Equation.3">
                  <p:embed/>
                </p:oleObj>
              </mc:Choice>
              <mc:Fallback>
                <p:oleObj name="Equation" r:id="rId3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27" y="475409"/>
                        <a:ext cx="130175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Object 3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8826"/>
              </p:ext>
            </p:extLst>
          </p:nvPr>
        </p:nvGraphicFramePr>
        <p:xfrm>
          <a:off x="6089" y="442072"/>
          <a:ext cx="17462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" y="442072"/>
                        <a:ext cx="174625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" name="Oval 347"/>
          <p:cNvSpPr/>
          <p:nvPr/>
        </p:nvSpPr>
        <p:spPr>
          <a:xfrm>
            <a:off x="689313" y="103254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349" name="Straight Connector 348"/>
          <p:cNvCxnSpPr>
            <a:stCxn id="343" idx="7"/>
            <a:endCxn id="348" idx="3"/>
          </p:cNvCxnSpPr>
          <p:nvPr/>
        </p:nvCxnSpPr>
        <p:spPr>
          <a:xfrm flipV="1">
            <a:off x="446215" y="249457"/>
            <a:ext cx="268182" cy="246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" name="Object 3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29116"/>
              </p:ext>
            </p:extLst>
          </p:nvPr>
        </p:nvGraphicFramePr>
        <p:xfrm>
          <a:off x="971289" y="108697"/>
          <a:ext cx="13017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imgW="114120" imgH="139680" progId="Equation.3">
                  <p:embed/>
                </p:oleObj>
              </mc:Choice>
              <mc:Fallback>
                <p:oleObj name="Equation" r:id="rId7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289" y="108697"/>
                        <a:ext cx="13017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" name="Group 350"/>
          <p:cNvGrpSpPr/>
          <p:nvPr/>
        </p:nvGrpSpPr>
        <p:grpSpPr>
          <a:xfrm flipV="1">
            <a:off x="446814" y="642852"/>
            <a:ext cx="414385" cy="393177"/>
            <a:chOff x="1357824" y="5670702"/>
            <a:chExt cx="414385" cy="393177"/>
          </a:xfrm>
        </p:grpSpPr>
        <p:sp>
          <p:nvSpPr>
            <p:cNvPr id="352" name="Oval 351"/>
            <p:cNvSpPr/>
            <p:nvPr/>
          </p:nvSpPr>
          <p:spPr>
            <a:xfrm>
              <a:off x="1600922" y="5670702"/>
              <a:ext cx="171287" cy="17128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en-US" dirty="0" smtClean="0">
                <a:latin typeface="HelveticaNeue"/>
              </a:endParaRPr>
            </a:p>
          </p:txBody>
        </p:sp>
        <p:cxnSp>
          <p:nvCxnSpPr>
            <p:cNvPr id="353" name="Straight Connector 352"/>
            <p:cNvCxnSpPr>
              <a:endCxn id="352" idx="3"/>
            </p:cNvCxnSpPr>
            <p:nvPr/>
          </p:nvCxnSpPr>
          <p:spPr>
            <a:xfrm flipV="1">
              <a:off x="1357824" y="5816905"/>
              <a:ext cx="268182" cy="246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4" name="Object 3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211435"/>
              </p:ext>
            </p:extLst>
          </p:nvPr>
        </p:nvGraphicFramePr>
        <p:xfrm>
          <a:off x="950652" y="872284"/>
          <a:ext cx="174625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152280" imgH="139680" progId="Equation.3">
                  <p:embed/>
                </p:oleObj>
              </mc:Choice>
              <mc:Fallback>
                <p:oleObj name="Equation" r:id="rId9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652" y="872284"/>
                        <a:ext cx="174625" cy="15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" name="Oval 354"/>
          <p:cNvSpPr/>
          <p:nvPr/>
        </p:nvSpPr>
        <p:spPr>
          <a:xfrm>
            <a:off x="1785912" y="471346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sp>
        <p:nvSpPr>
          <p:cNvPr id="356" name="Oval 355"/>
          <p:cNvSpPr/>
          <p:nvPr/>
        </p:nvSpPr>
        <p:spPr>
          <a:xfrm>
            <a:off x="2288898" y="471346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357" name="Straight Connector 356"/>
          <p:cNvCxnSpPr>
            <a:stCxn id="355" idx="6"/>
            <a:endCxn id="356" idx="2"/>
          </p:cNvCxnSpPr>
          <p:nvPr/>
        </p:nvCxnSpPr>
        <p:spPr>
          <a:xfrm>
            <a:off x="1957199" y="556990"/>
            <a:ext cx="331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" name="Object 3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43295"/>
              </p:ext>
            </p:extLst>
          </p:nvPr>
        </p:nvGraphicFramePr>
        <p:xfrm>
          <a:off x="1574539" y="448422"/>
          <a:ext cx="1301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1" imgW="114120" imgH="139680" progId="Equation.3">
                  <p:embed/>
                </p:oleObj>
              </mc:Choice>
              <mc:Fallback>
                <p:oleObj name="Equation" r:id="rId11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539" y="448422"/>
                        <a:ext cx="130175" cy="16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" name="Object 3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132168"/>
              </p:ext>
            </p:extLst>
          </p:nvPr>
        </p:nvGraphicFramePr>
        <p:xfrm>
          <a:off x="2539739" y="437309"/>
          <a:ext cx="17462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3" imgW="152280" imgH="203040" progId="Equation.3">
                  <p:embed/>
                </p:oleObj>
              </mc:Choice>
              <mc:Fallback>
                <p:oleObj name="Equation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739" y="437309"/>
                        <a:ext cx="174625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" name="Oval 359"/>
          <p:cNvSpPr/>
          <p:nvPr/>
        </p:nvSpPr>
        <p:spPr>
          <a:xfrm>
            <a:off x="2175213" y="103253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361" name="Straight Connector 360"/>
          <p:cNvCxnSpPr>
            <a:stCxn id="355" idx="7"/>
            <a:endCxn id="360" idx="3"/>
          </p:cNvCxnSpPr>
          <p:nvPr/>
        </p:nvCxnSpPr>
        <p:spPr>
          <a:xfrm flipV="1">
            <a:off x="1932115" y="249456"/>
            <a:ext cx="268182" cy="246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2" name="Object 3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65600"/>
              </p:ext>
            </p:extLst>
          </p:nvPr>
        </p:nvGraphicFramePr>
        <p:xfrm>
          <a:off x="2457189" y="108697"/>
          <a:ext cx="13017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5" imgW="114120" imgH="139680" progId="Equation.3">
                  <p:embed/>
                </p:oleObj>
              </mc:Choice>
              <mc:Fallback>
                <p:oleObj name="Equation" r:id="rId15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189" y="108697"/>
                        <a:ext cx="13017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3" name="Group 362"/>
          <p:cNvGrpSpPr/>
          <p:nvPr/>
        </p:nvGrpSpPr>
        <p:grpSpPr>
          <a:xfrm flipV="1">
            <a:off x="1932714" y="642851"/>
            <a:ext cx="414385" cy="393177"/>
            <a:chOff x="1357824" y="5670702"/>
            <a:chExt cx="414385" cy="393177"/>
          </a:xfrm>
        </p:grpSpPr>
        <p:sp>
          <p:nvSpPr>
            <p:cNvPr id="364" name="Oval 363"/>
            <p:cNvSpPr/>
            <p:nvPr/>
          </p:nvSpPr>
          <p:spPr>
            <a:xfrm>
              <a:off x="1600922" y="5670702"/>
              <a:ext cx="171287" cy="17128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en-US" dirty="0" smtClean="0">
                <a:latin typeface="HelveticaNeue"/>
              </a:endParaRPr>
            </a:p>
          </p:txBody>
        </p:sp>
        <p:cxnSp>
          <p:nvCxnSpPr>
            <p:cNvPr id="365" name="Straight Connector 364"/>
            <p:cNvCxnSpPr>
              <a:endCxn id="364" idx="3"/>
            </p:cNvCxnSpPr>
            <p:nvPr/>
          </p:nvCxnSpPr>
          <p:spPr>
            <a:xfrm flipV="1">
              <a:off x="1357824" y="5816905"/>
              <a:ext cx="268182" cy="246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6" name="Object 3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08732"/>
              </p:ext>
            </p:extLst>
          </p:nvPr>
        </p:nvGraphicFramePr>
        <p:xfrm>
          <a:off x="2436552" y="872284"/>
          <a:ext cx="174625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7" imgW="152280" imgH="139680" progId="Equation.3">
                  <p:embed/>
                </p:oleObj>
              </mc:Choice>
              <mc:Fallback>
                <p:oleObj name="Equation" r:id="rId17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552" y="872284"/>
                        <a:ext cx="174625" cy="15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" name="Oval 366"/>
          <p:cNvSpPr/>
          <p:nvPr/>
        </p:nvSpPr>
        <p:spPr>
          <a:xfrm>
            <a:off x="3273318" y="474589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3776304" y="474589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369" name="Straight Connector 368"/>
          <p:cNvCxnSpPr>
            <a:stCxn id="367" idx="6"/>
            <a:endCxn id="368" idx="2"/>
          </p:cNvCxnSpPr>
          <p:nvPr/>
        </p:nvCxnSpPr>
        <p:spPr>
          <a:xfrm>
            <a:off x="3444605" y="560233"/>
            <a:ext cx="331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0" name="Object 3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485368"/>
              </p:ext>
            </p:extLst>
          </p:nvPr>
        </p:nvGraphicFramePr>
        <p:xfrm>
          <a:off x="4079533" y="480165"/>
          <a:ext cx="13017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9" imgW="114120" imgH="139680" progId="Equation.3">
                  <p:embed/>
                </p:oleObj>
              </mc:Choice>
              <mc:Fallback>
                <p:oleObj name="Equation" r:id="rId19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533" y="480165"/>
                        <a:ext cx="13017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Object 3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60170"/>
              </p:ext>
            </p:extLst>
          </p:nvPr>
        </p:nvGraphicFramePr>
        <p:xfrm>
          <a:off x="3941420" y="75352"/>
          <a:ext cx="1730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21" imgW="152280" imgH="203040" progId="Equation.3">
                  <p:embed/>
                </p:oleObj>
              </mc:Choice>
              <mc:Fallback>
                <p:oleObj name="Equation" r:id="rId21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420" y="75352"/>
                        <a:ext cx="1730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" name="Oval 371"/>
          <p:cNvSpPr/>
          <p:nvPr/>
        </p:nvSpPr>
        <p:spPr>
          <a:xfrm>
            <a:off x="3662619" y="106496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373" name="Straight Connector 372"/>
          <p:cNvCxnSpPr>
            <a:stCxn id="367" idx="7"/>
            <a:endCxn id="372" idx="3"/>
          </p:cNvCxnSpPr>
          <p:nvPr/>
        </p:nvCxnSpPr>
        <p:spPr>
          <a:xfrm flipV="1">
            <a:off x="3419521" y="252699"/>
            <a:ext cx="268182" cy="246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4" name="Object 3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78946"/>
              </p:ext>
            </p:extLst>
          </p:nvPr>
        </p:nvGraphicFramePr>
        <p:xfrm>
          <a:off x="3041308" y="465877"/>
          <a:ext cx="130175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23" imgW="114120" imgH="139680" progId="Equation.3">
                  <p:embed/>
                </p:oleObj>
              </mc:Choice>
              <mc:Fallback>
                <p:oleObj name="Equation" r:id="rId23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308" y="465877"/>
                        <a:ext cx="130175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5" name="Group 374"/>
          <p:cNvGrpSpPr/>
          <p:nvPr/>
        </p:nvGrpSpPr>
        <p:grpSpPr>
          <a:xfrm flipV="1">
            <a:off x="3420120" y="646094"/>
            <a:ext cx="414385" cy="393177"/>
            <a:chOff x="1357824" y="5670702"/>
            <a:chExt cx="414385" cy="393177"/>
          </a:xfrm>
        </p:grpSpPr>
        <p:sp>
          <p:nvSpPr>
            <p:cNvPr id="376" name="Oval 375"/>
            <p:cNvSpPr/>
            <p:nvPr/>
          </p:nvSpPr>
          <p:spPr>
            <a:xfrm>
              <a:off x="1600922" y="5670702"/>
              <a:ext cx="171287" cy="17128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en-US" dirty="0" smtClean="0">
                <a:latin typeface="HelveticaNeue"/>
              </a:endParaRPr>
            </a:p>
          </p:txBody>
        </p:sp>
        <p:cxnSp>
          <p:nvCxnSpPr>
            <p:cNvPr id="377" name="Straight Connector 376"/>
            <p:cNvCxnSpPr>
              <a:endCxn id="376" idx="3"/>
            </p:cNvCxnSpPr>
            <p:nvPr/>
          </p:nvCxnSpPr>
          <p:spPr>
            <a:xfrm flipV="1">
              <a:off x="1357824" y="5816905"/>
              <a:ext cx="268182" cy="246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8" name="Object 3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480609"/>
              </p:ext>
            </p:extLst>
          </p:nvPr>
        </p:nvGraphicFramePr>
        <p:xfrm>
          <a:off x="3923958" y="875452"/>
          <a:ext cx="174625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25" imgW="152280" imgH="139680" progId="Equation.3">
                  <p:embed/>
                </p:oleObj>
              </mc:Choice>
              <mc:Fallback>
                <p:oleObj name="Equation" r:id="rId2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58" y="875452"/>
                        <a:ext cx="174625" cy="15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" name="Oval 378"/>
          <p:cNvSpPr/>
          <p:nvPr/>
        </p:nvSpPr>
        <p:spPr>
          <a:xfrm>
            <a:off x="4769850" y="474588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sp>
        <p:nvSpPr>
          <p:cNvPr id="380" name="Oval 379"/>
          <p:cNvSpPr/>
          <p:nvPr/>
        </p:nvSpPr>
        <p:spPr>
          <a:xfrm>
            <a:off x="5272836" y="474588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381" name="Straight Connector 380"/>
          <p:cNvCxnSpPr>
            <a:stCxn id="379" idx="6"/>
            <a:endCxn id="380" idx="2"/>
          </p:cNvCxnSpPr>
          <p:nvPr/>
        </p:nvCxnSpPr>
        <p:spPr>
          <a:xfrm>
            <a:off x="4941137" y="560232"/>
            <a:ext cx="331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383099"/>
              </p:ext>
            </p:extLst>
          </p:nvPr>
        </p:nvGraphicFramePr>
        <p:xfrm>
          <a:off x="5576065" y="480165"/>
          <a:ext cx="13017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27" imgW="114120" imgH="139680" progId="Equation.3">
                  <p:embed/>
                </p:oleObj>
              </mc:Choice>
              <mc:Fallback>
                <p:oleObj name="Equation" r:id="rId27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065" y="480165"/>
                        <a:ext cx="13017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" name="Object 3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3031"/>
              </p:ext>
            </p:extLst>
          </p:nvPr>
        </p:nvGraphicFramePr>
        <p:xfrm>
          <a:off x="5437952" y="835765"/>
          <a:ext cx="1746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29" imgW="152280" imgH="203040" progId="Equation.3">
                  <p:embed/>
                </p:oleObj>
              </mc:Choice>
              <mc:Fallback>
                <p:oleObj name="Equation" r:id="rId2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952" y="835765"/>
                        <a:ext cx="1746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" name="Oval 383"/>
          <p:cNvSpPr/>
          <p:nvPr/>
        </p:nvSpPr>
        <p:spPr>
          <a:xfrm>
            <a:off x="5159151" y="106495"/>
            <a:ext cx="171287" cy="171287"/>
          </a:xfrm>
          <a:prstGeom prst="ellipse">
            <a:avLst/>
          </a:prstGeom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  <p:cxnSp>
        <p:nvCxnSpPr>
          <p:cNvPr id="385" name="Straight Connector 384"/>
          <p:cNvCxnSpPr>
            <a:stCxn id="379" idx="7"/>
            <a:endCxn id="384" idx="3"/>
          </p:cNvCxnSpPr>
          <p:nvPr/>
        </p:nvCxnSpPr>
        <p:spPr>
          <a:xfrm flipV="1">
            <a:off x="4916053" y="252698"/>
            <a:ext cx="268182" cy="246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6" name="Object 3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897937"/>
              </p:ext>
            </p:extLst>
          </p:nvPr>
        </p:nvGraphicFramePr>
        <p:xfrm>
          <a:off x="5441127" y="111865"/>
          <a:ext cx="1301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1" imgW="114120" imgH="139680" progId="Equation.3">
                  <p:embed/>
                </p:oleObj>
              </mc:Choice>
              <mc:Fallback>
                <p:oleObj name="Equation" r:id="rId31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127" y="111865"/>
                        <a:ext cx="130175" cy="16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" name="Group 386"/>
          <p:cNvGrpSpPr/>
          <p:nvPr/>
        </p:nvGrpSpPr>
        <p:grpSpPr>
          <a:xfrm flipV="1">
            <a:off x="4916652" y="646093"/>
            <a:ext cx="414385" cy="393177"/>
            <a:chOff x="1357824" y="5670702"/>
            <a:chExt cx="414385" cy="393177"/>
          </a:xfrm>
        </p:grpSpPr>
        <p:sp>
          <p:nvSpPr>
            <p:cNvPr id="388" name="Oval 387"/>
            <p:cNvSpPr/>
            <p:nvPr/>
          </p:nvSpPr>
          <p:spPr>
            <a:xfrm>
              <a:off x="1600922" y="5670702"/>
              <a:ext cx="171287" cy="17128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en-US" dirty="0" smtClean="0">
                <a:latin typeface="HelveticaNeue"/>
              </a:endParaRPr>
            </a:p>
          </p:txBody>
        </p:sp>
        <p:cxnSp>
          <p:nvCxnSpPr>
            <p:cNvPr id="389" name="Straight Connector 388"/>
            <p:cNvCxnSpPr>
              <a:endCxn id="388" idx="3"/>
            </p:cNvCxnSpPr>
            <p:nvPr/>
          </p:nvCxnSpPr>
          <p:spPr>
            <a:xfrm flipV="1">
              <a:off x="1357824" y="5816905"/>
              <a:ext cx="268182" cy="246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0" name="Object 3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710849"/>
              </p:ext>
            </p:extLst>
          </p:nvPr>
        </p:nvGraphicFramePr>
        <p:xfrm>
          <a:off x="4536252" y="476990"/>
          <a:ext cx="174625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3" imgW="152280" imgH="139680" progId="Equation.3">
                  <p:embed/>
                </p:oleObj>
              </mc:Choice>
              <mc:Fallback>
                <p:oleObj name="Equation" r:id="rId3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252" y="476990"/>
                        <a:ext cx="174625" cy="15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30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tompson</cp:lastModifiedBy>
  <cp:revision>2</cp:revision>
  <dcterms:created xsi:type="dcterms:W3CDTF">2006-08-16T00:00:00Z</dcterms:created>
  <dcterms:modified xsi:type="dcterms:W3CDTF">2015-02-10T20:06:33Z</dcterms:modified>
</cp:coreProperties>
</file>