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4" d="100"/>
          <a:sy n="234" d="100"/>
        </p:scale>
        <p:origin x="-90" y="-1428"/>
      </p:cViewPr>
      <p:guideLst>
        <p:guide orient="horz" pos="10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213"/>
            <a:ext cx="77724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320"/>
            <a:ext cx="2057400" cy="2925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320"/>
            <a:ext cx="6019800" cy="2925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3450"/>
            <a:ext cx="77724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53356"/>
            <a:ext cx="77724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7556"/>
            <a:ext cx="4040188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7437"/>
            <a:ext cx="4040188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767556"/>
            <a:ext cx="4041775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087437"/>
            <a:ext cx="4041775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36525"/>
            <a:ext cx="3008313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525"/>
            <a:ext cx="5111750" cy="29265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17550"/>
            <a:ext cx="3008313" cy="23455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00300"/>
            <a:ext cx="54864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6387"/>
            <a:ext cx="54864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83669"/>
            <a:ext cx="54864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8176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8176"/>
            <a:ext cx="2895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8176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 t="1617" r="12140" b="582"/>
          <a:stretch/>
        </p:blipFill>
        <p:spPr bwMode="auto">
          <a:xfrm>
            <a:off x="7640734" y="152400"/>
            <a:ext cx="1438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072942" y="933450"/>
            <a:ext cx="1855621" cy="158046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ConvNet</a:t>
            </a:r>
          </a:p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Part</a:t>
            </a:r>
          </a:p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Detector</a:t>
            </a:r>
            <a:endParaRPr lang="en-US" sz="3200" dirty="0" smtClean="0">
              <a:latin typeface="cmr10" panose="020B0500000000000000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0721" y="933450"/>
            <a:ext cx="2312821" cy="158046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GM to fix</a:t>
            </a:r>
          </a:p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mistakes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28561" y="1733549"/>
            <a:ext cx="6321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40782" y="1733549"/>
            <a:ext cx="6321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850860" y="1733549"/>
            <a:ext cx="7845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40077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4118026" y="647700"/>
            <a:ext cx="0" cy="11049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1867" y="-13291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r10" panose="020B0500000000000000" pitchFamily="34" charset="0"/>
              </a:rPr>
              <a:t>14 “noisy”</a:t>
            </a:r>
          </a:p>
          <a:p>
            <a:pPr algn="ctr"/>
            <a:r>
              <a:rPr lang="en-US" dirty="0" smtClean="0">
                <a:latin typeface="cmr10" panose="020B0500000000000000" pitchFamily="34" charset="0"/>
              </a:rPr>
              <a:t>heat-maps </a:t>
            </a:r>
            <a:endParaRPr lang="en-US" dirty="0">
              <a:latin typeface="cmr10" panose="020B0500000000000000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053290" y="648736"/>
            <a:ext cx="0" cy="11049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38107" y="-13292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r10" panose="020B0500000000000000" pitchFamily="34" charset="0"/>
              </a:rPr>
              <a:t>14 “clean”</a:t>
            </a:r>
          </a:p>
          <a:p>
            <a:pPr algn="ctr"/>
            <a:r>
              <a:rPr lang="en-US" dirty="0" smtClean="0">
                <a:latin typeface="cmr10" panose="020B0500000000000000" pitchFamily="34" charset="0"/>
              </a:rPr>
              <a:t>heat-maps </a:t>
            </a:r>
            <a:endParaRPr lang="en-US" dirty="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9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10</cp:revision>
  <dcterms:created xsi:type="dcterms:W3CDTF">2006-08-16T00:00:00Z</dcterms:created>
  <dcterms:modified xsi:type="dcterms:W3CDTF">2015-02-10T19:39:25Z</dcterms:modified>
</cp:coreProperties>
</file>