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8229600" cy="29718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63" d="100"/>
          <a:sy n="263" d="100"/>
        </p:scale>
        <p:origin x="-108" y="-1458"/>
      </p:cViewPr>
      <p:guideLst>
        <p:guide orient="horz" pos="936"/>
        <p:guide pos="259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7220" y="923186"/>
            <a:ext cx="6995160" cy="63701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4440" y="1684020"/>
            <a:ext cx="5760720" cy="7594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66460" y="119012"/>
            <a:ext cx="1851660" cy="25356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1480" y="119012"/>
            <a:ext cx="5417820" cy="253566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081" y="1909658"/>
            <a:ext cx="6995160" cy="59023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081" y="1259575"/>
            <a:ext cx="6995160" cy="650082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1480" y="693421"/>
            <a:ext cx="3634740" cy="19612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83380" y="693421"/>
            <a:ext cx="3634740" cy="19612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1483" y="665216"/>
            <a:ext cx="3636169" cy="27723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1483" y="942446"/>
            <a:ext cx="3636169" cy="17122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80522" y="665216"/>
            <a:ext cx="3637598" cy="27723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80522" y="942446"/>
            <a:ext cx="3637598" cy="17122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4" y="118322"/>
            <a:ext cx="2707481" cy="50355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7548" y="118323"/>
            <a:ext cx="4600575" cy="253634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1484" y="621878"/>
            <a:ext cx="2707481" cy="203279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3059" y="2080260"/>
            <a:ext cx="4937760" cy="245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613059" y="265535"/>
            <a:ext cx="4937760" cy="178308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13059" y="2325846"/>
            <a:ext cx="4937760" cy="34877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1480" y="119010"/>
            <a:ext cx="7406640" cy="4953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1480" y="693421"/>
            <a:ext cx="7406640" cy="1961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11480" y="2754421"/>
            <a:ext cx="1920240" cy="1582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11780" y="2754421"/>
            <a:ext cx="2606040" cy="1582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97880" y="2754421"/>
            <a:ext cx="1920240" cy="1582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Rectangle 84"/>
          <p:cNvSpPr/>
          <p:nvPr/>
        </p:nvSpPr>
        <p:spPr>
          <a:xfrm>
            <a:off x="713784" y="70761"/>
            <a:ext cx="1660858" cy="1580465"/>
          </a:xfrm>
          <a:prstGeom prst="rect">
            <a:avLst/>
          </a:prstGeom>
          <a:ln w="57150"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en-US" sz="3200" dirty="0" smtClean="0">
                <a:latin typeface="cmr10" panose="020B0500000000000000" pitchFamily="34" charset="0"/>
              </a:rPr>
              <a:t>Part-</a:t>
            </a:r>
          </a:p>
          <a:p>
            <a:pPr algn="ctr"/>
            <a:r>
              <a:rPr lang="en-US" sz="3200" dirty="0" smtClean="0">
                <a:latin typeface="cmr10" panose="020B0500000000000000" pitchFamily="34" charset="0"/>
              </a:rPr>
              <a:t>Model</a:t>
            </a:r>
          </a:p>
        </p:txBody>
      </p:sp>
      <p:sp>
        <p:nvSpPr>
          <p:cNvPr id="86" name="Rectangle 85"/>
          <p:cNvSpPr/>
          <p:nvPr/>
        </p:nvSpPr>
        <p:spPr>
          <a:xfrm>
            <a:off x="5689342" y="70761"/>
            <a:ext cx="1768142" cy="1580465"/>
          </a:xfrm>
          <a:prstGeom prst="rect">
            <a:avLst/>
          </a:prstGeom>
          <a:ln w="57150"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en-US" sz="3200" dirty="0" smtClean="0">
                <a:latin typeface="cmr10" panose="020B0500000000000000" pitchFamily="34" charset="0"/>
              </a:rPr>
              <a:t>Spatial-</a:t>
            </a:r>
          </a:p>
          <a:p>
            <a:pPr algn="ctr"/>
            <a:r>
              <a:rPr lang="en-US" sz="3200" dirty="0" smtClean="0">
                <a:latin typeface="cmr10" panose="020B0500000000000000" pitchFamily="34" charset="0"/>
              </a:rPr>
              <a:t>Model</a:t>
            </a:r>
          </a:p>
        </p:txBody>
      </p:sp>
      <p:cxnSp>
        <p:nvCxnSpPr>
          <p:cNvPr id="87" name="Straight Arrow Connector 86"/>
          <p:cNvCxnSpPr>
            <a:stCxn id="85" idx="3"/>
            <a:endCxn id="86" idx="1"/>
          </p:cNvCxnSpPr>
          <p:nvPr/>
        </p:nvCxnSpPr>
        <p:spPr>
          <a:xfrm>
            <a:off x="2374642" y="860993"/>
            <a:ext cx="3314700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endCxn id="85" idx="1"/>
          </p:cNvCxnSpPr>
          <p:nvPr/>
        </p:nvCxnSpPr>
        <p:spPr>
          <a:xfrm>
            <a:off x="88642" y="860993"/>
            <a:ext cx="625142" cy="1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>
            <a:off x="7450022" y="870860"/>
            <a:ext cx="685800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 flipV="1">
            <a:off x="3974842" y="870862"/>
            <a:ext cx="0" cy="1142999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 flipV="1">
            <a:off x="3035479" y="756562"/>
            <a:ext cx="114300" cy="228599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2717542" y="119040"/>
            <a:ext cx="8483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mr10" panose="020B0500000000000000" pitchFamily="34" charset="0"/>
              </a:rPr>
              <a:t>N</a:t>
            </a:r>
            <a:r>
              <a:rPr lang="en-US" sz="2800" baseline="-25000" dirty="0" smtClean="0">
                <a:latin typeface="cmr10" panose="020B0500000000000000" pitchFamily="34" charset="0"/>
              </a:rPr>
              <a:t>jnts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3578987" y="2062140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mr10" panose="020B0500000000000000" pitchFamily="34" charset="0"/>
              </a:rPr>
              <a:t>1</a:t>
            </a:r>
            <a:endParaRPr lang="en-US" sz="2800" baseline="-25000" dirty="0" smtClean="0">
              <a:latin typeface="cmr10" panose="020B0500000000000000" pitchFamily="34" charset="0"/>
            </a:endParaRPr>
          </a:p>
        </p:txBody>
      </p:sp>
      <p:cxnSp>
        <p:nvCxnSpPr>
          <p:cNvPr id="94" name="Straight Arrow Connector 93"/>
          <p:cNvCxnSpPr/>
          <p:nvPr/>
        </p:nvCxnSpPr>
        <p:spPr>
          <a:xfrm flipV="1">
            <a:off x="4660642" y="756562"/>
            <a:ext cx="114300" cy="228599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4089142" y="119040"/>
            <a:ext cx="15856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mr10" panose="020B0500000000000000" pitchFamily="34" charset="0"/>
              </a:rPr>
              <a:t>(N</a:t>
            </a:r>
            <a:r>
              <a:rPr lang="en-US" sz="2800" baseline="-25000" dirty="0" smtClean="0">
                <a:latin typeface="cmr10" panose="020B0500000000000000" pitchFamily="34" charset="0"/>
              </a:rPr>
              <a:t>jnts</a:t>
            </a:r>
            <a:r>
              <a:rPr lang="en-US" sz="2800" dirty="0" smtClean="0">
                <a:latin typeface="cmr10" panose="020B0500000000000000" pitchFamily="34" charset="0"/>
              </a:rPr>
              <a:t>+1)</a:t>
            </a:r>
          </a:p>
        </p:txBody>
      </p:sp>
      <p:pic>
        <p:nvPicPr>
          <p:cNvPr id="96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1842" y="1080409"/>
            <a:ext cx="808780" cy="1847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7" name="TextBox 96"/>
          <p:cNvSpPr txBox="1"/>
          <p:nvPr/>
        </p:nvSpPr>
        <p:spPr>
          <a:xfrm>
            <a:off x="-25658" y="2128160"/>
            <a:ext cx="27588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mr10" panose="020B0500000000000000" pitchFamily="34" charset="0"/>
              </a:rPr>
              <a:t>t</a:t>
            </a:r>
            <a:r>
              <a:rPr lang="en-US" sz="2800" dirty="0" smtClean="0">
                <a:latin typeface="cmr10" panose="020B0500000000000000" pitchFamily="34" charset="0"/>
              </a:rPr>
              <a:t>orso heat-map:</a:t>
            </a:r>
            <a:endParaRPr lang="en-US" sz="2800" baseline="-25000" dirty="0" smtClean="0">
              <a:latin typeface="cmr10" panose="020B0500000000000000" pitchFamily="34" charset="0"/>
            </a:endParaRPr>
          </a:p>
        </p:txBody>
      </p:sp>
      <p:cxnSp>
        <p:nvCxnSpPr>
          <p:cNvPr id="98" name="Straight Arrow Connector 97"/>
          <p:cNvCxnSpPr/>
          <p:nvPr/>
        </p:nvCxnSpPr>
        <p:spPr>
          <a:xfrm flipV="1">
            <a:off x="3663712" y="1994811"/>
            <a:ext cx="334220" cy="9525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 flipV="1">
            <a:off x="3746242" y="1880511"/>
            <a:ext cx="114300" cy="228599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Oval 99"/>
          <p:cNvSpPr/>
          <p:nvPr/>
        </p:nvSpPr>
        <p:spPr>
          <a:xfrm>
            <a:off x="3174742" y="1442360"/>
            <a:ext cx="228600" cy="2286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bg1"/>
            </a:solidFill>
          </a:ln>
        </p:spPr>
        <p:txBody>
          <a:bodyPr wrap="none" rtlCol="0" anchor="ctr">
            <a:spAutoFit/>
          </a:bodyPr>
          <a:lstStyle/>
          <a:p>
            <a:pPr algn="ctr"/>
            <a:endParaRPr lang="en-US" dirty="0" smtClean="0">
              <a:latin typeface="HelveticaNeue"/>
            </a:endParaRPr>
          </a:p>
        </p:txBody>
      </p:sp>
    </p:spTree>
    <p:extLst>
      <p:ext uri="{BB962C8B-B14F-4D97-AF65-F5344CB8AC3E}">
        <p14:creationId xmlns:p14="http://schemas.microsoft.com/office/powerpoint/2010/main" val="14928392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</Words>
  <Application>Microsoft Office PowerPoint</Application>
  <PresentationFormat>Custom</PresentationFormat>
  <Paragraphs>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tompson</dc:creator>
  <cp:lastModifiedBy>tompson</cp:lastModifiedBy>
  <cp:revision>3</cp:revision>
  <dcterms:created xsi:type="dcterms:W3CDTF">2006-08-16T00:00:00Z</dcterms:created>
  <dcterms:modified xsi:type="dcterms:W3CDTF">2015-02-10T20:10:49Z</dcterms:modified>
</cp:coreProperties>
</file>