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1" r:id="rId4"/>
    <p:sldId id="287" r:id="rId5"/>
    <p:sldId id="280" r:id="rId6"/>
    <p:sldId id="283" r:id="rId7"/>
    <p:sldId id="284" r:id="rId8"/>
    <p:sldId id="285" r:id="rId9"/>
    <p:sldId id="286" r:id="rId10"/>
    <p:sldId id="288" r:id="rId1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5"/>
    <a:srgbClr val="FFFF00"/>
    <a:srgbClr val="ABA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4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7C7FE-7E06-43C9-8769-B79F73FFCC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2536ECF-16AF-43D4-BDB2-BA7160DECF31}">
      <dgm:prSet/>
      <dgm:spPr/>
      <dgm:t>
        <a:bodyPr/>
        <a:lstStyle/>
        <a:p>
          <a:r>
            <a:rPr lang="en-US"/>
            <a:t>What is Coronavirus and Where did it originate</a:t>
          </a:r>
          <a:endParaRPr lang="en-IN"/>
        </a:p>
      </dgm:t>
    </dgm:pt>
    <dgm:pt modelId="{EB8E9AC6-C5BA-4832-87E1-045BCE016AD3}" type="parTrans" cxnId="{411E8863-D352-4DA2-93AC-B94FB40C3F4B}">
      <dgm:prSet/>
      <dgm:spPr/>
      <dgm:t>
        <a:bodyPr/>
        <a:lstStyle/>
        <a:p>
          <a:endParaRPr lang="en-IN"/>
        </a:p>
      </dgm:t>
    </dgm:pt>
    <dgm:pt modelId="{9178F4AF-267F-430A-8E7C-8804CA6A9899}" type="sibTrans" cxnId="{411E8863-D352-4DA2-93AC-B94FB40C3F4B}">
      <dgm:prSet/>
      <dgm:spPr/>
      <dgm:t>
        <a:bodyPr/>
        <a:lstStyle/>
        <a:p>
          <a:endParaRPr lang="en-IN"/>
        </a:p>
      </dgm:t>
    </dgm:pt>
    <dgm:pt modelId="{6DD1D542-487A-4B2C-B723-00300A295C93}">
      <dgm:prSet/>
      <dgm:spPr/>
      <dgm:t>
        <a:bodyPr/>
        <a:lstStyle/>
        <a:p>
          <a:r>
            <a:rPr lang="en-US"/>
            <a:t>Origin of Coronavirus in India</a:t>
          </a:r>
          <a:endParaRPr lang="en-IN"/>
        </a:p>
      </dgm:t>
    </dgm:pt>
    <dgm:pt modelId="{F9FD3EB3-0FEE-4930-9EFA-07FB9C09244F}" type="parTrans" cxnId="{80A6E6AE-839F-4ED0-8472-C030B13855FE}">
      <dgm:prSet/>
      <dgm:spPr/>
      <dgm:t>
        <a:bodyPr/>
        <a:lstStyle/>
        <a:p>
          <a:endParaRPr lang="en-IN"/>
        </a:p>
      </dgm:t>
    </dgm:pt>
    <dgm:pt modelId="{F8F20D3F-6465-49D4-9195-7016BA230E71}" type="sibTrans" cxnId="{80A6E6AE-839F-4ED0-8472-C030B13855FE}">
      <dgm:prSet/>
      <dgm:spPr/>
      <dgm:t>
        <a:bodyPr/>
        <a:lstStyle/>
        <a:p>
          <a:endParaRPr lang="en-IN"/>
        </a:p>
      </dgm:t>
    </dgm:pt>
    <dgm:pt modelId="{0F96FCCC-10D7-4EF0-BDA0-3E8B9270DAD5}">
      <dgm:prSet/>
      <dgm:spPr/>
      <dgm:t>
        <a:bodyPr/>
        <a:lstStyle/>
        <a:p>
          <a:r>
            <a:rPr lang="en-US"/>
            <a:t>COVID - 19 vaccine development</a:t>
          </a:r>
          <a:endParaRPr lang="en-IN"/>
        </a:p>
      </dgm:t>
    </dgm:pt>
    <dgm:pt modelId="{518F0D2D-C7D5-42A4-985B-4B5B1F2596C3}" type="parTrans" cxnId="{A0C9E5ED-D385-41CB-8E59-B30DE14DE1F9}">
      <dgm:prSet/>
      <dgm:spPr/>
      <dgm:t>
        <a:bodyPr/>
        <a:lstStyle/>
        <a:p>
          <a:endParaRPr lang="en-IN"/>
        </a:p>
      </dgm:t>
    </dgm:pt>
    <dgm:pt modelId="{1F163D2A-6BF4-4F08-93AF-A4F118CC830B}" type="sibTrans" cxnId="{A0C9E5ED-D385-41CB-8E59-B30DE14DE1F9}">
      <dgm:prSet/>
      <dgm:spPr/>
      <dgm:t>
        <a:bodyPr/>
        <a:lstStyle/>
        <a:p>
          <a:endParaRPr lang="en-IN"/>
        </a:p>
      </dgm:t>
    </dgm:pt>
    <dgm:pt modelId="{89032E39-FEC9-4320-9379-F2729F8D7971}">
      <dgm:prSet/>
      <dgm:spPr/>
      <dgm:t>
        <a:bodyPr/>
        <a:lstStyle/>
        <a:p>
          <a:r>
            <a:rPr lang="en-US"/>
            <a:t>Importance of predicting the trends of the pandemic</a:t>
          </a:r>
          <a:endParaRPr lang="en-IN"/>
        </a:p>
      </dgm:t>
    </dgm:pt>
    <dgm:pt modelId="{254223CE-E880-47EE-A109-682542C65DD4}" type="parTrans" cxnId="{F126B39D-1BA3-4832-9997-E345CA5AA89C}">
      <dgm:prSet/>
      <dgm:spPr/>
      <dgm:t>
        <a:bodyPr/>
        <a:lstStyle/>
        <a:p>
          <a:endParaRPr lang="en-IN"/>
        </a:p>
      </dgm:t>
    </dgm:pt>
    <dgm:pt modelId="{19029DDC-638F-49A6-9FFD-4284F382CE38}" type="sibTrans" cxnId="{F126B39D-1BA3-4832-9997-E345CA5AA89C}">
      <dgm:prSet/>
      <dgm:spPr/>
      <dgm:t>
        <a:bodyPr/>
        <a:lstStyle/>
        <a:p>
          <a:endParaRPr lang="en-IN"/>
        </a:p>
      </dgm:t>
    </dgm:pt>
    <dgm:pt modelId="{7D326787-8154-488D-B60C-6686567FB3DF}" type="pres">
      <dgm:prSet presAssocID="{44C7C7FE-7E06-43C9-8769-B79F73FFCCC7}" presName="linear" presStyleCnt="0">
        <dgm:presLayoutVars>
          <dgm:animLvl val="lvl"/>
          <dgm:resizeHandles val="exact"/>
        </dgm:presLayoutVars>
      </dgm:prSet>
      <dgm:spPr/>
    </dgm:pt>
    <dgm:pt modelId="{D4B6DEFB-5157-44B6-83FD-27DC568CA163}" type="pres">
      <dgm:prSet presAssocID="{D2536ECF-16AF-43D4-BDB2-BA7160DECF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9DEEA7-03BA-4C31-9D12-56EA9847BC39}" type="pres">
      <dgm:prSet presAssocID="{9178F4AF-267F-430A-8E7C-8804CA6A9899}" presName="spacer" presStyleCnt="0"/>
      <dgm:spPr/>
    </dgm:pt>
    <dgm:pt modelId="{BB81B746-D33E-4C5B-B964-AC33DA7F7EE7}" type="pres">
      <dgm:prSet presAssocID="{6DD1D542-487A-4B2C-B723-00300A295C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4392DC-41AE-452D-81F4-1CC8B590D8D0}" type="pres">
      <dgm:prSet presAssocID="{F8F20D3F-6465-49D4-9195-7016BA230E71}" presName="spacer" presStyleCnt="0"/>
      <dgm:spPr/>
    </dgm:pt>
    <dgm:pt modelId="{3A1E0681-BB44-4A76-A22C-053CB80816AB}" type="pres">
      <dgm:prSet presAssocID="{0F96FCCC-10D7-4EF0-BDA0-3E8B9270DA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D094F4-71F4-4891-99A4-BE6657FBC954}" type="pres">
      <dgm:prSet presAssocID="{1F163D2A-6BF4-4F08-93AF-A4F118CC830B}" presName="spacer" presStyleCnt="0"/>
      <dgm:spPr/>
    </dgm:pt>
    <dgm:pt modelId="{423617D2-7D4D-4E1D-A8BC-8750978A6936}" type="pres">
      <dgm:prSet presAssocID="{89032E39-FEC9-4320-9379-F2729F8D79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FC1CA05-640F-4682-BDDB-D7E476E8FBBA}" type="presOf" srcId="{D2536ECF-16AF-43D4-BDB2-BA7160DECF31}" destId="{D4B6DEFB-5157-44B6-83FD-27DC568CA163}" srcOrd="0" destOrd="0" presId="urn:microsoft.com/office/officeart/2005/8/layout/vList2"/>
    <dgm:cxn modelId="{05373710-7A79-4662-9370-9AA2FE3412A1}" type="presOf" srcId="{44C7C7FE-7E06-43C9-8769-B79F73FFCCC7}" destId="{7D326787-8154-488D-B60C-6686567FB3DF}" srcOrd="0" destOrd="0" presId="urn:microsoft.com/office/officeart/2005/8/layout/vList2"/>
    <dgm:cxn modelId="{612CF912-ED1A-4D74-9854-B3C2506E7A28}" type="presOf" srcId="{6DD1D542-487A-4B2C-B723-00300A295C93}" destId="{BB81B746-D33E-4C5B-B964-AC33DA7F7EE7}" srcOrd="0" destOrd="0" presId="urn:microsoft.com/office/officeart/2005/8/layout/vList2"/>
    <dgm:cxn modelId="{EE5D4C29-D312-43F4-BBFD-0D4053B198E9}" type="presOf" srcId="{0F96FCCC-10D7-4EF0-BDA0-3E8B9270DAD5}" destId="{3A1E0681-BB44-4A76-A22C-053CB80816AB}" srcOrd="0" destOrd="0" presId="urn:microsoft.com/office/officeart/2005/8/layout/vList2"/>
    <dgm:cxn modelId="{411E8863-D352-4DA2-93AC-B94FB40C3F4B}" srcId="{44C7C7FE-7E06-43C9-8769-B79F73FFCCC7}" destId="{D2536ECF-16AF-43D4-BDB2-BA7160DECF31}" srcOrd="0" destOrd="0" parTransId="{EB8E9AC6-C5BA-4832-87E1-045BCE016AD3}" sibTransId="{9178F4AF-267F-430A-8E7C-8804CA6A9899}"/>
    <dgm:cxn modelId="{041A8057-F0DE-4974-B9FB-C5536DE4384D}" type="presOf" srcId="{89032E39-FEC9-4320-9379-F2729F8D7971}" destId="{423617D2-7D4D-4E1D-A8BC-8750978A6936}" srcOrd="0" destOrd="0" presId="urn:microsoft.com/office/officeart/2005/8/layout/vList2"/>
    <dgm:cxn modelId="{F126B39D-1BA3-4832-9997-E345CA5AA89C}" srcId="{44C7C7FE-7E06-43C9-8769-B79F73FFCCC7}" destId="{89032E39-FEC9-4320-9379-F2729F8D7971}" srcOrd="3" destOrd="0" parTransId="{254223CE-E880-47EE-A109-682542C65DD4}" sibTransId="{19029DDC-638F-49A6-9FFD-4284F382CE38}"/>
    <dgm:cxn modelId="{80A6E6AE-839F-4ED0-8472-C030B13855FE}" srcId="{44C7C7FE-7E06-43C9-8769-B79F73FFCCC7}" destId="{6DD1D542-487A-4B2C-B723-00300A295C93}" srcOrd="1" destOrd="0" parTransId="{F9FD3EB3-0FEE-4930-9EFA-07FB9C09244F}" sibTransId="{F8F20D3F-6465-49D4-9195-7016BA230E71}"/>
    <dgm:cxn modelId="{A0C9E5ED-D385-41CB-8E59-B30DE14DE1F9}" srcId="{44C7C7FE-7E06-43C9-8769-B79F73FFCCC7}" destId="{0F96FCCC-10D7-4EF0-BDA0-3E8B9270DAD5}" srcOrd="2" destOrd="0" parTransId="{518F0D2D-C7D5-42A4-985B-4B5B1F2596C3}" sibTransId="{1F163D2A-6BF4-4F08-93AF-A4F118CC830B}"/>
    <dgm:cxn modelId="{3F1B95F3-6027-420C-AED0-EA2059A44152}" type="presParOf" srcId="{7D326787-8154-488D-B60C-6686567FB3DF}" destId="{D4B6DEFB-5157-44B6-83FD-27DC568CA163}" srcOrd="0" destOrd="0" presId="urn:microsoft.com/office/officeart/2005/8/layout/vList2"/>
    <dgm:cxn modelId="{634E84C3-3947-496A-84BE-F40FC3676C86}" type="presParOf" srcId="{7D326787-8154-488D-B60C-6686567FB3DF}" destId="{DD9DEEA7-03BA-4C31-9D12-56EA9847BC39}" srcOrd="1" destOrd="0" presId="urn:microsoft.com/office/officeart/2005/8/layout/vList2"/>
    <dgm:cxn modelId="{09CC4971-3EB8-4701-A97A-3BC9511AAA3A}" type="presParOf" srcId="{7D326787-8154-488D-B60C-6686567FB3DF}" destId="{BB81B746-D33E-4C5B-B964-AC33DA7F7EE7}" srcOrd="2" destOrd="0" presId="urn:microsoft.com/office/officeart/2005/8/layout/vList2"/>
    <dgm:cxn modelId="{1F143429-5E69-422B-B53F-7D4930CA91EC}" type="presParOf" srcId="{7D326787-8154-488D-B60C-6686567FB3DF}" destId="{614392DC-41AE-452D-81F4-1CC8B590D8D0}" srcOrd="3" destOrd="0" presId="urn:microsoft.com/office/officeart/2005/8/layout/vList2"/>
    <dgm:cxn modelId="{0C1A98EE-C506-4CDF-B5C2-84BD15E96ACC}" type="presParOf" srcId="{7D326787-8154-488D-B60C-6686567FB3DF}" destId="{3A1E0681-BB44-4A76-A22C-053CB80816AB}" srcOrd="4" destOrd="0" presId="urn:microsoft.com/office/officeart/2005/8/layout/vList2"/>
    <dgm:cxn modelId="{31589E65-7489-4C7F-9325-183C769D57D9}" type="presParOf" srcId="{7D326787-8154-488D-B60C-6686567FB3DF}" destId="{57D094F4-71F4-4891-99A4-BE6657FBC954}" srcOrd="5" destOrd="0" presId="urn:microsoft.com/office/officeart/2005/8/layout/vList2"/>
    <dgm:cxn modelId="{F2D89A18-2406-4F4A-A94A-163AB173AD4C}" type="presParOf" srcId="{7D326787-8154-488D-B60C-6686567FB3DF}" destId="{423617D2-7D4D-4E1D-A8BC-8750978A69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EFC23-5C2A-4D37-99E5-8822E38AD888}" type="doc">
      <dgm:prSet loTypeId="urn:microsoft.com/office/officeart/2005/8/layout/hierarchy2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ACC9A950-0194-47D8-91D5-F5DE718E4B66}">
      <dgm:prSet phldrT="[Text]" custT="1"/>
      <dgm:spPr/>
      <dgm:t>
        <a:bodyPr/>
        <a:lstStyle/>
        <a:p>
          <a:r>
            <a:rPr lang="en-IN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World Dataset</a:t>
          </a:r>
        </a:p>
      </dgm:t>
    </dgm:pt>
    <dgm:pt modelId="{77847581-6F05-4B7A-A3CA-C0C6C88D77DF}" type="parTrans" cxnId="{102EAE1F-4528-4DD0-B3FD-ADF9EEA59526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3E64F-3FAA-492C-9646-F9E45868AB76}" type="sibTrans" cxnId="{102EAE1F-4528-4DD0-B3FD-ADF9EEA59526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06D656-190B-482A-BB04-6111F0FE2431}">
      <dgm:prSet phldrT="[Text]" custT="1"/>
      <dgm:spPr/>
      <dgm:t>
        <a:bodyPr/>
        <a:lstStyle/>
        <a:p>
          <a:r>
            <a:rPr lang="en-IN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Polynomial Regression</a:t>
          </a:r>
        </a:p>
      </dgm:t>
    </dgm:pt>
    <dgm:pt modelId="{47248DDF-6C90-4CED-B025-E33BA84F0AF8}" type="parTrans" cxnId="{20C7A196-4690-47C3-851E-767BDD8A373E}">
      <dgm:prSet custT="1"/>
      <dgm:spPr/>
      <dgm:t>
        <a:bodyPr/>
        <a:lstStyle/>
        <a:p>
          <a:endParaRPr lang="en-IN" sz="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436718-0B8D-44BC-996D-C5A1E67B8F9C}" type="sibTrans" cxnId="{20C7A196-4690-47C3-851E-767BDD8A373E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D2CCDB-E1ED-4A49-B4A4-DFF7E93D7EE6}">
      <dgm:prSet phldrT="[Text]" custT="1"/>
      <dgm:spPr/>
      <dgm:t>
        <a:bodyPr/>
        <a:lstStyle/>
        <a:p>
          <a:r>
            <a:rPr lang="en-IN" sz="1050" b="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</a:t>
          </a:r>
          <a:endParaRPr lang="en-IN" sz="105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FE65F7-EE9E-4A89-90F9-881EB1E1C1FA}" type="parTrans" cxnId="{0092FD96-5560-4401-8DAB-95C1E900F88F}">
      <dgm:prSet custT="1"/>
      <dgm:spPr/>
      <dgm:t>
        <a:bodyPr/>
        <a:lstStyle/>
        <a:p>
          <a:endParaRPr lang="en-IN" sz="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65A7F7-0B89-42C9-BE73-A2ABC8AB0076}" type="sibTrans" cxnId="{0092FD96-5560-4401-8DAB-95C1E900F88F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24A04E-6962-4D76-8F88-102A8CA4EEB0}">
      <dgm:prSet phldrT="[Text]" custT="1"/>
      <dgm:spPr/>
      <dgm:t>
        <a:bodyPr/>
        <a:lstStyle/>
        <a:p>
          <a:r>
            <a:rPr lang="en-IN" sz="1050" b="0" dirty="0">
              <a:latin typeface="Times New Roman" panose="02020603050405020304" pitchFamily="18" charset="0"/>
              <a:cs typeface="Times New Roman" panose="02020603050405020304" pitchFamily="18" charset="0"/>
            </a:rPr>
            <a:t>Death Cases</a:t>
          </a:r>
          <a:endParaRPr lang="en-IN" sz="105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30EE13-51E5-4035-B8F6-B6C7B2B919F7}" type="parTrans" cxnId="{595BC049-0FD6-483A-8104-BA32AD575934}">
      <dgm:prSet custT="1"/>
      <dgm:spPr/>
      <dgm:t>
        <a:bodyPr/>
        <a:lstStyle/>
        <a:p>
          <a:endParaRPr lang="en-IN" sz="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16030C-A5F9-4D21-83F1-A072D93799CE}" type="sibTrans" cxnId="{595BC049-0FD6-483A-8104-BA32AD57593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65C71B-564A-414E-A8C4-E0203270526E}">
      <dgm:prSet phldrT="[Text]" custT="1"/>
      <dgm:spPr/>
      <dgm:t>
        <a:bodyPr/>
        <a:lstStyle/>
        <a:p>
          <a:r>
            <a:rPr lang="en-IN" sz="1050" b="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</a:t>
          </a:r>
          <a:endParaRPr lang="en-IN" sz="105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A23D9C-4825-4C2D-B75D-0BE1AD4B9A00}" type="parTrans" cxnId="{4829B083-64FA-4BD7-AC39-5D3B39835FB1}">
      <dgm:prSet custT="1"/>
      <dgm:spPr/>
      <dgm:t>
        <a:bodyPr/>
        <a:lstStyle/>
        <a:p>
          <a:endParaRPr lang="en-IN" sz="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102759-1FD5-4D15-925F-8D60BF6C7794}" type="sibTrans" cxnId="{4829B083-64FA-4BD7-AC39-5D3B39835FB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98AA7E-14C5-4735-BC39-015ADBE6608D}">
      <dgm:prSet phldrT="[Text]" custT="1"/>
      <dgm:spPr/>
      <dgm:t>
        <a:bodyPr/>
        <a:lstStyle/>
        <a:p>
          <a:r>
            <a:rPr lang="en-IN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Recovery Cases</a:t>
          </a:r>
        </a:p>
      </dgm:t>
    </dgm:pt>
    <dgm:pt modelId="{A73BF445-0C33-4DAD-AD7B-62603D5FE0CE}" type="parTrans" cxnId="{C0403879-F6E3-479C-924C-BCC9901D3934}">
      <dgm:prSet custT="1"/>
      <dgm:spPr/>
      <dgm:t>
        <a:bodyPr/>
        <a:lstStyle/>
        <a:p>
          <a:endParaRPr lang="en-IN" sz="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9215A-3DFD-43E3-922A-C78F2EE940DD}" type="sibTrans" cxnId="{C0403879-F6E3-479C-924C-BCC9901D3934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543000-5DE9-4745-8391-FABA13E6FFB4}">
      <dgm:prSet phldrT="[Text]" custT="1"/>
      <dgm:spPr/>
      <dgm:t>
        <a:bodyPr/>
        <a:lstStyle/>
        <a:p>
          <a:r>
            <a:rPr lang="en-IN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SVM Prediction</a:t>
          </a:r>
        </a:p>
      </dgm:t>
    </dgm:pt>
    <dgm:pt modelId="{9FE4A41C-0A32-4FDE-911F-3A78BC1856AA}" type="sibTrans" cxnId="{E6314772-991B-4B27-A571-9A0E0D3F3C88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A034B3-164B-4816-A9D4-44F3FAB157C3}" type="parTrans" cxnId="{E6314772-991B-4B27-A571-9A0E0D3F3C88}">
      <dgm:prSet custT="1"/>
      <dgm:spPr/>
      <dgm:t>
        <a:bodyPr/>
        <a:lstStyle/>
        <a:p>
          <a:endParaRPr lang="en-IN" sz="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C41870-6E38-4DCB-B334-51DC6FFDFADE}">
      <dgm:prSet phldrT="[Text]" custT="1"/>
      <dgm:spPr/>
      <dgm:t>
        <a:bodyPr/>
        <a:lstStyle/>
        <a:p>
          <a:r>
            <a:rPr lang="en-IN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Recovery Cases</a:t>
          </a:r>
        </a:p>
      </dgm:t>
    </dgm:pt>
    <dgm:pt modelId="{E84AD2AA-4AF8-4BBE-BE6F-0E84D65DF8E0}" type="parTrans" cxnId="{71E539E9-3E3F-44E0-967C-82E5D92F4A56}">
      <dgm:prSet custT="1"/>
      <dgm:spPr/>
      <dgm:t>
        <a:bodyPr/>
        <a:lstStyle/>
        <a:p>
          <a:endParaRPr lang="en-IN" sz="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105837-A63C-4588-8325-27AAF52A97D4}" type="sibTrans" cxnId="{71E539E9-3E3F-44E0-967C-82E5D92F4A56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669904-F2C6-400A-BAFE-7E64D5F9B128}">
      <dgm:prSet phldrT="[Text]" custT="1"/>
      <dgm:spPr/>
      <dgm:t>
        <a:bodyPr/>
        <a:lstStyle/>
        <a:p>
          <a:r>
            <a:rPr lang="en-IN" sz="1050" b="0" dirty="0">
              <a:latin typeface="Times New Roman" panose="02020603050405020304" pitchFamily="18" charset="0"/>
              <a:cs typeface="Times New Roman" panose="02020603050405020304" pitchFamily="18" charset="0"/>
            </a:rPr>
            <a:t>Death Cases</a:t>
          </a:r>
          <a:endParaRPr lang="en-IN" sz="105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C8CFE6-677E-4CE3-85C8-1CBF56081278}" type="parTrans" cxnId="{ACF0C808-8ACF-4A7B-946C-E7237583F45B}">
      <dgm:prSet custT="1"/>
      <dgm:spPr/>
      <dgm:t>
        <a:bodyPr/>
        <a:lstStyle/>
        <a:p>
          <a:endParaRPr lang="en-IN" sz="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8DD49A-1C4A-4941-98D8-4EE11B4A09A7}" type="sibTrans" cxnId="{ACF0C808-8ACF-4A7B-946C-E7237583F45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064AD7-81BC-45F5-BF48-25A69BAB6019}" type="pres">
      <dgm:prSet presAssocID="{BA4EFC23-5C2A-4D37-99E5-8822E38AD8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B27067-13A5-49D0-A3C2-030C365BB042}" type="pres">
      <dgm:prSet presAssocID="{ACC9A950-0194-47D8-91D5-F5DE718E4B66}" presName="root1" presStyleCnt="0"/>
      <dgm:spPr/>
    </dgm:pt>
    <dgm:pt modelId="{4DF0291C-C1DB-43BC-A531-3507D60B7410}" type="pres">
      <dgm:prSet presAssocID="{ACC9A950-0194-47D8-91D5-F5DE718E4B66}" presName="LevelOneTextNode" presStyleLbl="node0" presStyleIdx="0" presStyleCnt="1">
        <dgm:presLayoutVars>
          <dgm:chPref val="3"/>
        </dgm:presLayoutVars>
      </dgm:prSet>
      <dgm:spPr/>
    </dgm:pt>
    <dgm:pt modelId="{47F75D5C-5EDB-4B84-A56B-39852BF313C7}" type="pres">
      <dgm:prSet presAssocID="{ACC9A950-0194-47D8-91D5-F5DE718E4B66}" presName="level2hierChild" presStyleCnt="0"/>
      <dgm:spPr/>
    </dgm:pt>
    <dgm:pt modelId="{3EEB6DAA-63E3-420B-95D0-322FE1551455}" type="pres">
      <dgm:prSet presAssocID="{47248DDF-6C90-4CED-B025-E33BA84F0AF8}" presName="conn2-1" presStyleLbl="parChTrans1D2" presStyleIdx="0" presStyleCnt="2"/>
      <dgm:spPr/>
    </dgm:pt>
    <dgm:pt modelId="{065BA6C9-222F-4830-9979-6D7AC480147E}" type="pres">
      <dgm:prSet presAssocID="{47248DDF-6C90-4CED-B025-E33BA84F0AF8}" presName="connTx" presStyleLbl="parChTrans1D2" presStyleIdx="0" presStyleCnt="2"/>
      <dgm:spPr/>
    </dgm:pt>
    <dgm:pt modelId="{EDA8D8E5-706A-473B-8BBE-2743BBA58E8A}" type="pres">
      <dgm:prSet presAssocID="{2A06D656-190B-482A-BB04-6111F0FE2431}" presName="root2" presStyleCnt="0"/>
      <dgm:spPr/>
    </dgm:pt>
    <dgm:pt modelId="{DE809D02-4A2F-4699-9C85-EABF7FCC91E3}" type="pres">
      <dgm:prSet presAssocID="{2A06D656-190B-482A-BB04-6111F0FE2431}" presName="LevelTwoTextNode" presStyleLbl="node2" presStyleIdx="0" presStyleCnt="2">
        <dgm:presLayoutVars>
          <dgm:chPref val="3"/>
        </dgm:presLayoutVars>
      </dgm:prSet>
      <dgm:spPr/>
    </dgm:pt>
    <dgm:pt modelId="{43A4A96A-5F44-42CF-979A-29FC471D06A6}" type="pres">
      <dgm:prSet presAssocID="{2A06D656-190B-482A-BB04-6111F0FE2431}" presName="level3hierChild" presStyleCnt="0"/>
      <dgm:spPr/>
    </dgm:pt>
    <dgm:pt modelId="{5CEF867F-5731-49F0-9973-CA8F1A566A4E}" type="pres">
      <dgm:prSet presAssocID="{9AFE65F7-EE9E-4A89-90F9-881EB1E1C1FA}" presName="conn2-1" presStyleLbl="parChTrans1D3" presStyleIdx="0" presStyleCnt="6"/>
      <dgm:spPr/>
    </dgm:pt>
    <dgm:pt modelId="{0553DCE4-0BFD-4B41-9454-332D8BADDDDE}" type="pres">
      <dgm:prSet presAssocID="{9AFE65F7-EE9E-4A89-90F9-881EB1E1C1FA}" presName="connTx" presStyleLbl="parChTrans1D3" presStyleIdx="0" presStyleCnt="6"/>
      <dgm:spPr/>
    </dgm:pt>
    <dgm:pt modelId="{B97B0412-FD37-4939-BB9A-074D9E4D709C}" type="pres">
      <dgm:prSet presAssocID="{C8D2CCDB-E1ED-4A49-B4A4-DFF7E93D7EE6}" presName="root2" presStyleCnt="0"/>
      <dgm:spPr/>
    </dgm:pt>
    <dgm:pt modelId="{860BE39E-6050-45D5-A1EF-BFC3ECEB6854}" type="pres">
      <dgm:prSet presAssocID="{C8D2CCDB-E1ED-4A49-B4A4-DFF7E93D7EE6}" presName="LevelTwoTextNode" presStyleLbl="node3" presStyleIdx="0" presStyleCnt="6">
        <dgm:presLayoutVars>
          <dgm:chPref val="3"/>
        </dgm:presLayoutVars>
      </dgm:prSet>
      <dgm:spPr/>
    </dgm:pt>
    <dgm:pt modelId="{1A103DBC-B5AB-47C9-9421-E0C1B4F68EC1}" type="pres">
      <dgm:prSet presAssocID="{C8D2CCDB-E1ED-4A49-B4A4-DFF7E93D7EE6}" presName="level3hierChild" presStyleCnt="0"/>
      <dgm:spPr/>
    </dgm:pt>
    <dgm:pt modelId="{6CA9C307-F822-4102-953C-FE9DB63D33DC}" type="pres">
      <dgm:prSet presAssocID="{6030EE13-51E5-4035-B8F6-B6C7B2B919F7}" presName="conn2-1" presStyleLbl="parChTrans1D3" presStyleIdx="1" presStyleCnt="6"/>
      <dgm:spPr/>
    </dgm:pt>
    <dgm:pt modelId="{6A72CA10-941E-4595-B88D-9E778F16800C}" type="pres">
      <dgm:prSet presAssocID="{6030EE13-51E5-4035-B8F6-B6C7B2B919F7}" presName="connTx" presStyleLbl="parChTrans1D3" presStyleIdx="1" presStyleCnt="6"/>
      <dgm:spPr/>
    </dgm:pt>
    <dgm:pt modelId="{3D9876A5-47C7-4921-B5C2-4727DCD2E16B}" type="pres">
      <dgm:prSet presAssocID="{0324A04E-6962-4D76-8F88-102A8CA4EEB0}" presName="root2" presStyleCnt="0"/>
      <dgm:spPr/>
    </dgm:pt>
    <dgm:pt modelId="{0740D1BA-C42C-4EF2-8265-C4495A4D7B41}" type="pres">
      <dgm:prSet presAssocID="{0324A04E-6962-4D76-8F88-102A8CA4EEB0}" presName="LevelTwoTextNode" presStyleLbl="node3" presStyleIdx="1" presStyleCnt="6">
        <dgm:presLayoutVars>
          <dgm:chPref val="3"/>
        </dgm:presLayoutVars>
      </dgm:prSet>
      <dgm:spPr/>
    </dgm:pt>
    <dgm:pt modelId="{DD5F28D7-0D47-46CB-A0C7-010C5F30F0F3}" type="pres">
      <dgm:prSet presAssocID="{0324A04E-6962-4D76-8F88-102A8CA4EEB0}" presName="level3hierChild" presStyleCnt="0"/>
      <dgm:spPr/>
    </dgm:pt>
    <dgm:pt modelId="{79D670FA-D066-4F15-943D-D9E09BAA5FFE}" type="pres">
      <dgm:prSet presAssocID="{A73BF445-0C33-4DAD-AD7B-62603D5FE0CE}" presName="conn2-1" presStyleLbl="parChTrans1D3" presStyleIdx="2" presStyleCnt="6"/>
      <dgm:spPr/>
    </dgm:pt>
    <dgm:pt modelId="{ACE10226-603D-49D2-98A5-A86CD2B3DC8D}" type="pres">
      <dgm:prSet presAssocID="{A73BF445-0C33-4DAD-AD7B-62603D5FE0CE}" presName="connTx" presStyleLbl="parChTrans1D3" presStyleIdx="2" presStyleCnt="6"/>
      <dgm:spPr/>
    </dgm:pt>
    <dgm:pt modelId="{DD27249D-C20E-4518-8D2A-CD4B3215F56E}" type="pres">
      <dgm:prSet presAssocID="{A998AA7E-14C5-4735-BC39-015ADBE6608D}" presName="root2" presStyleCnt="0"/>
      <dgm:spPr/>
    </dgm:pt>
    <dgm:pt modelId="{6F1C34E4-8A33-49B9-B6E8-A3FABABD2B06}" type="pres">
      <dgm:prSet presAssocID="{A998AA7E-14C5-4735-BC39-015ADBE6608D}" presName="LevelTwoTextNode" presStyleLbl="node3" presStyleIdx="2" presStyleCnt="6">
        <dgm:presLayoutVars>
          <dgm:chPref val="3"/>
        </dgm:presLayoutVars>
      </dgm:prSet>
      <dgm:spPr/>
    </dgm:pt>
    <dgm:pt modelId="{CEF593E0-29E4-47E1-9088-35D211138451}" type="pres">
      <dgm:prSet presAssocID="{A998AA7E-14C5-4735-BC39-015ADBE6608D}" presName="level3hierChild" presStyleCnt="0"/>
      <dgm:spPr/>
    </dgm:pt>
    <dgm:pt modelId="{5C28491A-4091-48A0-9D9F-397B9B83DC32}" type="pres">
      <dgm:prSet presAssocID="{ABA034B3-164B-4816-A9D4-44F3FAB157C3}" presName="conn2-1" presStyleLbl="parChTrans1D2" presStyleIdx="1" presStyleCnt="2"/>
      <dgm:spPr/>
    </dgm:pt>
    <dgm:pt modelId="{25ECE460-E1C2-4DC1-A7EE-1C024993C1F0}" type="pres">
      <dgm:prSet presAssocID="{ABA034B3-164B-4816-A9D4-44F3FAB157C3}" presName="connTx" presStyleLbl="parChTrans1D2" presStyleIdx="1" presStyleCnt="2"/>
      <dgm:spPr/>
    </dgm:pt>
    <dgm:pt modelId="{BF69FAF7-AC46-4805-B239-1A9F7855510B}" type="pres">
      <dgm:prSet presAssocID="{8A543000-5DE9-4745-8391-FABA13E6FFB4}" presName="root2" presStyleCnt="0"/>
      <dgm:spPr/>
    </dgm:pt>
    <dgm:pt modelId="{3E9378C5-1D62-455F-97EC-91C4083E0BB4}" type="pres">
      <dgm:prSet presAssocID="{8A543000-5DE9-4745-8391-FABA13E6FFB4}" presName="LevelTwoTextNode" presStyleLbl="node2" presStyleIdx="1" presStyleCnt="2">
        <dgm:presLayoutVars>
          <dgm:chPref val="3"/>
        </dgm:presLayoutVars>
      </dgm:prSet>
      <dgm:spPr/>
    </dgm:pt>
    <dgm:pt modelId="{769A8B71-E89B-4A75-AAC2-84B7278A8298}" type="pres">
      <dgm:prSet presAssocID="{8A543000-5DE9-4745-8391-FABA13E6FFB4}" presName="level3hierChild" presStyleCnt="0"/>
      <dgm:spPr/>
    </dgm:pt>
    <dgm:pt modelId="{303C7380-5044-4331-91F4-7F91793152B4}" type="pres">
      <dgm:prSet presAssocID="{1AA23D9C-4825-4C2D-B75D-0BE1AD4B9A00}" presName="conn2-1" presStyleLbl="parChTrans1D3" presStyleIdx="3" presStyleCnt="6"/>
      <dgm:spPr/>
    </dgm:pt>
    <dgm:pt modelId="{3110E986-5B13-4D96-A254-B642774C82DF}" type="pres">
      <dgm:prSet presAssocID="{1AA23D9C-4825-4C2D-B75D-0BE1AD4B9A00}" presName="connTx" presStyleLbl="parChTrans1D3" presStyleIdx="3" presStyleCnt="6"/>
      <dgm:spPr/>
    </dgm:pt>
    <dgm:pt modelId="{D1E9ABE7-2E21-456C-991E-74195B82351D}" type="pres">
      <dgm:prSet presAssocID="{D165C71B-564A-414E-A8C4-E0203270526E}" presName="root2" presStyleCnt="0"/>
      <dgm:spPr/>
    </dgm:pt>
    <dgm:pt modelId="{3357B480-B6BC-4182-988C-B62233F1D5E8}" type="pres">
      <dgm:prSet presAssocID="{D165C71B-564A-414E-A8C4-E0203270526E}" presName="LevelTwoTextNode" presStyleLbl="node3" presStyleIdx="3" presStyleCnt="6">
        <dgm:presLayoutVars>
          <dgm:chPref val="3"/>
        </dgm:presLayoutVars>
      </dgm:prSet>
      <dgm:spPr/>
    </dgm:pt>
    <dgm:pt modelId="{E807C01E-61C4-459B-A919-8FB72F92AAD3}" type="pres">
      <dgm:prSet presAssocID="{D165C71B-564A-414E-A8C4-E0203270526E}" presName="level3hierChild" presStyleCnt="0"/>
      <dgm:spPr/>
    </dgm:pt>
    <dgm:pt modelId="{14613C06-7280-4DCE-ABC1-D67A2395AC0A}" type="pres">
      <dgm:prSet presAssocID="{34C8CFE6-677E-4CE3-85C8-1CBF56081278}" presName="conn2-1" presStyleLbl="parChTrans1D3" presStyleIdx="4" presStyleCnt="6"/>
      <dgm:spPr/>
    </dgm:pt>
    <dgm:pt modelId="{AAAE645D-21C9-49DB-B1DC-7C39188D1DE0}" type="pres">
      <dgm:prSet presAssocID="{34C8CFE6-677E-4CE3-85C8-1CBF56081278}" presName="connTx" presStyleLbl="parChTrans1D3" presStyleIdx="4" presStyleCnt="6"/>
      <dgm:spPr/>
    </dgm:pt>
    <dgm:pt modelId="{30D90786-7B3D-467A-9D98-7ECE849DD97F}" type="pres">
      <dgm:prSet presAssocID="{F2669904-F2C6-400A-BAFE-7E64D5F9B128}" presName="root2" presStyleCnt="0"/>
      <dgm:spPr/>
    </dgm:pt>
    <dgm:pt modelId="{2EA2889D-F295-40BD-B89A-1FBBB50DCD1A}" type="pres">
      <dgm:prSet presAssocID="{F2669904-F2C6-400A-BAFE-7E64D5F9B128}" presName="LevelTwoTextNode" presStyleLbl="node3" presStyleIdx="4" presStyleCnt="6">
        <dgm:presLayoutVars>
          <dgm:chPref val="3"/>
        </dgm:presLayoutVars>
      </dgm:prSet>
      <dgm:spPr/>
    </dgm:pt>
    <dgm:pt modelId="{7724AAEE-302E-451C-8EE2-A8FD7A20C146}" type="pres">
      <dgm:prSet presAssocID="{F2669904-F2C6-400A-BAFE-7E64D5F9B128}" presName="level3hierChild" presStyleCnt="0"/>
      <dgm:spPr/>
    </dgm:pt>
    <dgm:pt modelId="{D8161364-2872-4C40-984A-59D2C15338E5}" type="pres">
      <dgm:prSet presAssocID="{E84AD2AA-4AF8-4BBE-BE6F-0E84D65DF8E0}" presName="conn2-1" presStyleLbl="parChTrans1D3" presStyleIdx="5" presStyleCnt="6"/>
      <dgm:spPr/>
    </dgm:pt>
    <dgm:pt modelId="{3B5384CA-0393-41ED-BD82-EFF8B2E082A0}" type="pres">
      <dgm:prSet presAssocID="{E84AD2AA-4AF8-4BBE-BE6F-0E84D65DF8E0}" presName="connTx" presStyleLbl="parChTrans1D3" presStyleIdx="5" presStyleCnt="6"/>
      <dgm:spPr/>
    </dgm:pt>
    <dgm:pt modelId="{EF60DA07-B4C1-4B5D-977D-CBE30E37B31C}" type="pres">
      <dgm:prSet presAssocID="{49C41870-6E38-4DCB-B334-51DC6FFDFADE}" presName="root2" presStyleCnt="0"/>
      <dgm:spPr/>
    </dgm:pt>
    <dgm:pt modelId="{5CC6C2A3-25FB-45AB-BE7D-78740AFAA390}" type="pres">
      <dgm:prSet presAssocID="{49C41870-6E38-4DCB-B334-51DC6FFDFADE}" presName="LevelTwoTextNode" presStyleLbl="node3" presStyleIdx="5" presStyleCnt="6">
        <dgm:presLayoutVars>
          <dgm:chPref val="3"/>
        </dgm:presLayoutVars>
      </dgm:prSet>
      <dgm:spPr/>
    </dgm:pt>
    <dgm:pt modelId="{E462CDC0-D0C8-4B71-A494-2EC9566B3EC5}" type="pres">
      <dgm:prSet presAssocID="{49C41870-6E38-4DCB-B334-51DC6FFDFADE}" presName="level3hierChild" presStyleCnt="0"/>
      <dgm:spPr/>
    </dgm:pt>
  </dgm:ptLst>
  <dgm:cxnLst>
    <dgm:cxn modelId="{ACF0C808-8ACF-4A7B-946C-E7237583F45B}" srcId="{8A543000-5DE9-4745-8391-FABA13E6FFB4}" destId="{F2669904-F2C6-400A-BAFE-7E64D5F9B128}" srcOrd="1" destOrd="0" parTransId="{34C8CFE6-677E-4CE3-85C8-1CBF56081278}" sibTransId="{CA8DD49A-1C4A-4941-98D8-4EE11B4A09A7}"/>
    <dgm:cxn modelId="{A82C5309-69FA-48FA-9710-1386E341BCD7}" type="presOf" srcId="{49C41870-6E38-4DCB-B334-51DC6FFDFADE}" destId="{5CC6C2A3-25FB-45AB-BE7D-78740AFAA390}" srcOrd="0" destOrd="0" presId="urn:microsoft.com/office/officeart/2005/8/layout/hierarchy2"/>
    <dgm:cxn modelId="{92FD7114-9597-4514-A4D3-2AE2B9977F84}" type="presOf" srcId="{A73BF445-0C33-4DAD-AD7B-62603D5FE0CE}" destId="{79D670FA-D066-4F15-943D-D9E09BAA5FFE}" srcOrd="0" destOrd="0" presId="urn:microsoft.com/office/officeart/2005/8/layout/hierarchy2"/>
    <dgm:cxn modelId="{218B4118-538D-4AFE-9E78-63F7A91136F4}" type="presOf" srcId="{E84AD2AA-4AF8-4BBE-BE6F-0E84D65DF8E0}" destId="{3B5384CA-0393-41ED-BD82-EFF8B2E082A0}" srcOrd="1" destOrd="0" presId="urn:microsoft.com/office/officeart/2005/8/layout/hierarchy2"/>
    <dgm:cxn modelId="{102EAE1F-4528-4DD0-B3FD-ADF9EEA59526}" srcId="{BA4EFC23-5C2A-4D37-99E5-8822E38AD888}" destId="{ACC9A950-0194-47D8-91D5-F5DE718E4B66}" srcOrd="0" destOrd="0" parTransId="{77847581-6F05-4B7A-A3CA-C0C6C88D77DF}" sibTransId="{4913E64F-3FAA-492C-9646-F9E45868AB76}"/>
    <dgm:cxn modelId="{6CE86D22-7C3B-4234-957A-A10D90DEF6A3}" type="presOf" srcId="{8A543000-5DE9-4745-8391-FABA13E6FFB4}" destId="{3E9378C5-1D62-455F-97EC-91C4083E0BB4}" srcOrd="0" destOrd="0" presId="urn:microsoft.com/office/officeart/2005/8/layout/hierarchy2"/>
    <dgm:cxn modelId="{2B456629-BFB8-4328-A07C-8EC6EED271FA}" type="presOf" srcId="{47248DDF-6C90-4CED-B025-E33BA84F0AF8}" destId="{065BA6C9-222F-4830-9979-6D7AC480147E}" srcOrd="1" destOrd="0" presId="urn:microsoft.com/office/officeart/2005/8/layout/hierarchy2"/>
    <dgm:cxn modelId="{7EFAB93F-ECD3-4AB2-81A7-EB917F063702}" type="presOf" srcId="{A998AA7E-14C5-4735-BC39-015ADBE6608D}" destId="{6F1C34E4-8A33-49B9-B6E8-A3FABABD2B06}" srcOrd="0" destOrd="0" presId="urn:microsoft.com/office/officeart/2005/8/layout/hierarchy2"/>
    <dgm:cxn modelId="{F43CC241-12A6-41E0-9B8A-973B2F4D3B8A}" type="presOf" srcId="{E84AD2AA-4AF8-4BBE-BE6F-0E84D65DF8E0}" destId="{D8161364-2872-4C40-984A-59D2C15338E5}" srcOrd="0" destOrd="0" presId="urn:microsoft.com/office/officeart/2005/8/layout/hierarchy2"/>
    <dgm:cxn modelId="{595BC049-0FD6-483A-8104-BA32AD575934}" srcId="{2A06D656-190B-482A-BB04-6111F0FE2431}" destId="{0324A04E-6962-4D76-8F88-102A8CA4EEB0}" srcOrd="1" destOrd="0" parTransId="{6030EE13-51E5-4035-B8F6-B6C7B2B919F7}" sibTransId="{7216030C-A5F9-4D21-83F1-A072D93799CE}"/>
    <dgm:cxn modelId="{9D14A66D-EBFC-41EC-A9E9-1AD2BF8B0C99}" type="presOf" srcId="{C8D2CCDB-E1ED-4A49-B4A4-DFF7E93D7EE6}" destId="{860BE39E-6050-45D5-A1EF-BFC3ECEB6854}" srcOrd="0" destOrd="0" presId="urn:microsoft.com/office/officeart/2005/8/layout/hierarchy2"/>
    <dgm:cxn modelId="{A5752C4E-BBDB-43D1-97C1-2984FF69CF35}" type="presOf" srcId="{47248DDF-6C90-4CED-B025-E33BA84F0AF8}" destId="{3EEB6DAA-63E3-420B-95D0-322FE1551455}" srcOrd="0" destOrd="0" presId="urn:microsoft.com/office/officeart/2005/8/layout/hierarchy2"/>
    <dgm:cxn modelId="{C4FD2971-3D7E-4B2E-B317-9A96519A73C2}" type="presOf" srcId="{F2669904-F2C6-400A-BAFE-7E64D5F9B128}" destId="{2EA2889D-F295-40BD-B89A-1FBBB50DCD1A}" srcOrd="0" destOrd="0" presId="urn:microsoft.com/office/officeart/2005/8/layout/hierarchy2"/>
    <dgm:cxn modelId="{E6314772-991B-4B27-A571-9A0E0D3F3C88}" srcId="{ACC9A950-0194-47D8-91D5-F5DE718E4B66}" destId="{8A543000-5DE9-4745-8391-FABA13E6FFB4}" srcOrd="1" destOrd="0" parTransId="{ABA034B3-164B-4816-A9D4-44F3FAB157C3}" sibTransId="{9FE4A41C-0A32-4FDE-911F-3A78BC1856AA}"/>
    <dgm:cxn modelId="{CBA55858-BA14-4C58-A2B5-F7E25B20559E}" type="presOf" srcId="{9AFE65F7-EE9E-4A89-90F9-881EB1E1C1FA}" destId="{5CEF867F-5731-49F0-9973-CA8F1A566A4E}" srcOrd="0" destOrd="0" presId="urn:microsoft.com/office/officeart/2005/8/layout/hierarchy2"/>
    <dgm:cxn modelId="{C0403879-F6E3-479C-924C-BCC9901D3934}" srcId="{2A06D656-190B-482A-BB04-6111F0FE2431}" destId="{A998AA7E-14C5-4735-BC39-015ADBE6608D}" srcOrd="2" destOrd="0" parTransId="{A73BF445-0C33-4DAD-AD7B-62603D5FE0CE}" sibTransId="{4919215A-3DFD-43E3-922A-C78F2EE940DD}"/>
    <dgm:cxn modelId="{AC728179-9F71-49C0-933A-7ADABE2CEE35}" type="presOf" srcId="{ACC9A950-0194-47D8-91D5-F5DE718E4B66}" destId="{4DF0291C-C1DB-43BC-A531-3507D60B7410}" srcOrd="0" destOrd="0" presId="urn:microsoft.com/office/officeart/2005/8/layout/hierarchy2"/>
    <dgm:cxn modelId="{7FB7E879-F63B-4E7F-8A3E-846A388C95FE}" type="presOf" srcId="{ABA034B3-164B-4816-A9D4-44F3FAB157C3}" destId="{5C28491A-4091-48A0-9D9F-397B9B83DC32}" srcOrd="0" destOrd="0" presId="urn:microsoft.com/office/officeart/2005/8/layout/hierarchy2"/>
    <dgm:cxn modelId="{D8CEFD80-C36A-4FFF-9DCD-0DC000BED79A}" type="presOf" srcId="{D165C71B-564A-414E-A8C4-E0203270526E}" destId="{3357B480-B6BC-4182-988C-B62233F1D5E8}" srcOrd="0" destOrd="0" presId="urn:microsoft.com/office/officeart/2005/8/layout/hierarchy2"/>
    <dgm:cxn modelId="{4829B083-64FA-4BD7-AC39-5D3B39835FB1}" srcId="{8A543000-5DE9-4745-8391-FABA13E6FFB4}" destId="{D165C71B-564A-414E-A8C4-E0203270526E}" srcOrd="0" destOrd="0" parTransId="{1AA23D9C-4825-4C2D-B75D-0BE1AD4B9A00}" sibTransId="{0C102759-1FD5-4D15-925F-8D60BF6C7794}"/>
    <dgm:cxn modelId="{D8E14793-4AC9-4925-A69E-6C8DAA2BFBC4}" type="presOf" srcId="{6030EE13-51E5-4035-B8F6-B6C7B2B919F7}" destId="{6CA9C307-F822-4102-953C-FE9DB63D33DC}" srcOrd="0" destOrd="0" presId="urn:microsoft.com/office/officeart/2005/8/layout/hierarchy2"/>
    <dgm:cxn modelId="{20C7A196-4690-47C3-851E-767BDD8A373E}" srcId="{ACC9A950-0194-47D8-91D5-F5DE718E4B66}" destId="{2A06D656-190B-482A-BB04-6111F0FE2431}" srcOrd="0" destOrd="0" parTransId="{47248DDF-6C90-4CED-B025-E33BA84F0AF8}" sibTransId="{3D436718-0B8D-44BC-996D-C5A1E67B8F9C}"/>
    <dgm:cxn modelId="{0092FD96-5560-4401-8DAB-95C1E900F88F}" srcId="{2A06D656-190B-482A-BB04-6111F0FE2431}" destId="{C8D2CCDB-E1ED-4A49-B4A4-DFF7E93D7EE6}" srcOrd="0" destOrd="0" parTransId="{9AFE65F7-EE9E-4A89-90F9-881EB1E1C1FA}" sibTransId="{4265A7F7-0B89-42C9-BE73-A2ABC8AB0076}"/>
    <dgm:cxn modelId="{A220639A-CFB3-4189-9E1C-8A9B18DB07A2}" type="presOf" srcId="{9AFE65F7-EE9E-4A89-90F9-881EB1E1C1FA}" destId="{0553DCE4-0BFD-4B41-9454-332D8BADDDDE}" srcOrd="1" destOrd="0" presId="urn:microsoft.com/office/officeart/2005/8/layout/hierarchy2"/>
    <dgm:cxn modelId="{B7BC369C-3DA4-4543-B116-9FE09D131517}" type="presOf" srcId="{2A06D656-190B-482A-BB04-6111F0FE2431}" destId="{DE809D02-4A2F-4699-9C85-EABF7FCC91E3}" srcOrd="0" destOrd="0" presId="urn:microsoft.com/office/officeart/2005/8/layout/hierarchy2"/>
    <dgm:cxn modelId="{B39D879C-FDE2-4AA4-AC63-BE90E73CCBC3}" type="presOf" srcId="{BA4EFC23-5C2A-4D37-99E5-8822E38AD888}" destId="{25064AD7-81BC-45F5-BF48-25A69BAB6019}" srcOrd="0" destOrd="0" presId="urn:microsoft.com/office/officeart/2005/8/layout/hierarchy2"/>
    <dgm:cxn modelId="{0A86C6B9-C1D6-4D3F-9AD2-2F6E238F0D88}" type="presOf" srcId="{1AA23D9C-4825-4C2D-B75D-0BE1AD4B9A00}" destId="{3110E986-5B13-4D96-A254-B642774C82DF}" srcOrd="1" destOrd="0" presId="urn:microsoft.com/office/officeart/2005/8/layout/hierarchy2"/>
    <dgm:cxn modelId="{F2F142BA-ADF7-4C08-B7A2-F20338658A29}" type="presOf" srcId="{34C8CFE6-677E-4CE3-85C8-1CBF56081278}" destId="{AAAE645D-21C9-49DB-B1DC-7C39188D1DE0}" srcOrd="1" destOrd="0" presId="urn:microsoft.com/office/officeart/2005/8/layout/hierarchy2"/>
    <dgm:cxn modelId="{1F1711BC-3F07-43F6-9571-62E24AD93C32}" type="presOf" srcId="{A73BF445-0C33-4DAD-AD7B-62603D5FE0CE}" destId="{ACE10226-603D-49D2-98A5-A86CD2B3DC8D}" srcOrd="1" destOrd="0" presId="urn:microsoft.com/office/officeart/2005/8/layout/hierarchy2"/>
    <dgm:cxn modelId="{DE8E78C1-0BF8-49D2-A21A-8299562FD581}" type="presOf" srcId="{6030EE13-51E5-4035-B8F6-B6C7B2B919F7}" destId="{6A72CA10-941E-4595-B88D-9E778F16800C}" srcOrd="1" destOrd="0" presId="urn:microsoft.com/office/officeart/2005/8/layout/hierarchy2"/>
    <dgm:cxn modelId="{53DBE2CA-E099-4FFF-9C11-29B5D5B82E13}" type="presOf" srcId="{0324A04E-6962-4D76-8F88-102A8CA4EEB0}" destId="{0740D1BA-C42C-4EF2-8265-C4495A4D7B41}" srcOrd="0" destOrd="0" presId="urn:microsoft.com/office/officeart/2005/8/layout/hierarchy2"/>
    <dgm:cxn modelId="{91D1B6CC-6C3A-46CE-8311-029027C4AD6F}" type="presOf" srcId="{34C8CFE6-677E-4CE3-85C8-1CBF56081278}" destId="{14613C06-7280-4DCE-ABC1-D67A2395AC0A}" srcOrd="0" destOrd="0" presId="urn:microsoft.com/office/officeart/2005/8/layout/hierarchy2"/>
    <dgm:cxn modelId="{EDC4E9E5-C188-47F6-8C66-D9BF61BB9ED4}" type="presOf" srcId="{ABA034B3-164B-4816-A9D4-44F3FAB157C3}" destId="{25ECE460-E1C2-4DC1-A7EE-1C024993C1F0}" srcOrd="1" destOrd="0" presId="urn:microsoft.com/office/officeart/2005/8/layout/hierarchy2"/>
    <dgm:cxn modelId="{71E539E9-3E3F-44E0-967C-82E5D92F4A56}" srcId="{8A543000-5DE9-4745-8391-FABA13E6FFB4}" destId="{49C41870-6E38-4DCB-B334-51DC6FFDFADE}" srcOrd="2" destOrd="0" parTransId="{E84AD2AA-4AF8-4BBE-BE6F-0E84D65DF8E0}" sibTransId="{92105837-A63C-4588-8325-27AAF52A97D4}"/>
    <dgm:cxn modelId="{F82C39F8-47C8-40FA-913E-D8152BF094EE}" type="presOf" srcId="{1AA23D9C-4825-4C2D-B75D-0BE1AD4B9A00}" destId="{303C7380-5044-4331-91F4-7F91793152B4}" srcOrd="0" destOrd="0" presId="urn:microsoft.com/office/officeart/2005/8/layout/hierarchy2"/>
    <dgm:cxn modelId="{95D5E034-9BA9-4D2E-875B-827CAD3CD1C4}" type="presParOf" srcId="{25064AD7-81BC-45F5-BF48-25A69BAB6019}" destId="{BCB27067-13A5-49D0-A3C2-030C365BB042}" srcOrd="0" destOrd="0" presId="urn:microsoft.com/office/officeart/2005/8/layout/hierarchy2"/>
    <dgm:cxn modelId="{35456C72-1591-4555-ACCA-335EF190E9BC}" type="presParOf" srcId="{BCB27067-13A5-49D0-A3C2-030C365BB042}" destId="{4DF0291C-C1DB-43BC-A531-3507D60B7410}" srcOrd="0" destOrd="0" presId="urn:microsoft.com/office/officeart/2005/8/layout/hierarchy2"/>
    <dgm:cxn modelId="{18E31423-F9A9-44CB-8483-CF0A7450B5D2}" type="presParOf" srcId="{BCB27067-13A5-49D0-A3C2-030C365BB042}" destId="{47F75D5C-5EDB-4B84-A56B-39852BF313C7}" srcOrd="1" destOrd="0" presId="urn:microsoft.com/office/officeart/2005/8/layout/hierarchy2"/>
    <dgm:cxn modelId="{2638ABA2-1DE6-4764-9EC0-C3C181E01159}" type="presParOf" srcId="{47F75D5C-5EDB-4B84-A56B-39852BF313C7}" destId="{3EEB6DAA-63E3-420B-95D0-322FE1551455}" srcOrd="0" destOrd="0" presId="urn:microsoft.com/office/officeart/2005/8/layout/hierarchy2"/>
    <dgm:cxn modelId="{CD144984-2D08-4434-9C3B-8369C8E3DBB8}" type="presParOf" srcId="{3EEB6DAA-63E3-420B-95D0-322FE1551455}" destId="{065BA6C9-222F-4830-9979-6D7AC480147E}" srcOrd="0" destOrd="0" presId="urn:microsoft.com/office/officeart/2005/8/layout/hierarchy2"/>
    <dgm:cxn modelId="{CF472180-69CF-4BFB-BA7F-81616D999132}" type="presParOf" srcId="{47F75D5C-5EDB-4B84-A56B-39852BF313C7}" destId="{EDA8D8E5-706A-473B-8BBE-2743BBA58E8A}" srcOrd="1" destOrd="0" presId="urn:microsoft.com/office/officeart/2005/8/layout/hierarchy2"/>
    <dgm:cxn modelId="{B61AA806-B387-49CB-AD45-875DAD3DA998}" type="presParOf" srcId="{EDA8D8E5-706A-473B-8BBE-2743BBA58E8A}" destId="{DE809D02-4A2F-4699-9C85-EABF7FCC91E3}" srcOrd="0" destOrd="0" presId="urn:microsoft.com/office/officeart/2005/8/layout/hierarchy2"/>
    <dgm:cxn modelId="{29DC9912-B45C-4D4C-A29C-046FD679ED38}" type="presParOf" srcId="{EDA8D8E5-706A-473B-8BBE-2743BBA58E8A}" destId="{43A4A96A-5F44-42CF-979A-29FC471D06A6}" srcOrd="1" destOrd="0" presId="urn:microsoft.com/office/officeart/2005/8/layout/hierarchy2"/>
    <dgm:cxn modelId="{7248173A-4E10-4F50-92B0-699B49E25E44}" type="presParOf" srcId="{43A4A96A-5F44-42CF-979A-29FC471D06A6}" destId="{5CEF867F-5731-49F0-9973-CA8F1A566A4E}" srcOrd="0" destOrd="0" presId="urn:microsoft.com/office/officeart/2005/8/layout/hierarchy2"/>
    <dgm:cxn modelId="{75EAD71A-F61E-44E9-88B1-C81F13D98F8A}" type="presParOf" srcId="{5CEF867F-5731-49F0-9973-CA8F1A566A4E}" destId="{0553DCE4-0BFD-4B41-9454-332D8BADDDDE}" srcOrd="0" destOrd="0" presId="urn:microsoft.com/office/officeart/2005/8/layout/hierarchy2"/>
    <dgm:cxn modelId="{51139DFE-87C2-4B45-8286-C188101B28C9}" type="presParOf" srcId="{43A4A96A-5F44-42CF-979A-29FC471D06A6}" destId="{B97B0412-FD37-4939-BB9A-074D9E4D709C}" srcOrd="1" destOrd="0" presId="urn:microsoft.com/office/officeart/2005/8/layout/hierarchy2"/>
    <dgm:cxn modelId="{ABEF9AC0-9A44-4FF5-87B6-D37136B07724}" type="presParOf" srcId="{B97B0412-FD37-4939-BB9A-074D9E4D709C}" destId="{860BE39E-6050-45D5-A1EF-BFC3ECEB6854}" srcOrd="0" destOrd="0" presId="urn:microsoft.com/office/officeart/2005/8/layout/hierarchy2"/>
    <dgm:cxn modelId="{B5742E39-E214-4762-8527-41A673DA664B}" type="presParOf" srcId="{B97B0412-FD37-4939-BB9A-074D9E4D709C}" destId="{1A103DBC-B5AB-47C9-9421-E0C1B4F68EC1}" srcOrd="1" destOrd="0" presId="urn:microsoft.com/office/officeart/2005/8/layout/hierarchy2"/>
    <dgm:cxn modelId="{D7FD9EE1-9EEA-4347-83D2-C23BCC321658}" type="presParOf" srcId="{43A4A96A-5F44-42CF-979A-29FC471D06A6}" destId="{6CA9C307-F822-4102-953C-FE9DB63D33DC}" srcOrd="2" destOrd="0" presId="urn:microsoft.com/office/officeart/2005/8/layout/hierarchy2"/>
    <dgm:cxn modelId="{61F3B209-A5CD-4A5C-915D-27265B3926FC}" type="presParOf" srcId="{6CA9C307-F822-4102-953C-FE9DB63D33DC}" destId="{6A72CA10-941E-4595-B88D-9E778F16800C}" srcOrd="0" destOrd="0" presId="urn:microsoft.com/office/officeart/2005/8/layout/hierarchy2"/>
    <dgm:cxn modelId="{03162D9B-439D-423D-980E-3A9A640BD7B4}" type="presParOf" srcId="{43A4A96A-5F44-42CF-979A-29FC471D06A6}" destId="{3D9876A5-47C7-4921-B5C2-4727DCD2E16B}" srcOrd="3" destOrd="0" presId="urn:microsoft.com/office/officeart/2005/8/layout/hierarchy2"/>
    <dgm:cxn modelId="{39CC9F1B-4016-4DE6-819B-7766F12C97D9}" type="presParOf" srcId="{3D9876A5-47C7-4921-B5C2-4727DCD2E16B}" destId="{0740D1BA-C42C-4EF2-8265-C4495A4D7B41}" srcOrd="0" destOrd="0" presId="urn:microsoft.com/office/officeart/2005/8/layout/hierarchy2"/>
    <dgm:cxn modelId="{75686CFA-3156-42C5-A68B-C8FF03C8F243}" type="presParOf" srcId="{3D9876A5-47C7-4921-B5C2-4727DCD2E16B}" destId="{DD5F28D7-0D47-46CB-A0C7-010C5F30F0F3}" srcOrd="1" destOrd="0" presId="urn:microsoft.com/office/officeart/2005/8/layout/hierarchy2"/>
    <dgm:cxn modelId="{58A89D9B-A720-4FA6-ADAD-42579C57FBF5}" type="presParOf" srcId="{43A4A96A-5F44-42CF-979A-29FC471D06A6}" destId="{79D670FA-D066-4F15-943D-D9E09BAA5FFE}" srcOrd="4" destOrd="0" presId="urn:microsoft.com/office/officeart/2005/8/layout/hierarchy2"/>
    <dgm:cxn modelId="{CE62FD39-066C-4F72-A275-AEC62D06C088}" type="presParOf" srcId="{79D670FA-D066-4F15-943D-D9E09BAA5FFE}" destId="{ACE10226-603D-49D2-98A5-A86CD2B3DC8D}" srcOrd="0" destOrd="0" presId="urn:microsoft.com/office/officeart/2005/8/layout/hierarchy2"/>
    <dgm:cxn modelId="{4FD982EA-F4CE-4F09-86E3-012DA96D46B9}" type="presParOf" srcId="{43A4A96A-5F44-42CF-979A-29FC471D06A6}" destId="{DD27249D-C20E-4518-8D2A-CD4B3215F56E}" srcOrd="5" destOrd="0" presId="urn:microsoft.com/office/officeart/2005/8/layout/hierarchy2"/>
    <dgm:cxn modelId="{432DC366-A2BB-47B4-8E00-CF7FBA2128E9}" type="presParOf" srcId="{DD27249D-C20E-4518-8D2A-CD4B3215F56E}" destId="{6F1C34E4-8A33-49B9-B6E8-A3FABABD2B06}" srcOrd="0" destOrd="0" presId="urn:microsoft.com/office/officeart/2005/8/layout/hierarchy2"/>
    <dgm:cxn modelId="{A25FD5B7-ABE0-469A-8F0A-02D17737CBA5}" type="presParOf" srcId="{DD27249D-C20E-4518-8D2A-CD4B3215F56E}" destId="{CEF593E0-29E4-47E1-9088-35D211138451}" srcOrd="1" destOrd="0" presId="urn:microsoft.com/office/officeart/2005/8/layout/hierarchy2"/>
    <dgm:cxn modelId="{556615BD-F143-4D7F-BA05-5AA1D6719791}" type="presParOf" srcId="{47F75D5C-5EDB-4B84-A56B-39852BF313C7}" destId="{5C28491A-4091-48A0-9D9F-397B9B83DC32}" srcOrd="2" destOrd="0" presId="urn:microsoft.com/office/officeart/2005/8/layout/hierarchy2"/>
    <dgm:cxn modelId="{BDCCAB3F-74ED-49A6-B72F-DCC8B2A6B6F0}" type="presParOf" srcId="{5C28491A-4091-48A0-9D9F-397B9B83DC32}" destId="{25ECE460-E1C2-4DC1-A7EE-1C024993C1F0}" srcOrd="0" destOrd="0" presId="urn:microsoft.com/office/officeart/2005/8/layout/hierarchy2"/>
    <dgm:cxn modelId="{7F1B1DDC-62A3-44BB-84A5-D303AE8BEE29}" type="presParOf" srcId="{47F75D5C-5EDB-4B84-A56B-39852BF313C7}" destId="{BF69FAF7-AC46-4805-B239-1A9F7855510B}" srcOrd="3" destOrd="0" presId="urn:microsoft.com/office/officeart/2005/8/layout/hierarchy2"/>
    <dgm:cxn modelId="{ECB5369F-9B90-4D9C-B8B2-5315D6315F80}" type="presParOf" srcId="{BF69FAF7-AC46-4805-B239-1A9F7855510B}" destId="{3E9378C5-1D62-455F-97EC-91C4083E0BB4}" srcOrd="0" destOrd="0" presId="urn:microsoft.com/office/officeart/2005/8/layout/hierarchy2"/>
    <dgm:cxn modelId="{5A8FB86C-C48B-4B3C-B1CF-DE4014FD8402}" type="presParOf" srcId="{BF69FAF7-AC46-4805-B239-1A9F7855510B}" destId="{769A8B71-E89B-4A75-AAC2-84B7278A8298}" srcOrd="1" destOrd="0" presId="urn:microsoft.com/office/officeart/2005/8/layout/hierarchy2"/>
    <dgm:cxn modelId="{2E6EDFA0-E36E-4E5F-BB1A-0B484CE6EB12}" type="presParOf" srcId="{769A8B71-E89B-4A75-AAC2-84B7278A8298}" destId="{303C7380-5044-4331-91F4-7F91793152B4}" srcOrd="0" destOrd="0" presId="urn:microsoft.com/office/officeart/2005/8/layout/hierarchy2"/>
    <dgm:cxn modelId="{2D87707A-EC17-4EBC-9C5D-7D2FEF9996A6}" type="presParOf" srcId="{303C7380-5044-4331-91F4-7F91793152B4}" destId="{3110E986-5B13-4D96-A254-B642774C82DF}" srcOrd="0" destOrd="0" presId="urn:microsoft.com/office/officeart/2005/8/layout/hierarchy2"/>
    <dgm:cxn modelId="{C80F9932-F475-4626-B461-8E9A43B4EAEB}" type="presParOf" srcId="{769A8B71-E89B-4A75-AAC2-84B7278A8298}" destId="{D1E9ABE7-2E21-456C-991E-74195B82351D}" srcOrd="1" destOrd="0" presId="urn:microsoft.com/office/officeart/2005/8/layout/hierarchy2"/>
    <dgm:cxn modelId="{7DD1C83B-4023-4FEB-9250-99A7092E37CD}" type="presParOf" srcId="{D1E9ABE7-2E21-456C-991E-74195B82351D}" destId="{3357B480-B6BC-4182-988C-B62233F1D5E8}" srcOrd="0" destOrd="0" presId="urn:microsoft.com/office/officeart/2005/8/layout/hierarchy2"/>
    <dgm:cxn modelId="{1FE93FD3-9F89-4D9D-BEAF-6359D958EE94}" type="presParOf" srcId="{D1E9ABE7-2E21-456C-991E-74195B82351D}" destId="{E807C01E-61C4-459B-A919-8FB72F92AAD3}" srcOrd="1" destOrd="0" presId="urn:microsoft.com/office/officeart/2005/8/layout/hierarchy2"/>
    <dgm:cxn modelId="{F7BEE69E-02A6-48FC-892E-BD3CF9962397}" type="presParOf" srcId="{769A8B71-E89B-4A75-AAC2-84B7278A8298}" destId="{14613C06-7280-4DCE-ABC1-D67A2395AC0A}" srcOrd="2" destOrd="0" presId="urn:microsoft.com/office/officeart/2005/8/layout/hierarchy2"/>
    <dgm:cxn modelId="{25B9F622-AC2E-47E1-95C9-8C23FD7BD9E7}" type="presParOf" srcId="{14613C06-7280-4DCE-ABC1-D67A2395AC0A}" destId="{AAAE645D-21C9-49DB-B1DC-7C39188D1DE0}" srcOrd="0" destOrd="0" presId="urn:microsoft.com/office/officeart/2005/8/layout/hierarchy2"/>
    <dgm:cxn modelId="{E90D159F-B397-48B1-B5AF-4CC578453DC3}" type="presParOf" srcId="{769A8B71-E89B-4A75-AAC2-84B7278A8298}" destId="{30D90786-7B3D-467A-9D98-7ECE849DD97F}" srcOrd="3" destOrd="0" presId="urn:microsoft.com/office/officeart/2005/8/layout/hierarchy2"/>
    <dgm:cxn modelId="{B5D2C674-D2C6-4452-A4CF-F32815DCFABF}" type="presParOf" srcId="{30D90786-7B3D-467A-9D98-7ECE849DD97F}" destId="{2EA2889D-F295-40BD-B89A-1FBBB50DCD1A}" srcOrd="0" destOrd="0" presId="urn:microsoft.com/office/officeart/2005/8/layout/hierarchy2"/>
    <dgm:cxn modelId="{3D18FE0C-6BF1-4C02-9D00-8AE68EFC5FFC}" type="presParOf" srcId="{30D90786-7B3D-467A-9D98-7ECE849DD97F}" destId="{7724AAEE-302E-451C-8EE2-A8FD7A20C146}" srcOrd="1" destOrd="0" presId="urn:microsoft.com/office/officeart/2005/8/layout/hierarchy2"/>
    <dgm:cxn modelId="{724070BF-1E25-4BC0-B81D-A1140D0BE52D}" type="presParOf" srcId="{769A8B71-E89B-4A75-AAC2-84B7278A8298}" destId="{D8161364-2872-4C40-984A-59D2C15338E5}" srcOrd="4" destOrd="0" presId="urn:microsoft.com/office/officeart/2005/8/layout/hierarchy2"/>
    <dgm:cxn modelId="{725E4738-1B52-4905-BFFF-DD67A85A919C}" type="presParOf" srcId="{D8161364-2872-4C40-984A-59D2C15338E5}" destId="{3B5384CA-0393-41ED-BD82-EFF8B2E082A0}" srcOrd="0" destOrd="0" presId="urn:microsoft.com/office/officeart/2005/8/layout/hierarchy2"/>
    <dgm:cxn modelId="{D8F8624D-D8AC-4084-8529-5E0B65EC289C}" type="presParOf" srcId="{769A8B71-E89B-4A75-AAC2-84B7278A8298}" destId="{EF60DA07-B4C1-4B5D-977D-CBE30E37B31C}" srcOrd="5" destOrd="0" presId="urn:microsoft.com/office/officeart/2005/8/layout/hierarchy2"/>
    <dgm:cxn modelId="{9C07BEA5-011D-405D-90D2-D879476E1315}" type="presParOf" srcId="{EF60DA07-B4C1-4B5D-977D-CBE30E37B31C}" destId="{5CC6C2A3-25FB-45AB-BE7D-78740AFAA390}" srcOrd="0" destOrd="0" presId="urn:microsoft.com/office/officeart/2005/8/layout/hierarchy2"/>
    <dgm:cxn modelId="{A41F80C3-7465-49B9-9E87-BDBDA38065B8}" type="presParOf" srcId="{EF60DA07-B4C1-4B5D-977D-CBE30E37B31C}" destId="{E462CDC0-D0C8-4B71-A494-2EC9566B3EC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4EFC23-5C2A-4D37-99E5-8822E38AD888}" type="doc">
      <dgm:prSet loTypeId="urn:microsoft.com/office/officeart/2005/8/layout/hierarchy2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ACC9A950-0194-47D8-91D5-F5DE718E4B66}">
      <dgm:prSet phldrT="[Text]" custT="1"/>
      <dgm:spPr/>
      <dgm:t>
        <a:bodyPr/>
        <a:lstStyle/>
        <a:p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Polynomial Reg. &lt; SVM</a:t>
          </a:r>
        </a:p>
      </dgm:t>
    </dgm:pt>
    <dgm:pt modelId="{77847581-6F05-4B7A-A3CA-C0C6C88D77DF}" type="parTrans" cxnId="{102EAE1F-4528-4DD0-B3FD-ADF9EEA59526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3E64F-3FAA-492C-9646-F9E45868AB76}" type="sibTrans" cxnId="{102EAE1F-4528-4DD0-B3FD-ADF9EEA59526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24A04E-6962-4D76-8F88-102A8CA4EEB0}">
      <dgm:prSet phldrT="[Text]" custT="1"/>
      <dgm:spPr/>
      <dgm:t>
        <a:bodyPr/>
        <a:lstStyle/>
        <a:p>
          <a:r>
            <a:rPr lang="en-IN" sz="700" b="0" dirty="0">
              <a:latin typeface="Times New Roman" panose="02020603050405020304" pitchFamily="18" charset="0"/>
              <a:cs typeface="Times New Roman" panose="02020603050405020304" pitchFamily="18" charset="0"/>
            </a:rPr>
            <a:t>Death Cases</a:t>
          </a:r>
        </a:p>
        <a:p>
          <a:r>
            <a:rPr lang="en-IN" sz="700" b="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r>
            <a:rPr lang="en-IN" sz="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64284563965.06807</a:t>
          </a:r>
          <a:endParaRPr lang="en-IN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30EE13-51E5-4035-B8F6-B6C7B2B919F7}" type="parTrans" cxnId="{595BC049-0FD6-483A-8104-BA32AD575934}">
      <dgm:prSet custT="1"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16030C-A5F9-4D21-83F1-A072D93799CE}" type="sibTrans" cxnId="{595BC049-0FD6-483A-8104-BA32AD575934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65C71B-564A-414E-A8C4-E0203270526E}">
      <dgm:prSet phldrT="[Text]" custT="1"/>
      <dgm:spPr/>
      <dgm:t>
        <a:bodyPr/>
        <a:lstStyle/>
        <a:p>
          <a:r>
            <a:rPr lang="en-IN" sz="700" b="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</a:t>
          </a:r>
        </a:p>
        <a:p>
          <a:r>
            <a:rPr lang="en-IN" sz="700" b="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r>
            <a:rPr lang="en-IN" sz="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383840912143933.8</a:t>
          </a:r>
          <a:endParaRPr lang="en-IN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A23D9C-4825-4C2D-B75D-0BE1AD4B9A00}" type="parTrans" cxnId="{4829B083-64FA-4BD7-AC39-5D3B39835FB1}">
      <dgm:prSet custT="1"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102759-1FD5-4D15-925F-8D60BF6C7794}" type="sibTrans" cxnId="{4829B083-64FA-4BD7-AC39-5D3B39835FB1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98AA7E-14C5-4735-BC39-015ADBE6608D}">
      <dgm:prSet phldrT="[Text]" custT="1"/>
      <dgm:spPr/>
      <dgm:t>
        <a:bodyPr/>
        <a:lstStyle/>
        <a:p>
          <a:r>
            <a:rPr lang="en-IN" sz="700" dirty="0">
              <a:latin typeface="Times New Roman" panose="02020603050405020304" pitchFamily="18" charset="0"/>
              <a:cs typeface="Times New Roman" panose="02020603050405020304" pitchFamily="18" charset="0"/>
            </a:rPr>
            <a:t>Recovery Cases</a:t>
          </a:r>
        </a:p>
        <a:p>
          <a:r>
            <a:rPr lang="en-IN" sz="70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r>
            <a:rPr lang="en-IN" sz="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74519946226288.28</a:t>
          </a:r>
          <a:endParaRPr lang="en-IN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3BF445-0C33-4DAD-AD7B-62603D5FE0CE}" type="parTrans" cxnId="{C0403879-F6E3-479C-924C-BCC9901D3934}">
      <dgm:prSet custT="1"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9215A-3DFD-43E3-922A-C78F2EE940DD}" type="sibTrans" cxnId="{C0403879-F6E3-479C-924C-BCC9901D3934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C41870-6E38-4DCB-B334-51DC6FFDFADE}">
      <dgm:prSet phldrT="[Text]" custT="1"/>
      <dgm:spPr/>
      <dgm:t>
        <a:bodyPr/>
        <a:lstStyle/>
        <a:p>
          <a:r>
            <a:rPr lang="en-IN" sz="700" dirty="0">
              <a:latin typeface="Times New Roman" panose="02020603050405020304" pitchFamily="18" charset="0"/>
              <a:cs typeface="Times New Roman" panose="02020603050405020304" pitchFamily="18" charset="0"/>
            </a:rPr>
            <a:t>Recovery Cases</a:t>
          </a:r>
        </a:p>
        <a:p>
          <a:r>
            <a:rPr lang="en-IN" sz="70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r>
            <a:rPr lang="en-IN" sz="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4031589341630122.5</a:t>
          </a:r>
          <a:endParaRPr lang="en-IN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4AD2AA-4AF8-4BBE-BE6F-0E84D65DF8E0}" type="parTrans" cxnId="{71E539E9-3E3F-44E0-967C-82E5D92F4A56}">
      <dgm:prSet custT="1"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105837-A63C-4588-8325-27AAF52A97D4}" type="sibTrans" cxnId="{71E539E9-3E3F-44E0-967C-82E5D92F4A56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669904-F2C6-400A-BAFE-7E64D5F9B128}">
      <dgm:prSet phldrT="[Text]" custT="1"/>
      <dgm:spPr/>
      <dgm:t>
        <a:bodyPr/>
        <a:lstStyle/>
        <a:p>
          <a:r>
            <a:rPr lang="en-IN" sz="700" b="0" dirty="0">
              <a:latin typeface="Times New Roman" panose="02020603050405020304" pitchFamily="18" charset="0"/>
              <a:cs typeface="Times New Roman" panose="02020603050405020304" pitchFamily="18" charset="0"/>
            </a:rPr>
            <a:t>Death Cases</a:t>
          </a:r>
        </a:p>
        <a:p>
          <a:r>
            <a:rPr lang="en-IN" sz="700" b="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r>
            <a:rPr lang="en-IN" sz="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1.4552996900209048e+16</a:t>
          </a:r>
          <a:endParaRPr lang="en-IN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C8CFE6-677E-4CE3-85C8-1CBF56081278}" type="parTrans" cxnId="{ACF0C808-8ACF-4A7B-946C-E7237583F45B}">
      <dgm:prSet custT="1"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8DD49A-1C4A-4941-98D8-4EE11B4A09A7}" type="sibTrans" cxnId="{ACF0C808-8ACF-4A7B-946C-E7237583F45B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D2CCDB-E1ED-4A49-B4A4-DFF7E93D7EE6}">
      <dgm:prSet phldrT="[Text]" custT="1"/>
      <dgm:spPr/>
      <dgm:t>
        <a:bodyPr/>
        <a:lstStyle/>
        <a:p>
          <a:r>
            <a:rPr lang="en-IN" sz="700" b="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</a:t>
          </a:r>
        </a:p>
        <a:p>
          <a:r>
            <a:rPr lang="en-IN" sz="70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r>
            <a:rPr lang="en-IN" sz="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36212697702295.13</a:t>
          </a:r>
          <a:endParaRPr lang="en-IN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65A7F7-0B89-42C9-BE73-A2ABC8AB0076}" type="sibTrans" cxnId="{0092FD96-5560-4401-8DAB-95C1E900F88F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FE65F7-EE9E-4A89-90F9-881EB1E1C1FA}" type="parTrans" cxnId="{0092FD96-5560-4401-8DAB-95C1E900F88F}">
      <dgm:prSet custT="1"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064AD7-81BC-45F5-BF48-25A69BAB6019}" type="pres">
      <dgm:prSet presAssocID="{BA4EFC23-5C2A-4D37-99E5-8822E38AD888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BCB27067-13A5-49D0-A3C2-030C365BB042}" type="pres">
      <dgm:prSet presAssocID="{ACC9A950-0194-47D8-91D5-F5DE718E4B66}" presName="root1" presStyleCnt="0"/>
      <dgm:spPr/>
    </dgm:pt>
    <dgm:pt modelId="{4DF0291C-C1DB-43BC-A531-3507D60B7410}" type="pres">
      <dgm:prSet presAssocID="{ACC9A950-0194-47D8-91D5-F5DE718E4B66}" presName="LevelOneTextNode" presStyleLbl="node0" presStyleIdx="0" presStyleCnt="1" custScaleX="152590">
        <dgm:presLayoutVars>
          <dgm:chPref val="3"/>
        </dgm:presLayoutVars>
      </dgm:prSet>
      <dgm:spPr/>
    </dgm:pt>
    <dgm:pt modelId="{47F75D5C-5EDB-4B84-A56B-39852BF313C7}" type="pres">
      <dgm:prSet presAssocID="{ACC9A950-0194-47D8-91D5-F5DE718E4B66}" presName="level2hierChild" presStyleCnt="0"/>
      <dgm:spPr/>
    </dgm:pt>
    <dgm:pt modelId="{5CEF867F-5731-49F0-9973-CA8F1A566A4E}" type="pres">
      <dgm:prSet presAssocID="{9AFE65F7-EE9E-4A89-90F9-881EB1E1C1FA}" presName="conn2-1" presStyleLbl="parChTrans1D2" presStyleIdx="0" presStyleCnt="6"/>
      <dgm:spPr/>
    </dgm:pt>
    <dgm:pt modelId="{0553DCE4-0BFD-4B41-9454-332D8BADDDDE}" type="pres">
      <dgm:prSet presAssocID="{9AFE65F7-EE9E-4A89-90F9-881EB1E1C1FA}" presName="connTx" presStyleLbl="parChTrans1D2" presStyleIdx="0" presStyleCnt="6"/>
      <dgm:spPr/>
    </dgm:pt>
    <dgm:pt modelId="{B97B0412-FD37-4939-BB9A-074D9E4D709C}" type="pres">
      <dgm:prSet presAssocID="{C8D2CCDB-E1ED-4A49-B4A4-DFF7E93D7EE6}" presName="root2" presStyleCnt="0"/>
      <dgm:spPr/>
    </dgm:pt>
    <dgm:pt modelId="{860BE39E-6050-45D5-A1EF-BFC3ECEB6854}" type="pres">
      <dgm:prSet presAssocID="{C8D2CCDB-E1ED-4A49-B4A4-DFF7E93D7EE6}" presName="LevelTwoTextNode" presStyleLbl="node2" presStyleIdx="0" presStyleCnt="6" custScaleX="120686">
        <dgm:presLayoutVars>
          <dgm:chPref val="3"/>
        </dgm:presLayoutVars>
      </dgm:prSet>
      <dgm:spPr/>
    </dgm:pt>
    <dgm:pt modelId="{1A103DBC-B5AB-47C9-9421-E0C1B4F68EC1}" type="pres">
      <dgm:prSet presAssocID="{C8D2CCDB-E1ED-4A49-B4A4-DFF7E93D7EE6}" presName="level3hierChild" presStyleCnt="0"/>
      <dgm:spPr/>
    </dgm:pt>
    <dgm:pt modelId="{6CA9C307-F822-4102-953C-FE9DB63D33DC}" type="pres">
      <dgm:prSet presAssocID="{6030EE13-51E5-4035-B8F6-B6C7B2B919F7}" presName="conn2-1" presStyleLbl="parChTrans1D2" presStyleIdx="1" presStyleCnt="6"/>
      <dgm:spPr/>
    </dgm:pt>
    <dgm:pt modelId="{6A72CA10-941E-4595-B88D-9E778F16800C}" type="pres">
      <dgm:prSet presAssocID="{6030EE13-51E5-4035-B8F6-B6C7B2B919F7}" presName="connTx" presStyleLbl="parChTrans1D2" presStyleIdx="1" presStyleCnt="6"/>
      <dgm:spPr/>
    </dgm:pt>
    <dgm:pt modelId="{3D9876A5-47C7-4921-B5C2-4727DCD2E16B}" type="pres">
      <dgm:prSet presAssocID="{0324A04E-6962-4D76-8F88-102A8CA4EEB0}" presName="root2" presStyleCnt="0"/>
      <dgm:spPr/>
    </dgm:pt>
    <dgm:pt modelId="{0740D1BA-C42C-4EF2-8265-C4495A4D7B41}" type="pres">
      <dgm:prSet presAssocID="{0324A04E-6962-4D76-8F88-102A8CA4EEB0}" presName="LevelTwoTextNode" presStyleLbl="node2" presStyleIdx="1" presStyleCnt="6" custScaleX="120685">
        <dgm:presLayoutVars>
          <dgm:chPref val="3"/>
        </dgm:presLayoutVars>
      </dgm:prSet>
      <dgm:spPr/>
    </dgm:pt>
    <dgm:pt modelId="{DD5F28D7-0D47-46CB-A0C7-010C5F30F0F3}" type="pres">
      <dgm:prSet presAssocID="{0324A04E-6962-4D76-8F88-102A8CA4EEB0}" presName="level3hierChild" presStyleCnt="0"/>
      <dgm:spPr/>
    </dgm:pt>
    <dgm:pt modelId="{79D670FA-D066-4F15-943D-D9E09BAA5FFE}" type="pres">
      <dgm:prSet presAssocID="{A73BF445-0C33-4DAD-AD7B-62603D5FE0CE}" presName="conn2-1" presStyleLbl="parChTrans1D2" presStyleIdx="2" presStyleCnt="6"/>
      <dgm:spPr/>
    </dgm:pt>
    <dgm:pt modelId="{ACE10226-603D-49D2-98A5-A86CD2B3DC8D}" type="pres">
      <dgm:prSet presAssocID="{A73BF445-0C33-4DAD-AD7B-62603D5FE0CE}" presName="connTx" presStyleLbl="parChTrans1D2" presStyleIdx="2" presStyleCnt="6"/>
      <dgm:spPr/>
    </dgm:pt>
    <dgm:pt modelId="{DD27249D-C20E-4518-8D2A-CD4B3215F56E}" type="pres">
      <dgm:prSet presAssocID="{A998AA7E-14C5-4735-BC39-015ADBE6608D}" presName="root2" presStyleCnt="0"/>
      <dgm:spPr/>
    </dgm:pt>
    <dgm:pt modelId="{6F1C34E4-8A33-49B9-B6E8-A3FABABD2B06}" type="pres">
      <dgm:prSet presAssocID="{A998AA7E-14C5-4735-BC39-015ADBE6608D}" presName="LevelTwoTextNode" presStyleLbl="node2" presStyleIdx="2" presStyleCnt="6" custScaleX="120685">
        <dgm:presLayoutVars>
          <dgm:chPref val="3"/>
        </dgm:presLayoutVars>
      </dgm:prSet>
      <dgm:spPr/>
    </dgm:pt>
    <dgm:pt modelId="{CEF593E0-29E4-47E1-9088-35D211138451}" type="pres">
      <dgm:prSet presAssocID="{A998AA7E-14C5-4735-BC39-015ADBE6608D}" presName="level3hierChild" presStyleCnt="0"/>
      <dgm:spPr/>
    </dgm:pt>
    <dgm:pt modelId="{303C7380-5044-4331-91F4-7F91793152B4}" type="pres">
      <dgm:prSet presAssocID="{1AA23D9C-4825-4C2D-B75D-0BE1AD4B9A00}" presName="conn2-1" presStyleLbl="parChTrans1D2" presStyleIdx="3" presStyleCnt="6"/>
      <dgm:spPr/>
    </dgm:pt>
    <dgm:pt modelId="{3110E986-5B13-4D96-A254-B642774C82DF}" type="pres">
      <dgm:prSet presAssocID="{1AA23D9C-4825-4C2D-B75D-0BE1AD4B9A00}" presName="connTx" presStyleLbl="parChTrans1D2" presStyleIdx="3" presStyleCnt="6"/>
      <dgm:spPr/>
    </dgm:pt>
    <dgm:pt modelId="{D1E9ABE7-2E21-456C-991E-74195B82351D}" type="pres">
      <dgm:prSet presAssocID="{D165C71B-564A-414E-A8C4-E0203270526E}" presName="root2" presStyleCnt="0"/>
      <dgm:spPr/>
    </dgm:pt>
    <dgm:pt modelId="{3357B480-B6BC-4182-988C-B62233F1D5E8}" type="pres">
      <dgm:prSet presAssocID="{D165C71B-564A-414E-A8C4-E0203270526E}" presName="LevelTwoTextNode" presStyleLbl="node2" presStyleIdx="3" presStyleCnt="6" custScaleX="120422">
        <dgm:presLayoutVars>
          <dgm:chPref val="3"/>
        </dgm:presLayoutVars>
      </dgm:prSet>
      <dgm:spPr/>
    </dgm:pt>
    <dgm:pt modelId="{E807C01E-61C4-459B-A919-8FB72F92AAD3}" type="pres">
      <dgm:prSet presAssocID="{D165C71B-564A-414E-A8C4-E0203270526E}" presName="level3hierChild" presStyleCnt="0"/>
      <dgm:spPr/>
    </dgm:pt>
    <dgm:pt modelId="{14613C06-7280-4DCE-ABC1-D67A2395AC0A}" type="pres">
      <dgm:prSet presAssocID="{34C8CFE6-677E-4CE3-85C8-1CBF56081278}" presName="conn2-1" presStyleLbl="parChTrans1D2" presStyleIdx="4" presStyleCnt="6"/>
      <dgm:spPr/>
    </dgm:pt>
    <dgm:pt modelId="{AAAE645D-21C9-49DB-B1DC-7C39188D1DE0}" type="pres">
      <dgm:prSet presAssocID="{34C8CFE6-677E-4CE3-85C8-1CBF56081278}" presName="connTx" presStyleLbl="parChTrans1D2" presStyleIdx="4" presStyleCnt="6"/>
      <dgm:spPr/>
    </dgm:pt>
    <dgm:pt modelId="{30D90786-7B3D-467A-9D98-7ECE849DD97F}" type="pres">
      <dgm:prSet presAssocID="{F2669904-F2C6-400A-BAFE-7E64D5F9B128}" presName="root2" presStyleCnt="0"/>
      <dgm:spPr/>
    </dgm:pt>
    <dgm:pt modelId="{2EA2889D-F295-40BD-B89A-1FBBB50DCD1A}" type="pres">
      <dgm:prSet presAssocID="{F2669904-F2C6-400A-BAFE-7E64D5F9B128}" presName="LevelTwoTextNode" presStyleLbl="node2" presStyleIdx="4" presStyleCnt="6" custScaleX="120685">
        <dgm:presLayoutVars>
          <dgm:chPref val="3"/>
        </dgm:presLayoutVars>
      </dgm:prSet>
      <dgm:spPr/>
    </dgm:pt>
    <dgm:pt modelId="{7724AAEE-302E-451C-8EE2-A8FD7A20C146}" type="pres">
      <dgm:prSet presAssocID="{F2669904-F2C6-400A-BAFE-7E64D5F9B128}" presName="level3hierChild" presStyleCnt="0"/>
      <dgm:spPr/>
    </dgm:pt>
    <dgm:pt modelId="{D8161364-2872-4C40-984A-59D2C15338E5}" type="pres">
      <dgm:prSet presAssocID="{E84AD2AA-4AF8-4BBE-BE6F-0E84D65DF8E0}" presName="conn2-1" presStyleLbl="parChTrans1D2" presStyleIdx="5" presStyleCnt="6"/>
      <dgm:spPr/>
    </dgm:pt>
    <dgm:pt modelId="{3B5384CA-0393-41ED-BD82-EFF8B2E082A0}" type="pres">
      <dgm:prSet presAssocID="{E84AD2AA-4AF8-4BBE-BE6F-0E84D65DF8E0}" presName="connTx" presStyleLbl="parChTrans1D2" presStyleIdx="5" presStyleCnt="6"/>
      <dgm:spPr/>
    </dgm:pt>
    <dgm:pt modelId="{EF60DA07-B4C1-4B5D-977D-CBE30E37B31C}" type="pres">
      <dgm:prSet presAssocID="{49C41870-6E38-4DCB-B334-51DC6FFDFADE}" presName="root2" presStyleCnt="0"/>
      <dgm:spPr/>
    </dgm:pt>
    <dgm:pt modelId="{5CC6C2A3-25FB-45AB-BE7D-78740AFAA390}" type="pres">
      <dgm:prSet presAssocID="{49C41870-6E38-4DCB-B334-51DC6FFDFADE}" presName="LevelTwoTextNode" presStyleLbl="node2" presStyleIdx="5" presStyleCnt="6" custScaleX="120685">
        <dgm:presLayoutVars>
          <dgm:chPref val="3"/>
        </dgm:presLayoutVars>
      </dgm:prSet>
      <dgm:spPr/>
    </dgm:pt>
    <dgm:pt modelId="{E462CDC0-D0C8-4B71-A494-2EC9566B3EC5}" type="pres">
      <dgm:prSet presAssocID="{49C41870-6E38-4DCB-B334-51DC6FFDFADE}" presName="level3hierChild" presStyleCnt="0"/>
      <dgm:spPr/>
    </dgm:pt>
  </dgm:ptLst>
  <dgm:cxnLst>
    <dgm:cxn modelId="{ACF0C808-8ACF-4A7B-946C-E7237583F45B}" srcId="{ACC9A950-0194-47D8-91D5-F5DE718E4B66}" destId="{F2669904-F2C6-400A-BAFE-7E64D5F9B128}" srcOrd="4" destOrd="0" parTransId="{34C8CFE6-677E-4CE3-85C8-1CBF56081278}" sibTransId="{CA8DD49A-1C4A-4941-98D8-4EE11B4A09A7}"/>
    <dgm:cxn modelId="{E921950C-C50D-489F-9DBF-71C3201144B9}" type="presOf" srcId="{F2669904-F2C6-400A-BAFE-7E64D5F9B128}" destId="{2EA2889D-F295-40BD-B89A-1FBBB50DCD1A}" srcOrd="0" destOrd="0" presId="urn:microsoft.com/office/officeart/2005/8/layout/hierarchy2"/>
    <dgm:cxn modelId="{C7B13014-6BFD-4A68-B626-207E11ADC2F7}" type="presOf" srcId="{9AFE65F7-EE9E-4A89-90F9-881EB1E1C1FA}" destId="{0553DCE4-0BFD-4B41-9454-332D8BADDDDE}" srcOrd="1" destOrd="0" presId="urn:microsoft.com/office/officeart/2005/8/layout/hierarchy2"/>
    <dgm:cxn modelId="{6C35351B-26B1-419B-BE8E-965ED04A99A7}" type="presOf" srcId="{9AFE65F7-EE9E-4A89-90F9-881EB1E1C1FA}" destId="{5CEF867F-5731-49F0-9973-CA8F1A566A4E}" srcOrd="0" destOrd="0" presId="urn:microsoft.com/office/officeart/2005/8/layout/hierarchy2"/>
    <dgm:cxn modelId="{AEABB41B-E0B9-4E1C-A3E5-7D03E31B7EC3}" type="presOf" srcId="{A998AA7E-14C5-4735-BC39-015ADBE6608D}" destId="{6F1C34E4-8A33-49B9-B6E8-A3FABABD2B06}" srcOrd="0" destOrd="0" presId="urn:microsoft.com/office/officeart/2005/8/layout/hierarchy2"/>
    <dgm:cxn modelId="{102EAE1F-4528-4DD0-B3FD-ADF9EEA59526}" srcId="{BA4EFC23-5C2A-4D37-99E5-8822E38AD888}" destId="{ACC9A950-0194-47D8-91D5-F5DE718E4B66}" srcOrd="0" destOrd="0" parTransId="{77847581-6F05-4B7A-A3CA-C0C6C88D77DF}" sibTransId="{4913E64F-3FAA-492C-9646-F9E45868AB76}"/>
    <dgm:cxn modelId="{98341820-54D3-4369-87C1-C6473227FEAE}" type="presOf" srcId="{E84AD2AA-4AF8-4BBE-BE6F-0E84D65DF8E0}" destId="{3B5384CA-0393-41ED-BD82-EFF8B2E082A0}" srcOrd="1" destOrd="0" presId="urn:microsoft.com/office/officeart/2005/8/layout/hierarchy2"/>
    <dgm:cxn modelId="{881D603A-0254-4B98-B3AE-21A4711C708F}" type="presOf" srcId="{49C41870-6E38-4DCB-B334-51DC6FFDFADE}" destId="{5CC6C2A3-25FB-45AB-BE7D-78740AFAA390}" srcOrd="0" destOrd="0" presId="urn:microsoft.com/office/officeart/2005/8/layout/hierarchy2"/>
    <dgm:cxn modelId="{0720C25F-F625-40D8-A24F-5D5A36C5E362}" type="presOf" srcId="{6030EE13-51E5-4035-B8F6-B6C7B2B919F7}" destId="{6CA9C307-F822-4102-953C-FE9DB63D33DC}" srcOrd="0" destOrd="0" presId="urn:microsoft.com/office/officeart/2005/8/layout/hierarchy2"/>
    <dgm:cxn modelId="{AF26D344-B036-445F-A45B-39B5077C85CA}" type="presOf" srcId="{E84AD2AA-4AF8-4BBE-BE6F-0E84D65DF8E0}" destId="{D8161364-2872-4C40-984A-59D2C15338E5}" srcOrd="0" destOrd="0" presId="urn:microsoft.com/office/officeart/2005/8/layout/hierarchy2"/>
    <dgm:cxn modelId="{595BC049-0FD6-483A-8104-BA32AD575934}" srcId="{ACC9A950-0194-47D8-91D5-F5DE718E4B66}" destId="{0324A04E-6962-4D76-8F88-102A8CA4EEB0}" srcOrd="1" destOrd="0" parTransId="{6030EE13-51E5-4035-B8F6-B6C7B2B919F7}" sibTransId="{7216030C-A5F9-4D21-83F1-A072D93799CE}"/>
    <dgm:cxn modelId="{DECBF050-26EC-4445-99F6-6C8E4A50F760}" type="presOf" srcId="{34C8CFE6-677E-4CE3-85C8-1CBF56081278}" destId="{AAAE645D-21C9-49DB-B1DC-7C39188D1DE0}" srcOrd="1" destOrd="0" presId="urn:microsoft.com/office/officeart/2005/8/layout/hierarchy2"/>
    <dgm:cxn modelId="{9ACF4856-A217-4193-92F7-954000FE19F1}" type="presOf" srcId="{A73BF445-0C33-4DAD-AD7B-62603D5FE0CE}" destId="{ACE10226-603D-49D2-98A5-A86CD2B3DC8D}" srcOrd="1" destOrd="0" presId="urn:microsoft.com/office/officeart/2005/8/layout/hierarchy2"/>
    <dgm:cxn modelId="{C0403879-F6E3-479C-924C-BCC9901D3934}" srcId="{ACC9A950-0194-47D8-91D5-F5DE718E4B66}" destId="{A998AA7E-14C5-4735-BC39-015ADBE6608D}" srcOrd="2" destOrd="0" parTransId="{A73BF445-0C33-4DAD-AD7B-62603D5FE0CE}" sibTransId="{4919215A-3DFD-43E3-922A-C78F2EE940DD}"/>
    <dgm:cxn modelId="{AC728179-9F71-49C0-933A-7ADABE2CEE35}" type="presOf" srcId="{ACC9A950-0194-47D8-91D5-F5DE718E4B66}" destId="{4DF0291C-C1DB-43BC-A531-3507D60B7410}" srcOrd="0" destOrd="0" presId="urn:microsoft.com/office/officeart/2005/8/layout/hierarchy2"/>
    <dgm:cxn modelId="{4829B083-64FA-4BD7-AC39-5D3B39835FB1}" srcId="{ACC9A950-0194-47D8-91D5-F5DE718E4B66}" destId="{D165C71B-564A-414E-A8C4-E0203270526E}" srcOrd="3" destOrd="0" parTransId="{1AA23D9C-4825-4C2D-B75D-0BE1AD4B9A00}" sibTransId="{0C102759-1FD5-4D15-925F-8D60BF6C7794}"/>
    <dgm:cxn modelId="{0092FD96-5560-4401-8DAB-95C1E900F88F}" srcId="{ACC9A950-0194-47D8-91D5-F5DE718E4B66}" destId="{C8D2CCDB-E1ED-4A49-B4A4-DFF7E93D7EE6}" srcOrd="0" destOrd="0" parTransId="{9AFE65F7-EE9E-4A89-90F9-881EB1E1C1FA}" sibTransId="{4265A7F7-0B89-42C9-BE73-A2ABC8AB0076}"/>
    <dgm:cxn modelId="{B39D879C-FDE2-4AA4-AC63-BE90E73CCBC3}" type="presOf" srcId="{BA4EFC23-5C2A-4D37-99E5-8822E38AD888}" destId="{25064AD7-81BC-45F5-BF48-25A69BAB6019}" srcOrd="0" destOrd="0" presId="urn:microsoft.com/office/officeart/2005/8/layout/hierarchy2"/>
    <dgm:cxn modelId="{219C09A0-14E2-4FCB-8A02-94356FDFC754}" type="presOf" srcId="{0324A04E-6962-4D76-8F88-102A8CA4EEB0}" destId="{0740D1BA-C42C-4EF2-8265-C4495A4D7B41}" srcOrd="0" destOrd="0" presId="urn:microsoft.com/office/officeart/2005/8/layout/hierarchy2"/>
    <dgm:cxn modelId="{632BDDB9-69C6-457B-AD91-326676D236AA}" type="presOf" srcId="{D165C71B-564A-414E-A8C4-E0203270526E}" destId="{3357B480-B6BC-4182-988C-B62233F1D5E8}" srcOrd="0" destOrd="0" presId="urn:microsoft.com/office/officeart/2005/8/layout/hierarchy2"/>
    <dgm:cxn modelId="{19BCB6BA-5624-4AA8-971B-1AA975DA0787}" type="presOf" srcId="{C8D2CCDB-E1ED-4A49-B4A4-DFF7E93D7EE6}" destId="{860BE39E-6050-45D5-A1EF-BFC3ECEB6854}" srcOrd="0" destOrd="0" presId="urn:microsoft.com/office/officeart/2005/8/layout/hierarchy2"/>
    <dgm:cxn modelId="{925058CC-2806-453E-9A23-ACC5E5B7936C}" type="presOf" srcId="{1AA23D9C-4825-4C2D-B75D-0BE1AD4B9A00}" destId="{303C7380-5044-4331-91F4-7F91793152B4}" srcOrd="0" destOrd="0" presId="urn:microsoft.com/office/officeart/2005/8/layout/hierarchy2"/>
    <dgm:cxn modelId="{652CA3D0-A77D-4CE9-8F64-D61D630AE40E}" type="presOf" srcId="{A73BF445-0C33-4DAD-AD7B-62603D5FE0CE}" destId="{79D670FA-D066-4F15-943D-D9E09BAA5FFE}" srcOrd="0" destOrd="0" presId="urn:microsoft.com/office/officeart/2005/8/layout/hierarchy2"/>
    <dgm:cxn modelId="{C644EFE6-81D7-4395-BD49-CA8106193DB2}" type="presOf" srcId="{34C8CFE6-677E-4CE3-85C8-1CBF56081278}" destId="{14613C06-7280-4DCE-ABC1-D67A2395AC0A}" srcOrd="0" destOrd="0" presId="urn:microsoft.com/office/officeart/2005/8/layout/hierarchy2"/>
    <dgm:cxn modelId="{A72E9DE7-F8BB-4E31-B9F3-27DD9E77F0FB}" type="presOf" srcId="{6030EE13-51E5-4035-B8F6-B6C7B2B919F7}" destId="{6A72CA10-941E-4595-B88D-9E778F16800C}" srcOrd="1" destOrd="0" presId="urn:microsoft.com/office/officeart/2005/8/layout/hierarchy2"/>
    <dgm:cxn modelId="{71E539E9-3E3F-44E0-967C-82E5D92F4A56}" srcId="{ACC9A950-0194-47D8-91D5-F5DE718E4B66}" destId="{49C41870-6E38-4DCB-B334-51DC6FFDFADE}" srcOrd="5" destOrd="0" parTransId="{E84AD2AA-4AF8-4BBE-BE6F-0E84D65DF8E0}" sibTransId="{92105837-A63C-4588-8325-27AAF52A97D4}"/>
    <dgm:cxn modelId="{E8191FFD-3B01-4993-B97C-16DDF5896189}" type="presOf" srcId="{1AA23D9C-4825-4C2D-B75D-0BE1AD4B9A00}" destId="{3110E986-5B13-4D96-A254-B642774C82DF}" srcOrd="1" destOrd="0" presId="urn:microsoft.com/office/officeart/2005/8/layout/hierarchy2"/>
    <dgm:cxn modelId="{95D5E034-9BA9-4D2E-875B-827CAD3CD1C4}" type="presParOf" srcId="{25064AD7-81BC-45F5-BF48-25A69BAB6019}" destId="{BCB27067-13A5-49D0-A3C2-030C365BB042}" srcOrd="0" destOrd="0" presId="urn:microsoft.com/office/officeart/2005/8/layout/hierarchy2"/>
    <dgm:cxn modelId="{35456C72-1591-4555-ACCA-335EF190E9BC}" type="presParOf" srcId="{BCB27067-13A5-49D0-A3C2-030C365BB042}" destId="{4DF0291C-C1DB-43BC-A531-3507D60B7410}" srcOrd="0" destOrd="0" presId="urn:microsoft.com/office/officeart/2005/8/layout/hierarchy2"/>
    <dgm:cxn modelId="{18E31423-F9A9-44CB-8483-CF0A7450B5D2}" type="presParOf" srcId="{BCB27067-13A5-49D0-A3C2-030C365BB042}" destId="{47F75D5C-5EDB-4B84-A56B-39852BF313C7}" srcOrd="1" destOrd="0" presId="urn:microsoft.com/office/officeart/2005/8/layout/hierarchy2"/>
    <dgm:cxn modelId="{9CE2E382-AF72-469C-95F2-84C155A53732}" type="presParOf" srcId="{47F75D5C-5EDB-4B84-A56B-39852BF313C7}" destId="{5CEF867F-5731-49F0-9973-CA8F1A566A4E}" srcOrd="0" destOrd="0" presId="urn:microsoft.com/office/officeart/2005/8/layout/hierarchy2"/>
    <dgm:cxn modelId="{72A119F3-5047-4454-A116-A81A6121F12C}" type="presParOf" srcId="{5CEF867F-5731-49F0-9973-CA8F1A566A4E}" destId="{0553DCE4-0BFD-4B41-9454-332D8BADDDDE}" srcOrd="0" destOrd="0" presId="urn:microsoft.com/office/officeart/2005/8/layout/hierarchy2"/>
    <dgm:cxn modelId="{CAC661E0-9824-4277-B702-E0D85A425A9D}" type="presParOf" srcId="{47F75D5C-5EDB-4B84-A56B-39852BF313C7}" destId="{B97B0412-FD37-4939-BB9A-074D9E4D709C}" srcOrd="1" destOrd="0" presId="urn:microsoft.com/office/officeart/2005/8/layout/hierarchy2"/>
    <dgm:cxn modelId="{A5FFD613-363F-43D1-ADE5-1C0B39FCE87E}" type="presParOf" srcId="{B97B0412-FD37-4939-BB9A-074D9E4D709C}" destId="{860BE39E-6050-45D5-A1EF-BFC3ECEB6854}" srcOrd="0" destOrd="0" presId="urn:microsoft.com/office/officeart/2005/8/layout/hierarchy2"/>
    <dgm:cxn modelId="{5076F227-9506-4D80-8C90-872A64EE2ECA}" type="presParOf" srcId="{B97B0412-FD37-4939-BB9A-074D9E4D709C}" destId="{1A103DBC-B5AB-47C9-9421-E0C1B4F68EC1}" srcOrd="1" destOrd="0" presId="urn:microsoft.com/office/officeart/2005/8/layout/hierarchy2"/>
    <dgm:cxn modelId="{D4C6011B-39B5-4797-A341-31A9E31416A5}" type="presParOf" srcId="{47F75D5C-5EDB-4B84-A56B-39852BF313C7}" destId="{6CA9C307-F822-4102-953C-FE9DB63D33DC}" srcOrd="2" destOrd="0" presId="urn:microsoft.com/office/officeart/2005/8/layout/hierarchy2"/>
    <dgm:cxn modelId="{8F29D678-A240-4016-B2F4-A844434CB770}" type="presParOf" srcId="{6CA9C307-F822-4102-953C-FE9DB63D33DC}" destId="{6A72CA10-941E-4595-B88D-9E778F16800C}" srcOrd="0" destOrd="0" presId="urn:microsoft.com/office/officeart/2005/8/layout/hierarchy2"/>
    <dgm:cxn modelId="{30956BE4-AB06-41B1-B804-F7602D26C5AA}" type="presParOf" srcId="{47F75D5C-5EDB-4B84-A56B-39852BF313C7}" destId="{3D9876A5-47C7-4921-B5C2-4727DCD2E16B}" srcOrd="3" destOrd="0" presId="urn:microsoft.com/office/officeart/2005/8/layout/hierarchy2"/>
    <dgm:cxn modelId="{767FFD17-771B-4F8D-868B-F619ADD6675C}" type="presParOf" srcId="{3D9876A5-47C7-4921-B5C2-4727DCD2E16B}" destId="{0740D1BA-C42C-4EF2-8265-C4495A4D7B41}" srcOrd="0" destOrd="0" presId="urn:microsoft.com/office/officeart/2005/8/layout/hierarchy2"/>
    <dgm:cxn modelId="{A80C21F7-2465-46FF-8388-E2A8135CE629}" type="presParOf" srcId="{3D9876A5-47C7-4921-B5C2-4727DCD2E16B}" destId="{DD5F28D7-0D47-46CB-A0C7-010C5F30F0F3}" srcOrd="1" destOrd="0" presId="urn:microsoft.com/office/officeart/2005/8/layout/hierarchy2"/>
    <dgm:cxn modelId="{9AD12204-4691-4AB6-90E3-7DDD23F193A0}" type="presParOf" srcId="{47F75D5C-5EDB-4B84-A56B-39852BF313C7}" destId="{79D670FA-D066-4F15-943D-D9E09BAA5FFE}" srcOrd="4" destOrd="0" presId="urn:microsoft.com/office/officeart/2005/8/layout/hierarchy2"/>
    <dgm:cxn modelId="{056F138B-5452-49D9-9BE1-B7AB9932B2BF}" type="presParOf" srcId="{79D670FA-D066-4F15-943D-D9E09BAA5FFE}" destId="{ACE10226-603D-49D2-98A5-A86CD2B3DC8D}" srcOrd="0" destOrd="0" presId="urn:microsoft.com/office/officeart/2005/8/layout/hierarchy2"/>
    <dgm:cxn modelId="{0615D641-39B0-4A4D-856E-BAA3E0D90CA4}" type="presParOf" srcId="{47F75D5C-5EDB-4B84-A56B-39852BF313C7}" destId="{DD27249D-C20E-4518-8D2A-CD4B3215F56E}" srcOrd="5" destOrd="0" presId="urn:microsoft.com/office/officeart/2005/8/layout/hierarchy2"/>
    <dgm:cxn modelId="{942A074F-A587-49FB-ADBA-A6213446A211}" type="presParOf" srcId="{DD27249D-C20E-4518-8D2A-CD4B3215F56E}" destId="{6F1C34E4-8A33-49B9-B6E8-A3FABABD2B06}" srcOrd="0" destOrd="0" presId="urn:microsoft.com/office/officeart/2005/8/layout/hierarchy2"/>
    <dgm:cxn modelId="{08D6AAC0-29B5-4311-9A9E-D8CDFFDD29E7}" type="presParOf" srcId="{DD27249D-C20E-4518-8D2A-CD4B3215F56E}" destId="{CEF593E0-29E4-47E1-9088-35D211138451}" srcOrd="1" destOrd="0" presId="urn:microsoft.com/office/officeart/2005/8/layout/hierarchy2"/>
    <dgm:cxn modelId="{398046BF-7440-409A-BBD4-3080A046E3C8}" type="presParOf" srcId="{47F75D5C-5EDB-4B84-A56B-39852BF313C7}" destId="{303C7380-5044-4331-91F4-7F91793152B4}" srcOrd="6" destOrd="0" presId="urn:microsoft.com/office/officeart/2005/8/layout/hierarchy2"/>
    <dgm:cxn modelId="{C08C43F0-AB0A-4F1A-A9F5-44542D57A7DA}" type="presParOf" srcId="{303C7380-5044-4331-91F4-7F91793152B4}" destId="{3110E986-5B13-4D96-A254-B642774C82DF}" srcOrd="0" destOrd="0" presId="urn:microsoft.com/office/officeart/2005/8/layout/hierarchy2"/>
    <dgm:cxn modelId="{9EA81D03-79D9-477B-99DB-60280EBA97D0}" type="presParOf" srcId="{47F75D5C-5EDB-4B84-A56B-39852BF313C7}" destId="{D1E9ABE7-2E21-456C-991E-74195B82351D}" srcOrd="7" destOrd="0" presId="urn:microsoft.com/office/officeart/2005/8/layout/hierarchy2"/>
    <dgm:cxn modelId="{718C7D8C-D9A8-460E-9062-D75E8B6DD32D}" type="presParOf" srcId="{D1E9ABE7-2E21-456C-991E-74195B82351D}" destId="{3357B480-B6BC-4182-988C-B62233F1D5E8}" srcOrd="0" destOrd="0" presId="urn:microsoft.com/office/officeart/2005/8/layout/hierarchy2"/>
    <dgm:cxn modelId="{048B45E7-7FE6-4A1A-AD83-64D7B752D2CD}" type="presParOf" srcId="{D1E9ABE7-2E21-456C-991E-74195B82351D}" destId="{E807C01E-61C4-459B-A919-8FB72F92AAD3}" srcOrd="1" destOrd="0" presId="urn:microsoft.com/office/officeart/2005/8/layout/hierarchy2"/>
    <dgm:cxn modelId="{2781606E-B93F-4C73-A63E-4CBFD4DAB0C0}" type="presParOf" srcId="{47F75D5C-5EDB-4B84-A56B-39852BF313C7}" destId="{14613C06-7280-4DCE-ABC1-D67A2395AC0A}" srcOrd="8" destOrd="0" presId="urn:microsoft.com/office/officeart/2005/8/layout/hierarchy2"/>
    <dgm:cxn modelId="{E98984F3-315A-4C38-BFCC-D2895FE9BCE8}" type="presParOf" srcId="{14613C06-7280-4DCE-ABC1-D67A2395AC0A}" destId="{AAAE645D-21C9-49DB-B1DC-7C39188D1DE0}" srcOrd="0" destOrd="0" presId="urn:microsoft.com/office/officeart/2005/8/layout/hierarchy2"/>
    <dgm:cxn modelId="{46496183-6853-42B0-B6AB-51515769C59E}" type="presParOf" srcId="{47F75D5C-5EDB-4B84-A56B-39852BF313C7}" destId="{30D90786-7B3D-467A-9D98-7ECE849DD97F}" srcOrd="9" destOrd="0" presId="urn:microsoft.com/office/officeart/2005/8/layout/hierarchy2"/>
    <dgm:cxn modelId="{DD591A63-25C6-420F-8875-CF78B97E8E14}" type="presParOf" srcId="{30D90786-7B3D-467A-9D98-7ECE849DD97F}" destId="{2EA2889D-F295-40BD-B89A-1FBBB50DCD1A}" srcOrd="0" destOrd="0" presId="urn:microsoft.com/office/officeart/2005/8/layout/hierarchy2"/>
    <dgm:cxn modelId="{9EFAFC64-8929-46E9-96B7-ABC510C7385B}" type="presParOf" srcId="{30D90786-7B3D-467A-9D98-7ECE849DD97F}" destId="{7724AAEE-302E-451C-8EE2-A8FD7A20C146}" srcOrd="1" destOrd="0" presId="urn:microsoft.com/office/officeart/2005/8/layout/hierarchy2"/>
    <dgm:cxn modelId="{8BEC93D0-4FF2-4C5E-A9F2-C834EDF4A4D3}" type="presParOf" srcId="{47F75D5C-5EDB-4B84-A56B-39852BF313C7}" destId="{D8161364-2872-4C40-984A-59D2C15338E5}" srcOrd="10" destOrd="0" presId="urn:microsoft.com/office/officeart/2005/8/layout/hierarchy2"/>
    <dgm:cxn modelId="{7198B6E6-B47D-44A8-9372-663BAABE6D9A}" type="presParOf" srcId="{D8161364-2872-4C40-984A-59D2C15338E5}" destId="{3B5384CA-0393-41ED-BD82-EFF8B2E082A0}" srcOrd="0" destOrd="0" presId="urn:microsoft.com/office/officeart/2005/8/layout/hierarchy2"/>
    <dgm:cxn modelId="{6D932058-AD4B-47C4-B2ED-B88647D90165}" type="presParOf" srcId="{47F75D5C-5EDB-4B84-A56B-39852BF313C7}" destId="{EF60DA07-B4C1-4B5D-977D-CBE30E37B31C}" srcOrd="11" destOrd="0" presId="urn:microsoft.com/office/officeart/2005/8/layout/hierarchy2"/>
    <dgm:cxn modelId="{B350E6A8-4229-491E-90BA-130FD5174D21}" type="presParOf" srcId="{EF60DA07-B4C1-4B5D-977D-CBE30E37B31C}" destId="{5CC6C2A3-25FB-45AB-BE7D-78740AFAA390}" srcOrd="0" destOrd="0" presId="urn:microsoft.com/office/officeart/2005/8/layout/hierarchy2"/>
    <dgm:cxn modelId="{BC1F8EC6-5695-4EEF-9279-482A8A4BBF89}" type="presParOf" srcId="{EF60DA07-B4C1-4B5D-977D-CBE30E37B31C}" destId="{E462CDC0-D0C8-4B71-A494-2EC9566B3EC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0DF71-1D45-4EB5-91ED-E768008E4D2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C9C153E-F140-4AFD-AB07-6159300A1B4A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India Dataset</a:t>
          </a:r>
        </a:p>
      </dgm:t>
    </dgm:pt>
    <dgm:pt modelId="{06644E84-723E-432B-93A8-28FADCB1AA0C}" type="parTrans" cxnId="{9CFBE1C2-117D-4672-BA9A-95C76928D26A}">
      <dgm:prSet/>
      <dgm:spPr/>
      <dgm:t>
        <a:bodyPr/>
        <a:lstStyle/>
        <a:p>
          <a:endParaRPr lang="en-IN"/>
        </a:p>
      </dgm:t>
    </dgm:pt>
    <dgm:pt modelId="{43F22AF4-8B99-4FE2-B6D6-EA6DA8AB50A4}" type="sibTrans" cxnId="{9CFBE1C2-117D-4672-BA9A-95C76928D26A}">
      <dgm:prSet/>
      <dgm:spPr/>
      <dgm:t>
        <a:bodyPr/>
        <a:lstStyle/>
        <a:p>
          <a:endParaRPr lang="en-IN"/>
        </a:p>
      </dgm:t>
    </dgm:pt>
    <dgm:pt modelId="{A1B81622-41C6-46C7-8811-2E332F588C2D}">
      <dgm:prSet phldrT="[Text]" custT="1"/>
      <dgm:spPr/>
      <dgm:t>
        <a:bodyPr/>
        <a:lstStyle/>
        <a:p>
          <a:r>
            <a:rPr lang="en-IN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Polynomial Regression</a:t>
          </a:r>
          <a:endParaRPr lang="en-IN" sz="1050" dirty="0"/>
        </a:p>
      </dgm:t>
    </dgm:pt>
    <dgm:pt modelId="{6A28E63D-FC02-4FFB-A467-2FB537AFEAF2}" type="parTrans" cxnId="{6A0C983D-066C-4114-8BDB-A8095725A06E}">
      <dgm:prSet/>
      <dgm:spPr/>
      <dgm:t>
        <a:bodyPr/>
        <a:lstStyle/>
        <a:p>
          <a:endParaRPr lang="en-IN"/>
        </a:p>
      </dgm:t>
    </dgm:pt>
    <dgm:pt modelId="{ACD7EE50-DC08-4657-A48B-4389C9900C9C}" type="sibTrans" cxnId="{6A0C983D-066C-4114-8BDB-A8095725A06E}">
      <dgm:prSet/>
      <dgm:spPr/>
      <dgm:t>
        <a:bodyPr/>
        <a:lstStyle/>
        <a:p>
          <a:endParaRPr lang="en-IN"/>
        </a:p>
      </dgm:t>
    </dgm:pt>
    <dgm:pt modelId="{0B867214-F6FF-44B0-B96D-D3807E8E0DAA}">
      <dgm:prSet phldrT="[Text]" custT="1"/>
      <dgm:spPr/>
      <dgm:t>
        <a:bodyPr/>
        <a:lstStyle/>
        <a:p>
          <a:r>
            <a:rPr lang="en-IN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SVM</a:t>
          </a:r>
        </a:p>
        <a:p>
          <a:r>
            <a:rPr lang="en-IN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Prediction </a:t>
          </a:r>
        </a:p>
      </dgm:t>
    </dgm:pt>
    <dgm:pt modelId="{AD696C10-5CE4-46A3-8767-8A59E557F54B}" type="parTrans" cxnId="{EB1D1BE8-E446-4284-8280-AC77FC906DC5}">
      <dgm:prSet/>
      <dgm:spPr/>
      <dgm:t>
        <a:bodyPr/>
        <a:lstStyle/>
        <a:p>
          <a:endParaRPr lang="en-IN"/>
        </a:p>
      </dgm:t>
    </dgm:pt>
    <dgm:pt modelId="{0B8BC8C9-AB15-4D80-AD10-D1037F7AF570}" type="sibTrans" cxnId="{EB1D1BE8-E446-4284-8280-AC77FC906DC5}">
      <dgm:prSet/>
      <dgm:spPr/>
      <dgm:t>
        <a:bodyPr/>
        <a:lstStyle/>
        <a:p>
          <a:endParaRPr lang="en-IN"/>
        </a:p>
      </dgm:t>
    </dgm:pt>
    <dgm:pt modelId="{54F6A701-E146-4FBE-9BE7-16661B86CBAC}">
      <dgm:prSet phldrT="[Text]" custT="1"/>
      <dgm:spPr/>
      <dgm:t>
        <a:bodyPr/>
        <a:lstStyle/>
        <a:p>
          <a:r>
            <a:rPr lang="en-IN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Prophet</a:t>
          </a:r>
        </a:p>
        <a:p>
          <a:r>
            <a:rPr lang="en-IN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</a:p>
      </dgm:t>
    </dgm:pt>
    <dgm:pt modelId="{DD83E510-7B4E-4809-A8ED-A5941305EEC3}" type="parTrans" cxnId="{8F8E3E98-67D8-4AF4-A11A-0074F6775A75}">
      <dgm:prSet/>
      <dgm:spPr/>
      <dgm:t>
        <a:bodyPr/>
        <a:lstStyle/>
        <a:p>
          <a:endParaRPr lang="en-IN"/>
        </a:p>
      </dgm:t>
    </dgm:pt>
    <dgm:pt modelId="{F8868188-9E09-4822-A2EB-375475DB3C5B}" type="sibTrans" cxnId="{8F8E3E98-67D8-4AF4-A11A-0074F6775A75}">
      <dgm:prSet/>
      <dgm:spPr/>
      <dgm:t>
        <a:bodyPr/>
        <a:lstStyle/>
        <a:p>
          <a:endParaRPr lang="en-IN"/>
        </a:p>
      </dgm:t>
    </dgm:pt>
    <dgm:pt modelId="{086D934B-8618-4BD2-8043-A849C9C85A28}">
      <dgm:prSet phldrT="[Text]"/>
      <dgm:spPr/>
      <dgm:t>
        <a:bodyPr/>
        <a:lstStyle/>
        <a:p>
          <a:endParaRPr lang="en-IN" dirty="0"/>
        </a:p>
      </dgm:t>
    </dgm:pt>
    <dgm:pt modelId="{C813EA47-66AA-479D-BBAA-AC7D273824B5}" type="parTrans" cxnId="{60F14923-8149-48E3-8D88-D01E121A74C6}">
      <dgm:prSet/>
      <dgm:spPr/>
      <dgm:t>
        <a:bodyPr/>
        <a:lstStyle/>
        <a:p>
          <a:endParaRPr lang="en-IN"/>
        </a:p>
      </dgm:t>
    </dgm:pt>
    <dgm:pt modelId="{D35FCB81-B38C-46A4-A3A4-AB5BD02F73E8}" type="sibTrans" cxnId="{60F14923-8149-48E3-8D88-D01E121A74C6}">
      <dgm:prSet/>
      <dgm:spPr/>
      <dgm:t>
        <a:bodyPr/>
        <a:lstStyle/>
        <a:p>
          <a:endParaRPr lang="en-IN"/>
        </a:p>
      </dgm:t>
    </dgm:pt>
    <dgm:pt modelId="{E429E5FA-C2E6-4847-9E76-1E44C0E7ACBE}">
      <dgm:prSet phldrT="[Text]"/>
      <dgm:spPr/>
      <dgm:t>
        <a:bodyPr/>
        <a:lstStyle/>
        <a:p>
          <a:endParaRPr lang="en-IN" dirty="0"/>
        </a:p>
      </dgm:t>
    </dgm:pt>
    <dgm:pt modelId="{2694A249-2189-4EE4-9C0F-43C71899878D}" type="parTrans" cxnId="{0030DA46-23C7-484F-BF68-3C80DD211E18}">
      <dgm:prSet/>
      <dgm:spPr/>
      <dgm:t>
        <a:bodyPr/>
        <a:lstStyle/>
        <a:p>
          <a:endParaRPr lang="en-IN"/>
        </a:p>
      </dgm:t>
    </dgm:pt>
    <dgm:pt modelId="{1D837F99-2859-4CA7-8956-0E3E459FC9AB}" type="sibTrans" cxnId="{0030DA46-23C7-484F-BF68-3C80DD211E18}">
      <dgm:prSet/>
      <dgm:spPr/>
      <dgm:t>
        <a:bodyPr/>
        <a:lstStyle/>
        <a:p>
          <a:endParaRPr lang="en-IN"/>
        </a:p>
      </dgm:t>
    </dgm:pt>
    <dgm:pt modelId="{78A9F32B-63B4-4AE5-9308-548321724166}">
      <dgm:prSet phldrT="[Text]"/>
      <dgm:spPr/>
      <dgm:t>
        <a:bodyPr/>
        <a:lstStyle/>
        <a:p>
          <a:endParaRPr lang="en-IN" dirty="0"/>
        </a:p>
      </dgm:t>
    </dgm:pt>
    <dgm:pt modelId="{0F4136C8-787A-4FD0-BF64-5C892B9F3026}" type="parTrans" cxnId="{C1348C59-B88C-49BD-9FF2-A6DBBD44ED7B}">
      <dgm:prSet/>
      <dgm:spPr/>
      <dgm:t>
        <a:bodyPr/>
        <a:lstStyle/>
        <a:p>
          <a:endParaRPr lang="en-IN"/>
        </a:p>
      </dgm:t>
    </dgm:pt>
    <dgm:pt modelId="{10216FE4-9C3D-417D-A251-7D5BCB23FFDB}" type="sibTrans" cxnId="{C1348C59-B88C-49BD-9FF2-A6DBBD44ED7B}">
      <dgm:prSet/>
      <dgm:spPr/>
      <dgm:t>
        <a:bodyPr/>
        <a:lstStyle/>
        <a:p>
          <a:endParaRPr lang="en-IN"/>
        </a:p>
      </dgm:t>
    </dgm:pt>
    <dgm:pt modelId="{E20901E6-2FF7-419C-A94A-FED8B8D48BC1}">
      <dgm:prSet phldrT="[Text]"/>
      <dgm:spPr/>
      <dgm:t>
        <a:bodyPr/>
        <a:lstStyle/>
        <a:p>
          <a:endParaRPr lang="en-IN" dirty="0"/>
        </a:p>
      </dgm:t>
    </dgm:pt>
    <dgm:pt modelId="{649B74B3-EDBB-4400-B223-48BF02D65E76}" type="parTrans" cxnId="{DFD23623-DFCB-4B66-ADD5-466F7AE54625}">
      <dgm:prSet/>
      <dgm:spPr/>
      <dgm:t>
        <a:bodyPr/>
        <a:lstStyle/>
        <a:p>
          <a:endParaRPr lang="en-IN"/>
        </a:p>
      </dgm:t>
    </dgm:pt>
    <dgm:pt modelId="{1D9BC514-7604-48A4-B05A-481DEF75CEC0}" type="sibTrans" cxnId="{DFD23623-DFCB-4B66-ADD5-466F7AE54625}">
      <dgm:prSet/>
      <dgm:spPr/>
      <dgm:t>
        <a:bodyPr/>
        <a:lstStyle/>
        <a:p>
          <a:endParaRPr lang="en-IN"/>
        </a:p>
      </dgm:t>
    </dgm:pt>
    <dgm:pt modelId="{0A2349CD-2803-41B2-AB60-F35E92B19275}">
      <dgm:prSet phldrT="[Text]"/>
      <dgm:spPr/>
      <dgm:t>
        <a:bodyPr/>
        <a:lstStyle/>
        <a:p>
          <a:endParaRPr lang="en-IN" dirty="0"/>
        </a:p>
      </dgm:t>
    </dgm:pt>
    <dgm:pt modelId="{777516E7-BA73-4E86-916D-017D2F567981}" type="parTrans" cxnId="{F4CDD4AC-199F-4FCB-9A3C-A7D04988BB4F}">
      <dgm:prSet/>
      <dgm:spPr/>
      <dgm:t>
        <a:bodyPr/>
        <a:lstStyle/>
        <a:p>
          <a:endParaRPr lang="en-IN"/>
        </a:p>
      </dgm:t>
    </dgm:pt>
    <dgm:pt modelId="{C8AD9111-3D73-488D-976B-E91BD1DDE8D4}" type="sibTrans" cxnId="{F4CDD4AC-199F-4FCB-9A3C-A7D04988BB4F}">
      <dgm:prSet/>
      <dgm:spPr/>
      <dgm:t>
        <a:bodyPr/>
        <a:lstStyle/>
        <a:p>
          <a:endParaRPr lang="en-IN"/>
        </a:p>
      </dgm:t>
    </dgm:pt>
    <dgm:pt modelId="{92A3C7E2-4131-45A9-AE18-2232B71FA76F}">
      <dgm:prSet phldrT="[Text]"/>
      <dgm:spPr/>
      <dgm:t>
        <a:bodyPr/>
        <a:lstStyle/>
        <a:p>
          <a:endParaRPr lang="en-IN" dirty="0"/>
        </a:p>
      </dgm:t>
    </dgm:pt>
    <dgm:pt modelId="{FF5A0682-8A72-4B75-B0BC-E676CD8CDCD4}" type="parTrans" cxnId="{10F297AC-BE3D-4953-90BF-4A29CAB0CEF5}">
      <dgm:prSet/>
      <dgm:spPr/>
      <dgm:t>
        <a:bodyPr/>
        <a:lstStyle/>
        <a:p>
          <a:endParaRPr lang="en-IN"/>
        </a:p>
      </dgm:t>
    </dgm:pt>
    <dgm:pt modelId="{3025C527-EA26-4AB0-8AAB-7AD58B2BF4A1}" type="sibTrans" cxnId="{10F297AC-BE3D-4953-90BF-4A29CAB0CEF5}">
      <dgm:prSet/>
      <dgm:spPr/>
      <dgm:t>
        <a:bodyPr/>
        <a:lstStyle/>
        <a:p>
          <a:endParaRPr lang="en-IN"/>
        </a:p>
      </dgm:t>
    </dgm:pt>
    <dgm:pt modelId="{5511DBDB-E4F2-4508-8A8A-A0229B958433}">
      <dgm:prSet phldrT="[Text]"/>
      <dgm:spPr/>
      <dgm:t>
        <a:bodyPr/>
        <a:lstStyle/>
        <a:p>
          <a:endParaRPr lang="en-IN" dirty="0"/>
        </a:p>
      </dgm:t>
    </dgm:pt>
    <dgm:pt modelId="{1BE9CF71-4E9A-4C85-A7C6-E3C776D1423A}" type="parTrans" cxnId="{8A00A476-BB03-4181-A27D-7A1BF354161A}">
      <dgm:prSet/>
      <dgm:spPr/>
      <dgm:t>
        <a:bodyPr/>
        <a:lstStyle/>
        <a:p>
          <a:endParaRPr lang="en-IN"/>
        </a:p>
      </dgm:t>
    </dgm:pt>
    <dgm:pt modelId="{90234334-A227-4CB5-A5D0-E9E095216954}" type="sibTrans" cxnId="{8A00A476-BB03-4181-A27D-7A1BF354161A}">
      <dgm:prSet/>
      <dgm:spPr/>
      <dgm:t>
        <a:bodyPr/>
        <a:lstStyle/>
        <a:p>
          <a:endParaRPr lang="en-IN"/>
        </a:p>
      </dgm:t>
    </dgm:pt>
    <dgm:pt modelId="{446511F2-7B02-45D5-9BC4-AF0BFF91575C}">
      <dgm:prSet phldrT="[Text]"/>
      <dgm:spPr/>
      <dgm:t>
        <a:bodyPr/>
        <a:lstStyle/>
        <a:p>
          <a:endParaRPr lang="en-IN" dirty="0"/>
        </a:p>
      </dgm:t>
    </dgm:pt>
    <dgm:pt modelId="{55D246C8-3613-4A0E-AC50-AE966A314B4B}" type="parTrans" cxnId="{A1143D6B-FF07-4015-B42A-5E03586609AE}">
      <dgm:prSet/>
      <dgm:spPr/>
      <dgm:t>
        <a:bodyPr/>
        <a:lstStyle/>
        <a:p>
          <a:endParaRPr lang="en-IN"/>
        </a:p>
      </dgm:t>
    </dgm:pt>
    <dgm:pt modelId="{3F1CEE53-913E-472A-A356-9E3755943B7C}" type="sibTrans" cxnId="{A1143D6B-FF07-4015-B42A-5E03586609AE}">
      <dgm:prSet/>
      <dgm:spPr/>
      <dgm:t>
        <a:bodyPr/>
        <a:lstStyle/>
        <a:p>
          <a:endParaRPr lang="en-IN"/>
        </a:p>
      </dgm:t>
    </dgm:pt>
    <dgm:pt modelId="{6C00B08F-6D3B-4429-B9A3-EA09EBF4337A}">
      <dgm:prSet phldrT="[Text]"/>
      <dgm:spPr/>
      <dgm:t>
        <a:bodyPr/>
        <a:lstStyle/>
        <a:p>
          <a:endParaRPr lang="en-IN" dirty="0"/>
        </a:p>
      </dgm:t>
    </dgm:pt>
    <dgm:pt modelId="{464A0404-24B4-4F5A-9CB3-42E1D139938F}" type="parTrans" cxnId="{250566A4-C566-4129-ABD6-AF43002D5C00}">
      <dgm:prSet/>
      <dgm:spPr/>
      <dgm:t>
        <a:bodyPr/>
        <a:lstStyle/>
        <a:p>
          <a:endParaRPr lang="en-IN"/>
        </a:p>
      </dgm:t>
    </dgm:pt>
    <dgm:pt modelId="{D78BC9E6-34B0-4F03-9078-C68AFD45FFE0}" type="sibTrans" cxnId="{250566A4-C566-4129-ABD6-AF43002D5C00}">
      <dgm:prSet/>
      <dgm:spPr/>
      <dgm:t>
        <a:bodyPr/>
        <a:lstStyle/>
        <a:p>
          <a:endParaRPr lang="en-IN"/>
        </a:p>
      </dgm:t>
    </dgm:pt>
    <dgm:pt modelId="{45C69BDB-5563-4327-BE5E-12AF9A969C4C}" type="pres">
      <dgm:prSet presAssocID="{B760DF71-1D45-4EB5-91ED-E768008E4D2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8A28AE-BCF0-4F22-B6D3-1F5976821081}" type="pres">
      <dgm:prSet presAssocID="{EC9C153E-F140-4AFD-AB07-6159300A1B4A}" presName="root1" presStyleCnt="0"/>
      <dgm:spPr/>
    </dgm:pt>
    <dgm:pt modelId="{A07CDA7A-E125-41AD-B1CC-DB45F85B2765}" type="pres">
      <dgm:prSet presAssocID="{EC9C153E-F140-4AFD-AB07-6159300A1B4A}" presName="LevelOneTextNode" presStyleLbl="node0" presStyleIdx="0" presStyleCnt="1">
        <dgm:presLayoutVars>
          <dgm:chPref val="3"/>
        </dgm:presLayoutVars>
      </dgm:prSet>
      <dgm:spPr/>
    </dgm:pt>
    <dgm:pt modelId="{213FB9DF-71A3-4518-94E7-7101B564E0C7}" type="pres">
      <dgm:prSet presAssocID="{EC9C153E-F140-4AFD-AB07-6159300A1B4A}" presName="level2hierChild" presStyleCnt="0"/>
      <dgm:spPr/>
    </dgm:pt>
    <dgm:pt modelId="{1AA9ED35-8BCC-4392-A640-2B5098D941F2}" type="pres">
      <dgm:prSet presAssocID="{6A28E63D-FC02-4FFB-A467-2FB537AFEAF2}" presName="conn2-1" presStyleLbl="parChTrans1D2" presStyleIdx="0" presStyleCnt="3"/>
      <dgm:spPr/>
    </dgm:pt>
    <dgm:pt modelId="{4BC112B3-9BFE-40E7-84B0-4AD8B784C5DF}" type="pres">
      <dgm:prSet presAssocID="{6A28E63D-FC02-4FFB-A467-2FB537AFEAF2}" presName="connTx" presStyleLbl="parChTrans1D2" presStyleIdx="0" presStyleCnt="3"/>
      <dgm:spPr/>
    </dgm:pt>
    <dgm:pt modelId="{41F2B55E-A433-4274-9D21-3444C570F102}" type="pres">
      <dgm:prSet presAssocID="{A1B81622-41C6-46C7-8811-2E332F588C2D}" presName="root2" presStyleCnt="0"/>
      <dgm:spPr/>
    </dgm:pt>
    <dgm:pt modelId="{49B02E1A-0AF3-4967-9AEF-09136940AD03}" type="pres">
      <dgm:prSet presAssocID="{A1B81622-41C6-46C7-8811-2E332F588C2D}" presName="LevelTwoTextNode" presStyleLbl="node2" presStyleIdx="0" presStyleCnt="3" custScaleX="153411" custScaleY="169104">
        <dgm:presLayoutVars>
          <dgm:chPref val="3"/>
        </dgm:presLayoutVars>
      </dgm:prSet>
      <dgm:spPr/>
    </dgm:pt>
    <dgm:pt modelId="{6E0A37FA-FD46-438E-A644-445D60F01439}" type="pres">
      <dgm:prSet presAssocID="{A1B81622-41C6-46C7-8811-2E332F588C2D}" presName="level3hierChild" presStyleCnt="0"/>
      <dgm:spPr/>
    </dgm:pt>
    <dgm:pt modelId="{4A03CCE8-EB15-4E45-A20B-6EB31076049D}" type="pres">
      <dgm:prSet presAssocID="{464A0404-24B4-4F5A-9CB3-42E1D139938F}" presName="conn2-1" presStyleLbl="parChTrans1D3" presStyleIdx="0" presStyleCnt="9"/>
      <dgm:spPr/>
    </dgm:pt>
    <dgm:pt modelId="{060D8505-B18B-4E51-B3B4-CCE334834183}" type="pres">
      <dgm:prSet presAssocID="{464A0404-24B4-4F5A-9CB3-42E1D139938F}" presName="connTx" presStyleLbl="parChTrans1D3" presStyleIdx="0" presStyleCnt="9"/>
      <dgm:spPr/>
    </dgm:pt>
    <dgm:pt modelId="{E80A0883-9D85-4C8C-AEDD-EF519726A5AB}" type="pres">
      <dgm:prSet presAssocID="{6C00B08F-6D3B-4429-B9A3-EA09EBF4337A}" presName="root2" presStyleCnt="0"/>
      <dgm:spPr/>
    </dgm:pt>
    <dgm:pt modelId="{E4FB8193-9853-4138-B4CD-0B2EE55E4D84}" type="pres">
      <dgm:prSet presAssocID="{6C00B08F-6D3B-4429-B9A3-EA09EBF4337A}" presName="LevelTwoTextNode" presStyleLbl="node3" presStyleIdx="0" presStyleCnt="9">
        <dgm:presLayoutVars>
          <dgm:chPref val="3"/>
        </dgm:presLayoutVars>
      </dgm:prSet>
      <dgm:spPr/>
    </dgm:pt>
    <dgm:pt modelId="{BD638DBC-751A-426A-B0C2-400011AF9C62}" type="pres">
      <dgm:prSet presAssocID="{6C00B08F-6D3B-4429-B9A3-EA09EBF4337A}" presName="level3hierChild" presStyleCnt="0"/>
      <dgm:spPr/>
    </dgm:pt>
    <dgm:pt modelId="{B358CBA0-B1D9-4B9B-9103-E53CD991E936}" type="pres">
      <dgm:prSet presAssocID="{2694A249-2189-4EE4-9C0F-43C71899878D}" presName="conn2-1" presStyleLbl="parChTrans1D3" presStyleIdx="1" presStyleCnt="9"/>
      <dgm:spPr/>
    </dgm:pt>
    <dgm:pt modelId="{EB1D588F-4481-4634-AEFB-2915535E9F6B}" type="pres">
      <dgm:prSet presAssocID="{2694A249-2189-4EE4-9C0F-43C71899878D}" presName="connTx" presStyleLbl="parChTrans1D3" presStyleIdx="1" presStyleCnt="9"/>
      <dgm:spPr/>
    </dgm:pt>
    <dgm:pt modelId="{8C12754D-842D-431E-AAE9-B5BD1DE40B76}" type="pres">
      <dgm:prSet presAssocID="{E429E5FA-C2E6-4847-9E76-1E44C0E7ACBE}" presName="root2" presStyleCnt="0"/>
      <dgm:spPr/>
    </dgm:pt>
    <dgm:pt modelId="{F9B821A3-8108-4D95-99C8-BCDF7E19AC98}" type="pres">
      <dgm:prSet presAssocID="{E429E5FA-C2E6-4847-9E76-1E44C0E7ACBE}" presName="LevelTwoTextNode" presStyleLbl="node3" presStyleIdx="1" presStyleCnt="9">
        <dgm:presLayoutVars>
          <dgm:chPref val="3"/>
        </dgm:presLayoutVars>
      </dgm:prSet>
      <dgm:spPr/>
    </dgm:pt>
    <dgm:pt modelId="{CDFB0ACF-C99D-4D4D-8CAA-E743A9499983}" type="pres">
      <dgm:prSet presAssocID="{E429E5FA-C2E6-4847-9E76-1E44C0E7ACBE}" presName="level3hierChild" presStyleCnt="0"/>
      <dgm:spPr/>
    </dgm:pt>
    <dgm:pt modelId="{9D910F6B-DF83-485D-8B7C-8820BC549616}" type="pres">
      <dgm:prSet presAssocID="{C813EA47-66AA-479D-BBAA-AC7D273824B5}" presName="conn2-1" presStyleLbl="parChTrans1D3" presStyleIdx="2" presStyleCnt="9"/>
      <dgm:spPr/>
    </dgm:pt>
    <dgm:pt modelId="{AF55B476-D7F7-40C5-94AB-816BF4B515C8}" type="pres">
      <dgm:prSet presAssocID="{C813EA47-66AA-479D-BBAA-AC7D273824B5}" presName="connTx" presStyleLbl="parChTrans1D3" presStyleIdx="2" presStyleCnt="9"/>
      <dgm:spPr/>
    </dgm:pt>
    <dgm:pt modelId="{70294216-EE71-409D-A4AC-FBE2F1E8A295}" type="pres">
      <dgm:prSet presAssocID="{086D934B-8618-4BD2-8043-A849C9C85A28}" presName="root2" presStyleCnt="0"/>
      <dgm:spPr/>
    </dgm:pt>
    <dgm:pt modelId="{B96698F7-401D-4D1C-BA55-C7DD1393F69B}" type="pres">
      <dgm:prSet presAssocID="{086D934B-8618-4BD2-8043-A849C9C85A28}" presName="LevelTwoTextNode" presStyleLbl="node3" presStyleIdx="2" presStyleCnt="9">
        <dgm:presLayoutVars>
          <dgm:chPref val="3"/>
        </dgm:presLayoutVars>
      </dgm:prSet>
      <dgm:spPr/>
    </dgm:pt>
    <dgm:pt modelId="{DA82E904-059B-49E1-B99D-044ACD810C5D}" type="pres">
      <dgm:prSet presAssocID="{086D934B-8618-4BD2-8043-A849C9C85A28}" presName="level3hierChild" presStyleCnt="0"/>
      <dgm:spPr/>
    </dgm:pt>
    <dgm:pt modelId="{0224C077-980A-4627-8B2E-6C05BB790667}" type="pres">
      <dgm:prSet presAssocID="{AD696C10-5CE4-46A3-8767-8A59E557F54B}" presName="conn2-1" presStyleLbl="parChTrans1D2" presStyleIdx="1" presStyleCnt="3"/>
      <dgm:spPr/>
    </dgm:pt>
    <dgm:pt modelId="{DA47C46B-6696-4A01-9696-0C4490BD12BF}" type="pres">
      <dgm:prSet presAssocID="{AD696C10-5CE4-46A3-8767-8A59E557F54B}" presName="connTx" presStyleLbl="parChTrans1D2" presStyleIdx="1" presStyleCnt="3"/>
      <dgm:spPr/>
    </dgm:pt>
    <dgm:pt modelId="{97CCD0CF-0883-4A90-B1AB-5AE62E9603E3}" type="pres">
      <dgm:prSet presAssocID="{0B867214-F6FF-44B0-B96D-D3807E8E0DAA}" presName="root2" presStyleCnt="0"/>
      <dgm:spPr/>
    </dgm:pt>
    <dgm:pt modelId="{797342EA-3B11-44B0-87BB-14468197D3FF}" type="pres">
      <dgm:prSet presAssocID="{0B867214-F6FF-44B0-B96D-D3807E8E0DAA}" presName="LevelTwoTextNode" presStyleLbl="node2" presStyleIdx="1" presStyleCnt="3" custScaleX="153575" custScaleY="169605">
        <dgm:presLayoutVars>
          <dgm:chPref val="3"/>
        </dgm:presLayoutVars>
      </dgm:prSet>
      <dgm:spPr/>
    </dgm:pt>
    <dgm:pt modelId="{5A943E2D-E93A-4852-BFAB-155513198B89}" type="pres">
      <dgm:prSet presAssocID="{0B867214-F6FF-44B0-B96D-D3807E8E0DAA}" presName="level3hierChild" presStyleCnt="0"/>
      <dgm:spPr/>
    </dgm:pt>
    <dgm:pt modelId="{BBB6088E-0937-43FF-8287-FFE7B6ACBED5}" type="pres">
      <dgm:prSet presAssocID="{649B74B3-EDBB-4400-B223-48BF02D65E76}" presName="conn2-1" presStyleLbl="parChTrans1D3" presStyleIdx="3" presStyleCnt="9"/>
      <dgm:spPr/>
    </dgm:pt>
    <dgm:pt modelId="{8D2C5811-F6FE-4316-8CCE-94B5397B5934}" type="pres">
      <dgm:prSet presAssocID="{649B74B3-EDBB-4400-B223-48BF02D65E76}" presName="connTx" presStyleLbl="parChTrans1D3" presStyleIdx="3" presStyleCnt="9"/>
      <dgm:spPr/>
    </dgm:pt>
    <dgm:pt modelId="{C8BFE4D2-A8A2-4275-9A5A-5872F75FA9EE}" type="pres">
      <dgm:prSet presAssocID="{E20901E6-2FF7-419C-A94A-FED8B8D48BC1}" presName="root2" presStyleCnt="0"/>
      <dgm:spPr/>
    </dgm:pt>
    <dgm:pt modelId="{6AD7C0CF-E677-455D-A481-8490035C10F0}" type="pres">
      <dgm:prSet presAssocID="{E20901E6-2FF7-419C-A94A-FED8B8D48BC1}" presName="LevelTwoTextNode" presStyleLbl="node3" presStyleIdx="3" presStyleCnt="9">
        <dgm:presLayoutVars>
          <dgm:chPref val="3"/>
        </dgm:presLayoutVars>
      </dgm:prSet>
      <dgm:spPr/>
    </dgm:pt>
    <dgm:pt modelId="{1B69F403-06A1-4966-9E89-863C2A40DB59}" type="pres">
      <dgm:prSet presAssocID="{E20901E6-2FF7-419C-A94A-FED8B8D48BC1}" presName="level3hierChild" presStyleCnt="0"/>
      <dgm:spPr/>
    </dgm:pt>
    <dgm:pt modelId="{E7A6A61D-E235-4570-8945-50F50FFB8FDD}" type="pres">
      <dgm:prSet presAssocID="{777516E7-BA73-4E86-916D-017D2F567981}" presName="conn2-1" presStyleLbl="parChTrans1D3" presStyleIdx="4" presStyleCnt="9"/>
      <dgm:spPr/>
    </dgm:pt>
    <dgm:pt modelId="{6051D0D7-F99F-44A7-A20A-030DFB29ADDC}" type="pres">
      <dgm:prSet presAssocID="{777516E7-BA73-4E86-916D-017D2F567981}" presName="connTx" presStyleLbl="parChTrans1D3" presStyleIdx="4" presStyleCnt="9"/>
      <dgm:spPr/>
    </dgm:pt>
    <dgm:pt modelId="{41F8525A-2279-40F9-B7CE-E4FA6259C850}" type="pres">
      <dgm:prSet presAssocID="{0A2349CD-2803-41B2-AB60-F35E92B19275}" presName="root2" presStyleCnt="0"/>
      <dgm:spPr/>
    </dgm:pt>
    <dgm:pt modelId="{831564B2-E6EE-4687-BD3F-21DA1E57C50B}" type="pres">
      <dgm:prSet presAssocID="{0A2349CD-2803-41B2-AB60-F35E92B19275}" presName="LevelTwoTextNode" presStyleLbl="node3" presStyleIdx="4" presStyleCnt="9">
        <dgm:presLayoutVars>
          <dgm:chPref val="3"/>
        </dgm:presLayoutVars>
      </dgm:prSet>
      <dgm:spPr/>
    </dgm:pt>
    <dgm:pt modelId="{F344A2B3-493A-48A9-93C2-BFC66448D936}" type="pres">
      <dgm:prSet presAssocID="{0A2349CD-2803-41B2-AB60-F35E92B19275}" presName="level3hierChild" presStyleCnt="0"/>
      <dgm:spPr/>
    </dgm:pt>
    <dgm:pt modelId="{DBAEB1EE-B441-4225-8BDF-823FA16DD448}" type="pres">
      <dgm:prSet presAssocID="{0F4136C8-787A-4FD0-BF64-5C892B9F3026}" presName="conn2-1" presStyleLbl="parChTrans1D3" presStyleIdx="5" presStyleCnt="9"/>
      <dgm:spPr/>
    </dgm:pt>
    <dgm:pt modelId="{3D842529-D608-4DF4-BE07-B515E1361CFD}" type="pres">
      <dgm:prSet presAssocID="{0F4136C8-787A-4FD0-BF64-5C892B9F3026}" presName="connTx" presStyleLbl="parChTrans1D3" presStyleIdx="5" presStyleCnt="9"/>
      <dgm:spPr/>
    </dgm:pt>
    <dgm:pt modelId="{7220D575-E706-4167-960F-DB05A19C17CC}" type="pres">
      <dgm:prSet presAssocID="{78A9F32B-63B4-4AE5-9308-548321724166}" presName="root2" presStyleCnt="0"/>
      <dgm:spPr/>
    </dgm:pt>
    <dgm:pt modelId="{A14B2DB7-F61E-4F5F-A0FC-AE31F9F23228}" type="pres">
      <dgm:prSet presAssocID="{78A9F32B-63B4-4AE5-9308-548321724166}" presName="LevelTwoTextNode" presStyleLbl="node3" presStyleIdx="5" presStyleCnt="9">
        <dgm:presLayoutVars>
          <dgm:chPref val="3"/>
        </dgm:presLayoutVars>
      </dgm:prSet>
      <dgm:spPr/>
    </dgm:pt>
    <dgm:pt modelId="{81EF9D34-146D-48B8-B789-298871B2D909}" type="pres">
      <dgm:prSet presAssocID="{78A9F32B-63B4-4AE5-9308-548321724166}" presName="level3hierChild" presStyleCnt="0"/>
      <dgm:spPr/>
    </dgm:pt>
    <dgm:pt modelId="{4859F44D-7773-4FBE-AF7E-0812B1597381}" type="pres">
      <dgm:prSet presAssocID="{DD83E510-7B4E-4809-A8ED-A5941305EEC3}" presName="conn2-1" presStyleLbl="parChTrans1D2" presStyleIdx="2" presStyleCnt="3"/>
      <dgm:spPr/>
    </dgm:pt>
    <dgm:pt modelId="{847EA726-D854-4F03-AF01-14A39224CDFE}" type="pres">
      <dgm:prSet presAssocID="{DD83E510-7B4E-4809-A8ED-A5941305EEC3}" presName="connTx" presStyleLbl="parChTrans1D2" presStyleIdx="2" presStyleCnt="3"/>
      <dgm:spPr/>
    </dgm:pt>
    <dgm:pt modelId="{4AF01D5A-632E-42D6-AC39-003090287A5A}" type="pres">
      <dgm:prSet presAssocID="{54F6A701-E146-4FBE-9BE7-16661B86CBAC}" presName="root2" presStyleCnt="0"/>
      <dgm:spPr/>
    </dgm:pt>
    <dgm:pt modelId="{4D09BCE4-6EF9-4D56-A191-0B9AFBF63A03}" type="pres">
      <dgm:prSet presAssocID="{54F6A701-E146-4FBE-9BE7-16661B86CBAC}" presName="LevelTwoTextNode" presStyleLbl="node2" presStyleIdx="2" presStyleCnt="3" custScaleX="153575" custScaleY="169606">
        <dgm:presLayoutVars>
          <dgm:chPref val="3"/>
        </dgm:presLayoutVars>
      </dgm:prSet>
      <dgm:spPr/>
    </dgm:pt>
    <dgm:pt modelId="{76BF6720-8D73-4815-8D6D-3DB659B0AAB1}" type="pres">
      <dgm:prSet presAssocID="{54F6A701-E146-4FBE-9BE7-16661B86CBAC}" presName="level3hierChild" presStyleCnt="0"/>
      <dgm:spPr/>
    </dgm:pt>
    <dgm:pt modelId="{7F0BDD1D-2A4D-417D-91BF-074F14FAFF88}" type="pres">
      <dgm:prSet presAssocID="{1BE9CF71-4E9A-4C85-A7C6-E3C776D1423A}" presName="conn2-1" presStyleLbl="parChTrans1D3" presStyleIdx="6" presStyleCnt="9"/>
      <dgm:spPr/>
    </dgm:pt>
    <dgm:pt modelId="{0ECC269F-1E4B-4AD7-A18A-67A632717927}" type="pres">
      <dgm:prSet presAssocID="{1BE9CF71-4E9A-4C85-A7C6-E3C776D1423A}" presName="connTx" presStyleLbl="parChTrans1D3" presStyleIdx="6" presStyleCnt="9"/>
      <dgm:spPr/>
    </dgm:pt>
    <dgm:pt modelId="{1C9EBB3A-7DB6-4434-9B28-48F07D4CD40D}" type="pres">
      <dgm:prSet presAssocID="{5511DBDB-E4F2-4508-8A8A-A0229B958433}" presName="root2" presStyleCnt="0"/>
      <dgm:spPr/>
    </dgm:pt>
    <dgm:pt modelId="{732BAB92-E4E4-4A7A-B860-9A850AB7CC22}" type="pres">
      <dgm:prSet presAssocID="{5511DBDB-E4F2-4508-8A8A-A0229B958433}" presName="LevelTwoTextNode" presStyleLbl="node3" presStyleIdx="6" presStyleCnt="9">
        <dgm:presLayoutVars>
          <dgm:chPref val="3"/>
        </dgm:presLayoutVars>
      </dgm:prSet>
      <dgm:spPr/>
    </dgm:pt>
    <dgm:pt modelId="{A1554873-2787-4091-B6E6-1C50A6D329A8}" type="pres">
      <dgm:prSet presAssocID="{5511DBDB-E4F2-4508-8A8A-A0229B958433}" presName="level3hierChild" presStyleCnt="0"/>
      <dgm:spPr/>
    </dgm:pt>
    <dgm:pt modelId="{D6D66EEB-0E4A-4562-94E4-134966D4B10F}" type="pres">
      <dgm:prSet presAssocID="{55D246C8-3613-4A0E-AC50-AE966A314B4B}" presName="conn2-1" presStyleLbl="parChTrans1D3" presStyleIdx="7" presStyleCnt="9"/>
      <dgm:spPr/>
    </dgm:pt>
    <dgm:pt modelId="{121A54F5-65B4-49A8-87E3-9D0F623E2CF2}" type="pres">
      <dgm:prSet presAssocID="{55D246C8-3613-4A0E-AC50-AE966A314B4B}" presName="connTx" presStyleLbl="parChTrans1D3" presStyleIdx="7" presStyleCnt="9"/>
      <dgm:spPr/>
    </dgm:pt>
    <dgm:pt modelId="{E1373BE4-29DB-4237-9FE6-8454A7427406}" type="pres">
      <dgm:prSet presAssocID="{446511F2-7B02-45D5-9BC4-AF0BFF91575C}" presName="root2" presStyleCnt="0"/>
      <dgm:spPr/>
    </dgm:pt>
    <dgm:pt modelId="{8FA892F9-CE5A-47EC-B2A3-BDEF12C76B69}" type="pres">
      <dgm:prSet presAssocID="{446511F2-7B02-45D5-9BC4-AF0BFF91575C}" presName="LevelTwoTextNode" presStyleLbl="node3" presStyleIdx="7" presStyleCnt="9">
        <dgm:presLayoutVars>
          <dgm:chPref val="3"/>
        </dgm:presLayoutVars>
      </dgm:prSet>
      <dgm:spPr/>
    </dgm:pt>
    <dgm:pt modelId="{92725059-EC29-4B08-874F-E354C7A3DBD7}" type="pres">
      <dgm:prSet presAssocID="{446511F2-7B02-45D5-9BC4-AF0BFF91575C}" presName="level3hierChild" presStyleCnt="0"/>
      <dgm:spPr/>
    </dgm:pt>
    <dgm:pt modelId="{25DABF83-B581-40FC-ADC1-51F23EA67916}" type="pres">
      <dgm:prSet presAssocID="{FF5A0682-8A72-4B75-B0BC-E676CD8CDCD4}" presName="conn2-1" presStyleLbl="parChTrans1D3" presStyleIdx="8" presStyleCnt="9"/>
      <dgm:spPr/>
    </dgm:pt>
    <dgm:pt modelId="{6B69A342-FFD5-4ADE-B24E-3205DFC530F1}" type="pres">
      <dgm:prSet presAssocID="{FF5A0682-8A72-4B75-B0BC-E676CD8CDCD4}" presName="connTx" presStyleLbl="parChTrans1D3" presStyleIdx="8" presStyleCnt="9"/>
      <dgm:spPr/>
    </dgm:pt>
    <dgm:pt modelId="{4DC48209-A57D-414F-B396-AFFE56704E3C}" type="pres">
      <dgm:prSet presAssocID="{92A3C7E2-4131-45A9-AE18-2232B71FA76F}" presName="root2" presStyleCnt="0"/>
      <dgm:spPr/>
    </dgm:pt>
    <dgm:pt modelId="{96E65ACB-6194-47EC-9E3B-76663729FA77}" type="pres">
      <dgm:prSet presAssocID="{92A3C7E2-4131-45A9-AE18-2232B71FA76F}" presName="LevelTwoTextNode" presStyleLbl="node3" presStyleIdx="8" presStyleCnt="9">
        <dgm:presLayoutVars>
          <dgm:chPref val="3"/>
        </dgm:presLayoutVars>
      </dgm:prSet>
      <dgm:spPr/>
    </dgm:pt>
    <dgm:pt modelId="{537944EB-09CF-40EE-8ADA-6B290E632D7F}" type="pres">
      <dgm:prSet presAssocID="{92A3C7E2-4131-45A9-AE18-2232B71FA76F}" presName="level3hierChild" presStyleCnt="0"/>
      <dgm:spPr/>
    </dgm:pt>
  </dgm:ptLst>
  <dgm:cxnLst>
    <dgm:cxn modelId="{97A0380E-5E5A-47BA-85EF-A558E49F517B}" type="presOf" srcId="{5511DBDB-E4F2-4508-8A8A-A0229B958433}" destId="{732BAB92-E4E4-4A7A-B860-9A850AB7CC22}" srcOrd="0" destOrd="0" presId="urn:microsoft.com/office/officeart/2008/layout/HorizontalMultiLevelHierarchy"/>
    <dgm:cxn modelId="{22996C14-E510-4A1D-AB53-A2AFD25DA277}" type="presOf" srcId="{AD696C10-5CE4-46A3-8767-8A59E557F54B}" destId="{DA47C46B-6696-4A01-9696-0C4490BD12BF}" srcOrd="1" destOrd="0" presId="urn:microsoft.com/office/officeart/2008/layout/HorizontalMultiLevelHierarchy"/>
    <dgm:cxn modelId="{5F7DF218-FE3C-44A7-99AD-7673C9FBD695}" type="presOf" srcId="{EC9C153E-F140-4AFD-AB07-6159300A1B4A}" destId="{A07CDA7A-E125-41AD-B1CC-DB45F85B2765}" srcOrd="0" destOrd="0" presId="urn:microsoft.com/office/officeart/2008/layout/HorizontalMultiLevelHierarchy"/>
    <dgm:cxn modelId="{3A8D6A19-E8A2-4FC6-B021-05BD168D6DB7}" type="presOf" srcId="{C813EA47-66AA-479D-BBAA-AC7D273824B5}" destId="{AF55B476-D7F7-40C5-94AB-816BF4B515C8}" srcOrd="1" destOrd="0" presId="urn:microsoft.com/office/officeart/2008/layout/HorizontalMultiLevelHierarchy"/>
    <dgm:cxn modelId="{DFD23623-DFCB-4B66-ADD5-466F7AE54625}" srcId="{0B867214-F6FF-44B0-B96D-D3807E8E0DAA}" destId="{E20901E6-2FF7-419C-A94A-FED8B8D48BC1}" srcOrd="0" destOrd="0" parTransId="{649B74B3-EDBB-4400-B223-48BF02D65E76}" sibTransId="{1D9BC514-7604-48A4-B05A-481DEF75CEC0}"/>
    <dgm:cxn modelId="{60F14923-8149-48E3-8D88-D01E121A74C6}" srcId="{A1B81622-41C6-46C7-8811-2E332F588C2D}" destId="{086D934B-8618-4BD2-8043-A849C9C85A28}" srcOrd="2" destOrd="0" parTransId="{C813EA47-66AA-479D-BBAA-AC7D273824B5}" sibTransId="{D35FCB81-B38C-46A4-A3A4-AB5BD02F73E8}"/>
    <dgm:cxn modelId="{E4CD7E27-7209-40E7-86E4-A7DDCB4BA378}" type="presOf" srcId="{AD696C10-5CE4-46A3-8767-8A59E557F54B}" destId="{0224C077-980A-4627-8B2E-6C05BB790667}" srcOrd="0" destOrd="0" presId="urn:microsoft.com/office/officeart/2008/layout/HorizontalMultiLevelHierarchy"/>
    <dgm:cxn modelId="{D8BB4F31-9652-45AE-B5E2-68A73952BAB6}" type="presOf" srcId="{6A28E63D-FC02-4FFB-A467-2FB537AFEAF2}" destId="{4BC112B3-9BFE-40E7-84B0-4AD8B784C5DF}" srcOrd="1" destOrd="0" presId="urn:microsoft.com/office/officeart/2008/layout/HorizontalMultiLevelHierarchy"/>
    <dgm:cxn modelId="{100AEC34-F1A3-4ADB-97B0-6C0AA6D3635A}" type="presOf" srcId="{649B74B3-EDBB-4400-B223-48BF02D65E76}" destId="{8D2C5811-F6FE-4316-8CCE-94B5397B5934}" srcOrd="1" destOrd="0" presId="urn:microsoft.com/office/officeart/2008/layout/HorizontalMultiLevelHierarchy"/>
    <dgm:cxn modelId="{09AD2E37-73D3-4C62-B84F-F0C292AD2584}" type="presOf" srcId="{78A9F32B-63B4-4AE5-9308-548321724166}" destId="{A14B2DB7-F61E-4F5F-A0FC-AE31F9F23228}" srcOrd="0" destOrd="0" presId="urn:microsoft.com/office/officeart/2008/layout/HorizontalMultiLevelHierarchy"/>
    <dgm:cxn modelId="{6A0C983D-066C-4114-8BDB-A8095725A06E}" srcId="{EC9C153E-F140-4AFD-AB07-6159300A1B4A}" destId="{A1B81622-41C6-46C7-8811-2E332F588C2D}" srcOrd="0" destOrd="0" parTransId="{6A28E63D-FC02-4FFB-A467-2FB537AFEAF2}" sibTransId="{ACD7EE50-DC08-4657-A48B-4389C9900C9C}"/>
    <dgm:cxn modelId="{18A3C93E-00A1-4F50-9A75-7C79688F8906}" type="presOf" srcId="{2694A249-2189-4EE4-9C0F-43C71899878D}" destId="{B358CBA0-B1D9-4B9B-9103-E53CD991E936}" srcOrd="0" destOrd="0" presId="urn:microsoft.com/office/officeart/2008/layout/HorizontalMultiLevelHierarchy"/>
    <dgm:cxn modelId="{DE7E8A3F-9261-4657-8A76-12EF0D578568}" type="presOf" srcId="{92A3C7E2-4131-45A9-AE18-2232B71FA76F}" destId="{96E65ACB-6194-47EC-9E3B-76663729FA77}" srcOrd="0" destOrd="0" presId="urn:microsoft.com/office/officeart/2008/layout/HorizontalMultiLevelHierarchy"/>
    <dgm:cxn modelId="{052DA05E-EF48-47CD-91B5-D3DFCCB88990}" type="presOf" srcId="{086D934B-8618-4BD2-8043-A849C9C85A28}" destId="{B96698F7-401D-4D1C-BA55-C7DD1393F69B}" srcOrd="0" destOrd="0" presId="urn:microsoft.com/office/officeart/2008/layout/HorizontalMultiLevelHierarchy"/>
    <dgm:cxn modelId="{52C28C42-3AE9-4BB1-85C8-CE940DF5DD10}" type="presOf" srcId="{A1B81622-41C6-46C7-8811-2E332F588C2D}" destId="{49B02E1A-0AF3-4967-9AEF-09136940AD03}" srcOrd="0" destOrd="0" presId="urn:microsoft.com/office/officeart/2008/layout/HorizontalMultiLevelHierarchy"/>
    <dgm:cxn modelId="{6E6EAB62-558B-4219-9655-2BA6D0457113}" type="presOf" srcId="{0A2349CD-2803-41B2-AB60-F35E92B19275}" destId="{831564B2-E6EE-4687-BD3F-21DA1E57C50B}" srcOrd="0" destOrd="0" presId="urn:microsoft.com/office/officeart/2008/layout/HorizontalMultiLevelHierarchy"/>
    <dgm:cxn modelId="{633C8043-C25C-4359-A29A-40FCDE80B3CE}" type="presOf" srcId="{55D246C8-3613-4A0E-AC50-AE966A314B4B}" destId="{121A54F5-65B4-49A8-87E3-9D0F623E2CF2}" srcOrd="1" destOrd="0" presId="urn:microsoft.com/office/officeart/2008/layout/HorizontalMultiLevelHierarchy"/>
    <dgm:cxn modelId="{62BFF463-B070-4CF3-82FE-7944438E735B}" type="presOf" srcId="{FF5A0682-8A72-4B75-B0BC-E676CD8CDCD4}" destId="{6B69A342-FFD5-4ADE-B24E-3205DFC530F1}" srcOrd="1" destOrd="0" presId="urn:microsoft.com/office/officeart/2008/layout/HorizontalMultiLevelHierarchy"/>
    <dgm:cxn modelId="{5A524744-3B18-4B82-BC8F-356B137214FF}" type="presOf" srcId="{FF5A0682-8A72-4B75-B0BC-E676CD8CDCD4}" destId="{25DABF83-B581-40FC-ADC1-51F23EA67916}" srcOrd="0" destOrd="0" presId="urn:microsoft.com/office/officeart/2008/layout/HorizontalMultiLevelHierarchy"/>
    <dgm:cxn modelId="{4A927D44-90A7-45F3-8BD9-1293C2D29141}" type="presOf" srcId="{0F4136C8-787A-4FD0-BF64-5C892B9F3026}" destId="{3D842529-D608-4DF4-BE07-B515E1361CFD}" srcOrd="1" destOrd="0" presId="urn:microsoft.com/office/officeart/2008/layout/HorizontalMultiLevelHierarchy"/>
    <dgm:cxn modelId="{89376D66-EB2F-4993-A6BC-6EA8EF46A156}" type="presOf" srcId="{E429E5FA-C2E6-4847-9E76-1E44C0E7ACBE}" destId="{F9B821A3-8108-4D95-99C8-BCDF7E19AC98}" srcOrd="0" destOrd="0" presId="urn:microsoft.com/office/officeart/2008/layout/HorizontalMultiLevelHierarchy"/>
    <dgm:cxn modelId="{0030DA46-23C7-484F-BF68-3C80DD211E18}" srcId="{A1B81622-41C6-46C7-8811-2E332F588C2D}" destId="{E429E5FA-C2E6-4847-9E76-1E44C0E7ACBE}" srcOrd="1" destOrd="0" parTransId="{2694A249-2189-4EE4-9C0F-43C71899878D}" sibTransId="{1D837F99-2859-4CA7-8956-0E3E459FC9AB}"/>
    <dgm:cxn modelId="{A1143D6B-FF07-4015-B42A-5E03586609AE}" srcId="{54F6A701-E146-4FBE-9BE7-16661B86CBAC}" destId="{446511F2-7B02-45D5-9BC4-AF0BFF91575C}" srcOrd="1" destOrd="0" parTransId="{55D246C8-3613-4A0E-AC50-AE966A314B4B}" sibTransId="{3F1CEE53-913E-472A-A356-9E3755943B7C}"/>
    <dgm:cxn modelId="{6A077B6C-31A9-4AC7-968B-09CB261D509E}" type="presOf" srcId="{777516E7-BA73-4E86-916D-017D2F567981}" destId="{6051D0D7-F99F-44A7-A20A-030DFB29ADDC}" srcOrd="1" destOrd="0" presId="urn:microsoft.com/office/officeart/2008/layout/HorizontalMultiLevelHierarchy"/>
    <dgm:cxn modelId="{29E24E76-0203-4373-912E-4CB82C8185BB}" type="presOf" srcId="{464A0404-24B4-4F5A-9CB3-42E1D139938F}" destId="{4A03CCE8-EB15-4E45-A20B-6EB31076049D}" srcOrd="0" destOrd="0" presId="urn:microsoft.com/office/officeart/2008/layout/HorizontalMultiLevelHierarchy"/>
    <dgm:cxn modelId="{8A00A476-BB03-4181-A27D-7A1BF354161A}" srcId="{54F6A701-E146-4FBE-9BE7-16661B86CBAC}" destId="{5511DBDB-E4F2-4508-8A8A-A0229B958433}" srcOrd="0" destOrd="0" parTransId="{1BE9CF71-4E9A-4C85-A7C6-E3C776D1423A}" sibTransId="{90234334-A227-4CB5-A5D0-E9E095216954}"/>
    <dgm:cxn modelId="{575CB876-30CC-4055-8AFC-C6CCB730303A}" type="presOf" srcId="{777516E7-BA73-4E86-916D-017D2F567981}" destId="{E7A6A61D-E235-4570-8945-50F50FFB8FDD}" srcOrd="0" destOrd="0" presId="urn:microsoft.com/office/officeart/2008/layout/HorizontalMultiLevelHierarchy"/>
    <dgm:cxn modelId="{CCE5EE77-C77A-4943-8AA5-2B263C2D6F04}" type="presOf" srcId="{DD83E510-7B4E-4809-A8ED-A5941305EEC3}" destId="{4859F44D-7773-4FBE-AF7E-0812B1597381}" srcOrd="0" destOrd="0" presId="urn:microsoft.com/office/officeart/2008/layout/HorizontalMultiLevelHierarchy"/>
    <dgm:cxn modelId="{2239F378-2146-442F-8FA9-07D6F1725F1F}" type="presOf" srcId="{0B867214-F6FF-44B0-B96D-D3807E8E0DAA}" destId="{797342EA-3B11-44B0-87BB-14468197D3FF}" srcOrd="0" destOrd="0" presId="urn:microsoft.com/office/officeart/2008/layout/HorizontalMultiLevelHierarchy"/>
    <dgm:cxn modelId="{C1348C59-B88C-49BD-9FF2-A6DBBD44ED7B}" srcId="{0B867214-F6FF-44B0-B96D-D3807E8E0DAA}" destId="{78A9F32B-63B4-4AE5-9308-548321724166}" srcOrd="2" destOrd="0" parTransId="{0F4136C8-787A-4FD0-BF64-5C892B9F3026}" sibTransId="{10216FE4-9C3D-417D-A251-7D5BCB23FFDB}"/>
    <dgm:cxn modelId="{E6F86C7A-9D20-4917-AA76-5C428475FB92}" type="presOf" srcId="{2694A249-2189-4EE4-9C0F-43C71899878D}" destId="{EB1D588F-4481-4634-AEFB-2915535E9F6B}" srcOrd="1" destOrd="0" presId="urn:microsoft.com/office/officeart/2008/layout/HorizontalMultiLevelHierarchy"/>
    <dgm:cxn modelId="{8F8E3E98-67D8-4AF4-A11A-0074F6775A75}" srcId="{EC9C153E-F140-4AFD-AB07-6159300A1B4A}" destId="{54F6A701-E146-4FBE-9BE7-16661B86CBAC}" srcOrd="2" destOrd="0" parTransId="{DD83E510-7B4E-4809-A8ED-A5941305EEC3}" sibTransId="{F8868188-9E09-4822-A2EB-375475DB3C5B}"/>
    <dgm:cxn modelId="{C57D6E9D-A4F1-4924-9415-F509268C9EC5}" type="presOf" srcId="{6C00B08F-6D3B-4429-B9A3-EA09EBF4337A}" destId="{E4FB8193-9853-4138-B4CD-0B2EE55E4D84}" srcOrd="0" destOrd="0" presId="urn:microsoft.com/office/officeart/2008/layout/HorizontalMultiLevelHierarchy"/>
    <dgm:cxn modelId="{250566A4-C566-4129-ABD6-AF43002D5C00}" srcId="{A1B81622-41C6-46C7-8811-2E332F588C2D}" destId="{6C00B08F-6D3B-4429-B9A3-EA09EBF4337A}" srcOrd="0" destOrd="0" parTransId="{464A0404-24B4-4F5A-9CB3-42E1D139938F}" sibTransId="{D78BC9E6-34B0-4F03-9078-C68AFD45FFE0}"/>
    <dgm:cxn modelId="{EC476AAB-5737-4D35-9657-79E0EB4E04E6}" type="presOf" srcId="{446511F2-7B02-45D5-9BC4-AF0BFF91575C}" destId="{8FA892F9-CE5A-47EC-B2A3-BDEF12C76B69}" srcOrd="0" destOrd="0" presId="urn:microsoft.com/office/officeart/2008/layout/HorizontalMultiLevelHierarchy"/>
    <dgm:cxn modelId="{10F297AC-BE3D-4953-90BF-4A29CAB0CEF5}" srcId="{54F6A701-E146-4FBE-9BE7-16661B86CBAC}" destId="{92A3C7E2-4131-45A9-AE18-2232B71FA76F}" srcOrd="2" destOrd="0" parTransId="{FF5A0682-8A72-4B75-B0BC-E676CD8CDCD4}" sibTransId="{3025C527-EA26-4AB0-8AAB-7AD58B2BF4A1}"/>
    <dgm:cxn modelId="{F4CDD4AC-199F-4FCB-9A3C-A7D04988BB4F}" srcId="{0B867214-F6FF-44B0-B96D-D3807E8E0DAA}" destId="{0A2349CD-2803-41B2-AB60-F35E92B19275}" srcOrd="1" destOrd="0" parTransId="{777516E7-BA73-4E86-916D-017D2F567981}" sibTransId="{C8AD9111-3D73-488D-976B-E91BD1DDE8D4}"/>
    <dgm:cxn modelId="{12E56DB4-C0FB-43E7-8B73-EC458CB66113}" type="presOf" srcId="{6A28E63D-FC02-4FFB-A467-2FB537AFEAF2}" destId="{1AA9ED35-8BCC-4392-A640-2B5098D941F2}" srcOrd="0" destOrd="0" presId="urn:microsoft.com/office/officeart/2008/layout/HorizontalMultiLevelHierarchy"/>
    <dgm:cxn modelId="{971F01BF-B169-4730-9C85-2C38B8F5C77E}" type="presOf" srcId="{55D246C8-3613-4A0E-AC50-AE966A314B4B}" destId="{D6D66EEB-0E4A-4562-94E4-134966D4B10F}" srcOrd="0" destOrd="0" presId="urn:microsoft.com/office/officeart/2008/layout/HorizontalMultiLevelHierarchy"/>
    <dgm:cxn modelId="{0681CEBF-18A8-420E-B892-9A61057B6182}" type="presOf" srcId="{1BE9CF71-4E9A-4C85-A7C6-E3C776D1423A}" destId="{7F0BDD1D-2A4D-417D-91BF-074F14FAFF88}" srcOrd="0" destOrd="0" presId="urn:microsoft.com/office/officeart/2008/layout/HorizontalMultiLevelHierarchy"/>
    <dgm:cxn modelId="{9CFBE1C2-117D-4672-BA9A-95C76928D26A}" srcId="{B760DF71-1D45-4EB5-91ED-E768008E4D25}" destId="{EC9C153E-F140-4AFD-AB07-6159300A1B4A}" srcOrd="0" destOrd="0" parTransId="{06644E84-723E-432B-93A8-28FADCB1AA0C}" sibTransId="{43F22AF4-8B99-4FE2-B6D6-EA6DA8AB50A4}"/>
    <dgm:cxn modelId="{937854C7-28DA-4327-99AC-1638B4CBC702}" type="presOf" srcId="{54F6A701-E146-4FBE-9BE7-16661B86CBAC}" destId="{4D09BCE4-6EF9-4D56-A191-0B9AFBF63A03}" srcOrd="0" destOrd="0" presId="urn:microsoft.com/office/officeart/2008/layout/HorizontalMultiLevelHierarchy"/>
    <dgm:cxn modelId="{1980ECCC-1BB8-4591-9AF5-2AAA8F475475}" type="presOf" srcId="{0F4136C8-787A-4FD0-BF64-5C892B9F3026}" destId="{DBAEB1EE-B441-4225-8BDF-823FA16DD448}" srcOrd="0" destOrd="0" presId="urn:microsoft.com/office/officeart/2008/layout/HorizontalMultiLevelHierarchy"/>
    <dgm:cxn modelId="{EE7945CE-DCB1-4021-A9E6-84760BE4D807}" type="presOf" srcId="{B760DF71-1D45-4EB5-91ED-E768008E4D25}" destId="{45C69BDB-5563-4327-BE5E-12AF9A969C4C}" srcOrd="0" destOrd="0" presId="urn:microsoft.com/office/officeart/2008/layout/HorizontalMultiLevelHierarchy"/>
    <dgm:cxn modelId="{0FF0EAD7-6B35-47BF-86F2-01E634C0EE84}" type="presOf" srcId="{DD83E510-7B4E-4809-A8ED-A5941305EEC3}" destId="{847EA726-D854-4F03-AF01-14A39224CDFE}" srcOrd="1" destOrd="0" presId="urn:microsoft.com/office/officeart/2008/layout/HorizontalMultiLevelHierarchy"/>
    <dgm:cxn modelId="{60370ADA-8782-40A4-A3E6-2FAC59A34E43}" type="presOf" srcId="{E20901E6-2FF7-419C-A94A-FED8B8D48BC1}" destId="{6AD7C0CF-E677-455D-A481-8490035C10F0}" srcOrd="0" destOrd="0" presId="urn:microsoft.com/office/officeart/2008/layout/HorizontalMultiLevelHierarchy"/>
    <dgm:cxn modelId="{0409E5E0-44E4-4635-A562-BACD8DF2D01A}" type="presOf" srcId="{649B74B3-EDBB-4400-B223-48BF02D65E76}" destId="{BBB6088E-0937-43FF-8287-FFE7B6ACBED5}" srcOrd="0" destOrd="0" presId="urn:microsoft.com/office/officeart/2008/layout/HorizontalMultiLevelHierarchy"/>
    <dgm:cxn modelId="{5860ABE7-1AB7-41C4-9C84-0867B822544E}" type="presOf" srcId="{1BE9CF71-4E9A-4C85-A7C6-E3C776D1423A}" destId="{0ECC269F-1E4B-4AD7-A18A-67A632717927}" srcOrd="1" destOrd="0" presId="urn:microsoft.com/office/officeart/2008/layout/HorizontalMultiLevelHierarchy"/>
    <dgm:cxn modelId="{212ACAE7-5441-4803-9A83-E67672571F35}" type="presOf" srcId="{464A0404-24B4-4F5A-9CB3-42E1D139938F}" destId="{060D8505-B18B-4E51-B3B4-CCE334834183}" srcOrd="1" destOrd="0" presId="urn:microsoft.com/office/officeart/2008/layout/HorizontalMultiLevelHierarchy"/>
    <dgm:cxn modelId="{EB1D1BE8-E446-4284-8280-AC77FC906DC5}" srcId="{EC9C153E-F140-4AFD-AB07-6159300A1B4A}" destId="{0B867214-F6FF-44B0-B96D-D3807E8E0DAA}" srcOrd="1" destOrd="0" parTransId="{AD696C10-5CE4-46A3-8767-8A59E557F54B}" sibTransId="{0B8BC8C9-AB15-4D80-AD10-D1037F7AF570}"/>
    <dgm:cxn modelId="{49C254FE-D283-4792-B770-C88FC114069D}" type="presOf" srcId="{C813EA47-66AA-479D-BBAA-AC7D273824B5}" destId="{9D910F6B-DF83-485D-8B7C-8820BC549616}" srcOrd="0" destOrd="0" presId="urn:microsoft.com/office/officeart/2008/layout/HorizontalMultiLevelHierarchy"/>
    <dgm:cxn modelId="{575531E8-4DC9-44DC-9E73-F1C549FB4BE9}" type="presParOf" srcId="{45C69BDB-5563-4327-BE5E-12AF9A969C4C}" destId="{B68A28AE-BCF0-4F22-B6D3-1F5976821081}" srcOrd="0" destOrd="0" presId="urn:microsoft.com/office/officeart/2008/layout/HorizontalMultiLevelHierarchy"/>
    <dgm:cxn modelId="{C4C42715-30A4-4790-9DD9-58B1B234AEA3}" type="presParOf" srcId="{B68A28AE-BCF0-4F22-B6D3-1F5976821081}" destId="{A07CDA7A-E125-41AD-B1CC-DB45F85B2765}" srcOrd="0" destOrd="0" presId="urn:microsoft.com/office/officeart/2008/layout/HorizontalMultiLevelHierarchy"/>
    <dgm:cxn modelId="{3D72D45F-EB0C-4429-820B-253F2A6591FB}" type="presParOf" srcId="{B68A28AE-BCF0-4F22-B6D3-1F5976821081}" destId="{213FB9DF-71A3-4518-94E7-7101B564E0C7}" srcOrd="1" destOrd="0" presId="urn:microsoft.com/office/officeart/2008/layout/HorizontalMultiLevelHierarchy"/>
    <dgm:cxn modelId="{59AE1DA4-A4E1-4170-9F0D-68654DB93B5F}" type="presParOf" srcId="{213FB9DF-71A3-4518-94E7-7101B564E0C7}" destId="{1AA9ED35-8BCC-4392-A640-2B5098D941F2}" srcOrd="0" destOrd="0" presId="urn:microsoft.com/office/officeart/2008/layout/HorizontalMultiLevelHierarchy"/>
    <dgm:cxn modelId="{124C7BAC-F72F-4199-8132-812DE461C94A}" type="presParOf" srcId="{1AA9ED35-8BCC-4392-A640-2B5098D941F2}" destId="{4BC112B3-9BFE-40E7-84B0-4AD8B784C5DF}" srcOrd="0" destOrd="0" presId="urn:microsoft.com/office/officeart/2008/layout/HorizontalMultiLevelHierarchy"/>
    <dgm:cxn modelId="{28F51800-B7D3-4901-83FD-7EC0DDE89BEF}" type="presParOf" srcId="{213FB9DF-71A3-4518-94E7-7101B564E0C7}" destId="{41F2B55E-A433-4274-9D21-3444C570F102}" srcOrd="1" destOrd="0" presId="urn:microsoft.com/office/officeart/2008/layout/HorizontalMultiLevelHierarchy"/>
    <dgm:cxn modelId="{D3521932-5203-4BF3-80DD-D921105507AE}" type="presParOf" srcId="{41F2B55E-A433-4274-9D21-3444C570F102}" destId="{49B02E1A-0AF3-4967-9AEF-09136940AD03}" srcOrd="0" destOrd="0" presId="urn:microsoft.com/office/officeart/2008/layout/HorizontalMultiLevelHierarchy"/>
    <dgm:cxn modelId="{D766FDF9-232A-48DF-BD9C-7771563D4F8B}" type="presParOf" srcId="{41F2B55E-A433-4274-9D21-3444C570F102}" destId="{6E0A37FA-FD46-438E-A644-445D60F01439}" srcOrd="1" destOrd="0" presId="urn:microsoft.com/office/officeart/2008/layout/HorizontalMultiLevelHierarchy"/>
    <dgm:cxn modelId="{87D67A86-9C70-458F-92D1-7BB7A7D56EB3}" type="presParOf" srcId="{6E0A37FA-FD46-438E-A644-445D60F01439}" destId="{4A03CCE8-EB15-4E45-A20B-6EB31076049D}" srcOrd="0" destOrd="0" presId="urn:microsoft.com/office/officeart/2008/layout/HorizontalMultiLevelHierarchy"/>
    <dgm:cxn modelId="{3F5642DC-71AF-4A07-9518-A3A22CD86526}" type="presParOf" srcId="{4A03CCE8-EB15-4E45-A20B-6EB31076049D}" destId="{060D8505-B18B-4E51-B3B4-CCE334834183}" srcOrd="0" destOrd="0" presId="urn:microsoft.com/office/officeart/2008/layout/HorizontalMultiLevelHierarchy"/>
    <dgm:cxn modelId="{1C93F819-F01F-4865-B680-6EA7839900D2}" type="presParOf" srcId="{6E0A37FA-FD46-438E-A644-445D60F01439}" destId="{E80A0883-9D85-4C8C-AEDD-EF519726A5AB}" srcOrd="1" destOrd="0" presId="urn:microsoft.com/office/officeart/2008/layout/HorizontalMultiLevelHierarchy"/>
    <dgm:cxn modelId="{0C50F2D0-5355-4672-BB93-9D6192E8F499}" type="presParOf" srcId="{E80A0883-9D85-4C8C-AEDD-EF519726A5AB}" destId="{E4FB8193-9853-4138-B4CD-0B2EE55E4D84}" srcOrd="0" destOrd="0" presId="urn:microsoft.com/office/officeart/2008/layout/HorizontalMultiLevelHierarchy"/>
    <dgm:cxn modelId="{257470A1-0826-444C-9DC0-BDB9700A2108}" type="presParOf" srcId="{E80A0883-9D85-4C8C-AEDD-EF519726A5AB}" destId="{BD638DBC-751A-426A-B0C2-400011AF9C62}" srcOrd="1" destOrd="0" presId="urn:microsoft.com/office/officeart/2008/layout/HorizontalMultiLevelHierarchy"/>
    <dgm:cxn modelId="{1F63B08F-DCA8-4100-8F2B-DCD79C1DEC6F}" type="presParOf" srcId="{6E0A37FA-FD46-438E-A644-445D60F01439}" destId="{B358CBA0-B1D9-4B9B-9103-E53CD991E936}" srcOrd="2" destOrd="0" presId="urn:microsoft.com/office/officeart/2008/layout/HorizontalMultiLevelHierarchy"/>
    <dgm:cxn modelId="{B001F40C-4C90-4810-A7C6-FCEFE54BC01E}" type="presParOf" srcId="{B358CBA0-B1D9-4B9B-9103-E53CD991E936}" destId="{EB1D588F-4481-4634-AEFB-2915535E9F6B}" srcOrd="0" destOrd="0" presId="urn:microsoft.com/office/officeart/2008/layout/HorizontalMultiLevelHierarchy"/>
    <dgm:cxn modelId="{0150258D-0A1A-486C-82E3-462398B4D370}" type="presParOf" srcId="{6E0A37FA-FD46-438E-A644-445D60F01439}" destId="{8C12754D-842D-431E-AAE9-B5BD1DE40B76}" srcOrd="3" destOrd="0" presId="urn:microsoft.com/office/officeart/2008/layout/HorizontalMultiLevelHierarchy"/>
    <dgm:cxn modelId="{0DD51950-ADAE-44C2-AB5A-D4C0D937F04D}" type="presParOf" srcId="{8C12754D-842D-431E-AAE9-B5BD1DE40B76}" destId="{F9B821A3-8108-4D95-99C8-BCDF7E19AC98}" srcOrd="0" destOrd="0" presId="urn:microsoft.com/office/officeart/2008/layout/HorizontalMultiLevelHierarchy"/>
    <dgm:cxn modelId="{36F4A8F2-D312-415C-878A-6EFF8630E4F1}" type="presParOf" srcId="{8C12754D-842D-431E-AAE9-B5BD1DE40B76}" destId="{CDFB0ACF-C99D-4D4D-8CAA-E743A9499983}" srcOrd="1" destOrd="0" presId="urn:microsoft.com/office/officeart/2008/layout/HorizontalMultiLevelHierarchy"/>
    <dgm:cxn modelId="{BE0850D3-3D27-4C9D-908B-B34E260195E0}" type="presParOf" srcId="{6E0A37FA-FD46-438E-A644-445D60F01439}" destId="{9D910F6B-DF83-485D-8B7C-8820BC549616}" srcOrd="4" destOrd="0" presId="urn:microsoft.com/office/officeart/2008/layout/HorizontalMultiLevelHierarchy"/>
    <dgm:cxn modelId="{B66A32FA-A874-43CC-A413-C5B9BFE55E7E}" type="presParOf" srcId="{9D910F6B-DF83-485D-8B7C-8820BC549616}" destId="{AF55B476-D7F7-40C5-94AB-816BF4B515C8}" srcOrd="0" destOrd="0" presId="urn:microsoft.com/office/officeart/2008/layout/HorizontalMultiLevelHierarchy"/>
    <dgm:cxn modelId="{5E6CAC8D-AE17-46C5-9AF8-4D22D8FE66F6}" type="presParOf" srcId="{6E0A37FA-FD46-438E-A644-445D60F01439}" destId="{70294216-EE71-409D-A4AC-FBE2F1E8A295}" srcOrd="5" destOrd="0" presId="urn:microsoft.com/office/officeart/2008/layout/HorizontalMultiLevelHierarchy"/>
    <dgm:cxn modelId="{67DCD7C9-D1EB-48B2-8F7E-D112A8165ECD}" type="presParOf" srcId="{70294216-EE71-409D-A4AC-FBE2F1E8A295}" destId="{B96698F7-401D-4D1C-BA55-C7DD1393F69B}" srcOrd="0" destOrd="0" presId="urn:microsoft.com/office/officeart/2008/layout/HorizontalMultiLevelHierarchy"/>
    <dgm:cxn modelId="{B8CF0263-43F4-46BD-A70E-094CBB8AC245}" type="presParOf" srcId="{70294216-EE71-409D-A4AC-FBE2F1E8A295}" destId="{DA82E904-059B-49E1-B99D-044ACD810C5D}" srcOrd="1" destOrd="0" presId="urn:microsoft.com/office/officeart/2008/layout/HorizontalMultiLevelHierarchy"/>
    <dgm:cxn modelId="{F92B2436-BABA-4A5E-B116-C43A1C01B9DD}" type="presParOf" srcId="{213FB9DF-71A3-4518-94E7-7101B564E0C7}" destId="{0224C077-980A-4627-8B2E-6C05BB790667}" srcOrd="2" destOrd="0" presId="urn:microsoft.com/office/officeart/2008/layout/HorizontalMultiLevelHierarchy"/>
    <dgm:cxn modelId="{DA99BCDF-C572-49E1-ACB1-628A0974BA0F}" type="presParOf" srcId="{0224C077-980A-4627-8B2E-6C05BB790667}" destId="{DA47C46B-6696-4A01-9696-0C4490BD12BF}" srcOrd="0" destOrd="0" presId="urn:microsoft.com/office/officeart/2008/layout/HorizontalMultiLevelHierarchy"/>
    <dgm:cxn modelId="{B107292B-4B50-4CF6-B113-CB1BE868D2B6}" type="presParOf" srcId="{213FB9DF-71A3-4518-94E7-7101B564E0C7}" destId="{97CCD0CF-0883-4A90-B1AB-5AE62E9603E3}" srcOrd="3" destOrd="0" presId="urn:microsoft.com/office/officeart/2008/layout/HorizontalMultiLevelHierarchy"/>
    <dgm:cxn modelId="{157AABB8-89E5-43B8-958C-7CF3B1B2B564}" type="presParOf" srcId="{97CCD0CF-0883-4A90-B1AB-5AE62E9603E3}" destId="{797342EA-3B11-44B0-87BB-14468197D3FF}" srcOrd="0" destOrd="0" presId="urn:microsoft.com/office/officeart/2008/layout/HorizontalMultiLevelHierarchy"/>
    <dgm:cxn modelId="{4E2AF406-F9C1-4D6F-B4A7-BC330232ABC3}" type="presParOf" srcId="{97CCD0CF-0883-4A90-B1AB-5AE62E9603E3}" destId="{5A943E2D-E93A-4852-BFAB-155513198B89}" srcOrd="1" destOrd="0" presId="urn:microsoft.com/office/officeart/2008/layout/HorizontalMultiLevelHierarchy"/>
    <dgm:cxn modelId="{41E54006-97F7-40D8-A9F4-17233073870D}" type="presParOf" srcId="{5A943E2D-E93A-4852-BFAB-155513198B89}" destId="{BBB6088E-0937-43FF-8287-FFE7B6ACBED5}" srcOrd="0" destOrd="0" presId="urn:microsoft.com/office/officeart/2008/layout/HorizontalMultiLevelHierarchy"/>
    <dgm:cxn modelId="{917D1DB8-AFB7-4745-BF22-95D8B5619A6D}" type="presParOf" srcId="{BBB6088E-0937-43FF-8287-FFE7B6ACBED5}" destId="{8D2C5811-F6FE-4316-8CCE-94B5397B5934}" srcOrd="0" destOrd="0" presId="urn:microsoft.com/office/officeart/2008/layout/HorizontalMultiLevelHierarchy"/>
    <dgm:cxn modelId="{D12C6C48-60EB-4BF3-9AB6-13D70C0E5D42}" type="presParOf" srcId="{5A943E2D-E93A-4852-BFAB-155513198B89}" destId="{C8BFE4D2-A8A2-4275-9A5A-5872F75FA9EE}" srcOrd="1" destOrd="0" presId="urn:microsoft.com/office/officeart/2008/layout/HorizontalMultiLevelHierarchy"/>
    <dgm:cxn modelId="{F1C73E9B-B1CB-4067-8416-8CF7B594B00A}" type="presParOf" srcId="{C8BFE4D2-A8A2-4275-9A5A-5872F75FA9EE}" destId="{6AD7C0CF-E677-455D-A481-8490035C10F0}" srcOrd="0" destOrd="0" presId="urn:microsoft.com/office/officeart/2008/layout/HorizontalMultiLevelHierarchy"/>
    <dgm:cxn modelId="{4BC9E0F3-0056-48D4-BC29-5B24B17F71C5}" type="presParOf" srcId="{C8BFE4D2-A8A2-4275-9A5A-5872F75FA9EE}" destId="{1B69F403-06A1-4966-9E89-863C2A40DB59}" srcOrd="1" destOrd="0" presId="urn:microsoft.com/office/officeart/2008/layout/HorizontalMultiLevelHierarchy"/>
    <dgm:cxn modelId="{717D5EE3-B348-43E6-A908-556BCFFB2CB2}" type="presParOf" srcId="{5A943E2D-E93A-4852-BFAB-155513198B89}" destId="{E7A6A61D-E235-4570-8945-50F50FFB8FDD}" srcOrd="2" destOrd="0" presId="urn:microsoft.com/office/officeart/2008/layout/HorizontalMultiLevelHierarchy"/>
    <dgm:cxn modelId="{DD1FF055-E71E-4BA7-A179-D6C242EDA3EE}" type="presParOf" srcId="{E7A6A61D-E235-4570-8945-50F50FFB8FDD}" destId="{6051D0D7-F99F-44A7-A20A-030DFB29ADDC}" srcOrd="0" destOrd="0" presId="urn:microsoft.com/office/officeart/2008/layout/HorizontalMultiLevelHierarchy"/>
    <dgm:cxn modelId="{A9DF6966-2BC5-4EFA-A6DC-CF57D2040865}" type="presParOf" srcId="{5A943E2D-E93A-4852-BFAB-155513198B89}" destId="{41F8525A-2279-40F9-B7CE-E4FA6259C850}" srcOrd="3" destOrd="0" presId="urn:microsoft.com/office/officeart/2008/layout/HorizontalMultiLevelHierarchy"/>
    <dgm:cxn modelId="{5078A08E-D995-48CC-B31E-C94771F659A8}" type="presParOf" srcId="{41F8525A-2279-40F9-B7CE-E4FA6259C850}" destId="{831564B2-E6EE-4687-BD3F-21DA1E57C50B}" srcOrd="0" destOrd="0" presId="urn:microsoft.com/office/officeart/2008/layout/HorizontalMultiLevelHierarchy"/>
    <dgm:cxn modelId="{C4129CFC-24AE-4DAC-97E0-8B2F9D438E9B}" type="presParOf" srcId="{41F8525A-2279-40F9-B7CE-E4FA6259C850}" destId="{F344A2B3-493A-48A9-93C2-BFC66448D936}" srcOrd="1" destOrd="0" presId="urn:microsoft.com/office/officeart/2008/layout/HorizontalMultiLevelHierarchy"/>
    <dgm:cxn modelId="{99CCCC97-AC39-45A2-A1CC-174403483FB6}" type="presParOf" srcId="{5A943E2D-E93A-4852-BFAB-155513198B89}" destId="{DBAEB1EE-B441-4225-8BDF-823FA16DD448}" srcOrd="4" destOrd="0" presId="urn:microsoft.com/office/officeart/2008/layout/HorizontalMultiLevelHierarchy"/>
    <dgm:cxn modelId="{B91E7CB8-A567-4265-9A12-907C59FBC15D}" type="presParOf" srcId="{DBAEB1EE-B441-4225-8BDF-823FA16DD448}" destId="{3D842529-D608-4DF4-BE07-B515E1361CFD}" srcOrd="0" destOrd="0" presId="urn:microsoft.com/office/officeart/2008/layout/HorizontalMultiLevelHierarchy"/>
    <dgm:cxn modelId="{84A47DB1-225E-4BA7-B65A-934FCD0E357D}" type="presParOf" srcId="{5A943E2D-E93A-4852-BFAB-155513198B89}" destId="{7220D575-E706-4167-960F-DB05A19C17CC}" srcOrd="5" destOrd="0" presId="urn:microsoft.com/office/officeart/2008/layout/HorizontalMultiLevelHierarchy"/>
    <dgm:cxn modelId="{B3FF187E-B202-4AEF-B50C-973FD75852A8}" type="presParOf" srcId="{7220D575-E706-4167-960F-DB05A19C17CC}" destId="{A14B2DB7-F61E-4F5F-A0FC-AE31F9F23228}" srcOrd="0" destOrd="0" presId="urn:microsoft.com/office/officeart/2008/layout/HorizontalMultiLevelHierarchy"/>
    <dgm:cxn modelId="{AA37BB17-98DF-404C-B7EE-C74B9FC05403}" type="presParOf" srcId="{7220D575-E706-4167-960F-DB05A19C17CC}" destId="{81EF9D34-146D-48B8-B789-298871B2D909}" srcOrd="1" destOrd="0" presId="urn:microsoft.com/office/officeart/2008/layout/HorizontalMultiLevelHierarchy"/>
    <dgm:cxn modelId="{3ED70137-206B-4B0F-B768-BDA4BC8737EE}" type="presParOf" srcId="{213FB9DF-71A3-4518-94E7-7101B564E0C7}" destId="{4859F44D-7773-4FBE-AF7E-0812B1597381}" srcOrd="4" destOrd="0" presId="urn:microsoft.com/office/officeart/2008/layout/HorizontalMultiLevelHierarchy"/>
    <dgm:cxn modelId="{95934E9A-1875-4AA9-998A-F860552C6A98}" type="presParOf" srcId="{4859F44D-7773-4FBE-AF7E-0812B1597381}" destId="{847EA726-D854-4F03-AF01-14A39224CDFE}" srcOrd="0" destOrd="0" presId="urn:microsoft.com/office/officeart/2008/layout/HorizontalMultiLevelHierarchy"/>
    <dgm:cxn modelId="{4B953B06-9660-4D96-8496-6E08629E1709}" type="presParOf" srcId="{213FB9DF-71A3-4518-94E7-7101B564E0C7}" destId="{4AF01D5A-632E-42D6-AC39-003090287A5A}" srcOrd="5" destOrd="0" presId="urn:microsoft.com/office/officeart/2008/layout/HorizontalMultiLevelHierarchy"/>
    <dgm:cxn modelId="{63BC5FAA-0B2C-47DB-8DE1-8E7D0C982E96}" type="presParOf" srcId="{4AF01D5A-632E-42D6-AC39-003090287A5A}" destId="{4D09BCE4-6EF9-4D56-A191-0B9AFBF63A03}" srcOrd="0" destOrd="0" presId="urn:microsoft.com/office/officeart/2008/layout/HorizontalMultiLevelHierarchy"/>
    <dgm:cxn modelId="{6CC63615-52E4-4A4E-B2B9-DDF144D57F9B}" type="presParOf" srcId="{4AF01D5A-632E-42D6-AC39-003090287A5A}" destId="{76BF6720-8D73-4815-8D6D-3DB659B0AAB1}" srcOrd="1" destOrd="0" presId="urn:microsoft.com/office/officeart/2008/layout/HorizontalMultiLevelHierarchy"/>
    <dgm:cxn modelId="{AAADBFC0-45B5-4738-A426-E7129B4605DB}" type="presParOf" srcId="{76BF6720-8D73-4815-8D6D-3DB659B0AAB1}" destId="{7F0BDD1D-2A4D-417D-91BF-074F14FAFF88}" srcOrd="0" destOrd="0" presId="urn:microsoft.com/office/officeart/2008/layout/HorizontalMultiLevelHierarchy"/>
    <dgm:cxn modelId="{42862D00-EC4B-415C-BC73-ACBE2D3EC7CF}" type="presParOf" srcId="{7F0BDD1D-2A4D-417D-91BF-074F14FAFF88}" destId="{0ECC269F-1E4B-4AD7-A18A-67A632717927}" srcOrd="0" destOrd="0" presId="urn:microsoft.com/office/officeart/2008/layout/HorizontalMultiLevelHierarchy"/>
    <dgm:cxn modelId="{38B83BDF-6D56-4DB0-971F-B906E237BA83}" type="presParOf" srcId="{76BF6720-8D73-4815-8D6D-3DB659B0AAB1}" destId="{1C9EBB3A-7DB6-4434-9B28-48F07D4CD40D}" srcOrd="1" destOrd="0" presId="urn:microsoft.com/office/officeart/2008/layout/HorizontalMultiLevelHierarchy"/>
    <dgm:cxn modelId="{C0F3E0DD-F4A6-40C0-8DD7-0827381D8D03}" type="presParOf" srcId="{1C9EBB3A-7DB6-4434-9B28-48F07D4CD40D}" destId="{732BAB92-E4E4-4A7A-B860-9A850AB7CC22}" srcOrd="0" destOrd="0" presId="urn:microsoft.com/office/officeart/2008/layout/HorizontalMultiLevelHierarchy"/>
    <dgm:cxn modelId="{0798E236-62BE-4926-9CEE-D61C53746876}" type="presParOf" srcId="{1C9EBB3A-7DB6-4434-9B28-48F07D4CD40D}" destId="{A1554873-2787-4091-B6E6-1C50A6D329A8}" srcOrd="1" destOrd="0" presId="urn:microsoft.com/office/officeart/2008/layout/HorizontalMultiLevelHierarchy"/>
    <dgm:cxn modelId="{54C0D10C-6768-4C10-BD8F-5C0EBB96FB3D}" type="presParOf" srcId="{76BF6720-8D73-4815-8D6D-3DB659B0AAB1}" destId="{D6D66EEB-0E4A-4562-94E4-134966D4B10F}" srcOrd="2" destOrd="0" presId="urn:microsoft.com/office/officeart/2008/layout/HorizontalMultiLevelHierarchy"/>
    <dgm:cxn modelId="{786ECFD2-96F1-4DB6-BC39-95A9084A20C5}" type="presParOf" srcId="{D6D66EEB-0E4A-4562-94E4-134966D4B10F}" destId="{121A54F5-65B4-49A8-87E3-9D0F623E2CF2}" srcOrd="0" destOrd="0" presId="urn:microsoft.com/office/officeart/2008/layout/HorizontalMultiLevelHierarchy"/>
    <dgm:cxn modelId="{66C40EEE-FBF0-49F2-A8F5-36B5E411C976}" type="presParOf" srcId="{76BF6720-8D73-4815-8D6D-3DB659B0AAB1}" destId="{E1373BE4-29DB-4237-9FE6-8454A7427406}" srcOrd="3" destOrd="0" presId="urn:microsoft.com/office/officeart/2008/layout/HorizontalMultiLevelHierarchy"/>
    <dgm:cxn modelId="{6CAA5CCE-AE2C-4E3E-8B2F-64E5F82004E0}" type="presParOf" srcId="{E1373BE4-29DB-4237-9FE6-8454A7427406}" destId="{8FA892F9-CE5A-47EC-B2A3-BDEF12C76B69}" srcOrd="0" destOrd="0" presId="urn:microsoft.com/office/officeart/2008/layout/HorizontalMultiLevelHierarchy"/>
    <dgm:cxn modelId="{CF16E3AA-AC66-4B71-BAB2-6B5D184F841F}" type="presParOf" srcId="{E1373BE4-29DB-4237-9FE6-8454A7427406}" destId="{92725059-EC29-4B08-874F-E354C7A3DBD7}" srcOrd="1" destOrd="0" presId="urn:microsoft.com/office/officeart/2008/layout/HorizontalMultiLevelHierarchy"/>
    <dgm:cxn modelId="{1C6FEAB8-9615-453C-900D-182F6156CD02}" type="presParOf" srcId="{76BF6720-8D73-4815-8D6D-3DB659B0AAB1}" destId="{25DABF83-B581-40FC-ADC1-51F23EA67916}" srcOrd="4" destOrd="0" presId="urn:microsoft.com/office/officeart/2008/layout/HorizontalMultiLevelHierarchy"/>
    <dgm:cxn modelId="{605573D8-D85A-4309-8BB9-9BCF0B14B02A}" type="presParOf" srcId="{25DABF83-B581-40FC-ADC1-51F23EA67916}" destId="{6B69A342-FFD5-4ADE-B24E-3205DFC530F1}" srcOrd="0" destOrd="0" presId="urn:microsoft.com/office/officeart/2008/layout/HorizontalMultiLevelHierarchy"/>
    <dgm:cxn modelId="{B2E555AB-C69E-4402-9F7C-9C1B0927E10F}" type="presParOf" srcId="{76BF6720-8D73-4815-8D6D-3DB659B0AAB1}" destId="{4DC48209-A57D-414F-B396-AFFE56704E3C}" srcOrd="5" destOrd="0" presId="urn:microsoft.com/office/officeart/2008/layout/HorizontalMultiLevelHierarchy"/>
    <dgm:cxn modelId="{3BE3724C-367E-4D8F-8B25-2AB5D5D6CBE3}" type="presParOf" srcId="{4DC48209-A57D-414F-B396-AFFE56704E3C}" destId="{96E65ACB-6194-47EC-9E3B-76663729FA77}" srcOrd="0" destOrd="0" presId="urn:microsoft.com/office/officeart/2008/layout/HorizontalMultiLevelHierarchy"/>
    <dgm:cxn modelId="{0E04E8D1-59E0-4384-B0ED-4CBD6638B30B}" type="presParOf" srcId="{4DC48209-A57D-414F-B396-AFFE56704E3C}" destId="{537944EB-09CF-40EE-8ADA-6B290E632D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60DF71-1D45-4EB5-91ED-E768008E4D2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086D934B-8618-4BD2-8043-A849C9C85A28}">
      <dgm:prSet phldrT="[Text]"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Recovered Cases MSE: </a:t>
          </a:r>
          <a:r>
            <a:rPr lang="en-IN" b="0" i="0" dirty="0"/>
            <a:t>2432174018901.882</a:t>
          </a:r>
          <a:endParaRPr lang="en-IN" dirty="0"/>
        </a:p>
      </dgm:t>
    </dgm:pt>
    <dgm:pt modelId="{C813EA47-66AA-479D-BBAA-AC7D273824B5}" type="parTrans" cxnId="{60F14923-8149-48E3-8D88-D01E121A74C6}">
      <dgm:prSet/>
      <dgm:spPr/>
      <dgm:t>
        <a:bodyPr/>
        <a:lstStyle/>
        <a:p>
          <a:endParaRPr lang="en-IN"/>
        </a:p>
      </dgm:t>
    </dgm:pt>
    <dgm:pt modelId="{D35FCB81-B38C-46A4-A3A4-AB5BD02F73E8}" type="sibTrans" cxnId="{60F14923-8149-48E3-8D88-D01E121A74C6}">
      <dgm:prSet/>
      <dgm:spPr/>
      <dgm:t>
        <a:bodyPr/>
        <a:lstStyle/>
        <a:p>
          <a:endParaRPr lang="en-IN"/>
        </a:p>
      </dgm:t>
    </dgm:pt>
    <dgm:pt modelId="{78A9F32B-63B4-4AE5-9308-548321724166}">
      <dgm:prSet phldrT="[Text]" custT="1"/>
      <dgm:spPr/>
      <dgm:t>
        <a:bodyPr/>
        <a:lstStyle/>
        <a:p>
          <a:r>
            <a:rPr lang="en-IN" sz="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Recovered Cases MSE: </a:t>
          </a:r>
          <a:r>
            <a:rPr lang="en-IN" sz="700" b="0" i="0" dirty="0"/>
            <a:t>2579123406135.711</a:t>
          </a:r>
          <a:endParaRPr lang="en-IN" sz="700" dirty="0"/>
        </a:p>
      </dgm:t>
    </dgm:pt>
    <dgm:pt modelId="{0F4136C8-787A-4FD0-BF64-5C892B9F3026}" type="parTrans" cxnId="{C1348C59-B88C-49BD-9FF2-A6DBBD44ED7B}">
      <dgm:prSet/>
      <dgm:spPr/>
      <dgm:t>
        <a:bodyPr/>
        <a:lstStyle/>
        <a:p>
          <a:endParaRPr lang="en-IN"/>
        </a:p>
      </dgm:t>
    </dgm:pt>
    <dgm:pt modelId="{10216FE4-9C3D-417D-A251-7D5BCB23FFDB}" type="sibTrans" cxnId="{C1348C59-B88C-49BD-9FF2-A6DBBD44ED7B}">
      <dgm:prSet/>
      <dgm:spPr/>
      <dgm:t>
        <a:bodyPr/>
        <a:lstStyle/>
        <a:p>
          <a:endParaRPr lang="en-IN"/>
        </a:p>
      </dgm:t>
    </dgm:pt>
    <dgm:pt modelId="{E20901E6-2FF7-419C-A94A-FED8B8D48BC1}">
      <dgm:prSet phldrT="[Text]"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  MSE: </a:t>
          </a:r>
          <a:r>
            <a:rPr lang="en-IN" b="0" i="0" dirty="0"/>
            <a:t>3654559843473.5767</a:t>
          </a:r>
          <a:endParaRPr lang="en-IN" dirty="0"/>
        </a:p>
      </dgm:t>
    </dgm:pt>
    <dgm:pt modelId="{649B74B3-EDBB-4400-B223-48BF02D65E76}" type="parTrans" cxnId="{DFD23623-DFCB-4B66-ADD5-466F7AE54625}">
      <dgm:prSet/>
      <dgm:spPr/>
      <dgm:t>
        <a:bodyPr/>
        <a:lstStyle/>
        <a:p>
          <a:endParaRPr lang="en-IN"/>
        </a:p>
      </dgm:t>
    </dgm:pt>
    <dgm:pt modelId="{1D9BC514-7604-48A4-B05A-481DEF75CEC0}" type="sibTrans" cxnId="{DFD23623-DFCB-4B66-ADD5-466F7AE54625}">
      <dgm:prSet/>
      <dgm:spPr/>
      <dgm:t>
        <a:bodyPr/>
        <a:lstStyle/>
        <a:p>
          <a:endParaRPr lang="en-IN"/>
        </a:p>
      </dgm:t>
    </dgm:pt>
    <dgm:pt modelId="{0A2349CD-2803-41B2-AB60-F35E92B19275}">
      <dgm:prSet phldrT="[Text]" custT="1"/>
      <dgm:spPr/>
      <dgm:t>
        <a:bodyPr/>
        <a:lstStyle/>
        <a:p>
          <a:r>
            <a:rPr lang="en-IN" sz="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Deaths Case MSE: </a:t>
          </a:r>
          <a:r>
            <a:rPr lang="en-IN" sz="700" b="0" i="0" dirty="0"/>
            <a:t>86710415944391.67</a:t>
          </a:r>
          <a:endParaRPr lang="en-IN" sz="700" dirty="0"/>
        </a:p>
      </dgm:t>
    </dgm:pt>
    <dgm:pt modelId="{777516E7-BA73-4E86-916D-017D2F567981}" type="parTrans" cxnId="{F4CDD4AC-199F-4FCB-9A3C-A7D04988BB4F}">
      <dgm:prSet/>
      <dgm:spPr/>
      <dgm:t>
        <a:bodyPr/>
        <a:lstStyle/>
        <a:p>
          <a:endParaRPr lang="en-IN"/>
        </a:p>
      </dgm:t>
    </dgm:pt>
    <dgm:pt modelId="{C8AD9111-3D73-488D-976B-E91BD1DDE8D4}" type="sibTrans" cxnId="{F4CDD4AC-199F-4FCB-9A3C-A7D04988BB4F}">
      <dgm:prSet/>
      <dgm:spPr/>
      <dgm:t>
        <a:bodyPr/>
        <a:lstStyle/>
        <a:p>
          <a:endParaRPr lang="en-IN"/>
        </a:p>
      </dgm:t>
    </dgm:pt>
    <dgm:pt modelId="{5511DBDB-E4F2-4508-8A8A-A0229B958433}">
      <dgm:prSet phldrT="[Text]" custT="1"/>
      <dgm:spPr/>
      <dgm:t>
        <a:bodyPr/>
        <a:lstStyle/>
        <a:p>
          <a:r>
            <a:rPr lang="en-IN" sz="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  MSE: 3555250000000</a:t>
          </a:r>
          <a:endParaRPr lang="en-IN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E9CF71-4E9A-4C85-A7C6-E3C776D1423A}" type="parTrans" cxnId="{8A00A476-BB03-4181-A27D-7A1BF354161A}">
      <dgm:prSet/>
      <dgm:spPr/>
      <dgm:t>
        <a:bodyPr/>
        <a:lstStyle/>
        <a:p>
          <a:endParaRPr lang="en-IN"/>
        </a:p>
      </dgm:t>
    </dgm:pt>
    <dgm:pt modelId="{90234334-A227-4CB5-A5D0-E9E095216954}" type="sibTrans" cxnId="{8A00A476-BB03-4181-A27D-7A1BF354161A}">
      <dgm:prSet/>
      <dgm:spPr/>
      <dgm:t>
        <a:bodyPr/>
        <a:lstStyle/>
        <a:p>
          <a:endParaRPr lang="en-IN"/>
        </a:p>
      </dgm:t>
    </dgm:pt>
    <dgm:pt modelId="{446511F2-7B02-45D5-9BC4-AF0BFF91575C}">
      <dgm:prSet phldrT="[Text]" custT="1"/>
      <dgm:spPr/>
      <dgm:t>
        <a:bodyPr/>
        <a:lstStyle/>
        <a:p>
          <a:r>
            <a:rPr lang="en-IN" sz="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Deaths Case MSE: 569023000</a:t>
          </a:r>
          <a:endParaRPr lang="en-IN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D246C8-3613-4A0E-AC50-AE966A314B4B}" type="parTrans" cxnId="{A1143D6B-FF07-4015-B42A-5E03586609AE}">
      <dgm:prSet/>
      <dgm:spPr/>
      <dgm:t>
        <a:bodyPr/>
        <a:lstStyle/>
        <a:p>
          <a:endParaRPr lang="en-IN"/>
        </a:p>
      </dgm:t>
    </dgm:pt>
    <dgm:pt modelId="{3F1CEE53-913E-472A-A356-9E3755943B7C}" type="sibTrans" cxnId="{A1143D6B-FF07-4015-B42A-5E03586609AE}">
      <dgm:prSet/>
      <dgm:spPr/>
      <dgm:t>
        <a:bodyPr/>
        <a:lstStyle/>
        <a:p>
          <a:endParaRPr lang="en-IN"/>
        </a:p>
      </dgm:t>
    </dgm:pt>
    <dgm:pt modelId="{EC9C153E-F140-4AFD-AB07-6159300A1B4A}">
      <dgm:prSet phldrT="[Text]" custT="1"/>
      <dgm:spPr/>
      <dgm:t>
        <a:bodyPr/>
        <a:lstStyle/>
        <a:p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Poly reg.</a:t>
          </a:r>
        </a:p>
        <a:p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&lt;</a:t>
          </a:r>
        </a:p>
        <a:p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Prophet</a:t>
          </a:r>
        </a:p>
        <a:p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&lt;</a:t>
          </a:r>
        </a:p>
        <a:p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SVM</a:t>
          </a:r>
        </a:p>
      </dgm:t>
    </dgm:pt>
    <dgm:pt modelId="{43F22AF4-8B99-4FE2-B6D6-EA6DA8AB50A4}" type="sibTrans" cxnId="{9CFBE1C2-117D-4672-BA9A-95C76928D26A}">
      <dgm:prSet/>
      <dgm:spPr/>
      <dgm:t>
        <a:bodyPr/>
        <a:lstStyle/>
        <a:p>
          <a:endParaRPr lang="en-IN"/>
        </a:p>
      </dgm:t>
    </dgm:pt>
    <dgm:pt modelId="{06644E84-723E-432B-93A8-28FADCB1AA0C}" type="parTrans" cxnId="{9CFBE1C2-117D-4672-BA9A-95C76928D26A}">
      <dgm:prSet/>
      <dgm:spPr/>
      <dgm:t>
        <a:bodyPr/>
        <a:lstStyle/>
        <a:p>
          <a:endParaRPr lang="en-IN"/>
        </a:p>
      </dgm:t>
    </dgm:pt>
    <dgm:pt modelId="{C469244F-68FC-4A8B-BC6F-48F6AB5945E7}">
      <dgm:prSet phldrT="[Text]"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Deaths Case MSE: </a:t>
          </a:r>
          <a:r>
            <a:rPr lang="en-IN" b="0" i="0" dirty="0"/>
            <a:t>127912217.263184</a:t>
          </a:r>
          <a:endParaRPr lang="en-IN" dirty="0"/>
        </a:p>
      </dgm:t>
    </dgm:pt>
    <dgm:pt modelId="{E2CA9EAA-7BC4-4838-8660-94DDA1520F7C}" type="parTrans" cxnId="{A9793681-CF79-4AC3-9E00-51AC11728695}">
      <dgm:prSet/>
      <dgm:spPr/>
      <dgm:t>
        <a:bodyPr/>
        <a:lstStyle/>
        <a:p>
          <a:endParaRPr lang="en-IN"/>
        </a:p>
      </dgm:t>
    </dgm:pt>
    <dgm:pt modelId="{3251343A-410C-4FC1-84AC-4104FF678EBC}" type="sibTrans" cxnId="{A9793681-CF79-4AC3-9E00-51AC11728695}">
      <dgm:prSet/>
      <dgm:spPr/>
      <dgm:t>
        <a:bodyPr/>
        <a:lstStyle/>
        <a:p>
          <a:endParaRPr lang="en-IN"/>
        </a:p>
      </dgm:t>
    </dgm:pt>
    <dgm:pt modelId="{BBBEA896-4CB7-40C9-BF45-D3999953FF36}">
      <dgm:prSet phldrT="[Text]"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  MSE: </a:t>
          </a:r>
          <a:r>
            <a:rPr lang="en-IN" b="0" i="0" dirty="0"/>
            <a:t>905268287138.0388</a:t>
          </a:r>
          <a:endParaRPr lang="en-IN" dirty="0"/>
        </a:p>
      </dgm:t>
    </dgm:pt>
    <dgm:pt modelId="{355C1DD1-6EEE-4FA1-8C90-CDD336A89634}" type="parTrans" cxnId="{1BDA13AC-D4E9-4104-A152-D26277904B3C}">
      <dgm:prSet/>
      <dgm:spPr/>
      <dgm:t>
        <a:bodyPr/>
        <a:lstStyle/>
        <a:p>
          <a:endParaRPr lang="en-IN"/>
        </a:p>
      </dgm:t>
    </dgm:pt>
    <dgm:pt modelId="{74F2068B-0154-44E2-BE71-A4BFFF3F76DD}" type="sibTrans" cxnId="{1BDA13AC-D4E9-4104-A152-D26277904B3C}">
      <dgm:prSet/>
      <dgm:spPr/>
      <dgm:t>
        <a:bodyPr/>
        <a:lstStyle/>
        <a:p>
          <a:endParaRPr lang="en-IN"/>
        </a:p>
      </dgm:t>
    </dgm:pt>
    <dgm:pt modelId="{965697B7-FA1C-4C31-B285-A1267777A623}">
      <dgm:prSet phldrT="[Text]" custT="1"/>
      <dgm:spPr/>
      <dgm:t>
        <a:bodyPr/>
        <a:lstStyle/>
        <a:p>
          <a:r>
            <a:rPr lang="en-IN" sz="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Recovered Cases MSE: 5157170000000</a:t>
          </a:r>
          <a:endParaRPr lang="en-IN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DE376B-99C5-4640-97F4-3A6A9A109F18}" type="parTrans" cxnId="{FDEB5EE2-AFEB-4C28-824B-57FB250B691F}">
      <dgm:prSet/>
      <dgm:spPr/>
      <dgm:t>
        <a:bodyPr/>
        <a:lstStyle/>
        <a:p>
          <a:endParaRPr lang="en-IN"/>
        </a:p>
      </dgm:t>
    </dgm:pt>
    <dgm:pt modelId="{1DFFA6FA-BD8F-4BF4-8EC0-B09EDFCE8FD6}" type="sibTrans" cxnId="{FDEB5EE2-AFEB-4C28-824B-57FB250B691F}">
      <dgm:prSet/>
      <dgm:spPr/>
      <dgm:t>
        <a:bodyPr/>
        <a:lstStyle/>
        <a:p>
          <a:endParaRPr lang="en-IN"/>
        </a:p>
      </dgm:t>
    </dgm:pt>
    <dgm:pt modelId="{45C69BDB-5563-4327-BE5E-12AF9A969C4C}" type="pres">
      <dgm:prSet presAssocID="{B760DF71-1D45-4EB5-91ED-E768008E4D25}" presName="Name0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B68A28AE-BCF0-4F22-B6D3-1F5976821081}" type="pres">
      <dgm:prSet presAssocID="{EC9C153E-F140-4AFD-AB07-6159300A1B4A}" presName="root1" presStyleCnt="0"/>
      <dgm:spPr/>
    </dgm:pt>
    <dgm:pt modelId="{A07CDA7A-E125-41AD-B1CC-DB45F85B2765}" type="pres">
      <dgm:prSet presAssocID="{EC9C153E-F140-4AFD-AB07-6159300A1B4A}" presName="LevelOneTextNode" presStyleLbl="node0" presStyleIdx="0" presStyleCnt="1" custAng="16200000" custScaleX="507178" custScaleY="61849" custLinFactX="17827" custLinFactNeighborX="100000" custLinFactNeighborY="644">
        <dgm:presLayoutVars>
          <dgm:chPref val="3"/>
        </dgm:presLayoutVars>
      </dgm:prSet>
      <dgm:spPr/>
    </dgm:pt>
    <dgm:pt modelId="{213FB9DF-71A3-4518-94E7-7101B564E0C7}" type="pres">
      <dgm:prSet presAssocID="{EC9C153E-F140-4AFD-AB07-6159300A1B4A}" presName="level2hierChild" presStyleCnt="0"/>
      <dgm:spPr/>
    </dgm:pt>
    <dgm:pt modelId="{85363139-5024-4DBB-9835-E81002E76232}" type="pres">
      <dgm:prSet presAssocID="{355C1DD1-6EEE-4FA1-8C90-CDD336A89634}" presName="conn2-1" presStyleLbl="parChTrans1D2" presStyleIdx="0" presStyleCnt="9"/>
      <dgm:spPr/>
    </dgm:pt>
    <dgm:pt modelId="{DD824B46-7956-407A-8C22-2C6DD43A66DE}" type="pres">
      <dgm:prSet presAssocID="{355C1DD1-6EEE-4FA1-8C90-CDD336A89634}" presName="connTx" presStyleLbl="parChTrans1D2" presStyleIdx="0" presStyleCnt="9"/>
      <dgm:spPr/>
    </dgm:pt>
    <dgm:pt modelId="{1AEDF131-3C4A-4693-AE51-085B71E4CB73}" type="pres">
      <dgm:prSet presAssocID="{BBBEA896-4CB7-40C9-BF45-D3999953FF36}" presName="root2" presStyleCnt="0"/>
      <dgm:spPr/>
    </dgm:pt>
    <dgm:pt modelId="{C223C1A3-D25A-410A-A012-C881F74978BE}" type="pres">
      <dgm:prSet presAssocID="{BBBEA896-4CB7-40C9-BF45-D3999953FF36}" presName="LevelTwoTextNode" presStyleLbl="node2" presStyleIdx="0" presStyleCnt="9" custScaleX="130178">
        <dgm:presLayoutVars>
          <dgm:chPref val="3"/>
        </dgm:presLayoutVars>
      </dgm:prSet>
      <dgm:spPr/>
    </dgm:pt>
    <dgm:pt modelId="{E92E5D64-BF1E-4975-BFE4-9B14C054E248}" type="pres">
      <dgm:prSet presAssocID="{BBBEA896-4CB7-40C9-BF45-D3999953FF36}" presName="level3hierChild" presStyleCnt="0"/>
      <dgm:spPr/>
    </dgm:pt>
    <dgm:pt modelId="{5A7AFB6A-AB3E-4DC2-9041-F371D642078D}" type="pres">
      <dgm:prSet presAssocID="{E2CA9EAA-7BC4-4838-8660-94DDA1520F7C}" presName="conn2-1" presStyleLbl="parChTrans1D2" presStyleIdx="1" presStyleCnt="9"/>
      <dgm:spPr/>
    </dgm:pt>
    <dgm:pt modelId="{04DD1D00-BDF1-4F44-90E6-BC6D51AF1C17}" type="pres">
      <dgm:prSet presAssocID="{E2CA9EAA-7BC4-4838-8660-94DDA1520F7C}" presName="connTx" presStyleLbl="parChTrans1D2" presStyleIdx="1" presStyleCnt="9"/>
      <dgm:spPr/>
    </dgm:pt>
    <dgm:pt modelId="{DA573E1C-4FC3-4D86-B941-57C134AC3848}" type="pres">
      <dgm:prSet presAssocID="{C469244F-68FC-4A8B-BC6F-48F6AB5945E7}" presName="root2" presStyleCnt="0"/>
      <dgm:spPr/>
    </dgm:pt>
    <dgm:pt modelId="{D4E25A68-87B3-478A-97B8-AC040152A930}" type="pres">
      <dgm:prSet presAssocID="{C469244F-68FC-4A8B-BC6F-48F6AB5945E7}" presName="LevelTwoTextNode" presStyleLbl="node2" presStyleIdx="1" presStyleCnt="9" custScaleX="130178">
        <dgm:presLayoutVars>
          <dgm:chPref val="3"/>
        </dgm:presLayoutVars>
      </dgm:prSet>
      <dgm:spPr/>
    </dgm:pt>
    <dgm:pt modelId="{12C7650B-BF38-43D1-8A89-AD77D50E5C2F}" type="pres">
      <dgm:prSet presAssocID="{C469244F-68FC-4A8B-BC6F-48F6AB5945E7}" presName="level3hierChild" presStyleCnt="0"/>
      <dgm:spPr/>
    </dgm:pt>
    <dgm:pt modelId="{9D910F6B-DF83-485D-8B7C-8820BC549616}" type="pres">
      <dgm:prSet presAssocID="{C813EA47-66AA-479D-BBAA-AC7D273824B5}" presName="conn2-1" presStyleLbl="parChTrans1D2" presStyleIdx="2" presStyleCnt="9"/>
      <dgm:spPr/>
    </dgm:pt>
    <dgm:pt modelId="{AF55B476-D7F7-40C5-94AB-816BF4B515C8}" type="pres">
      <dgm:prSet presAssocID="{C813EA47-66AA-479D-BBAA-AC7D273824B5}" presName="connTx" presStyleLbl="parChTrans1D2" presStyleIdx="2" presStyleCnt="9"/>
      <dgm:spPr/>
    </dgm:pt>
    <dgm:pt modelId="{70294216-EE71-409D-A4AC-FBE2F1E8A295}" type="pres">
      <dgm:prSet presAssocID="{086D934B-8618-4BD2-8043-A849C9C85A28}" presName="root2" presStyleCnt="0"/>
      <dgm:spPr/>
    </dgm:pt>
    <dgm:pt modelId="{B96698F7-401D-4D1C-BA55-C7DD1393F69B}" type="pres">
      <dgm:prSet presAssocID="{086D934B-8618-4BD2-8043-A849C9C85A28}" presName="LevelTwoTextNode" presStyleLbl="node2" presStyleIdx="2" presStyleCnt="9" custScaleX="130178">
        <dgm:presLayoutVars>
          <dgm:chPref val="3"/>
        </dgm:presLayoutVars>
      </dgm:prSet>
      <dgm:spPr/>
    </dgm:pt>
    <dgm:pt modelId="{DA82E904-059B-49E1-B99D-044ACD810C5D}" type="pres">
      <dgm:prSet presAssocID="{086D934B-8618-4BD2-8043-A849C9C85A28}" presName="level3hierChild" presStyleCnt="0"/>
      <dgm:spPr/>
    </dgm:pt>
    <dgm:pt modelId="{BBB6088E-0937-43FF-8287-FFE7B6ACBED5}" type="pres">
      <dgm:prSet presAssocID="{649B74B3-EDBB-4400-B223-48BF02D65E76}" presName="conn2-1" presStyleLbl="parChTrans1D2" presStyleIdx="3" presStyleCnt="9"/>
      <dgm:spPr/>
    </dgm:pt>
    <dgm:pt modelId="{8D2C5811-F6FE-4316-8CCE-94B5397B5934}" type="pres">
      <dgm:prSet presAssocID="{649B74B3-EDBB-4400-B223-48BF02D65E76}" presName="connTx" presStyleLbl="parChTrans1D2" presStyleIdx="3" presStyleCnt="9"/>
      <dgm:spPr/>
    </dgm:pt>
    <dgm:pt modelId="{C8BFE4D2-A8A2-4275-9A5A-5872F75FA9EE}" type="pres">
      <dgm:prSet presAssocID="{E20901E6-2FF7-419C-A94A-FED8B8D48BC1}" presName="root2" presStyleCnt="0"/>
      <dgm:spPr/>
    </dgm:pt>
    <dgm:pt modelId="{6AD7C0CF-E677-455D-A481-8490035C10F0}" type="pres">
      <dgm:prSet presAssocID="{E20901E6-2FF7-419C-A94A-FED8B8D48BC1}" presName="LevelTwoTextNode" presStyleLbl="node2" presStyleIdx="3" presStyleCnt="9" custScaleX="130178">
        <dgm:presLayoutVars>
          <dgm:chPref val="3"/>
        </dgm:presLayoutVars>
      </dgm:prSet>
      <dgm:spPr/>
    </dgm:pt>
    <dgm:pt modelId="{1B69F403-06A1-4966-9E89-863C2A40DB59}" type="pres">
      <dgm:prSet presAssocID="{E20901E6-2FF7-419C-A94A-FED8B8D48BC1}" presName="level3hierChild" presStyleCnt="0"/>
      <dgm:spPr/>
    </dgm:pt>
    <dgm:pt modelId="{E7A6A61D-E235-4570-8945-50F50FFB8FDD}" type="pres">
      <dgm:prSet presAssocID="{777516E7-BA73-4E86-916D-017D2F567981}" presName="conn2-1" presStyleLbl="parChTrans1D2" presStyleIdx="4" presStyleCnt="9"/>
      <dgm:spPr/>
    </dgm:pt>
    <dgm:pt modelId="{6051D0D7-F99F-44A7-A20A-030DFB29ADDC}" type="pres">
      <dgm:prSet presAssocID="{777516E7-BA73-4E86-916D-017D2F567981}" presName="connTx" presStyleLbl="parChTrans1D2" presStyleIdx="4" presStyleCnt="9"/>
      <dgm:spPr/>
    </dgm:pt>
    <dgm:pt modelId="{41F8525A-2279-40F9-B7CE-E4FA6259C850}" type="pres">
      <dgm:prSet presAssocID="{0A2349CD-2803-41B2-AB60-F35E92B19275}" presName="root2" presStyleCnt="0"/>
      <dgm:spPr/>
    </dgm:pt>
    <dgm:pt modelId="{831564B2-E6EE-4687-BD3F-21DA1E57C50B}" type="pres">
      <dgm:prSet presAssocID="{0A2349CD-2803-41B2-AB60-F35E92B19275}" presName="LevelTwoTextNode" presStyleLbl="node2" presStyleIdx="4" presStyleCnt="9" custScaleX="130178">
        <dgm:presLayoutVars>
          <dgm:chPref val="3"/>
        </dgm:presLayoutVars>
      </dgm:prSet>
      <dgm:spPr/>
    </dgm:pt>
    <dgm:pt modelId="{F344A2B3-493A-48A9-93C2-BFC66448D936}" type="pres">
      <dgm:prSet presAssocID="{0A2349CD-2803-41B2-AB60-F35E92B19275}" presName="level3hierChild" presStyleCnt="0"/>
      <dgm:spPr/>
    </dgm:pt>
    <dgm:pt modelId="{DBAEB1EE-B441-4225-8BDF-823FA16DD448}" type="pres">
      <dgm:prSet presAssocID="{0F4136C8-787A-4FD0-BF64-5C892B9F3026}" presName="conn2-1" presStyleLbl="parChTrans1D2" presStyleIdx="5" presStyleCnt="9"/>
      <dgm:spPr/>
    </dgm:pt>
    <dgm:pt modelId="{3D842529-D608-4DF4-BE07-B515E1361CFD}" type="pres">
      <dgm:prSet presAssocID="{0F4136C8-787A-4FD0-BF64-5C892B9F3026}" presName="connTx" presStyleLbl="parChTrans1D2" presStyleIdx="5" presStyleCnt="9"/>
      <dgm:spPr/>
    </dgm:pt>
    <dgm:pt modelId="{7220D575-E706-4167-960F-DB05A19C17CC}" type="pres">
      <dgm:prSet presAssocID="{78A9F32B-63B4-4AE5-9308-548321724166}" presName="root2" presStyleCnt="0"/>
      <dgm:spPr/>
    </dgm:pt>
    <dgm:pt modelId="{A14B2DB7-F61E-4F5F-A0FC-AE31F9F23228}" type="pres">
      <dgm:prSet presAssocID="{78A9F32B-63B4-4AE5-9308-548321724166}" presName="LevelTwoTextNode" presStyleLbl="node2" presStyleIdx="5" presStyleCnt="9" custScaleX="130178">
        <dgm:presLayoutVars>
          <dgm:chPref val="3"/>
        </dgm:presLayoutVars>
      </dgm:prSet>
      <dgm:spPr/>
    </dgm:pt>
    <dgm:pt modelId="{81EF9D34-146D-48B8-B789-298871B2D909}" type="pres">
      <dgm:prSet presAssocID="{78A9F32B-63B4-4AE5-9308-548321724166}" presName="level3hierChild" presStyleCnt="0"/>
      <dgm:spPr/>
    </dgm:pt>
    <dgm:pt modelId="{7F0BDD1D-2A4D-417D-91BF-074F14FAFF88}" type="pres">
      <dgm:prSet presAssocID="{1BE9CF71-4E9A-4C85-A7C6-E3C776D1423A}" presName="conn2-1" presStyleLbl="parChTrans1D2" presStyleIdx="6" presStyleCnt="9"/>
      <dgm:spPr/>
    </dgm:pt>
    <dgm:pt modelId="{0ECC269F-1E4B-4AD7-A18A-67A632717927}" type="pres">
      <dgm:prSet presAssocID="{1BE9CF71-4E9A-4C85-A7C6-E3C776D1423A}" presName="connTx" presStyleLbl="parChTrans1D2" presStyleIdx="6" presStyleCnt="9"/>
      <dgm:spPr/>
    </dgm:pt>
    <dgm:pt modelId="{1C9EBB3A-7DB6-4434-9B28-48F07D4CD40D}" type="pres">
      <dgm:prSet presAssocID="{5511DBDB-E4F2-4508-8A8A-A0229B958433}" presName="root2" presStyleCnt="0"/>
      <dgm:spPr/>
    </dgm:pt>
    <dgm:pt modelId="{732BAB92-E4E4-4A7A-B860-9A850AB7CC22}" type="pres">
      <dgm:prSet presAssocID="{5511DBDB-E4F2-4508-8A8A-A0229B958433}" presName="LevelTwoTextNode" presStyleLbl="node2" presStyleIdx="6" presStyleCnt="9" custScaleX="130072" custScaleY="85098">
        <dgm:presLayoutVars>
          <dgm:chPref val="3"/>
        </dgm:presLayoutVars>
      </dgm:prSet>
      <dgm:spPr/>
    </dgm:pt>
    <dgm:pt modelId="{A1554873-2787-4091-B6E6-1C50A6D329A8}" type="pres">
      <dgm:prSet presAssocID="{5511DBDB-E4F2-4508-8A8A-A0229B958433}" presName="level3hierChild" presStyleCnt="0"/>
      <dgm:spPr/>
    </dgm:pt>
    <dgm:pt modelId="{D6D66EEB-0E4A-4562-94E4-134966D4B10F}" type="pres">
      <dgm:prSet presAssocID="{55D246C8-3613-4A0E-AC50-AE966A314B4B}" presName="conn2-1" presStyleLbl="parChTrans1D2" presStyleIdx="7" presStyleCnt="9"/>
      <dgm:spPr/>
    </dgm:pt>
    <dgm:pt modelId="{121A54F5-65B4-49A8-87E3-9D0F623E2CF2}" type="pres">
      <dgm:prSet presAssocID="{55D246C8-3613-4A0E-AC50-AE966A314B4B}" presName="connTx" presStyleLbl="parChTrans1D2" presStyleIdx="7" presStyleCnt="9"/>
      <dgm:spPr/>
    </dgm:pt>
    <dgm:pt modelId="{E1373BE4-29DB-4237-9FE6-8454A7427406}" type="pres">
      <dgm:prSet presAssocID="{446511F2-7B02-45D5-9BC4-AF0BFF91575C}" presName="root2" presStyleCnt="0"/>
      <dgm:spPr/>
    </dgm:pt>
    <dgm:pt modelId="{8FA892F9-CE5A-47EC-B2A3-BDEF12C76B69}" type="pres">
      <dgm:prSet presAssocID="{446511F2-7B02-45D5-9BC4-AF0BFF91575C}" presName="LevelTwoTextNode" presStyleLbl="node2" presStyleIdx="7" presStyleCnt="9" custScaleX="130002" custScaleY="86629">
        <dgm:presLayoutVars>
          <dgm:chPref val="3"/>
        </dgm:presLayoutVars>
      </dgm:prSet>
      <dgm:spPr/>
    </dgm:pt>
    <dgm:pt modelId="{92725059-EC29-4B08-874F-E354C7A3DBD7}" type="pres">
      <dgm:prSet presAssocID="{446511F2-7B02-45D5-9BC4-AF0BFF91575C}" presName="level3hierChild" presStyleCnt="0"/>
      <dgm:spPr/>
    </dgm:pt>
    <dgm:pt modelId="{685CD084-6AD6-4286-BF09-1C5B4EDD63D3}" type="pres">
      <dgm:prSet presAssocID="{E8DE376B-99C5-4640-97F4-3A6A9A109F18}" presName="conn2-1" presStyleLbl="parChTrans1D2" presStyleIdx="8" presStyleCnt="9"/>
      <dgm:spPr/>
    </dgm:pt>
    <dgm:pt modelId="{933DF963-12E3-4499-BF86-3C0445CCEBDC}" type="pres">
      <dgm:prSet presAssocID="{E8DE376B-99C5-4640-97F4-3A6A9A109F18}" presName="connTx" presStyleLbl="parChTrans1D2" presStyleIdx="8" presStyleCnt="9"/>
      <dgm:spPr/>
    </dgm:pt>
    <dgm:pt modelId="{9B69B622-A682-49EA-87AA-FC08C11CD90A}" type="pres">
      <dgm:prSet presAssocID="{965697B7-FA1C-4C31-B285-A1267777A623}" presName="root2" presStyleCnt="0"/>
      <dgm:spPr/>
    </dgm:pt>
    <dgm:pt modelId="{AE5A6F4B-385E-4A2C-9E76-9287167160FC}" type="pres">
      <dgm:prSet presAssocID="{965697B7-FA1C-4C31-B285-A1267777A623}" presName="LevelTwoTextNode" presStyleLbl="node2" presStyleIdx="8" presStyleCnt="9" custScaleX="130234" custScaleY="85434">
        <dgm:presLayoutVars>
          <dgm:chPref val="3"/>
        </dgm:presLayoutVars>
      </dgm:prSet>
      <dgm:spPr/>
    </dgm:pt>
    <dgm:pt modelId="{5E8DCFC2-352C-48F0-8F48-C9AC2749BBD8}" type="pres">
      <dgm:prSet presAssocID="{965697B7-FA1C-4C31-B285-A1267777A623}" presName="level3hierChild" presStyleCnt="0"/>
      <dgm:spPr/>
    </dgm:pt>
  </dgm:ptLst>
  <dgm:cxnLst>
    <dgm:cxn modelId="{F8EADF01-A9D7-4D2A-B959-BB5147E6067D}" type="presOf" srcId="{E2CA9EAA-7BC4-4838-8660-94DDA1520F7C}" destId="{5A7AFB6A-AB3E-4DC2-9041-F371D642078D}" srcOrd="0" destOrd="0" presId="urn:microsoft.com/office/officeart/2008/layout/HorizontalMultiLevelHierarchy"/>
    <dgm:cxn modelId="{7F949D13-CEFE-4037-87D0-F08A7A7F0C83}" type="presOf" srcId="{E2CA9EAA-7BC4-4838-8660-94DDA1520F7C}" destId="{04DD1D00-BDF1-4F44-90E6-BC6D51AF1C17}" srcOrd="1" destOrd="0" presId="urn:microsoft.com/office/officeart/2008/layout/HorizontalMultiLevelHierarchy"/>
    <dgm:cxn modelId="{5F7DF218-FE3C-44A7-99AD-7673C9FBD695}" type="presOf" srcId="{EC9C153E-F140-4AFD-AB07-6159300A1B4A}" destId="{A07CDA7A-E125-41AD-B1CC-DB45F85B2765}" srcOrd="0" destOrd="0" presId="urn:microsoft.com/office/officeart/2008/layout/HorizontalMultiLevelHierarchy"/>
    <dgm:cxn modelId="{08E67E1B-5800-4CF1-93D3-BF56690950DE}" type="presOf" srcId="{355C1DD1-6EEE-4FA1-8C90-CDD336A89634}" destId="{DD824B46-7956-407A-8C22-2C6DD43A66DE}" srcOrd="1" destOrd="0" presId="urn:microsoft.com/office/officeart/2008/layout/HorizontalMultiLevelHierarchy"/>
    <dgm:cxn modelId="{DFD23623-DFCB-4B66-ADD5-466F7AE54625}" srcId="{EC9C153E-F140-4AFD-AB07-6159300A1B4A}" destId="{E20901E6-2FF7-419C-A94A-FED8B8D48BC1}" srcOrd="3" destOrd="0" parTransId="{649B74B3-EDBB-4400-B223-48BF02D65E76}" sibTransId="{1D9BC514-7604-48A4-B05A-481DEF75CEC0}"/>
    <dgm:cxn modelId="{60F14923-8149-48E3-8D88-D01E121A74C6}" srcId="{EC9C153E-F140-4AFD-AB07-6159300A1B4A}" destId="{086D934B-8618-4BD2-8043-A849C9C85A28}" srcOrd="2" destOrd="0" parTransId="{C813EA47-66AA-479D-BBAA-AC7D273824B5}" sibTransId="{D35FCB81-B38C-46A4-A3A4-AB5BD02F73E8}"/>
    <dgm:cxn modelId="{5AD06B27-093B-46D1-BAD4-DB6BD6266B38}" type="presOf" srcId="{1BE9CF71-4E9A-4C85-A7C6-E3C776D1423A}" destId="{0ECC269F-1E4B-4AD7-A18A-67A632717927}" srcOrd="1" destOrd="0" presId="urn:microsoft.com/office/officeart/2008/layout/HorizontalMultiLevelHierarchy"/>
    <dgm:cxn modelId="{0241D728-3E83-40E2-A255-E9E2B0C37C2F}" type="presOf" srcId="{0F4136C8-787A-4FD0-BF64-5C892B9F3026}" destId="{3D842529-D608-4DF4-BE07-B515E1361CFD}" srcOrd="1" destOrd="0" presId="urn:microsoft.com/office/officeart/2008/layout/HorizontalMultiLevelHierarchy"/>
    <dgm:cxn modelId="{8203602B-C981-439D-A585-AC1460852D72}" type="presOf" srcId="{C813EA47-66AA-479D-BBAA-AC7D273824B5}" destId="{AF55B476-D7F7-40C5-94AB-816BF4B515C8}" srcOrd="1" destOrd="0" presId="urn:microsoft.com/office/officeart/2008/layout/HorizontalMultiLevelHierarchy"/>
    <dgm:cxn modelId="{1D69022D-D2E7-4A4E-8255-B9F0CAB6C498}" type="presOf" srcId="{777516E7-BA73-4E86-916D-017D2F567981}" destId="{6051D0D7-F99F-44A7-A20A-030DFB29ADDC}" srcOrd="1" destOrd="0" presId="urn:microsoft.com/office/officeart/2008/layout/HorizontalMultiLevelHierarchy"/>
    <dgm:cxn modelId="{0928502E-4139-41D5-A7E9-6D0670A879AB}" type="presOf" srcId="{E8DE376B-99C5-4640-97F4-3A6A9A109F18}" destId="{685CD084-6AD6-4286-BF09-1C5B4EDD63D3}" srcOrd="0" destOrd="0" presId="urn:microsoft.com/office/officeart/2008/layout/HorizontalMultiLevelHierarchy"/>
    <dgm:cxn modelId="{9B5D703D-CE51-4283-8E0F-06D6F3B07B9E}" type="presOf" srcId="{649B74B3-EDBB-4400-B223-48BF02D65E76}" destId="{8D2C5811-F6FE-4316-8CCE-94B5397B5934}" srcOrd="1" destOrd="0" presId="urn:microsoft.com/office/officeart/2008/layout/HorizontalMultiLevelHierarchy"/>
    <dgm:cxn modelId="{FB31E23E-0B1C-45B6-83DC-DBFB1AC990B8}" type="presOf" srcId="{965697B7-FA1C-4C31-B285-A1267777A623}" destId="{AE5A6F4B-385E-4A2C-9E76-9287167160FC}" srcOrd="0" destOrd="0" presId="urn:microsoft.com/office/officeart/2008/layout/HorizontalMultiLevelHierarchy"/>
    <dgm:cxn modelId="{9FCDB65B-8439-402D-8833-FBCFA9FCF875}" type="presOf" srcId="{C469244F-68FC-4A8B-BC6F-48F6AB5945E7}" destId="{D4E25A68-87B3-478A-97B8-AC040152A930}" srcOrd="0" destOrd="0" presId="urn:microsoft.com/office/officeart/2008/layout/HorizontalMultiLevelHierarchy"/>
    <dgm:cxn modelId="{A4D1BA41-74D6-47CE-97AE-43E659E960C6}" type="presOf" srcId="{0A2349CD-2803-41B2-AB60-F35E92B19275}" destId="{831564B2-E6EE-4687-BD3F-21DA1E57C50B}" srcOrd="0" destOrd="0" presId="urn:microsoft.com/office/officeart/2008/layout/HorizontalMultiLevelHierarchy"/>
    <dgm:cxn modelId="{63824643-DD5D-40A0-8CEC-8D5AC3EEB135}" type="presOf" srcId="{0F4136C8-787A-4FD0-BF64-5C892B9F3026}" destId="{DBAEB1EE-B441-4225-8BDF-823FA16DD448}" srcOrd="0" destOrd="0" presId="urn:microsoft.com/office/officeart/2008/layout/HorizontalMultiLevelHierarchy"/>
    <dgm:cxn modelId="{68016146-BFE1-4F6F-B075-BEAD5F3C12BE}" type="presOf" srcId="{355C1DD1-6EEE-4FA1-8C90-CDD336A89634}" destId="{85363139-5024-4DBB-9835-E81002E76232}" srcOrd="0" destOrd="0" presId="urn:microsoft.com/office/officeart/2008/layout/HorizontalMultiLevelHierarchy"/>
    <dgm:cxn modelId="{0304B947-5B5C-408A-B1D4-2A5FBDE21AC4}" type="presOf" srcId="{649B74B3-EDBB-4400-B223-48BF02D65E76}" destId="{BBB6088E-0937-43FF-8287-FFE7B6ACBED5}" srcOrd="0" destOrd="0" presId="urn:microsoft.com/office/officeart/2008/layout/HorizontalMultiLevelHierarchy"/>
    <dgm:cxn modelId="{A1143D6B-FF07-4015-B42A-5E03586609AE}" srcId="{EC9C153E-F140-4AFD-AB07-6159300A1B4A}" destId="{446511F2-7B02-45D5-9BC4-AF0BFF91575C}" srcOrd="7" destOrd="0" parTransId="{55D246C8-3613-4A0E-AC50-AE966A314B4B}" sibTransId="{3F1CEE53-913E-472A-A356-9E3755943B7C}"/>
    <dgm:cxn modelId="{A2FF1C55-BFDD-4649-9B45-2DA6B76F8536}" type="presOf" srcId="{C813EA47-66AA-479D-BBAA-AC7D273824B5}" destId="{9D910F6B-DF83-485D-8B7C-8820BC549616}" srcOrd="0" destOrd="0" presId="urn:microsoft.com/office/officeart/2008/layout/HorizontalMultiLevelHierarchy"/>
    <dgm:cxn modelId="{8A00A476-BB03-4181-A27D-7A1BF354161A}" srcId="{EC9C153E-F140-4AFD-AB07-6159300A1B4A}" destId="{5511DBDB-E4F2-4508-8A8A-A0229B958433}" srcOrd="6" destOrd="0" parTransId="{1BE9CF71-4E9A-4C85-A7C6-E3C776D1423A}" sibTransId="{90234334-A227-4CB5-A5D0-E9E095216954}"/>
    <dgm:cxn modelId="{5CBDF057-6507-41EF-9C4D-5307329C20D2}" type="presOf" srcId="{BBBEA896-4CB7-40C9-BF45-D3999953FF36}" destId="{C223C1A3-D25A-410A-A012-C881F74978BE}" srcOrd="0" destOrd="0" presId="urn:microsoft.com/office/officeart/2008/layout/HorizontalMultiLevelHierarchy"/>
    <dgm:cxn modelId="{C1348C59-B88C-49BD-9FF2-A6DBBD44ED7B}" srcId="{EC9C153E-F140-4AFD-AB07-6159300A1B4A}" destId="{78A9F32B-63B4-4AE5-9308-548321724166}" srcOrd="5" destOrd="0" parTransId="{0F4136C8-787A-4FD0-BF64-5C892B9F3026}" sibTransId="{10216FE4-9C3D-417D-A251-7D5BCB23FFDB}"/>
    <dgm:cxn modelId="{A9793681-CF79-4AC3-9E00-51AC11728695}" srcId="{EC9C153E-F140-4AFD-AB07-6159300A1B4A}" destId="{C469244F-68FC-4A8B-BC6F-48F6AB5945E7}" srcOrd="1" destOrd="0" parTransId="{E2CA9EAA-7BC4-4838-8660-94DDA1520F7C}" sibTransId="{3251343A-410C-4FC1-84AC-4104FF678EBC}"/>
    <dgm:cxn modelId="{4441D886-38DF-44A6-80A3-477E8EC1C856}" type="presOf" srcId="{446511F2-7B02-45D5-9BC4-AF0BFF91575C}" destId="{8FA892F9-CE5A-47EC-B2A3-BDEF12C76B69}" srcOrd="0" destOrd="0" presId="urn:microsoft.com/office/officeart/2008/layout/HorizontalMultiLevelHierarchy"/>
    <dgm:cxn modelId="{010F51AA-4B5F-4AA1-80A8-728E63152059}" type="presOf" srcId="{086D934B-8618-4BD2-8043-A849C9C85A28}" destId="{B96698F7-401D-4D1C-BA55-C7DD1393F69B}" srcOrd="0" destOrd="0" presId="urn:microsoft.com/office/officeart/2008/layout/HorizontalMultiLevelHierarchy"/>
    <dgm:cxn modelId="{1BDA13AC-D4E9-4104-A152-D26277904B3C}" srcId="{EC9C153E-F140-4AFD-AB07-6159300A1B4A}" destId="{BBBEA896-4CB7-40C9-BF45-D3999953FF36}" srcOrd="0" destOrd="0" parTransId="{355C1DD1-6EEE-4FA1-8C90-CDD336A89634}" sibTransId="{74F2068B-0154-44E2-BE71-A4BFFF3F76DD}"/>
    <dgm:cxn modelId="{F4CDD4AC-199F-4FCB-9A3C-A7D04988BB4F}" srcId="{EC9C153E-F140-4AFD-AB07-6159300A1B4A}" destId="{0A2349CD-2803-41B2-AB60-F35E92B19275}" srcOrd="4" destOrd="0" parTransId="{777516E7-BA73-4E86-916D-017D2F567981}" sibTransId="{C8AD9111-3D73-488D-976B-E91BD1DDE8D4}"/>
    <dgm:cxn modelId="{8F2DB7B2-FB93-4627-BBDD-EAA25515FB68}" type="presOf" srcId="{777516E7-BA73-4E86-916D-017D2F567981}" destId="{E7A6A61D-E235-4570-8945-50F50FFB8FDD}" srcOrd="0" destOrd="0" presId="urn:microsoft.com/office/officeart/2008/layout/HorizontalMultiLevelHierarchy"/>
    <dgm:cxn modelId="{93DD3EB8-DF71-4DAF-9FD1-7570BB8DDBA0}" type="presOf" srcId="{78A9F32B-63B4-4AE5-9308-548321724166}" destId="{A14B2DB7-F61E-4F5F-A0FC-AE31F9F23228}" srcOrd="0" destOrd="0" presId="urn:microsoft.com/office/officeart/2008/layout/HorizontalMultiLevelHierarchy"/>
    <dgm:cxn modelId="{9CFBE1C2-117D-4672-BA9A-95C76928D26A}" srcId="{B760DF71-1D45-4EB5-91ED-E768008E4D25}" destId="{EC9C153E-F140-4AFD-AB07-6159300A1B4A}" srcOrd="0" destOrd="0" parTransId="{06644E84-723E-432B-93A8-28FADCB1AA0C}" sibTransId="{43F22AF4-8B99-4FE2-B6D6-EA6DA8AB50A4}"/>
    <dgm:cxn modelId="{15983CC6-DB89-4789-9F0A-028F25CC0176}" type="presOf" srcId="{E20901E6-2FF7-419C-A94A-FED8B8D48BC1}" destId="{6AD7C0CF-E677-455D-A481-8490035C10F0}" srcOrd="0" destOrd="0" presId="urn:microsoft.com/office/officeart/2008/layout/HorizontalMultiLevelHierarchy"/>
    <dgm:cxn modelId="{E78F78C7-FE5F-4C30-8386-D2975D8269F3}" type="presOf" srcId="{E8DE376B-99C5-4640-97F4-3A6A9A109F18}" destId="{933DF963-12E3-4499-BF86-3C0445CCEBDC}" srcOrd="1" destOrd="0" presId="urn:microsoft.com/office/officeart/2008/layout/HorizontalMultiLevelHierarchy"/>
    <dgm:cxn modelId="{EE7945CE-DCB1-4021-A9E6-84760BE4D807}" type="presOf" srcId="{B760DF71-1D45-4EB5-91ED-E768008E4D25}" destId="{45C69BDB-5563-4327-BE5E-12AF9A969C4C}" srcOrd="0" destOrd="0" presId="urn:microsoft.com/office/officeart/2008/layout/HorizontalMultiLevelHierarchy"/>
    <dgm:cxn modelId="{EFE519D9-32D8-476D-AFEC-32B0A8D67A7D}" type="presOf" srcId="{5511DBDB-E4F2-4508-8A8A-A0229B958433}" destId="{732BAB92-E4E4-4A7A-B860-9A850AB7CC22}" srcOrd="0" destOrd="0" presId="urn:microsoft.com/office/officeart/2008/layout/HorizontalMultiLevelHierarchy"/>
    <dgm:cxn modelId="{F68FC7DF-C8E4-4BB5-BFEF-F8A96720488D}" type="presOf" srcId="{55D246C8-3613-4A0E-AC50-AE966A314B4B}" destId="{121A54F5-65B4-49A8-87E3-9D0F623E2CF2}" srcOrd="1" destOrd="0" presId="urn:microsoft.com/office/officeart/2008/layout/HorizontalMultiLevelHierarchy"/>
    <dgm:cxn modelId="{FDEB5EE2-AFEB-4C28-824B-57FB250B691F}" srcId="{EC9C153E-F140-4AFD-AB07-6159300A1B4A}" destId="{965697B7-FA1C-4C31-B285-A1267777A623}" srcOrd="8" destOrd="0" parTransId="{E8DE376B-99C5-4640-97F4-3A6A9A109F18}" sibTransId="{1DFFA6FA-BD8F-4BF4-8EC0-B09EDFCE8FD6}"/>
    <dgm:cxn modelId="{5EA7D0ED-D40F-4A8F-85E4-59C4CD43C31B}" type="presOf" srcId="{55D246C8-3613-4A0E-AC50-AE966A314B4B}" destId="{D6D66EEB-0E4A-4562-94E4-134966D4B10F}" srcOrd="0" destOrd="0" presId="urn:microsoft.com/office/officeart/2008/layout/HorizontalMultiLevelHierarchy"/>
    <dgm:cxn modelId="{4CF96EF1-7917-4451-861E-E6D6CA0CE554}" type="presOf" srcId="{1BE9CF71-4E9A-4C85-A7C6-E3C776D1423A}" destId="{7F0BDD1D-2A4D-417D-91BF-074F14FAFF88}" srcOrd="0" destOrd="0" presId="urn:microsoft.com/office/officeart/2008/layout/HorizontalMultiLevelHierarchy"/>
    <dgm:cxn modelId="{575531E8-4DC9-44DC-9E73-F1C549FB4BE9}" type="presParOf" srcId="{45C69BDB-5563-4327-BE5E-12AF9A969C4C}" destId="{B68A28AE-BCF0-4F22-B6D3-1F5976821081}" srcOrd="0" destOrd="0" presId="urn:microsoft.com/office/officeart/2008/layout/HorizontalMultiLevelHierarchy"/>
    <dgm:cxn modelId="{C4C42715-30A4-4790-9DD9-58B1B234AEA3}" type="presParOf" srcId="{B68A28AE-BCF0-4F22-B6D3-1F5976821081}" destId="{A07CDA7A-E125-41AD-B1CC-DB45F85B2765}" srcOrd="0" destOrd="0" presId="urn:microsoft.com/office/officeart/2008/layout/HorizontalMultiLevelHierarchy"/>
    <dgm:cxn modelId="{3D72D45F-EB0C-4429-820B-253F2A6591FB}" type="presParOf" srcId="{B68A28AE-BCF0-4F22-B6D3-1F5976821081}" destId="{213FB9DF-71A3-4518-94E7-7101B564E0C7}" srcOrd="1" destOrd="0" presId="urn:microsoft.com/office/officeart/2008/layout/HorizontalMultiLevelHierarchy"/>
    <dgm:cxn modelId="{7DE9902A-E369-4075-A41F-B50BC643DC78}" type="presParOf" srcId="{213FB9DF-71A3-4518-94E7-7101B564E0C7}" destId="{85363139-5024-4DBB-9835-E81002E76232}" srcOrd="0" destOrd="0" presId="urn:microsoft.com/office/officeart/2008/layout/HorizontalMultiLevelHierarchy"/>
    <dgm:cxn modelId="{DFF97B34-8C23-4AA2-8BC6-FA1F3495FEFE}" type="presParOf" srcId="{85363139-5024-4DBB-9835-E81002E76232}" destId="{DD824B46-7956-407A-8C22-2C6DD43A66DE}" srcOrd="0" destOrd="0" presId="urn:microsoft.com/office/officeart/2008/layout/HorizontalMultiLevelHierarchy"/>
    <dgm:cxn modelId="{D7D20264-3FE9-4D40-9B9C-D4BDB0131388}" type="presParOf" srcId="{213FB9DF-71A3-4518-94E7-7101B564E0C7}" destId="{1AEDF131-3C4A-4693-AE51-085B71E4CB73}" srcOrd="1" destOrd="0" presId="urn:microsoft.com/office/officeart/2008/layout/HorizontalMultiLevelHierarchy"/>
    <dgm:cxn modelId="{041B9350-CC9F-4D49-9FC3-493143B62751}" type="presParOf" srcId="{1AEDF131-3C4A-4693-AE51-085B71E4CB73}" destId="{C223C1A3-D25A-410A-A012-C881F74978BE}" srcOrd="0" destOrd="0" presId="urn:microsoft.com/office/officeart/2008/layout/HorizontalMultiLevelHierarchy"/>
    <dgm:cxn modelId="{30AB544B-699F-4EEC-A117-2AB4F8B88810}" type="presParOf" srcId="{1AEDF131-3C4A-4693-AE51-085B71E4CB73}" destId="{E92E5D64-BF1E-4975-BFE4-9B14C054E248}" srcOrd="1" destOrd="0" presId="urn:microsoft.com/office/officeart/2008/layout/HorizontalMultiLevelHierarchy"/>
    <dgm:cxn modelId="{D9B5883B-34E0-435C-8AC6-8A57A27DDEEB}" type="presParOf" srcId="{213FB9DF-71A3-4518-94E7-7101B564E0C7}" destId="{5A7AFB6A-AB3E-4DC2-9041-F371D642078D}" srcOrd="2" destOrd="0" presId="urn:microsoft.com/office/officeart/2008/layout/HorizontalMultiLevelHierarchy"/>
    <dgm:cxn modelId="{D59CC58B-2222-4C80-BF31-A5EBC8A5EE83}" type="presParOf" srcId="{5A7AFB6A-AB3E-4DC2-9041-F371D642078D}" destId="{04DD1D00-BDF1-4F44-90E6-BC6D51AF1C17}" srcOrd="0" destOrd="0" presId="urn:microsoft.com/office/officeart/2008/layout/HorizontalMultiLevelHierarchy"/>
    <dgm:cxn modelId="{CBA852D5-5508-4CFF-9914-AB5E5D3762CC}" type="presParOf" srcId="{213FB9DF-71A3-4518-94E7-7101B564E0C7}" destId="{DA573E1C-4FC3-4D86-B941-57C134AC3848}" srcOrd="3" destOrd="0" presId="urn:microsoft.com/office/officeart/2008/layout/HorizontalMultiLevelHierarchy"/>
    <dgm:cxn modelId="{0369EE10-F163-4811-B239-90AB1BD90D89}" type="presParOf" srcId="{DA573E1C-4FC3-4D86-B941-57C134AC3848}" destId="{D4E25A68-87B3-478A-97B8-AC040152A930}" srcOrd="0" destOrd="0" presId="urn:microsoft.com/office/officeart/2008/layout/HorizontalMultiLevelHierarchy"/>
    <dgm:cxn modelId="{0A0A0C2A-C4EA-462A-A614-0C0B16C9B2A0}" type="presParOf" srcId="{DA573E1C-4FC3-4D86-B941-57C134AC3848}" destId="{12C7650B-BF38-43D1-8A89-AD77D50E5C2F}" srcOrd="1" destOrd="0" presId="urn:microsoft.com/office/officeart/2008/layout/HorizontalMultiLevelHierarchy"/>
    <dgm:cxn modelId="{F5236906-DCDD-4C48-9F0C-EB977FA285CE}" type="presParOf" srcId="{213FB9DF-71A3-4518-94E7-7101B564E0C7}" destId="{9D910F6B-DF83-485D-8B7C-8820BC549616}" srcOrd="4" destOrd="0" presId="urn:microsoft.com/office/officeart/2008/layout/HorizontalMultiLevelHierarchy"/>
    <dgm:cxn modelId="{2934B278-BECE-4F81-831C-326C2F64FC7A}" type="presParOf" srcId="{9D910F6B-DF83-485D-8B7C-8820BC549616}" destId="{AF55B476-D7F7-40C5-94AB-816BF4B515C8}" srcOrd="0" destOrd="0" presId="urn:microsoft.com/office/officeart/2008/layout/HorizontalMultiLevelHierarchy"/>
    <dgm:cxn modelId="{EFEA94BA-078A-490C-A21A-EC0CC5DA69D1}" type="presParOf" srcId="{213FB9DF-71A3-4518-94E7-7101B564E0C7}" destId="{70294216-EE71-409D-A4AC-FBE2F1E8A295}" srcOrd="5" destOrd="0" presId="urn:microsoft.com/office/officeart/2008/layout/HorizontalMultiLevelHierarchy"/>
    <dgm:cxn modelId="{AFDD11D3-269E-4E08-9CCD-3F4140B3F2AA}" type="presParOf" srcId="{70294216-EE71-409D-A4AC-FBE2F1E8A295}" destId="{B96698F7-401D-4D1C-BA55-C7DD1393F69B}" srcOrd="0" destOrd="0" presId="urn:microsoft.com/office/officeart/2008/layout/HorizontalMultiLevelHierarchy"/>
    <dgm:cxn modelId="{18713B9E-50F5-47A7-8AE7-FA75D4AD3000}" type="presParOf" srcId="{70294216-EE71-409D-A4AC-FBE2F1E8A295}" destId="{DA82E904-059B-49E1-B99D-044ACD810C5D}" srcOrd="1" destOrd="0" presId="urn:microsoft.com/office/officeart/2008/layout/HorizontalMultiLevelHierarchy"/>
    <dgm:cxn modelId="{55C7790E-3199-41F8-AFB5-153DCB127658}" type="presParOf" srcId="{213FB9DF-71A3-4518-94E7-7101B564E0C7}" destId="{BBB6088E-0937-43FF-8287-FFE7B6ACBED5}" srcOrd="6" destOrd="0" presId="urn:microsoft.com/office/officeart/2008/layout/HorizontalMultiLevelHierarchy"/>
    <dgm:cxn modelId="{9FA4D1E7-55A5-4B2E-A26A-19A6FF75EF8D}" type="presParOf" srcId="{BBB6088E-0937-43FF-8287-FFE7B6ACBED5}" destId="{8D2C5811-F6FE-4316-8CCE-94B5397B5934}" srcOrd="0" destOrd="0" presId="urn:microsoft.com/office/officeart/2008/layout/HorizontalMultiLevelHierarchy"/>
    <dgm:cxn modelId="{11BF3545-A5CF-4F51-AFC3-797AA6C73FBF}" type="presParOf" srcId="{213FB9DF-71A3-4518-94E7-7101B564E0C7}" destId="{C8BFE4D2-A8A2-4275-9A5A-5872F75FA9EE}" srcOrd="7" destOrd="0" presId="urn:microsoft.com/office/officeart/2008/layout/HorizontalMultiLevelHierarchy"/>
    <dgm:cxn modelId="{A332D584-9881-414E-A4C0-F6EF8D2D6B1A}" type="presParOf" srcId="{C8BFE4D2-A8A2-4275-9A5A-5872F75FA9EE}" destId="{6AD7C0CF-E677-455D-A481-8490035C10F0}" srcOrd="0" destOrd="0" presId="urn:microsoft.com/office/officeart/2008/layout/HorizontalMultiLevelHierarchy"/>
    <dgm:cxn modelId="{958FC468-2117-482A-9213-55F6E87BD745}" type="presParOf" srcId="{C8BFE4D2-A8A2-4275-9A5A-5872F75FA9EE}" destId="{1B69F403-06A1-4966-9E89-863C2A40DB59}" srcOrd="1" destOrd="0" presId="urn:microsoft.com/office/officeart/2008/layout/HorizontalMultiLevelHierarchy"/>
    <dgm:cxn modelId="{6BEBE251-6570-47F9-AEBE-5E606CCCB6B6}" type="presParOf" srcId="{213FB9DF-71A3-4518-94E7-7101B564E0C7}" destId="{E7A6A61D-E235-4570-8945-50F50FFB8FDD}" srcOrd="8" destOrd="0" presId="urn:microsoft.com/office/officeart/2008/layout/HorizontalMultiLevelHierarchy"/>
    <dgm:cxn modelId="{5646A413-FCC2-4B42-9549-8A463582F7C1}" type="presParOf" srcId="{E7A6A61D-E235-4570-8945-50F50FFB8FDD}" destId="{6051D0D7-F99F-44A7-A20A-030DFB29ADDC}" srcOrd="0" destOrd="0" presId="urn:microsoft.com/office/officeart/2008/layout/HorizontalMultiLevelHierarchy"/>
    <dgm:cxn modelId="{BB679E95-EC46-42F1-8D64-7024D8176FC1}" type="presParOf" srcId="{213FB9DF-71A3-4518-94E7-7101B564E0C7}" destId="{41F8525A-2279-40F9-B7CE-E4FA6259C850}" srcOrd="9" destOrd="0" presId="urn:microsoft.com/office/officeart/2008/layout/HorizontalMultiLevelHierarchy"/>
    <dgm:cxn modelId="{D1E87357-3F32-441B-BB7C-4F2989EC6B4B}" type="presParOf" srcId="{41F8525A-2279-40F9-B7CE-E4FA6259C850}" destId="{831564B2-E6EE-4687-BD3F-21DA1E57C50B}" srcOrd="0" destOrd="0" presId="urn:microsoft.com/office/officeart/2008/layout/HorizontalMultiLevelHierarchy"/>
    <dgm:cxn modelId="{05983B94-0AAD-4EB6-ABE7-4730179D4F7D}" type="presParOf" srcId="{41F8525A-2279-40F9-B7CE-E4FA6259C850}" destId="{F344A2B3-493A-48A9-93C2-BFC66448D936}" srcOrd="1" destOrd="0" presId="urn:microsoft.com/office/officeart/2008/layout/HorizontalMultiLevelHierarchy"/>
    <dgm:cxn modelId="{17B3E9CD-51CF-4F5B-A6EE-18607BE30453}" type="presParOf" srcId="{213FB9DF-71A3-4518-94E7-7101B564E0C7}" destId="{DBAEB1EE-B441-4225-8BDF-823FA16DD448}" srcOrd="10" destOrd="0" presId="urn:microsoft.com/office/officeart/2008/layout/HorizontalMultiLevelHierarchy"/>
    <dgm:cxn modelId="{E26C1A64-49D7-4253-816C-206A1B4A7EC5}" type="presParOf" srcId="{DBAEB1EE-B441-4225-8BDF-823FA16DD448}" destId="{3D842529-D608-4DF4-BE07-B515E1361CFD}" srcOrd="0" destOrd="0" presId="urn:microsoft.com/office/officeart/2008/layout/HorizontalMultiLevelHierarchy"/>
    <dgm:cxn modelId="{94079BA5-4915-4914-8540-B99460EA4D7F}" type="presParOf" srcId="{213FB9DF-71A3-4518-94E7-7101B564E0C7}" destId="{7220D575-E706-4167-960F-DB05A19C17CC}" srcOrd="11" destOrd="0" presId="urn:microsoft.com/office/officeart/2008/layout/HorizontalMultiLevelHierarchy"/>
    <dgm:cxn modelId="{143FDDA7-570A-4E22-8CC3-E00434FE1423}" type="presParOf" srcId="{7220D575-E706-4167-960F-DB05A19C17CC}" destId="{A14B2DB7-F61E-4F5F-A0FC-AE31F9F23228}" srcOrd="0" destOrd="0" presId="urn:microsoft.com/office/officeart/2008/layout/HorizontalMultiLevelHierarchy"/>
    <dgm:cxn modelId="{97E104C5-13C3-45CA-9594-FC4BE4717E59}" type="presParOf" srcId="{7220D575-E706-4167-960F-DB05A19C17CC}" destId="{81EF9D34-146D-48B8-B789-298871B2D909}" srcOrd="1" destOrd="0" presId="urn:microsoft.com/office/officeart/2008/layout/HorizontalMultiLevelHierarchy"/>
    <dgm:cxn modelId="{1B7477EC-FE02-483E-81C5-CEB50E0E2979}" type="presParOf" srcId="{213FB9DF-71A3-4518-94E7-7101B564E0C7}" destId="{7F0BDD1D-2A4D-417D-91BF-074F14FAFF88}" srcOrd="12" destOrd="0" presId="urn:microsoft.com/office/officeart/2008/layout/HorizontalMultiLevelHierarchy"/>
    <dgm:cxn modelId="{F3E92611-4E4D-4495-83B8-2A5FAA9A80D3}" type="presParOf" srcId="{7F0BDD1D-2A4D-417D-91BF-074F14FAFF88}" destId="{0ECC269F-1E4B-4AD7-A18A-67A632717927}" srcOrd="0" destOrd="0" presId="urn:microsoft.com/office/officeart/2008/layout/HorizontalMultiLevelHierarchy"/>
    <dgm:cxn modelId="{F2801BBC-078C-4604-9302-26FA48E4CC72}" type="presParOf" srcId="{213FB9DF-71A3-4518-94E7-7101B564E0C7}" destId="{1C9EBB3A-7DB6-4434-9B28-48F07D4CD40D}" srcOrd="13" destOrd="0" presId="urn:microsoft.com/office/officeart/2008/layout/HorizontalMultiLevelHierarchy"/>
    <dgm:cxn modelId="{9AB11978-390E-4701-AFBE-E3EFCB8F6654}" type="presParOf" srcId="{1C9EBB3A-7DB6-4434-9B28-48F07D4CD40D}" destId="{732BAB92-E4E4-4A7A-B860-9A850AB7CC22}" srcOrd="0" destOrd="0" presId="urn:microsoft.com/office/officeart/2008/layout/HorizontalMultiLevelHierarchy"/>
    <dgm:cxn modelId="{5480AB18-6AB1-4F4F-91A8-6C827BF6DD42}" type="presParOf" srcId="{1C9EBB3A-7DB6-4434-9B28-48F07D4CD40D}" destId="{A1554873-2787-4091-B6E6-1C50A6D329A8}" srcOrd="1" destOrd="0" presId="urn:microsoft.com/office/officeart/2008/layout/HorizontalMultiLevelHierarchy"/>
    <dgm:cxn modelId="{5AFA2849-F4CB-40D1-A6B9-D6F0F7F8FF01}" type="presParOf" srcId="{213FB9DF-71A3-4518-94E7-7101B564E0C7}" destId="{D6D66EEB-0E4A-4562-94E4-134966D4B10F}" srcOrd="14" destOrd="0" presId="urn:microsoft.com/office/officeart/2008/layout/HorizontalMultiLevelHierarchy"/>
    <dgm:cxn modelId="{910916FC-91F3-4CEF-85DD-BF1ABD886211}" type="presParOf" srcId="{D6D66EEB-0E4A-4562-94E4-134966D4B10F}" destId="{121A54F5-65B4-49A8-87E3-9D0F623E2CF2}" srcOrd="0" destOrd="0" presId="urn:microsoft.com/office/officeart/2008/layout/HorizontalMultiLevelHierarchy"/>
    <dgm:cxn modelId="{67FB57EF-8923-487F-87A7-D8592C5162F4}" type="presParOf" srcId="{213FB9DF-71A3-4518-94E7-7101B564E0C7}" destId="{E1373BE4-29DB-4237-9FE6-8454A7427406}" srcOrd="15" destOrd="0" presId="urn:microsoft.com/office/officeart/2008/layout/HorizontalMultiLevelHierarchy"/>
    <dgm:cxn modelId="{9CD4BCBB-F20A-46DB-AC2B-413218D63044}" type="presParOf" srcId="{E1373BE4-29DB-4237-9FE6-8454A7427406}" destId="{8FA892F9-CE5A-47EC-B2A3-BDEF12C76B69}" srcOrd="0" destOrd="0" presId="urn:microsoft.com/office/officeart/2008/layout/HorizontalMultiLevelHierarchy"/>
    <dgm:cxn modelId="{F48A3468-94CF-4E0D-AA8A-13FF3B7552ED}" type="presParOf" srcId="{E1373BE4-29DB-4237-9FE6-8454A7427406}" destId="{92725059-EC29-4B08-874F-E354C7A3DBD7}" srcOrd="1" destOrd="0" presId="urn:microsoft.com/office/officeart/2008/layout/HorizontalMultiLevelHierarchy"/>
    <dgm:cxn modelId="{189EB72D-0A4F-4938-82DB-607A2E60E18B}" type="presParOf" srcId="{213FB9DF-71A3-4518-94E7-7101B564E0C7}" destId="{685CD084-6AD6-4286-BF09-1C5B4EDD63D3}" srcOrd="16" destOrd="0" presId="urn:microsoft.com/office/officeart/2008/layout/HorizontalMultiLevelHierarchy"/>
    <dgm:cxn modelId="{EA1A56EB-1513-4A6A-AD1C-6EBD34FA3F62}" type="presParOf" srcId="{685CD084-6AD6-4286-BF09-1C5B4EDD63D3}" destId="{933DF963-12E3-4499-BF86-3C0445CCEBDC}" srcOrd="0" destOrd="0" presId="urn:microsoft.com/office/officeart/2008/layout/HorizontalMultiLevelHierarchy"/>
    <dgm:cxn modelId="{A93B057A-296F-4A24-AB7F-D1C263D1771F}" type="presParOf" srcId="{213FB9DF-71A3-4518-94E7-7101B564E0C7}" destId="{9B69B622-A682-49EA-87AA-FC08C11CD90A}" srcOrd="17" destOrd="0" presId="urn:microsoft.com/office/officeart/2008/layout/HorizontalMultiLevelHierarchy"/>
    <dgm:cxn modelId="{913A5CF0-8BEA-44A6-9DEA-3E8B2CA37998}" type="presParOf" srcId="{9B69B622-A682-49EA-87AA-FC08C11CD90A}" destId="{AE5A6F4B-385E-4A2C-9E76-9287167160FC}" srcOrd="0" destOrd="0" presId="urn:microsoft.com/office/officeart/2008/layout/HorizontalMultiLevelHierarchy"/>
    <dgm:cxn modelId="{75777B80-0E47-41D8-87D6-E33D63043341}" type="presParOf" srcId="{9B69B622-A682-49EA-87AA-FC08C11CD90A}" destId="{5E8DCFC2-352C-48F0-8F48-C9AC2749BBD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6DEFB-5157-44B6-83FD-27DC568CA163}">
      <dsp:nvSpPr>
        <dsp:cNvPr id="0" name=""/>
        <dsp:cNvSpPr/>
      </dsp:nvSpPr>
      <dsp:spPr>
        <a:xfrm>
          <a:off x="0" y="76229"/>
          <a:ext cx="379629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is Coronavirus and Where did it originate</a:t>
          </a:r>
          <a:endParaRPr lang="en-IN" sz="1300" kern="1200"/>
        </a:p>
      </dsp:txBody>
      <dsp:txXfrm>
        <a:off x="15221" y="91450"/>
        <a:ext cx="3765850" cy="281363"/>
      </dsp:txXfrm>
    </dsp:sp>
    <dsp:sp modelId="{BB81B746-D33E-4C5B-B964-AC33DA7F7EE7}">
      <dsp:nvSpPr>
        <dsp:cNvPr id="0" name=""/>
        <dsp:cNvSpPr/>
      </dsp:nvSpPr>
      <dsp:spPr>
        <a:xfrm>
          <a:off x="0" y="425475"/>
          <a:ext cx="379629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Origin of Coronavirus in India</a:t>
          </a:r>
          <a:endParaRPr lang="en-IN" sz="1300" kern="1200"/>
        </a:p>
      </dsp:txBody>
      <dsp:txXfrm>
        <a:off x="15221" y="440696"/>
        <a:ext cx="3765850" cy="281363"/>
      </dsp:txXfrm>
    </dsp:sp>
    <dsp:sp modelId="{3A1E0681-BB44-4A76-A22C-053CB80816AB}">
      <dsp:nvSpPr>
        <dsp:cNvPr id="0" name=""/>
        <dsp:cNvSpPr/>
      </dsp:nvSpPr>
      <dsp:spPr>
        <a:xfrm>
          <a:off x="0" y="774720"/>
          <a:ext cx="379629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COVID - 19 vaccine development</a:t>
          </a:r>
          <a:endParaRPr lang="en-IN" sz="1300" kern="1200"/>
        </a:p>
      </dsp:txBody>
      <dsp:txXfrm>
        <a:off x="15221" y="789941"/>
        <a:ext cx="3765850" cy="281363"/>
      </dsp:txXfrm>
    </dsp:sp>
    <dsp:sp modelId="{423617D2-7D4D-4E1D-A8BC-8750978A6936}">
      <dsp:nvSpPr>
        <dsp:cNvPr id="0" name=""/>
        <dsp:cNvSpPr/>
      </dsp:nvSpPr>
      <dsp:spPr>
        <a:xfrm>
          <a:off x="0" y="1123965"/>
          <a:ext cx="379629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Importance of predicting the trends of the pandemic</a:t>
          </a:r>
          <a:endParaRPr lang="en-IN" sz="1300" kern="1200"/>
        </a:p>
      </dsp:txBody>
      <dsp:txXfrm>
        <a:off x="15221" y="1139186"/>
        <a:ext cx="3765850" cy="281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0291C-C1DB-43BC-A531-3507D60B7410}">
      <dsp:nvSpPr>
        <dsp:cNvPr id="0" name=""/>
        <dsp:cNvSpPr/>
      </dsp:nvSpPr>
      <dsp:spPr>
        <a:xfrm>
          <a:off x="724075" y="1053248"/>
          <a:ext cx="731539" cy="36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World Dataset</a:t>
          </a:r>
        </a:p>
      </dsp:txBody>
      <dsp:txXfrm>
        <a:off x="734788" y="1063961"/>
        <a:ext cx="710113" cy="344343"/>
      </dsp:txXfrm>
    </dsp:sp>
    <dsp:sp modelId="{3EEB6DAA-63E3-420B-95D0-322FE1551455}">
      <dsp:nvSpPr>
        <dsp:cNvPr id="0" name=""/>
        <dsp:cNvSpPr/>
      </dsp:nvSpPr>
      <dsp:spPr>
        <a:xfrm rot="17692822">
          <a:off x="1254170" y="907341"/>
          <a:ext cx="6955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9550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4535" y="903269"/>
        <a:ext cx="34775" cy="34775"/>
      </dsp:txXfrm>
    </dsp:sp>
    <dsp:sp modelId="{DE809D02-4A2F-4699-9C85-EABF7FCC91E3}">
      <dsp:nvSpPr>
        <dsp:cNvPr id="0" name=""/>
        <dsp:cNvSpPr/>
      </dsp:nvSpPr>
      <dsp:spPr>
        <a:xfrm>
          <a:off x="1748231" y="422295"/>
          <a:ext cx="731539" cy="36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Polynomial Regression</a:t>
          </a:r>
        </a:p>
      </dsp:txBody>
      <dsp:txXfrm>
        <a:off x="1758944" y="433008"/>
        <a:ext cx="710113" cy="344343"/>
      </dsp:txXfrm>
    </dsp:sp>
    <dsp:sp modelId="{5CEF867F-5731-49F0-9973-CA8F1A566A4E}">
      <dsp:nvSpPr>
        <dsp:cNvPr id="0" name=""/>
        <dsp:cNvSpPr/>
      </dsp:nvSpPr>
      <dsp:spPr>
        <a:xfrm rot="18289469">
          <a:off x="2369876" y="381547"/>
          <a:ext cx="5124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24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3268" y="382052"/>
        <a:ext cx="25620" cy="25620"/>
      </dsp:txXfrm>
    </dsp:sp>
    <dsp:sp modelId="{860BE39E-6050-45D5-A1EF-BFC3ECEB6854}">
      <dsp:nvSpPr>
        <dsp:cNvPr id="0" name=""/>
        <dsp:cNvSpPr/>
      </dsp:nvSpPr>
      <dsp:spPr>
        <a:xfrm>
          <a:off x="2772386" y="1659"/>
          <a:ext cx="731539" cy="36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</a:t>
          </a:r>
          <a:endParaRPr lang="en-IN" sz="105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099" y="12372"/>
        <a:ext cx="710113" cy="344343"/>
      </dsp:txXfrm>
    </dsp:sp>
    <dsp:sp modelId="{6CA9C307-F822-4102-953C-FE9DB63D33DC}">
      <dsp:nvSpPr>
        <dsp:cNvPr id="0" name=""/>
        <dsp:cNvSpPr/>
      </dsp:nvSpPr>
      <dsp:spPr>
        <a:xfrm>
          <a:off x="2479770" y="591864"/>
          <a:ext cx="29261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92615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8763" y="597864"/>
        <a:ext cx="14630" cy="14630"/>
      </dsp:txXfrm>
    </dsp:sp>
    <dsp:sp modelId="{0740D1BA-C42C-4EF2-8265-C4495A4D7B41}">
      <dsp:nvSpPr>
        <dsp:cNvPr id="0" name=""/>
        <dsp:cNvSpPr/>
      </dsp:nvSpPr>
      <dsp:spPr>
        <a:xfrm>
          <a:off x="2772386" y="422295"/>
          <a:ext cx="731539" cy="36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Death Cases</a:t>
          </a:r>
          <a:endParaRPr lang="en-IN" sz="105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099" y="433008"/>
        <a:ext cx="710113" cy="344343"/>
      </dsp:txXfrm>
    </dsp:sp>
    <dsp:sp modelId="{79D670FA-D066-4F15-943D-D9E09BAA5FFE}">
      <dsp:nvSpPr>
        <dsp:cNvPr id="0" name=""/>
        <dsp:cNvSpPr/>
      </dsp:nvSpPr>
      <dsp:spPr>
        <a:xfrm rot="3310531">
          <a:off x="2369876" y="802182"/>
          <a:ext cx="5124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24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3268" y="802687"/>
        <a:ext cx="25620" cy="25620"/>
      </dsp:txXfrm>
    </dsp:sp>
    <dsp:sp modelId="{6F1C34E4-8A33-49B9-B6E8-A3FABABD2B06}">
      <dsp:nvSpPr>
        <dsp:cNvPr id="0" name=""/>
        <dsp:cNvSpPr/>
      </dsp:nvSpPr>
      <dsp:spPr>
        <a:xfrm>
          <a:off x="2772386" y="842930"/>
          <a:ext cx="731539" cy="36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Recovery Cases</a:t>
          </a:r>
        </a:p>
      </dsp:txBody>
      <dsp:txXfrm>
        <a:off x="2783099" y="853643"/>
        <a:ext cx="710113" cy="344343"/>
      </dsp:txXfrm>
    </dsp:sp>
    <dsp:sp modelId="{5C28491A-4091-48A0-9D9F-397B9B83DC32}">
      <dsp:nvSpPr>
        <dsp:cNvPr id="0" name=""/>
        <dsp:cNvSpPr/>
      </dsp:nvSpPr>
      <dsp:spPr>
        <a:xfrm rot="3907178">
          <a:off x="1254170" y="1538294"/>
          <a:ext cx="6955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9550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4535" y="1534222"/>
        <a:ext cx="34775" cy="34775"/>
      </dsp:txXfrm>
    </dsp:sp>
    <dsp:sp modelId="{3E9378C5-1D62-455F-97EC-91C4083E0BB4}">
      <dsp:nvSpPr>
        <dsp:cNvPr id="0" name=""/>
        <dsp:cNvSpPr/>
      </dsp:nvSpPr>
      <dsp:spPr>
        <a:xfrm>
          <a:off x="1748231" y="1684201"/>
          <a:ext cx="731539" cy="36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SVM Prediction</a:t>
          </a:r>
        </a:p>
      </dsp:txBody>
      <dsp:txXfrm>
        <a:off x="1758944" y="1694914"/>
        <a:ext cx="710113" cy="344343"/>
      </dsp:txXfrm>
    </dsp:sp>
    <dsp:sp modelId="{303C7380-5044-4331-91F4-7F91793152B4}">
      <dsp:nvSpPr>
        <dsp:cNvPr id="0" name=""/>
        <dsp:cNvSpPr/>
      </dsp:nvSpPr>
      <dsp:spPr>
        <a:xfrm rot="18289469">
          <a:off x="2369876" y="1643453"/>
          <a:ext cx="5124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24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3268" y="1643958"/>
        <a:ext cx="25620" cy="25620"/>
      </dsp:txXfrm>
    </dsp:sp>
    <dsp:sp modelId="{3357B480-B6BC-4182-988C-B62233F1D5E8}">
      <dsp:nvSpPr>
        <dsp:cNvPr id="0" name=""/>
        <dsp:cNvSpPr/>
      </dsp:nvSpPr>
      <dsp:spPr>
        <a:xfrm>
          <a:off x="2772386" y="1263566"/>
          <a:ext cx="731539" cy="36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</a:t>
          </a:r>
          <a:endParaRPr lang="en-IN" sz="105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099" y="1274279"/>
        <a:ext cx="710113" cy="344343"/>
      </dsp:txXfrm>
    </dsp:sp>
    <dsp:sp modelId="{14613C06-7280-4DCE-ABC1-D67A2395AC0A}">
      <dsp:nvSpPr>
        <dsp:cNvPr id="0" name=""/>
        <dsp:cNvSpPr/>
      </dsp:nvSpPr>
      <dsp:spPr>
        <a:xfrm>
          <a:off x="2479770" y="1853771"/>
          <a:ext cx="29261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92615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8763" y="1859771"/>
        <a:ext cx="14630" cy="14630"/>
      </dsp:txXfrm>
    </dsp:sp>
    <dsp:sp modelId="{2EA2889D-F295-40BD-B89A-1FBBB50DCD1A}">
      <dsp:nvSpPr>
        <dsp:cNvPr id="0" name=""/>
        <dsp:cNvSpPr/>
      </dsp:nvSpPr>
      <dsp:spPr>
        <a:xfrm>
          <a:off x="2772386" y="1684201"/>
          <a:ext cx="731539" cy="36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Death Cases</a:t>
          </a:r>
          <a:endParaRPr lang="en-IN" sz="105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099" y="1694914"/>
        <a:ext cx="710113" cy="344343"/>
      </dsp:txXfrm>
    </dsp:sp>
    <dsp:sp modelId="{D8161364-2872-4C40-984A-59D2C15338E5}">
      <dsp:nvSpPr>
        <dsp:cNvPr id="0" name=""/>
        <dsp:cNvSpPr/>
      </dsp:nvSpPr>
      <dsp:spPr>
        <a:xfrm rot="3310531">
          <a:off x="2369876" y="2064089"/>
          <a:ext cx="5124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2404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3268" y="2064594"/>
        <a:ext cx="25620" cy="25620"/>
      </dsp:txXfrm>
    </dsp:sp>
    <dsp:sp modelId="{5CC6C2A3-25FB-45AB-BE7D-78740AFAA390}">
      <dsp:nvSpPr>
        <dsp:cNvPr id="0" name=""/>
        <dsp:cNvSpPr/>
      </dsp:nvSpPr>
      <dsp:spPr>
        <a:xfrm>
          <a:off x="2772386" y="2104837"/>
          <a:ext cx="731539" cy="36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Recovery Cases</a:t>
          </a:r>
        </a:p>
      </dsp:txBody>
      <dsp:txXfrm>
        <a:off x="2783099" y="2115550"/>
        <a:ext cx="710113" cy="344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0291C-C1DB-43BC-A531-3507D60B7410}">
      <dsp:nvSpPr>
        <dsp:cNvPr id="0" name=""/>
        <dsp:cNvSpPr/>
      </dsp:nvSpPr>
      <dsp:spPr>
        <a:xfrm>
          <a:off x="1680893" y="1053427"/>
          <a:ext cx="1115166" cy="365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Polynomial Reg. &lt; SVM</a:t>
          </a:r>
        </a:p>
      </dsp:txBody>
      <dsp:txXfrm>
        <a:off x="1691596" y="1064130"/>
        <a:ext cx="1093760" cy="344006"/>
      </dsp:txXfrm>
    </dsp:sp>
    <dsp:sp modelId="{5CEF867F-5731-49F0-9973-CA8F1A566A4E}">
      <dsp:nvSpPr>
        <dsp:cNvPr id="0" name=""/>
        <dsp:cNvSpPr/>
      </dsp:nvSpPr>
      <dsp:spPr>
        <a:xfrm rot="15267012">
          <a:off x="989490" y="697550"/>
          <a:ext cx="109047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90475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07466" y="683590"/>
        <a:ext cx="54523" cy="54523"/>
      </dsp:txXfrm>
    </dsp:sp>
    <dsp:sp modelId="{860BE39E-6050-45D5-A1EF-BFC3ECEB6854}">
      <dsp:nvSpPr>
        <dsp:cNvPr id="0" name=""/>
        <dsp:cNvSpPr/>
      </dsp:nvSpPr>
      <dsp:spPr>
        <a:xfrm>
          <a:off x="506558" y="2865"/>
          <a:ext cx="882004" cy="365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36212697702295.13</a:t>
          </a:r>
          <a:endParaRPr lang="en-IN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7261" y="13568"/>
        <a:ext cx="860598" cy="344006"/>
      </dsp:txXfrm>
    </dsp:sp>
    <dsp:sp modelId="{6CA9C307-F822-4102-953C-FE9DB63D33DC}">
      <dsp:nvSpPr>
        <dsp:cNvPr id="0" name=""/>
        <dsp:cNvSpPr/>
      </dsp:nvSpPr>
      <dsp:spPr>
        <a:xfrm rot="14707178">
          <a:off x="1187315" y="907662"/>
          <a:ext cx="6948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94824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17357" y="903594"/>
        <a:ext cx="34741" cy="34741"/>
      </dsp:txXfrm>
    </dsp:sp>
    <dsp:sp modelId="{0740D1BA-C42C-4EF2-8265-C4495A4D7B41}">
      <dsp:nvSpPr>
        <dsp:cNvPr id="0" name=""/>
        <dsp:cNvSpPr/>
      </dsp:nvSpPr>
      <dsp:spPr>
        <a:xfrm>
          <a:off x="506566" y="423090"/>
          <a:ext cx="881996" cy="365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Death Cases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64284563965.06807</a:t>
          </a:r>
          <a:endParaRPr lang="en-IN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7269" y="433793"/>
        <a:ext cx="860590" cy="344006"/>
      </dsp:txXfrm>
    </dsp:sp>
    <dsp:sp modelId="{79D670FA-D066-4F15-943D-D9E09BAA5FFE}">
      <dsp:nvSpPr>
        <dsp:cNvPr id="0" name=""/>
        <dsp:cNvSpPr/>
      </dsp:nvSpPr>
      <dsp:spPr>
        <a:xfrm rot="12942401">
          <a:off x="1354725" y="1117774"/>
          <a:ext cx="36000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60005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25728" y="1122077"/>
        <a:ext cx="18000" cy="18000"/>
      </dsp:txXfrm>
    </dsp:sp>
    <dsp:sp modelId="{6F1C34E4-8A33-49B9-B6E8-A3FABABD2B06}">
      <dsp:nvSpPr>
        <dsp:cNvPr id="0" name=""/>
        <dsp:cNvSpPr/>
      </dsp:nvSpPr>
      <dsp:spPr>
        <a:xfrm>
          <a:off x="506566" y="843314"/>
          <a:ext cx="881996" cy="365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Recovery Cases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74519946226288.28</a:t>
          </a:r>
          <a:endParaRPr lang="en-IN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7269" y="854017"/>
        <a:ext cx="860590" cy="344006"/>
      </dsp:txXfrm>
    </dsp:sp>
    <dsp:sp modelId="{303C7380-5044-4331-91F4-7F91793152B4}">
      <dsp:nvSpPr>
        <dsp:cNvPr id="0" name=""/>
        <dsp:cNvSpPr/>
      </dsp:nvSpPr>
      <dsp:spPr>
        <a:xfrm rot="8657599">
          <a:off x="1354725" y="1327887"/>
          <a:ext cx="36000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360005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25728" y="1332189"/>
        <a:ext cx="18000" cy="18000"/>
      </dsp:txXfrm>
    </dsp:sp>
    <dsp:sp modelId="{3357B480-B6BC-4182-988C-B62233F1D5E8}">
      <dsp:nvSpPr>
        <dsp:cNvPr id="0" name=""/>
        <dsp:cNvSpPr/>
      </dsp:nvSpPr>
      <dsp:spPr>
        <a:xfrm>
          <a:off x="508488" y="1263539"/>
          <a:ext cx="880074" cy="365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383840912143933.8</a:t>
          </a:r>
          <a:endParaRPr lang="en-IN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191" y="1274242"/>
        <a:ext cx="858668" cy="344006"/>
      </dsp:txXfrm>
    </dsp:sp>
    <dsp:sp modelId="{14613C06-7280-4DCE-ABC1-D67A2395AC0A}">
      <dsp:nvSpPr>
        <dsp:cNvPr id="0" name=""/>
        <dsp:cNvSpPr/>
      </dsp:nvSpPr>
      <dsp:spPr>
        <a:xfrm rot="6892822">
          <a:off x="1187315" y="1537999"/>
          <a:ext cx="6948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94824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17357" y="1533931"/>
        <a:ext cx="34741" cy="34741"/>
      </dsp:txXfrm>
    </dsp:sp>
    <dsp:sp modelId="{2EA2889D-F295-40BD-B89A-1FBBB50DCD1A}">
      <dsp:nvSpPr>
        <dsp:cNvPr id="0" name=""/>
        <dsp:cNvSpPr/>
      </dsp:nvSpPr>
      <dsp:spPr>
        <a:xfrm>
          <a:off x="506566" y="1683764"/>
          <a:ext cx="881996" cy="365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Death Cases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1.4552996900209048e+16</a:t>
          </a:r>
          <a:endParaRPr lang="en-IN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7269" y="1694467"/>
        <a:ext cx="860590" cy="344006"/>
      </dsp:txXfrm>
    </dsp:sp>
    <dsp:sp modelId="{D8161364-2872-4C40-984A-59D2C15338E5}">
      <dsp:nvSpPr>
        <dsp:cNvPr id="0" name=""/>
        <dsp:cNvSpPr/>
      </dsp:nvSpPr>
      <dsp:spPr>
        <a:xfrm rot="6332988">
          <a:off x="989490" y="1748111"/>
          <a:ext cx="109047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90475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07466" y="1734152"/>
        <a:ext cx="54523" cy="54523"/>
      </dsp:txXfrm>
    </dsp:sp>
    <dsp:sp modelId="{5CC6C2A3-25FB-45AB-BE7D-78740AFAA390}">
      <dsp:nvSpPr>
        <dsp:cNvPr id="0" name=""/>
        <dsp:cNvSpPr/>
      </dsp:nvSpPr>
      <dsp:spPr>
        <a:xfrm>
          <a:off x="506566" y="2103988"/>
          <a:ext cx="881996" cy="365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Recovery Cases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MSE: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4031589341630122.5</a:t>
          </a:r>
          <a:endParaRPr lang="en-IN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7269" y="2114691"/>
        <a:ext cx="860590" cy="344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ABF83-B581-40FC-ADC1-51F23EA67916}">
      <dsp:nvSpPr>
        <dsp:cNvPr id="0" name=""/>
        <dsp:cNvSpPr/>
      </dsp:nvSpPr>
      <dsp:spPr>
        <a:xfrm>
          <a:off x="1866201" y="1965603"/>
          <a:ext cx="139241" cy="26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620" y="0"/>
              </a:lnTo>
              <a:lnTo>
                <a:pt x="69620" y="265322"/>
              </a:lnTo>
              <a:lnTo>
                <a:pt x="139241" y="265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28330" y="2090773"/>
        <a:ext cx="14981" cy="14981"/>
      </dsp:txXfrm>
    </dsp:sp>
    <dsp:sp modelId="{D6D66EEB-0E4A-4562-94E4-134966D4B10F}">
      <dsp:nvSpPr>
        <dsp:cNvPr id="0" name=""/>
        <dsp:cNvSpPr/>
      </dsp:nvSpPr>
      <dsp:spPr>
        <a:xfrm>
          <a:off x="1866201" y="1919883"/>
          <a:ext cx="1392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924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32340" y="1962122"/>
        <a:ext cx="6962" cy="6962"/>
      </dsp:txXfrm>
    </dsp:sp>
    <dsp:sp modelId="{7F0BDD1D-2A4D-417D-91BF-074F14FAFF88}">
      <dsp:nvSpPr>
        <dsp:cNvPr id="0" name=""/>
        <dsp:cNvSpPr/>
      </dsp:nvSpPr>
      <dsp:spPr>
        <a:xfrm>
          <a:off x="1866201" y="1700281"/>
          <a:ext cx="139241" cy="265322"/>
        </a:xfrm>
        <a:custGeom>
          <a:avLst/>
          <a:gdLst/>
          <a:ahLst/>
          <a:cxnLst/>
          <a:rect l="0" t="0" r="0" b="0"/>
          <a:pathLst>
            <a:path>
              <a:moveTo>
                <a:pt x="0" y="265322"/>
              </a:moveTo>
              <a:lnTo>
                <a:pt x="69620" y="265322"/>
              </a:lnTo>
              <a:lnTo>
                <a:pt x="69620" y="0"/>
              </a:lnTo>
              <a:lnTo>
                <a:pt x="13924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28330" y="1825451"/>
        <a:ext cx="14981" cy="14981"/>
      </dsp:txXfrm>
    </dsp:sp>
    <dsp:sp modelId="{4859F44D-7773-4FBE-AF7E-0812B1597381}">
      <dsp:nvSpPr>
        <dsp:cNvPr id="0" name=""/>
        <dsp:cNvSpPr/>
      </dsp:nvSpPr>
      <dsp:spPr>
        <a:xfrm>
          <a:off x="657763" y="1169903"/>
          <a:ext cx="139241" cy="795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620" y="0"/>
              </a:lnTo>
              <a:lnTo>
                <a:pt x="69620" y="795699"/>
              </a:lnTo>
              <a:lnTo>
                <a:pt x="139241" y="795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07189" y="1547558"/>
        <a:ext cx="40389" cy="40389"/>
      </dsp:txXfrm>
    </dsp:sp>
    <dsp:sp modelId="{DBAEB1EE-B441-4225-8BDF-823FA16DD448}">
      <dsp:nvSpPr>
        <dsp:cNvPr id="0" name=""/>
        <dsp:cNvSpPr/>
      </dsp:nvSpPr>
      <dsp:spPr>
        <a:xfrm>
          <a:off x="1866201" y="1169637"/>
          <a:ext cx="139241" cy="26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620" y="0"/>
              </a:lnTo>
              <a:lnTo>
                <a:pt x="69620" y="265322"/>
              </a:lnTo>
              <a:lnTo>
                <a:pt x="139241" y="265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28330" y="1294807"/>
        <a:ext cx="14981" cy="14981"/>
      </dsp:txXfrm>
    </dsp:sp>
    <dsp:sp modelId="{E7A6A61D-E235-4570-8945-50F50FFB8FDD}">
      <dsp:nvSpPr>
        <dsp:cNvPr id="0" name=""/>
        <dsp:cNvSpPr/>
      </dsp:nvSpPr>
      <dsp:spPr>
        <a:xfrm>
          <a:off x="1866201" y="1123917"/>
          <a:ext cx="1392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924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32340" y="1166156"/>
        <a:ext cx="6962" cy="6962"/>
      </dsp:txXfrm>
    </dsp:sp>
    <dsp:sp modelId="{BBB6088E-0937-43FF-8287-FFE7B6ACBED5}">
      <dsp:nvSpPr>
        <dsp:cNvPr id="0" name=""/>
        <dsp:cNvSpPr/>
      </dsp:nvSpPr>
      <dsp:spPr>
        <a:xfrm>
          <a:off x="1866201" y="904315"/>
          <a:ext cx="139241" cy="265322"/>
        </a:xfrm>
        <a:custGeom>
          <a:avLst/>
          <a:gdLst/>
          <a:ahLst/>
          <a:cxnLst/>
          <a:rect l="0" t="0" r="0" b="0"/>
          <a:pathLst>
            <a:path>
              <a:moveTo>
                <a:pt x="0" y="265322"/>
              </a:moveTo>
              <a:lnTo>
                <a:pt x="69620" y="265322"/>
              </a:lnTo>
              <a:lnTo>
                <a:pt x="69620" y="0"/>
              </a:lnTo>
              <a:lnTo>
                <a:pt x="13924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28330" y="1029485"/>
        <a:ext cx="14981" cy="14981"/>
      </dsp:txXfrm>
    </dsp:sp>
    <dsp:sp modelId="{0224C077-980A-4627-8B2E-6C05BB790667}">
      <dsp:nvSpPr>
        <dsp:cNvPr id="0" name=""/>
        <dsp:cNvSpPr/>
      </dsp:nvSpPr>
      <dsp:spPr>
        <a:xfrm>
          <a:off x="657763" y="1123917"/>
          <a:ext cx="1392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986"/>
              </a:moveTo>
              <a:lnTo>
                <a:pt x="69620" y="45986"/>
              </a:lnTo>
              <a:lnTo>
                <a:pt x="69620" y="45720"/>
              </a:lnTo>
              <a:lnTo>
                <a:pt x="13924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23902" y="1166156"/>
        <a:ext cx="6962" cy="6962"/>
      </dsp:txXfrm>
    </dsp:sp>
    <dsp:sp modelId="{9D910F6B-DF83-485D-8B7C-8820BC549616}">
      <dsp:nvSpPr>
        <dsp:cNvPr id="0" name=""/>
        <dsp:cNvSpPr/>
      </dsp:nvSpPr>
      <dsp:spPr>
        <a:xfrm>
          <a:off x="1865059" y="373671"/>
          <a:ext cx="139241" cy="26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620" y="0"/>
              </a:lnTo>
              <a:lnTo>
                <a:pt x="69620" y="265322"/>
              </a:lnTo>
              <a:lnTo>
                <a:pt x="139241" y="265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27188" y="498841"/>
        <a:ext cx="14981" cy="14981"/>
      </dsp:txXfrm>
    </dsp:sp>
    <dsp:sp modelId="{B358CBA0-B1D9-4B9B-9103-E53CD991E936}">
      <dsp:nvSpPr>
        <dsp:cNvPr id="0" name=""/>
        <dsp:cNvSpPr/>
      </dsp:nvSpPr>
      <dsp:spPr>
        <a:xfrm>
          <a:off x="1865059" y="327951"/>
          <a:ext cx="1392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924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31198" y="370190"/>
        <a:ext cx="6962" cy="6962"/>
      </dsp:txXfrm>
    </dsp:sp>
    <dsp:sp modelId="{4A03CCE8-EB15-4E45-A20B-6EB31076049D}">
      <dsp:nvSpPr>
        <dsp:cNvPr id="0" name=""/>
        <dsp:cNvSpPr/>
      </dsp:nvSpPr>
      <dsp:spPr>
        <a:xfrm>
          <a:off x="1865059" y="108349"/>
          <a:ext cx="139241" cy="265322"/>
        </a:xfrm>
        <a:custGeom>
          <a:avLst/>
          <a:gdLst/>
          <a:ahLst/>
          <a:cxnLst/>
          <a:rect l="0" t="0" r="0" b="0"/>
          <a:pathLst>
            <a:path>
              <a:moveTo>
                <a:pt x="0" y="265322"/>
              </a:moveTo>
              <a:lnTo>
                <a:pt x="69620" y="265322"/>
              </a:lnTo>
              <a:lnTo>
                <a:pt x="69620" y="0"/>
              </a:lnTo>
              <a:lnTo>
                <a:pt x="13924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27188" y="233519"/>
        <a:ext cx="14981" cy="14981"/>
      </dsp:txXfrm>
    </dsp:sp>
    <dsp:sp modelId="{1AA9ED35-8BCC-4392-A640-2B5098D941F2}">
      <dsp:nvSpPr>
        <dsp:cNvPr id="0" name=""/>
        <dsp:cNvSpPr/>
      </dsp:nvSpPr>
      <dsp:spPr>
        <a:xfrm>
          <a:off x="657763" y="373671"/>
          <a:ext cx="139241" cy="796232"/>
        </a:xfrm>
        <a:custGeom>
          <a:avLst/>
          <a:gdLst/>
          <a:ahLst/>
          <a:cxnLst/>
          <a:rect l="0" t="0" r="0" b="0"/>
          <a:pathLst>
            <a:path>
              <a:moveTo>
                <a:pt x="0" y="796232"/>
              </a:moveTo>
              <a:lnTo>
                <a:pt x="69620" y="796232"/>
              </a:lnTo>
              <a:lnTo>
                <a:pt x="69620" y="0"/>
              </a:lnTo>
              <a:lnTo>
                <a:pt x="1392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07175" y="751579"/>
        <a:ext cx="40415" cy="40415"/>
      </dsp:txXfrm>
    </dsp:sp>
    <dsp:sp modelId="{A07CDA7A-E125-41AD-B1CC-DB45F85B2765}">
      <dsp:nvSpPr>
        <dsp:cNvPr id="0" name=""/>
        <dsp:cNvSpPr/>
      </dsp:nvSpPr>
      <dsp:spPr>
        <a:xfrm rot="16200000">
          <a:off x="-6938" y="1063775"/>
          <a:ext cx="1117145" cy="2122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India Dataset</a:t>
          </a:r>
        </a:p>
      </dsp:txBody>
      <dsp:txXfrm>
        <a:off x="-6938" y="1063775"/>
        <a:ext cx="1117145" cy="212257"/>
      </dsp:txXfrm>
    </dsp:sp>
    <dsp:sp modelId="{49B02E1A-0AF3-4967-9AEF-09136940AD03}">
      <dsp:nvSpPr>
        <dsp:cNvPr id="0" name=""/>
        <dsp:cNvSpPr/>
      </dsp:nvSpPr>
      <dsp:spPr>
        <a:xfrm>
          <a:off x="797004" y="194203"/>
          <a:ext cx="1068055" cy="358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Polynomial Regression</a:t>
          </a:r>
          <a:endParaRPr lang="en-IN" sz="1050" kern="1200" dirty="0"/>
        </a:p>
      </dsp:txBody>
      <dsp:txXfrm>
        <a:off x="797004" y="194203"/>
        <a:ext cx="1068055" cy="358936"/>
      </dsp:txXfrm>
    </dsp:sp>
    <dsp:sp modelId="{E4FB8193-9853-4138-B4CD-0B2EE55E4D84}">
      <dsp:nvSpPr>
        <dsp:cNvPr id="0" name=""/>
        <dsp:cNvSpPr/>
      </dsp:nvSpPr>
      <dsp:spPr>
        <a:xfrm>
          <a:off x="2004300" y="2220"/>
          <a:ext cx="696205" cy="2122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004300" y="2220"/>
        <a:ext cx="696205" cy="212257"/>
      </dsp:txXfrm>
    </dsp:sp>
    <dsp:sp modelId="{F9B821A3-8108-4D95-99C8-BCDF7E19AC98}">
      <dsp:nvSpPr>
        <dsp:cNvPr id="0" name=""/>
        <dsp:cNvSpPr/>
      </dsp:nvSpPr>
      <dsp:spPr>
        <a:xfrm>
          <a:off x="2004300" y="267542"/>
          <a:ext cx="696205" cy="2122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004300" y="267542"/>
        <a:ext cx="696205" cy="212257"/>
      </dsp:txXfrm>
    </dsp:sp>
    <dsp:sp modelId="{B96698F7-401D-4D1C-BA55-C7DD1393F69B}">
      <dsp:nvSpPr>
        <dsp:cNvPr id="0" name=""/>
        <dsp:cNvSpPr/>
      </dsp:nvSpPr>
      <dsp:spPr>
        <a:xfrm>
          <a:off x="2004300" y="532864"/>
          <a:ext cx="696205" cy="2122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004300" y="532864"/>
        <a:ext cx="696205" cy="212257"/>
      </dsp:txXfrm>
    </dsp:sp>
    <dsp:sp modelId="{797342EA-3B11-44B0-87BB-14468197D3FF}">
      <dsp:nvSpPr>
        <dsp:cNvPr id="0" name=""/>
        <dsp:cNvSpPr/>
      </dsp:nvSpPr>
      <dsp:spPr>
        <a:xfrm>
          <a:off x="797004" y="989637"/>
          <a:ext cx="1069196" cy="35999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SVM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Prediction </a:t>
          </a:r>
        </a:p>
      </dsp:txBody>
      <dsp:txXfrm>
        <a:off x="797004" y="989637"/>
        <a:ext cx="1069196" cy="359999"/>
      </dsp:txXfrm>
    </dsp:sp>
    <dsp:sp modelId="{6AD7C0CF-E677-455D-A481-8490035C10F0}">
      <dsp:nvSpPr>
        <dsp:cNvPr id="0" name=""/>
        <dsp:cNvSpPr/>
      </dsp:nvSpPr>
      <dsp:spPr>
        <a:xfrm>
          <a:off x="2005442" y="798186"/>
          <a:ext cx="696205" cy="2122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005442" y="798186"/>
        <a:ext cx="696205" cy="212257"/>
      </dsp:txXfrm>
    </dsp:sp>
    <dsp:sp modelId="{831564B2-E6EE-4687-BD3F-21DA1E57C50B}">
      <dsp:nvSpPr>
        <dsp:cNvPr id="0" name=""/>
        <dsp:cNvSpPr/>
      </dsp:nvSpPr>
      <dsp:spPr>
        <a:xfrm>
          <a:off x="2005442" y="1063508"/>
          <a:ext cx="696205" cy="2122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005442" y="1063508"/>
        <a:ext cx="696205" cy="212257"/>
      </dsp:txXfrm>
    </dsp:sp>
    <dsp:sp modelId="{A14B2DB7-F61E-4F5F-A0FC-AE31F9F23228}">
      <dsp:nvSpPr>
        <dsp:cNvPr id="0" name=""/>
        <dsp:cNvSpPr/>
      </dsp:nvSpPr>
      <dsp:spPr>
        <a:xfrm>
          <a:off x="2005442" y="1328830"/>
          <a:ext cx="696205" cy="2122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005442" y="1328830"/>
        <a:ext cx="696205" cy="212257"/>
      </dsp:txXfrm>
    </dsp:sp>
    <dsp:sp modelId="{4D09BCE4-6EF9-4D56-A191-0B9AFBF63A03}">
      <dsp:nvSpPr>
        <dsp:cNvPr id="0" name=""/>
        <dsp:cNvSpPr/>
      </dsp:nvSpPr>
      <dsp:spPr>
        <a:xfrm>
          <a:off x="797004" y="1785602"/>
          <a:ext cx="1069196" cy="3600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Prophet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</a:p>
      </dsp:txBody>
      <dsp:txXfrm>
        <a:off x="797004" y="1785602"/>
        <a:ext cx="1069196" cy="360001"/>
      </dsp:txXfrm>
    </dsp:sp>
    <dsp:sp modelId="{732BAB92-E4E4-4A7A-B860-9A850AB7CC22}">
      <dsp:nvSpPr>
        <dsp:cNvPr id="0" name=""/>
        <dsp:cNvSpPr/>
      </dsp:nvSpPr>
      <dsp:spPr>
        <a:xfrm>
          <a:off x="2005442" y="1594152"/>
          <a:ext cx="696205" cy="2122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005442" y="1594152"/>
        <a:ext cx="696205" cy="212257"/>
      </dsp:txXfrm>
    </dsp:sp>
    <dsp:sp modelId="{8FA892F9-CE5A-47EC-B2A3-BDEF12C76B69}">
      <dsp:nvSpPr>
        <dsp:cNvPr id="0" name=""/>
        <dsp:cNvSpPr/>
      </dsp:nvSpPr>
      <dsp:spPr>
        <a:xfrm>
          <a:off x="2005442" y="1859474"/>
          <a:ext cx="696205" cy="2122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005442" y="1859474"/>
        <a:ext cx="696205" cy="212257"/>
      </dsp:txXfrm>
    </dsp:sp>
    <dsp:sp modelId="{96E65ACB-6194-47EC-9E3B-76663729FA77}">
      <dsp:nvSpPr>
        <dsp:cNvPr id="0" name=""/>
        <dsp:cNvSpPr/>
      </dsp:nvSpPr>
      <dsp:spPr>
        <a:xfrm>
          <a:off x="2005442" y="2124796"/>
          <a:ext cx="696205" cy="2122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005442" y="2124796"/>
        <a:ext cx="696205" cy="212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CD084-6AD6-4286-BF09-1C5B4EDD63D3}">
      <dsp:nvSpPr>
        <dsp:cNvPr id="0" name=""/>
        <dsp:cNvSpPr/>
      </dsp:nvSpPr>
      <dsp:spPr>
        <a:xfrm>
          <a:off x="1398019" y="1284766"/>
          <a:ext cx="442302" cy="1163402"/>
        </a:xfrm>
        <a:custGeom>
          <a:avLst/>
          <a:gdLst/>
          <a:ahLst/>
          <a:cxnLst/>
          <a:rect l="0" t="0" r="0" b="0"/>
          <a:pathLst>
            <a:path>
              <a:moveTo>
                <a:pt x="442302" y="0"/>
              </a:moveTo>
              <a:lnTo>
                <a:pt x="221151" y="0"/>
              </a:lnTo>
              <a:lnTo>
                <a:pt x="221151" y="1163402"/>
              </a:lnTo>
              <a:lnTo>
                <a:pt x="0" y="1163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588054" y="1835351"/>
        <a:ext cx="62232" cy="62232"/>
      </dsp:txXfrm>
    </dsp:sp>
    <dsp:sp modelId="{D6D66EEB-0E4A-4562-94E4-134966D4B10F}">
      <dsp:nvSpPr>
        <dsp:cNvPr id="0" name=""/>
        <dsp:cNvSpPr/>
      </dsp:nvSpPr>
      <dsp:spPr>
        <a:xfrm>
          <a:off x="1398019" y="1284766"/>
          <a:ext cx="442302" cy="895669"/>
        </a:xfrm>
        <a:custGeom>
          <a:avLst/>
          <a:gdLst/>
          <a:ahLst/>
          <a:cxnLst/>
          <a:rect l="0" t="0" r="0" b="0"/>
          <a:pathLst>
            <a:path>
              <a:moveTo>
                <a:pt x="442302" y="0"/>
              </a:moveTo>
              <a:lnTo>
                <a:pt x="221151" y="0"/>
              </a:lnTo>
              <a:lnTo>
                <a:pt x="221151" y="895669"/>
              </a:lnTo>
              <a:lnTo>
                <a:pt x="0" y="895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594197" y="1707627"/>
        <a:ext cx="49946" cy="49946"/>
      </dsp:txXfrm>
    </dsp:sp>
    <dsp:sp modelId="{7F0BDD1D-2A4D-417D-91BF-074F14FAFF88}">
      <dsp:nvSpPr>
        <dsp:cNvPr id="0" name=""/>
        <dsp:cNvSpPr/>
      </dsp:nvSpPr>
      <dsp:spPr>
        <a:xfrm>
          <a:off x="1398019" y="1284766"/>
          <a:ext cx="442302" cy="628341"/>
        </a:xfrm>
        <a:custGeom>
          <a:avLst/>
          <a:gdLst/>
          <a:ahLst/>
          <a:cxnLst/>
          <a:rect l="0" t="0" r="0" b="0"/>
          <a:pathLst>
            <a:path>
              <a:moveTo>
                <a:pt x="442302" y="0"/>
              </a:moveTo>
              <a:lnTo>
                <a:pt x="221151" y="0"/>
              </a:lnTo>
              <a:lnTo>
                <a:pt x="221151" y="628341"/>
              </a:lnTo>
              <a:lnTo>
                <a:pt x="0" y="628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599960" y="1579726"/>
        <a:ext cx="38420" cy="38420"/>
      </dsp:txXfrm>
    </dsp:sp>
    <dsp:sp modelId="{DBAEB1EE-B441-4225-8BDF-823FA16DD448}">
      <dsp:nvSpPr>
        <dsp:cNvPr id="0" name=""/>
        <dsp:cNvSpPr/>
      </dsp:nvSpPr>
      <dsp:spPr>
        <a:xfrm>
          <a:off x="1398019" y="1284766"/>
          <a:ext cx="442302" cy="344892"/>
        </a:xfrm>
        <a:custGeom>
          <a:avLst/>
          <a:gdLst/>
          <a:ahLst/>
          <a:cxnLst/>
          <a:rect l="0" t="0" r="0" b="0"/>
          <a:pathLst>
            <a:path>
              <a:moveTo>
                <a:pt x="442302" y="0"/>
              </a:moveTo>
              <a:lnTo>
                <a:pt x="221151" y="0"/>
              </a:lnTo>
              <a:lnTo>
                <a:pt x="221151" y="344892"/>
              </a:lnTo>
              <a:lnTo>
                <a:pt x="0" y="3448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05148" y="1443190"/>
        <a:ext cx="28043" cy="28043"/>
      </dsp:txXfrm>
    </dsp:sp>
    <dsp:sp modelId="{E7A6A61D-E235-4570-8945-50F50FFB8FDD}">
      <dsp:nvSpPr>
        <dsp:cNvPr id="0" name=""/>
        <dsp:cNvSpPr/>
      </dsp:nvSpPr>
      <dsp:spPr>
        <a:xfrm>
          <a:off x="1398019" y="1239046"/>
          <a:ext cx="442302" cy="91440"/>
        </a:xfrm>
        <a:custGeom>
          <a:avLst/>
          <a:gdLst/>
          <a:ahLst/>
          <a:cxnLst/>
          <a:rect l="0" t="0" r="0" b="0"/>
          <a:pathLst>
            <a:path>
              <a:moveTo>
                <a:pt x="442302" y="45720"/>
              </a:moveTo>
              <a:lnTo>
                <a:pt x="221151" y="45720"/>
              </a:lnTo>
              <a:lnTo>
                <a:pt x="221151" y="89196"/>
              </a:lnTo>
              <a:lnTo>
                <a:pt x="0" y="89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08059" y="1273655"/>
        <a:ext cx="22221" cy="22221"/>
      </dsp:txXfrm>
    </dsp:sp>
    <dsp:sp modelId="{BBB6088E-0937-43FF-8287-FFE7B6ACBED5}">
      <dsp:nvSpPr>
        <dsp:cNvPr id="0" name=""/>
        <dsp:cNvSpPr/>
      </dsp:nvSpPr>
      <dsp:spPr>
        <a:xfrm>
          <a:off x="1398019" y="1026826"/>
          <a:ext cx="442302" cy="257939"/>
        </a:xfrm>
        <a:custGeom>
          <a:avLst/>
          <a:gdLst/>
          <a:ahLst/>
          <a:cxnLst/>
          <a:rect l="0" t="0" r="0" b="0"/>
          <a:pathLst>
            <a:path>
              <a:moveTo>
                <a:pt x="442302" y="257939"/>
              </a:moveTo>
              <a:lnTo>
                <a:pt x="221151" y="257939"/>
              </a:lnTo>
              <a:lnTo>
                <a:pt x="22115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06369" y="1142995"/>
        <a:ext cx="25600" cy="25600"/>
      </dsp:txXfrm>
    </dsp:sp>
    <dsp:sp modelId="{9D910F6B-DF83-485D-8B7C-8820BC549616}">
      <dsp:nvSpPr>
        <dsp:cNvPr id="0" name=""/>
        <dsp:cNvSpPr/>
      </dsp:nvSpPr>
      <dsp:spPr>
        <a:xfrm>
          <a:off x="1398019" y="725410"/>
          <a:ext cx="442302" cy="559355"/>
        </a:xfrm>
        <a:custGeom>
          <a:avLst/>
          <a:gdLst/>
          <a:ahLst/>
          <a:cxnLst/>
          <a:rect l="0" t="0" r="0" b="0"/>
          <a:pathLst>
            <a:path>
              <a:moveTo>
                <a:pt x="442302" y="559355"/>
              </a:moveTo>
              <a:lnTo>
                <a:pt x="221151" y="559355"/>
              </a:lnTo>
              <a:lnTo>
                <a:pt x="22115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01343" y="987261"/>
        <a:ext cx="35654" cy="35654"/>
      </dsp:txXfrm>
    </dsp:sp>
    <dsp:sp modelId="{5A7AFB6A-AB3E-4DC2-9041-F371D642078D}">
      <dsp:nvSpPr>
        <dsp:cNvPr id="0" name=""/>
        <dsp:cNvSpPr/>
      </dsp:nvSpPr>
      <dsp:spPr>
        <a:xfrm>
          <a:off x="1398019" y="423995"/>
          <a:ext cx="442302" cy="860771"/>
        </a:xfrm>
        <a:custGeom>
          <a:avLst/>
          <a:gdLst/>
          <a:ahLst/>
          <a:cxnLst/>
          <a:rect l="0" t="0" r="0" b="0"/>
          <a:pathLst>
            <a:path>
              <a:moveTo>
                <a:pt x="442302" y="860771"/>
              </a:moveTo>
              <a:lnTo>
                <a:pt x="221151" y="860771"/>
              </a:lnTo>
              <a:lnTo>
                <a:pt x="22115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594976" y="830186"/>
        <a:ext cx="48387" cy="48387"/>
      </dsp:txXfrm>
    </dsp:sp>
    <dsp:sp modelId="{85363139-5024-4DBB-9835-E81002E76232}">
      <dsp:nvSpPr>
        <dsp:cNvPr id="0" name=""/>
        <dsp:cNvSpPr/>
      </dsp:nvSpPr>
      <dsp:spPr>
        <a:xfrm>
          <a:off x="1398019" y="122579"/>
          <a:ext cx="442302" cy="1162186"/>
        </a:xfrm>
        <a:custGeom>
          <a:avLst/>
          <a:gdLst/>
          <a:ahLst/>
          <a:cxnLst/>
          <a:rect l="0" t="0" r="0" b="0"/>
          <a:pathLst>
            <a:path>
              <a:moveTo>
                <a:pt x="442302" y="1162186"/>
              </a:moveTo>
              <a:lnTo>
                <a:pt x="221151" y="1162186"/>
              </a:lnTo>
              <a:lnTo>
                <a:pt x="221151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588082" y="672585"/>
        <a:ext cx="62175" cy="62175"/>
      </dsp:txXfrm>
    </dsp:sp>
    <dsp:sp modelId="{A07CDA7A-E125-41AD-B1CC-DB45F85B2765}">
      <dsp:nvSpPr>
        <dsp:cNvPr id="0" name=""/>
        <dsp:cNvSpPr/>
      </dsp:nvSpPr>
      <dsp:spPr>
        <a:xfrm>
          <a:off x="2059338" y="673280"/>
          <a:ext cx="784937" cy="12229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Poly reg.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Prophet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SVM</a:t>
          </a:r>
        </a:p>
      </dsp:txBody>
      <dsp:txXfrm>
        <a:off x="2059338" y="673280"/>
        <a:ext cx="784937" cy="1222971"/>
      </dsp:txXfrm>
    </dsp:sp>
    <dsp:sp modelId="{C223C1A3-D25A-410A-A012-C881F74978BE}">
      <dsp:nvSpPr>
        <dsp:cNvPr id="0" name=""/>
        <dsp:cNvSpPr/>
      </dsp:nvSpPr>
      <dsp:spPr>
        <a:xfrm>
          <a:off x="368421" y="2012"/>
          <a:ext cx="1029597" cy="2411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  MSE: </a:t>
          </a:r>
          <a:r>
            <a:rPr lang="en-IN" sz="600" b="0" i="0" kern="1200" dirty="0"/>
            <a:t>905268287138.0388</a:t>
          </a:r>
          <a:endParaRPr lang="en-IN" sz="600" kern="1200" dirty="0"/>
        </a:p>
      </dsp:txBody>
      <dsp:txXfrm>
        <a:off x="368421" y="2012"/>
        <a:ext cx="1029597" cy="241132"/>
      </dsp:txXfrm>
    </dsp:sp>
    <dsp:sp modelId="{D4E25A68-87B3-478A-97B8-AC040152A930}">
      <dsp:nvSpPr>
        <dsp:cNvPr id="0" name=""/>
        <dsp:cNvSpPr/>
      </dsp:nvSpPr>
      <dsp:spPr>
        <a:xfrm>
          <a:off x="368421" y="303428"/>
          <a:ext cx="1029597" cy="2411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Deaths Case MSE: </a:t>
          </a:r>
          <a:r>
            <a:rPr lang="en-IN" sz="600" b="0" i="0" kern="1200" dirty="0"/>
            <a:t>127912217.263184</a:t>
          </a:r>
          <a:endParaRPr lang="en-IN" sz="600" kern="1200" dirty="0"/>
        </a:p>
      </dsp:txBody>
      <dsp:txXfrm>
        <a:off x="368421" y="303428"/>
        <a:ext cx="1029597" cy="241132"/>
      </dsp:txXfrm>
    </dsp:sp>
    <dsp:sp modelId="{B96698F7-401D-4D1C-BA55-C7DD1393F69B}">
      <dsp:nvSpPr>
        <dsp:cNvPr id="0" name=""/>
        <dsp:cNvSpPr/>
      </dsp:nvSpPr>
      <dsp:spPr>
        <a:xfrm>
          <a:off x="368421" y="604844"/>
          <a:ext cx="1029597" cy="2411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Recovered Cases MSE: </a:t>
          </a:r>
          <a:r>
            <a:rPr lang="en-IN" sz="600" b="0" i="0" kern="1200" dirty="0"/>
            <a:t>2432174018901.882</a:t>
          </a:r>
          <a:endParaRPr lang="en-IN" sz="600" kern="1200" dirty="0"/>
        </a:p>
      </dsp:txBody>
      <dsp:txXfrm>
        <a:off x="368421" y="604844"/>
        <a:ext cx="1029597" cy="241132"/>
      </dsp:txXfrm>
    </dsp:sp>
    <dsp:sp modelId="{6AD7C0CF-E677-455D-A481-8490035C10F0}">
      <dsp:nvSpPr>
        <dsp:cNvPr id="0" name=""/>
        <dsp:cNvSpPr/>
      </dsp:nvSpPr>
      <dsp:spPr>
        <a:xfrm>
          <a:off x="368421" y="906260"/>
          <a:ext cx="1029597" cy="2411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  MSE: </a:t>
          </a:r>
          <a:r>
            <a:rPr lang="en-IN" sz="600" b="0" i="0" kern="1200" dirty="0"/>
            <a:t>3654559843473.5767</a:t>
          </a:r>
          <a:endParaRPr lang="en-IN" sz="600" kern="1200" dirty="0"/>
        </a:p>
      </dsp:txBody>
      <dsp:txXfrm>
        <a:off x="368421" y="906260"/>
        <a:ext cx="1029597" cy="241132"/>
      </dsp:txXfrm>
    </dsp:sp>
    <dsp:sp modelId="{831564B2-E6EE-4687-BD3F-21DA1E57C50B}">
      <dsp:nvSpPr>
        <dsp:cNvPr id="0" name=""/>
        <dsp:cNvSpPr/>
      </dsp:nvSpPr>
      <dsp:spPr>
        <a:xfrm>
          <a:off x="368421" y="1207676"/>
          <a:ext cx="1029597" cy="2411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Deaths Case MSE: </a:t>
          </a:r>
          <a:r>
            <a:rPr lang="en-IN" sz="700" b="0" i="0" kern="1200" dirty="0"/>
            <a:t>86710415944391.67</a:t>
          </a:r>
          <a:endParaRPr lang="en-IN" sz="700" kern="1200" dirty="0"/>
        </a:p>
      </dsp:txBody>
      <dsp:txXfrm>
        <a:off x="368421" y="1207676"/>
        <a:ext cx="1029597" cy="241132"/>
      </dsp:txXfrm>
    </dsp:sp>
    <dsp:sp modelId="{A14B2DB7-F61E-4F5F-A0FC-AE31F9F23228}">
      <dsp:nvSpPr>
        <dsp:cNvPr id="0" name=""/>
        <dsp:cNvSpPr/>
      </dsp:nvSpPr>
      <dsp:spPr>
        <a:xfrm>
          <a:off x="368421" y="1509091"/>
          <a:ext cx="1029597" cy="2411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Recovered Cases MSE: </a:t>
          </a:r>
          <a:r>
            <a:rPr lang="en-IN" sz="700" b="0" i="0" kern="1200" dirty="0"/>
            <a:t>2579123406135.711</a:t>
          </a:r>
          <a:endParaRPr lang="en-IN" sz="700" kern="1200" dirty="0"/>
        </a:p>
      </dsp:txBody>
      <dsp:txXfrm>
        <a:off x="368421" y="1509091"/>
        <a:ext cx="1029597" cy="241132"/>
      </dsp:txXfrm>
    </dsp:sp>
    <dsp:sp modelId="{732BAB92-E4E4-4A7A-B860-9A850AB7CC22}">
      <dsp:nvSpPr>
        <dsp:cNvPr id="0" name=""/>
        <dsp:cNvSpPr/>
      </dsp:nvSpPr>
      <dsp:spPr>
        <a:xfrm>
          <a:off x="369260" y="1810507"/>
          <a:ext cx="1028758" cy="20519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Cases  MSE: 3555250000000</a:t>
          </a:r>
          <a:endParaRPr lang="en-IN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260" y="1810507"/>
        <a:ext cx="1028758" cy="205199"/>
      </dsp:txXfrm>
    </dsp:sp>
    <dsp:sp modelId="{8FA892F9-CE5A-47EC-B2A3-BDEF12C76B69}">
      <dsp:nvSpPr>
        <dsp:cNvPr id="0" name=""/>
        <dsp:cNvSpPr/>
      </dsp:nvSpPr>
      <dsp:spPr>
        <a:xfrm>
          <a:off x="369814" y="2075989"/>
          <a:ext cx="1028205" cy="2088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Deaths Case MSE: 569023000</a:t>
          </a:r>
          <a:endParaRPr lang="en-IN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814" y="2075989"/>
        <a:ext cx="1028205" cy="208890"/>
      </dsp:txXfrm>
    </dsp:sp>
    <dsp:sp modelId="{AE5A6F4B-385E-4A2C-9E76-9287167160FC}">
      <dsp:nvSpPr>
        <dsp:cNvPr id="0" name=""/>
        <dsp:cNvSpPr/>
      </dsp:nvSpPr>
      <dsp:spPr>
        <a:xfrm>
          <a:off x="367979" y="2345163"/>
          <a:ext cx="1030040" cy="2060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Recovered Cases MSE: 5157170000000</a:t>
          </a:r>
          <a:endParaRPr lang="en-IN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979" y="2345163"/>
        <a:ext cx="1030040" cy="206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3306A-2AE1-4704-867F-80657547B06F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5D49E-5C88-4766-99A4-872CC0AA8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Sachin </a:t>
            </a:r>
            <a:r>
              <a:rPr spc="-10" dirty="0"/>
              <a:t>Pal, Harsh </a:t>
            </a:r>
            <a:r>
              <a:rPr spc="-5" dirty="0"/>
              <a:t>Sharma, Aashish</a:t>
            </a:r>
            <a:r>
              <a:rPr spc="15" dirty="0"/>
              <a:t> </a:t>
            </a:r>
            <a:r>
              <a:rPr spc="-10" dirty="0"/>
              <a:t>Kumar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Sachin </a:t>
            </a:r>
            <a:r>
              <a:rPr spc="-10" dirty="0"/>
              <a:t>Pal, Harsh </a:t>
            </a:r>
            <a:r>
              <a:rPr spc="-5" dirty="0"/>
              <a:t>Sharma, Aashish</a:t>
            </a:r>
            <a:r>
              <a:rPr spc="15" dirty="0"/>
              <a:t> </a:t>
            </a:r>
            <a:r>
              <a:rPr spc="-10" dirty="0"/>
              <a:t>Kumar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Sachin </a:t>
            </a:r>
            <a:r>
              <a:rPr spc="-10" dirty="0"/>
              <a:t>Pal, Harsh </a:t>
            </a:r>
            <a:r>
              <a:rPr spc="-5" dirty="0"/>
              <a:t>Sharma, Aashish</a:t>
            </a:r>
            <a:r>
              <a:rPr spc="15" dirty="0"/>
              <a:t> </a:t>
            </a:r>
            <a:r>
              <a:rPr spc="-10" dirty="0"/>
              <a:t>Kumar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Sachin </a:t>
            </a:r>
            <a:r>
              <a:rPr spc="-10" dirty="0"/>
              <a:t>Pal, Harsh </a:t>
            </a:r>
            <a:r>
              <a:rPr spc="-5" dirty="0"/>
              <a:t>Sharma, Aashish</a:t>
            </a:r>
            <a:r>
              <a:rPr spc="15" dirty="0"/>
              <a:t> </a:t>
            </a:r>
            <a:r>
              <a:rPr spc="-10" dirty="0"/>
              <a:t>Kumar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Sachin </a:t>
            </a:r>
            <a:r>
              <a:rPr spc="-10" dirty="0"/>
              <a:t>Pal, Harsh </a:t>
            </a:r>
            <a:r>
              <a:rPr spc="-5" dirty="0"/>
              <a:t>Sharma, Aashish</a:t>
            </a:r>
            <a:r>
              <a:rPr spc="15" dirty="0"/>
              <a:t> </a:t>
            </a:r>
            <a:r>
              <a:rPr spc="-10" dirty="0"/>
              <a:t>Kumar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489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386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513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386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767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90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4259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86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555625"/>
          </a:xfrm>
          <a:custGeom>
            <a:avLst/>
            <a:gdLst/>
            <a:ahLst/>
            <a:cxnLst/>
            <a:rect l="l" t="t" r="r" b="b"/>
            <a:pathLst>
              <a:path w="2304415" h="555625">
                <a:moveTo>
                  <a:pt x="2303995" y="0"/>
                </a:moveTo>
                <a:lnTo>
                  <a:pt x="0" y="0"/>
                </a:lnTo>
                <a:lnTo>
                  <a:pt x="0" y="555028"/>
                </a:lnTo>
                <a:lnTo>
                  <a:pt x="2303995" y="55502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5261" y="3347568"/>
            <a:ext cx="146367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Sachin </a:t>
            </a:r>
            <a:r>
              <a:rPr spc="-10" dirty="0"/>
              <a:t>Pal, Harsh </a:t>
            </a:r>
            <a:r>
              <a:rPr spc="-5" dirty="0"/>
              <a:t>Sharma, Aashish</a:t>
            </a:r>
            <a:r>
              <a:rPr spc="15" dirty="0"/>
              <a:t> </a:t>
            </a:r>
            <a:r>
              <a:rPr spc="-10" dirty="0"/>
              <a:t>Kumar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slide" Target="slide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265" y="72782"/>
            <a:ext cx="1308729" cy="3779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4810" marR="5080" indent="14604" algn="r">
              <a:lnSpc>
                <a:spcPts val="700"/>
              </a:lnSpc>
              <a:spcBef>
                <a:spcPts val="135"/>
              </a:spcBef>
            </a:pP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</a:t>
            </a:r>
            <a:r>
              <a:rPr lang="en-IN" sz="8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DUCTION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ts val="660"/>
              </a:lnSpc>
            </a:pPr>
            <a:r>
              <a:rPr lang="en-IN" sz="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R="5080" algn="r">
              <a:lnSpc>
                <a:spcPts val="660"/>
              </a:lnSpc>
            </a:pPr>
            <a:r>
              <a:rPr lang="en-IN" sz="800" u="sng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R="5715" algn="r">
              <a:lnSpc>
                <a:spcPts val="710"/>
              </a:lnSpc>
            </a:pPr>
            <a:r>
              <a:rPr lang="en-IN" sz="8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410" cy="603097"/>
            <a:chOff x="0" y="0"/>
            <a:chExt cx="4608410" cy="603097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555625"/>
            </a:xfrm>
            <a:custGeom>
              <a:avLst/>
              <a:gdLst/>
              <a:ahLst/>
              <a:cxnLst/>
              <a:rect l="l" t="t" r="r" b="b"/>
              <a:pathLst>
                <a:path w="2304415" h="555625">
                  <a:moveTo>
                    <a:pt x="2303995" y="0"/>
                  </a:moveTo>
                  <a:lnTo>
                    <a:pt x="0" y="0"/>
                  </a:lnTo>
                  <a:lnTo>
                    <a:pt x="0" y="555028"/>
                  </a:lnTo>
                  <a:lnTo>
                    <a:pt x="2303995" y="555028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2488"/>
              <a:ext cx="4608004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521976-CE72-4039-BBD6-B1E3FD7C50FF}"/>
              </a:ext>
            </a:extLst>
          </p:cNvPr>
          <p:cNvGrpSpPr/>
          <p:nvPr/>
        </p:nvGrpSpPr>
        <p:grpSpPr>
          <a:xfrm>
            <a:off x="283791" y="996232"/>
            <a:ext cx="4040404" cy="984834"/>
            <a:chOff x="309193" y="1383639"/>
            <a:chExt cx="4040404" cy="984834"/>
          </a:xfrm>
        </p:grpSpPr>
        <p:grpSp>
          <p:nvGrpSpPr>
            <p:cNvPr id="7" name="object 7"/>
            <p:cNvGrpSpPr/>
            <p:nvPr/>
          </p:nvGrpSpPr>
          <p:grpSpPr>
            <a:xfrm>
              <a:off x="309193" y="1383639"/>
              <a:ext cx="4040404" cy="984834"/>
              <a:chOff x="309193" y="1383639"/>
              <a:chExt cx="4040404" cy="984834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309193" y="1383639"/>
                <a:ext cx="3989704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3989704" h="82550">
                    <a:moveTo>
                      <a:pt x="3938854" y="0"/>
                    </a:moveTo>
                    <a:lnTo>
                      <a:pt x="50800" y="0"/>
                    </a:lnTo>
                    <a:lnTo>
                      <a:pt x="31075" y="4008"/>
                    </a:lnTo>
                    <a:lnTo>
                      <a:pt x="14922" y="14922"/>
                    </a:lnTo>
                    <a:lnTo>
                      <a:pt x="4008" y="31075"/>
                    </a:lnTo>
                    <a:lnTo>
                      <a:pt x="0" y="50800"/>
                    </a:lnTo>
                    <a:lnTo>
                      <a:pt x="0" y="82384"/>
                    </a:lnTo>
                    <a:lnTo>
                      <a:pt x="3989654" y="82384"/>
                    </a:lnTo>
                    <a:lnTo>
                      <a:pt x="3989654" y="50800"/>
                    </a:lnTo>
                    <a:lnTo>
                      <a:pt x="3985646" y="31075"/>
                    </a:lnTo>
                    <a:lnTo>
                      <a:pt x="3974732" y="14922"/>
                    </a:lnTo>
                    <a:lnTo>
                      <a:pt x="3958579" y="4008"/>
                    </a:lnTo>
                    <a:lnTo>
                      <a:pt x="3938854" y="0"/>
                    </a:lnTo>
                    <a:close/>
                  </a:path>
                </a:pathLst>
              </a:custGeom>
              <a:solidFill>
                <a:srgbClr val="3333B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359994" y="2266873"/>
                <a:ext cx="101600" cy="10160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298848" y="1434198"/>
                <a:ext cx="50749" cy="83267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309193" y="1428046"/>
                <a:ext cx="3989704" cy="889635"/>
              </a:xfrm>
              <a:custGeom>
                <a:avLst/>
                <a:gdLst/>
                <a:ahLst/>
                <a:cxnLst/>
                <a:rect l="l" t="t" r="r" b="b"/>
                <a:pathLst>
                  <a:path w="3989704" h="889635">
                    <a:moveTo>
                      <a:pt x="3989654" y="0"/>
                    </a:moveTo>
                    <a:lnTo>
                      <a:pt x="0" y="0"/>
                    </a:lnTo>
                    <a:lnTo>
                      <a:pt x="0" y="838827"/>
                    </a:lnTo>
                    <a:lnTo>
                      <a:pt x="4008" y="858552"/>
                    </a:lnTo>
                    <a:lnTo>
                      <a:pt x="14922" y="874705"/>
                    </a:lnTo>
                    <a:lnTo>
                      <a:pt x="31075" y="885619"/>
                    </a:lnTo>
                    <a:lnTo>
                      <a:pt x="50800" y="889627"/>
                    </a:lnTo>
                    <a:lnTo>
                      <a:pt x="3938854" y="889627"/>
                    </a:lnTo>
                    <a:lnTo>
                      <a:pt x="3958579" y="885619"/>
                    </a:lnTo>
                    <a:lnTo>
                      <a:pt x="3974732" y="874705"/>
                    </a:lnTo>
                    <a:lnTo>
                      <a:pt x="3985646" y="858552"/>
                    </a:lnTo>
                    <a:lnTo>
                      <a:pt x="3989654" y="838827"/>
                    </a:lnTo>
                    <a:lnTo>
                      <a:pt x="3989654" y="0"/>
                    </a:lnTo>
                    <a:close/>
                  </a:path>
                </a:pathLst>
              </a:custGeom>
              <a:solidFill>
                <a:srgbClr val="3333B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298848" y="1472283"/>
                <a:ext cx="0" cy="814069"/>
              </a:xfrm>
              <a:custGeom>
                <a:avLst/>
                <a:gdLst/>
                <a:ahLst/>
                <a:cxnLst/>
                <a:rect l="l" t="t" r="r" b="b"/>
                <a:pathLst>
                  <a:path h="814069">
                    <a:moveTo>
                      <a:pt x="0" y="81364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298848" y="1459583"/>
                <a:ext cx="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h="12700">
                    <a:moveTo>
                      <a:pt x="0" y="12699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AFAF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4298848" y="1446883"/>
                <a:ext cx="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h="12700">
                    <a:moveTo>
                      <a:pt x="0" y="1270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CECEC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4298848" y="1434183"/>
                <a:ext cx="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h="12700">
                    <a:moveTo>
                      <a:pt x="0" y="1270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FEFE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17"/>
            <p:cNvSpPr txBox="1"/>
            <p:nvPr/>
          </p:nvSpPr>
          <p:spPr>
            <a:xfrm>
              <a:off x="706920" y="1486215"/>
              <a:ext cx="3192780" cy="773802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 marL="12700" marR="5080" indent="2540" algn="ctr">
                <a:lnSpc>
                  <a:spcPct val="106700"/>
                </a:lnSpc>
                <a:spcBef>
                  <a:spcPts val="20"/>
                </a:spcBef>
              </a:pPr>
              <a:r>
                <a:rPr lang="en-IN" sz="1600" spc="1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M Sans 12"/>
                </a:rPr>
                <a:t>Prediction of COVID-19 Infection Using </a:t>
              </a:r>
            </a:p>
            <a:p>
              <a:pPr marL="12700" marR="5080" indent="2540" algn="ctr">
                <a:lnSpc>
                  <a:spcPct val="106700"/>
                </a:lnSpc>
                <a:spcBef>
                  <a:spcPts val="20"/>
                </a:spcBef>
              </a:pPr>
              <a:r>
                <a:rPr lang="en-IN" sz="1600" spc="1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M Sans 12"/>
                </a:rPr>
                <a:t>Epidemiology Dataset</a:t>
              </a:r>
              <a:endParaRPr lang="en-IN" sz="1600" dirty="0">
                <a:latin typeface="Cambria" panose="02040503050406030204" pitchFamily="18" charset="0"/>
                <a:ea typeface="Cambria" panose="02040503050406030204" pitchFamily="18" charset="0"/>
                <a:cs typeface="LM Sans 12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3926" y="2220353"/>
            <a:ext cx="3620135" cy="83022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IN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IN" sz="11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IN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(20201</a:t>
            </a:r>
            <a:r>
              <a:rPr lang="en-IN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008), </a:t>
            </a:r>
            <a:r>
              <a:rPr lang="en-IN"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Omkar Chavan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(20201</a:t>
            </a:r>
            <a:r>
              <a:rPr lang="en-IN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1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Patel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(20201</a:t>
            </a:r>
            <a:r>
              <a:rPr lang="en-IN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Smit Gandhi (202018057)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LM Sans 10"/>
              <a:cs typeface="LM Sans 10"/>
            </a:endParaRPr>
          </a:p>
          <a:p>
            <a:pPr algn="ctr">
              <a:lnSpc>
                <a:spcPct val="100000"/>
              </a:lnSpc>
            </a:pPr>
            <a:r>
              <a:rPr lang="en-IN" sz="1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Dhirubhai</a:t>
            </a:r>
            <a:r>
              <a:rPr lang="en-IN"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Ambani Institute of Information and Communication Technology   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33686"/>
            <a:ext cx="4608410" cy="122555"/>
            <a:chOff x="0" y="3333686"/>
            <a:chExt cx="4608410" cy="122555"/>
          </a:xfrm>
        </p:grpSpPr>
        <p:sp>
          <p:nvSpPr>
            <p:cNvPr id="20" name="object 20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2">
            <a:extLst>
              <a:ext uri="{FF2B5EF4-FFF2-40B4-BE49-F238E27FC236}">
                <a16:creationId xmlns:a16="http://schemas.microsoft.com/office/drawing/2014/main" id="{4EA03A59-16DD-4066-A1F5-9316C969B44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04850" y="3347568"/>
            <a:ext cx="165666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IN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Omkar Chavan, Dev Patel, Smit Gandhi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555625"/>
          </a:xfrm>
          <a:custGeom>
            <a:avLst/>
            <a:gdLst/>
            <a:ahLst/>
            <a:cxnLst/>
            <a:rect l="l" t="t" r="r" b="b"/>
            <a:pathLst>
              <a:path w="2304415" h="555625">
                <a:moveTo>
                  <a:pt x="2303995" y="0"/>
                </a:moveTo>
                <a:lnTo>
                  <a:pt x="0" y="0"/>
                </a:lnTo>
                <a:lnTo>
                  <a:pt x="0" y="555028"/>
                </a:lnTo>
                <a:lnTo>
                  <a:pt x="2303995" y="55502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0" y="2905097"/>
            <a:ext cx="4610100" cy="555626"/>
            <a:chOff x="0" y="3332461"/>
            <a:chExt cx="4610100" cy="122555"/>
          </a:xfrm>
        </p:grpSpPr>
        <p:sp>
          <p:nvSpPr>
            <p:cNvPr id="16" name="object 16"/>
            <p:cNvSpPr/>
            <p:nvPr/>
          </p:nvSpPr>
          <p:spPr>
            <a:xfrm>
              <a:off x="2305685" y="3332461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332461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C6EB9A7-CD85-4F38-B621-90D31A05BE5B}"/>
              </a:ext>
            </a:extLst>
          </p:cNvPr>
          <p:cNvGrpSpPr/>
          <p:nvPr/>
        </p:nvGrpSpPr>
        <p:grpSpPr>
          <a:xfrm>
            <a:off x="-96305" y="1577975"/>
            <a:ext cx="4800600" cy="1001042"/>
            <a:chOff x="247650" y="1400969"/>
            <a:chExt cx="4800600" cy="1001042"/>
          </a:xfrm>
        </p:grpSpPr>
        <p:sp>
          <p:nvSpPr>
            <p:cNvPr id="24" name="Google Shape;1481;p58">
              <a:extLst>
                <a:ext uri="{FF2B5EF4-FFF2-40B4-BE49-F238E27FC236}">
                  <a16:creationId xmlns:a16="http://schemas.microsoft.com/office/drawing/2014/main" id="{070101C0-1D18-4264-BAF4-7AEE22F56248}"/>
                </a:ext>
              </a:extLst>
            </p:cNvPr>
            <p:cNvSpPr txBox="1">
              <a:spLocks/>
            </p:cNvSpPr>
            <p:nvPr/>
          </p:nvSpPr>
          <p:spPr>
            <a:xfrm>
              <a:off x="247650" y="1425575"/>
              <a:ext cx="4800600" cy="976436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IN" sz="4000" b="1" kern="0" dirty="0">
                  <a:ln w="12700">
                    <a:solidFill>
                      <a:schemeClr val="accent5"/>
                    </a:solidFill>
                    <a:prstDash val="solid"/>
                  </a:ln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lgerian" panose="04020705040A02060702" pitchFamily="82" charset="0"/>
                </a:rPr>
                <a:t>Thank </a:t>
              </a:r>
            </a:p>
            <a:p>
              <a:pPr algn="ctr" rtl="0"/>
              <a:r>
                <a:rPr lang="en-IN" sz="4000" b="1" kern="0" dirty="0">
                  <a:ln w="12700">
                    <a:solidFill>
                      <a:schemeClr val="accent5"/>
                    </a:solidFill>
                    <a:prstDash val="solid"/>
                  </a:ln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lgerian" panose="04020705040A02060702" pitchFamily="82" charset="0"/>
                </a:rPr>
                <a:t>		   		 You</a:t>
              </a:r>
              <a:br>
                <a:rPr lang="en-IN" sz="2000" b="1" kern="0" dirty="0">
                  <a:ln w="12700">
                    <a:solidFill>
                      <a:schemeClr val="accent5"/>
                    </a:solidFill>
                    <a:prstDash val="solid"/>
                  </a:ln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</a:br>
              <a:br>
                <a:rPr lang="en-IN" b="1" kern="0" dirty="0">
                  <a:ln w="12700">
                    <a:solidFill>
                      <a:schemeClr val="accent5"/>
                    </a:solidFill>
                    <a:prstDash val="solid"/>
                  </a:ln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</a:br>
              <a:endParaRPr lang="en-IN" b="1" kern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25" name="Google Shape;6703;p79">
              <a:extLst>
                <a:ext uri="{FF2B5EF4-FFF2-40B4-BE49-F238E27FC236}">
                  <a16:creationId xmlns:a16="http://schemas.microsoft.com/office/drawing/2014/main" id="{03CD051A-4DCA-4CB4-B982-C1C10E1BF877}"/>
                </a:ext>
              </a:extLst>
            </p:cNvPr>
            <p:cNvGrpSpPr/>
            <p:nvPr/>
          </p:nvGrpSpPr>
          <p:grpSpPr>
            <a:xfrm>
              <a:off x="2457450" y="1400969"/>
              <a:ext cx="479902" cy="468363"/>
              <a:chOff x="5651375" y="3806450"/>
              <a:chExt cx="481825" cy="481825"/>
            </a:xfrm>
            <a:effectLst>
              <a:glow rad="63500">
                <a:schemeClr val="accent1">
                  <a:satMod val="175000"/>
                  <a:alpha val="40000"/>
                </a:schemeClr>
              </a:glow>
              <a:reflection blurRad="6350" stA="50000" endA="300" endPos="55000" dir="5400000" sy="-100000" algn="bl" rotWithShape="0"/>
            </a:effectLst>
            <a:scene3d>
              <a:camera prst="obliqueTopLeft"/>
              <a:lightRig rig="threePt" dir="t"/>
            </a:scene3d>
          </p:grpSpPr>
          <p:sp>
            <p:nvSpPr>
              <p:cNvPr id="26" name="Google Shape;6704;p79">
                <a:extLst>
                  <a:ext uri="{FF2B5EF4-FFF2-40B4-BE49-F238E27FC236}">
                    <a16:creationId xmlns:a16="http://schemas.microsoft.com/office/drawing/2014/main" id="{E2D07583-56F2-46EE-8880-75FB796AC2E2}"/>
                  </a:ext>
                </a:extLst>
              </p:cNvPr>
              <p:cNvSpPr/>
              <p:nvPr/>
            </p:nvSpPr>
            <p:spPr>
              <a:xfrm>
                <a:off x="5793425" y="3976800"/>
                <a:ext cx="282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1" extrusionOk="0">
                    <a:moveTo>
                      <a:pt x="567" y="1"/>
                    </a:moveTo>
                    <a:cubicBezTo>
                      <a:pt x="253" y="1"/>
                      <a:pt x="0" y="251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Google Shape;6705;p79">
                <a:extLst>
                  <a:ext uri="{FF2B5EF4-FFF2-40B4-BE49-F238E27FC236}">
                    <a16:creationId xmlns:a16="http://schemas.microsoft.com/office/drawing/2014/main" id="{30C91E96-1CDD-4070-B845-E7AC1C6FD4E0}"/>
                  </a:ext>
                </a:extLst>
              </p:cNvPr>
              <p:cNvSpPr/>
              <p:nvPr/>
            </p:nvSpPr>
            <p:spPr>
              <a:xfrm>
                <a:off x="5794475" y="4089725"/>
                <a:ext cx="1956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3389" extrusionOk="0">
                    <a:moveTo>
                      <a:pt x="1" y="1"/>
                    </a:moveTo>
                    <a:cubicBezTo>
                      <a:pt x="284" y="1943"/>
                      <a:pt x="1949" y="3385"/>
                      <a:pt x="3912" y="3388"/>
                    </a:cubicBezTo>
                    <a:cubicBezTo>
                      <a:pt x="5875" y="3385"/>
                      <a:pt x="7541" y="1943"/>
                      <a:pt x="7824" y="1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28" name="Google Shape;6706;p79">
                <a:extLst>
                  <a:ext uri="{FF2B5EF4-FFF2-40B4-BE49-F238E27FC236}">
                    <a16:creationId xmlns:a16="http://schemas.microsoft.com/office/drawing/2014/main" id="{E6CAD6B5-7AD9-468A-A36C-4CEFB7929BD0}"/>
                  </a:ext>
                </a:extLst>
              </p:cNvPr>
              <p:cNvSpPr/>
              <p:nvPr/>
            </p:nvSpPr>
            <p:spPr>
              <a:xfrm>
                <a:off x="5651375" y="3806450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6249" y="5686"/>
                    </a:moveTo>
                    <a:cubicBezTo>
                      <a:pt x="6932" y="5686"/>
                      <a:pt x="7549" y="6098"/>
                      <a:pt x="7811" y="6730"/>
                    </a:cubicBezTo>
                    <a:cubicBezTo>
                      <a:pt x="8073" y="7363"/>
                      <a:pt x="7929" y="8092"/>
                      <a:pt x="7444" y="8576"/>
                    </a:cubicBezTo>
                    <a:cubicBezTo>
                      <a:pt x="7122" y="8901"/>
                      <a:pt x="6689" y="9073"/>
                      <a:pt x="6248" y="9073"/>
                    </a:cubicBezTo>
                    <a:cubicBezTo>
                      <a:pt x="6029" y="9073"/>
                      <a:pt x="5808" y="9031"/>
                      <a:pt x="5598" y="8944"/>
                    </a:cubicBezTo>
                    <a:cubicBezTo>
                      <a:pt x="4966" y="8682"/>
                      <a:pt x="4553" y="8064"/>
                      <a:pt x="4553" y="7378"/>
                    </a:cubicBezTo>
                    <a:cubicBezTo>
                      <a:pt x="4556" y="6441"/>
                      <a:pt x="5312" y="5686"/>
                      <a:pt x="6249" y="5686"/>
                    </a:cubicBezTo>
                    <a:close/>
                    <a:moveTo>
                      <a:pt x="13024" y="5683"/>
                    </a:moveTo>
                    <a:cubicBezTo>
                      <a:pt x="13242" y="5683"/>
                      <a:pt x="13462" y="5725"/>
                      <a:pt x="13671" y="5812"/>
                    </a:cubicBezTo>
                    <a:cubicBezTo>
                      <a:pt x="14304" y="6074"/>
                      <a:pt x="14716" y="6691"/>
                      <a:pt x="14716" y="7378"/>
                    </a:cubicBezTo>
                    <a:cubicBezTo>
                      <a:pt x="14716" y="8314"/>
                      <a:pt x="13957" y="9073"/>
                      <a:pt x="13024" y="9073"/>
                    </a:cubicBezTo>
                    <a:cubicBezTo>
                      <a:pt x="12337" y="9073"/>
                      <a:pt x="11720" y="8658"/>
                      <a:pt x="11458" y="8025"/>
                    </a:cubicBezTo>
                    <a:cubicBezTo>
                      <a:pt x="11196" y="7393"/>
                      <a:pt x="11341" y="6664"/>
                      <a:pt x="11825" y="6179"/>
                    </a:cubicBezTo>
                    <a:cubicBezTo>
                      <a:pt x="12150" y="5855"/>
                      <a:pt x="12583" y="5683"/>
                      <a:pt x="13024" y="5683"/>
                    </a:cubicBezTo>
                    <a:close/>
                    <a:moveTo>
                      <a:pt x="14153" y="10202"/>
                    </a:moveTo>
                    <a:cubicBezTo>
                      <a:pt x="14463" y="10202"/>
                      <a:pt x="14716" y="10452"/>
                      <a:pt x="14716" y="10766"/>
                    </a:cubicBezTo>
                    <a:cubicBezTo>
                      <a:pt x="14716" y="13566"/>
                      <a:pt x="12437" y="15849"/>
                      <a:pt x="9636" y="15849"/>
                    </a:cubicBezTo>
                    <a:cubicBezTo>
                      <a:pt x="6833" y="15849"/>
                      <a:pt x="4553" y="13566"/>
                      <a:pt x="4553" y="10766"/>
                    </a:cubicBezTo>
                    <a:cubicBezTo>
                      <a:pt x="4553" y="10452"/>
                      <a:pt x="4806" y="10202"/>
                      <a:pt x="5119" y="10202"/>
                    </a:cubicBezTo>
                    <a:close/>
                    <a:moveTo>
                      <a:pt x="9636" y="0"/>
                    </a:moveTo>
                    <a:cubicBezTo>
                      <a:pt x="4342" y="0"/>
                      <a:pt x="0" y="4343"/>
                      <a:pt x="0" y="9636"/>
                    </a:cubicBezTo>
                    <a:cubicBezTo>
                      <a:pt x="0" y="14930"/>
                      <a:pt x="4342" y="19272"/>
                      <a:pt x="9636" y="19272"/>
                    </a:cubicBezTo>
                    <a:cubicBezTo>
                      <a:pt x="14927" y="19272"/>
                      <a:pt x="19272" y="14930"/>
                      <a:pt x="19272" y="9636"/>
                    </a:cubicBezTo>
                    <a:cubicBezTo>
                      <a:pt x="19272" y="4343"/>
                      <a:pt x="14930" y="0"/>
                      <a:pt x="9636" y="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Google Shape;6707;p79">
                <a:extLst>
                  <a:ext uri="{FF2B5EF4-FFF2-40B4-BE49-F238E27FC236}">
                    <a16:creationId xmlns:a16="http://schemas.microsoft.com/office/drawing/2014/main" id="{90F276F3-1536-4011-A538-26C16942F21A}"/>
                  </a:ext>
                </a:extLst>
              </p:cNvPr>
              <p:cNvSpPr/>
              <p:nvPr/>
            </p:nvSpPr>
            <p:spPr>
              <a:xfrm>
                <a:off x="5962800" y="3976800"/>
                <a:ext cx="282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1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83852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555625"/>
          </a:xfrm>
          <a:custGeom>
            <a:avLst/>
            <a:gdLst/>
            <a:ahLst/>
            <a:cxnLst/>
            <a:rect l="l" t="t" r="r" b="b"/>
            <a:pathLst>
              <a:path w="2304415" h="555625">
                <a:moveTo>
                  <a:pt x="2303995" y="0"/>
                </a:moveTo>
                <a:lnTo>
                  <a:pt x="0" y="0"/>
                </a:lnTo>
                <a:lnTo>
                  <a:pt x="0" y="555028"/>
                </a:lnTo>
                <a:lnTo>
                  <a:pt x="2303995" y="55502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524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4762" y="549907"/>
            <a:ext cx="1921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20" dirty="0">
                <a:solidFill>
                  <a:srgbClr val="FFFFFF"/>
                </a:solidFill>
                <a:latin typeface="LM Sans 12"/>
                <a:cs typeface="LM Sans 12"/>
              </a:rPr>
              <a:t>INTRODUCTION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B8CF71-F681-4573-A196-96750DF226E0}"/>
              </a:ext>
            </a:extLst>
          </p:cNvPr>
          <p:cNvGraphicFramePr/>
          <p:nvPr/>
        </p:nvGraphicFramePr>
        <p:xfrm>
          <a:off x="463368" y="1222776"/>
          <a:ext cx="3796292" cy="151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F3DE80E6-EE7E-4283-84B8-ECBA1453AE98}"/>
              </a:ext>
            </a:extLst>
          </p:cNvPr>
          <p:cNvSpPr txBox="1"/>
          <p:nvPr/>
        </p:nvSpPr>
        <p:spPr>
          <a:xfrm>
            <a:off x="995265" y="72782"/>
            <a:ext cx="1308729" cy="3779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660"/>
              </a:lnSpc>
            </a:pPr>
            <a:endParaRPr lang="en-IN" sz="8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ts val="660"/>
              </a:lnSpc>
            </a:pPr>
            <a:r>
              <a:rPr lang="en-IN" sz="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R="5080" algn="r">
              <a:lnSpc>
                <a:spcPts val="660"/>
              </a:lnSpc>
            </a:pPr>
            <a:r>
              <a:rPr lang="en-IN" sz="800" u="sng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R="5715" algn="r">
              <a:lnSpc>
                <a:spcPts val="710"/>
              </a:lnSpc>
            </a:pPr>
            <a:r>
              <a:rPr lang="en-IN" sz="8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7C1A6398-95AA-431F-AED4-9CA8F666301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04850" y="3347568"/>
            <a:ext cx="165666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IN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Omkar Chavan, Dev Patel, Smit Gandhi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E1D0315D-E1C2-4FE4-B87B-903415ADEFBD}"/>
              </a:ext>
            </a:extLst>
          </p:cNvPr>
          <p:cNvSpPr txBox="1"/>
          <p:nvPr/>
        </p:nvSpPr>
        <p:spPr>
          <a:xfrm>
            <a:off x="2303994" y="82234"/>
            <a:ext cx="1308729" cy="1086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lnSpc>
                <a:spcPts val="660"/>
              </a:lnSpc>
            </a:pPr>
            <a:r>
              <a:rPr lang="en-IN" sz="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555625"/>
          </a:xfrm>
          <a:custGeom>
            <a:avLst/>
            <a:gdLst/>
            <a:ahLst/>
            <a:cxnLst/>
            <a:rect l="l" t="t" r="r" b="b"/>
            <a:pathLst>
              <a:path w="2304415" h="555625">
                <a:moveTo>
                  <a:pt x="2303995" y="0"/>
                </a:moveTo>
                <a:lnTo>
                  <a:pt x="0" y="0"/>
                </a:lnTo>
                <a:lnTo>
                  <a:pt x="0" y="555028"/>
                </a:lnTo>
                <a:lnTo>
                  <a:pt x="2303995" y="55502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1C6DAC46-860A-4A81-9A09-1FEF1E27A11E}"/>
              </a:ext>
            </a:extLst>
          </p:cNvPr>
          <p:cNvSpPr txBox="1"/>
          <p:nvPr/>
        </p:nvSpPr>
        <p:spPr>
          <a:xfrm>
            <a:off x="995265" y="72782"/>
            <a:ext cx="1308729" cy="3779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660"/>
              </a:lnSpc>
            </a:pPr>
            <a:endParaRPr lang="en-IN" sz="8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ts val="660"/>
              </a:lnSpc>
            </a:pPr>
            <a:r>
              <a:rPr lang="en-IN" sz="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R="5080" algn="r">
              <a:lnSpc>
                <a:spcPts val="660"/>
              </a:lnSpc>
            </a:pPr>
            <a:r>
              <a:rPr lang="en-IN" sz="800" u="sng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R="5715" algn="r">
              <a:lnSpc>
                <a:spcPts val="710"/>
              </a:lnSpc>
            </a:pPr>
            <a:r>
              <a:rPr lang="en-IN" sz="8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4E233A4B-6DE0-4AA3-A19E-6775B46C9B46}"/>
              </a:ext>
            </a:extLst>
          </p:cNvPr>
          <p:cNvSpPr txBox="1"/>
          <p:nvPr/>
        </p:nvSpPr>
        <p:spPr>
          <a:xfrm>
            <a:off x="2303994" y="82234"/>
            <a:ext cx="1308729" cy="1086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lnSpc>
                <a:spcPts val="660"/>
              </a:lnSpc>
            </a:pPr>
            <a:r>
              <a:rPr lang="en-IN" sz="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3.googleusercontent.com/Zhp0f-IliO7rXCF6uzJb9hJPAL9NVB5csu-MlIL1XqAPoz1AiV6ABVFUCofUf1fU_FQlB1-ThTVPOpXqWd-uYnNp1ALDQhC7nMbUtJI-JlaIM0bReJO6tDk6SoFAZq9dQE3mxWx_8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2" y="892175"/>
            <a:ext cx="207362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RgBpBNzl_2xxYwMyGgiChWmJGc5yeg-tlbbKoqYITY62j4PFisHlpkl_zgfdnOiusY5QQ8VAhCBXeDRAoayHV7OOJf_Ug12WhezkgBK_9rE3Y3TXGbAVyCe1rOheFg6HwzsGrLJT15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05" y="892175"/>
            <a:ext cx="220559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2">
            <a:extLst>
              <a:ext uri="{FF2B5EF4-FFF2-40B4-BE49-F238E27FC236}">
                <a16:creationId xmlns:a16="http://schemas.microsoft.com/office/drawing/2014/main" id="{50F2CCA6-8DEE-4C7E-B2E3-60B32B7B2BC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04850" y="3347568"/>
            <a:ext cx="165666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IN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Omkar Chavan, Dev Patel, Smit Gandhi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2168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555625"/>
          </a:xfrm>
          <a:custGeom>
            <a:avLst/>
            <a:gdLst/>
            <a:ahLst/>
            <a:cxnLst/>
            <a:rect l="l" t="t" r="r" b="b"/>
            <a:pathLst>
              <a:path w="2304415" h="555625">
                <a:moveTo>
                  <a:pt x="2303995" y="0"/>
                </a:moveTo>
                <a:lnTo>
                  <a:pt x="0" y="0"/>
                </a:lnTo>
                <a:lnTo>
                  <a:pt x="0" y="555028"/>
                </a:lnTo>
                <a:lnTo>
                  <a:pt x="2303995" y="55502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524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4762" y="549907"/>
            <a:ext cx="1921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20" dirty="0">
                <a:solidFill>
                  <a:srgbClr val="FFFFFF"/>
                </a:solidFill>
                <a:latin typeface="LM Sans 12"/>
                <a:cs typeface="LM Sans 12"/>
              </a:rPr>
              <a:t>Methodology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F3DE80E6-EE7E-4283-84B8-ECBA1453AE98}"/>
              </a:ext>
            </a:extLst>
          </p:cNvPr>
          <p:cNvSpPr txBox="1"/>
          <p:nvPr/>
        </p:nvSpPr>
        <p:spPr>
          <a:xfrm>
            <a:off x="995265" y="72782"/>
            <a:ext cx="1308729" cy="3779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660"/>
              </a:lnSpc>
            </a:pPr>
            <a:r>
              <a:rPr lang="en-IN" sz="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ts val="660"/>
              </a:lnSpc>
            </a:pPr>
            <a:endParaRPr lang="en-IN" sz="800" u="sng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ts val="660"/>
              </a:lnSpc>
            </a:pPr>
            <a:r>
              <a:rPr lang="en-IN" sz="800" u="sng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R="5715" algn="r">
              <a:lnSpc>
                <a:spcPts val="710"/>
              </a:lnSpc>
            </a:pPr>
            <a:r>
              <a:rPr lang="en-IN" sz="8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E1D0315D-E1C2-4FE4-B87B-903415ADEFBD}"/>
              </a:ext>
            </a:extLst>
          </p:cNvPr>
          <p:cNvSpPr txBox="1"/>
          <p:nvPr/>
        </p:nvSpPr>
        <p:spPr>
          <a:xfrm>
            <a:off x="2303994" y="153092"/>
            <a:ext cx="1308729" cy="1086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lnSpc>
                <a:spcPts val="660"/>
              </a:lnSpc>
            </a:pPr>
            <a:r>
              <a:rPr lang="en-IN" sz="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lh3.googleusercontent.com/QWm8o2Pi-dTS4V1O57UZRmmUPvgIQjxxlbljLobOO1f8TMnOaDIJhGrLS8ZCOaiN4Zkj7G_P4_uIxwOgfI8MfcYUQoU_WTvx5Lgt_UdNrrB4A3joOP_m9DK9Vi7yT-dQwAcU49ghn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19" y="1007823"/>
            <a:ext cx="2851150" cy="202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2">
            <a:extLst>
              <a:ext uri="{FF2B5EF4-FFF2-40B4-BE49-F238E27FC236}">
                <a16:creationId xmlns:a16="http://schemas.microsoft.com/office/drawing/2014/main" id="{6FAFFD15-6F51-4AB2-BD0A-201E9B06A3A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04850" y="3347568"/>
            <a:ext cx="165666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IN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Omkar Chavan, Dev Patel, Smit Gandhi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9392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555625"/>
          </a:xfrm>
          <a:custGeom>
            <a:avLst/>
            <a:gdLst/>
            <a:ahLst/>
            <a:cxnLst/>
            <a:rect l="l" t="t" r="r" b="b"/>
            <a:pathLst>
              <a:path w="2304415" h="555625">
                <a:moveTo>
                  <a:pt x="2303995" y="0"/>
                </a:moveTo>
                <a:lnTo>
                  <a:pt x="0" y="0"/>
                </a:lnTo>
                <a:lnTo>
                  <a:pt x="0" y="555028"/>
                </a:lnTo>
                <a:lnTo>
                  <a:pt x="2303995" y="55502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524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4762" y="549907"/>
            <a:ext cx="2455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20" dirty="0">
                <a:solidFill>
                  <a:srgbClr val="FFFFFF"/>
                </a:solidFill>
                <a:latin typeface="LM Sans 12"/>
                <a:cs typeface="LM Sans 12"/>
              </a:rPr>
              <a:t>EXPERIMENTAL RESULTS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28EA98-CCA1-4356-A3E0-8E1DD6AF8D1B}"/>
              </a:ext>
            </a:extLst>
          </p:cNvPr>
          <p:cNvGrpSpPr/>
          <p:nvPr/>
        </p:nvGrpSpPr>
        <p:grpSpPr>
          <a:xfrm>
            <a:off x="-590550" y="825642"/>
            <a:ext cx="5416619" cy="2478705"/>
            <a:chOff x="-427636" y="744697"/>
            <a:chExt cx="6039100" cy="2478705"/>
          </a:xfrm>
        </p:grpSpPr>
        <p:graphicFrame>
          <p:nvGraphicFramePr>
            <p:cNvPr id="22" name="Diagram 21">
              <a:extLst>
                <a:ext uri="{FF2B5EF4-FFF2-40B4-BE49-F238E27FC236}">
                  <a16:creationId xmlns:a16="http://schemas.microsoft.com/office/drawing/2014/main" id="{9B2F909E-4B01-4A69-A69F-0E3FCBCEC5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2981995"/>
                </p:ext>
              </p:extLst>
            </p:nvPr>
          </p:nvGraphicFramePr>
          <p:xfrm>
            <a:off x="-427636" y="751135"/>
            <a:ext cx="4713886" cy="24722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D42752C7-01ED-4CB0-B9AF-B1940567C7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80580762"/>
                </p:ext>
              </p:extLst>
            </p:nvPr>
          </p:nvGraphicFramePr>
          <p:xfrm>
            <a:off x="1929306" y="744697"/>
            <a:ext cx="3682158" cy="24722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326FB8C1-EF38-4042-B00E-76C6ED09B36D}"/>
              </a:ext>
            </a:extLst>
          </p:cNvPr>
          <p:cNvSpPr txBox="1"/>
          <p:nvPr/>
        </p:nvSpPr>
        <p:spPr>
          <a:xfrm>
            <a:off x="995265" y="72782"/>
            <a:ext cx="1308729" cy="3779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4810" marR="5080" indent="14604" algn="r">
              <a:lnSpc>
                <a:spcPts val="700"/>
              </a:lnSpc>
              <a:spcBef>
                <a:spcPts val="135"/>
              </a:spcBef>
            </a:pP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</a:t>
            </a:r>
            <a:r>
              <a:rPr lang="en-IN" sz="8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DUCTION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ts val="660"/>
              </a:lnSpc>
            </a:pPr>
            <a:r>
              <a:rPr lang="en-IN" sz="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715" algn="r">
              <a:lnSpc>
                <a:spcPts val="710"/>
              </a:lnSpc>
            </a:pPr>
            <a:endParaRPr lang="en-IN" sz="800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5715" algn="r">
              <a:lnSpc>
                <a:spcPts val="710"/>
              </a:lnSpc>
            </a:pPr>
            <a:r>
              <a:rPr lang="en-IN" sz="8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E1B2E9EA-2D38-487A-B7B6-0247C87CE4C1}"/>
              </a:ext>
            </a:extLst>
          </p:cNvPr>
          <p:cNvSpPr txBox="1"/>
          <p:nvPr/>
        </p:nvSpPr>
        <p:spPr>
          <a:xfrm>
            <a:off x="2303994" y="261776"/>
            <a:ext cx="1308729" cy="1086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lnSpc>
                <a:spcPts val="660"/>
              </a:lnSpc>
            </a:pPr>
            <a:r>
              <a:rPr lang="en-IN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RESULYS</a:t>
            </a: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BF7A9460-9A8D-4838-A6D3-2CEEE48B41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04850" y="3347568"/>
            <a:ext cx="165666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IN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Omkar Chavan, Dev Patel, Smit Gandhi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1598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555625"/>
          </a:xfrm>
          <a:custGeom>
            <a:avLst/>
            <a:gdLst/>
            <a:ahLst/>
            <a:cxnLst/>
            <a:rect l="l" t="t" r="r" b="b"/>
            <a:pathLst>
              <a:path w="2304415" h="555625">
                <a:moveTo>
                  <a:pt x="2303995" y="0"/>
                </a:moveTo>
                <a:lnTo>
                  <a:pt x="0" y="0"/>
                </a:lnTo>
                <a:lnTo>
                  <a:pt x="0" y="555028"/>
                </a:lnTo>
                <a:lnTo>
                  <a:pt x="2303995" y="55502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762" y="549907"/>
            <a:ext cx="2455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20" dirty="0">
                <a:solidFill>
                  <a:srgbClr val="FFFFFF"/>
                </a:solidFill>
                <a:latin typeface="LM Sans 12"/>
                <a:cs typeface="LM Sans 12"/>
              </a:rPr>
              <a:t>EXPERIMETAL RESULTS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5EC726-0D14-4771-8BE5-95176C808F54}"/>
              </a:ext>
            </a:extLst>
          </p:cNvPr>
          <p:cNvGrpSpPr/>
          <p:nvPr/>
        </p:nvGrpSpPr>
        <p:grpSpPr>
          <a:xfrm>
            <a:off x="20774" y="1275648"/>
            <a:ext cx="4565513" cy="1734832"/>
            <a:chOff x="17903" y="1187293"/>
            <a:chExt cx="4565513" cy="17348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BB27423-D30F-46FA-A284-590F8ED77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03" y="1187294"/>
              <a:ext cx="1528143" cy="1424184"/>
            </a:xfrm>
            <a:prstGeom prst="rect">
              <a:avLst/>
            </a:prstGeom>
          </p:spPr>
        </p:pic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30FB874B-8F85-4AB8-90A2-BDCB1808B25A}"/>
                </a:ext>
              </a:extLst>
            </p:cNvPr>
            <p:cNvSpPr txBox="1"/>
            <p:nvPr/>
          </p:nvSpPr>
          <p:spPr>
            <a:xfrm>
              <a:off x="78982" y="2611478"/>
              <a:ext cx="1528143" cy="308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hruti" panose="020B0502040204020203" pitchFamily="34" charset="0"/>
                </a:rPr>
                <a:t>Confirmed cases Prediction By Polynomial Reg.</a:t>
              </a:r>
              <a:endPara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39FF757-7EEF-4090-BCBD-F3CE5EF05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1610" y="1187294"/>
              <a:ext cx="1522579" cy="146015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8063570-03F9-4A62-9107-1FFB1C69E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4189" y="1187293"/>
              <a:ext cx="1509227" cy="1426101"/>
            </a:xfrm>
            <a:prstGeom prst="rect">
              <a:avLst/>
            </a:prstGeom>
          </p:spPr>
        </p:pic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D04381B5-C9FD-4519-8578-592ECB5D489D}"/>
                </a:ext>
              </a:extLst>
            </p:cNvPr>
            <p:cNvSpPr txBox="1"/>
            <p:nvPr/>
          </p:nvSpPr>
          <p:spPr>
            <a:xfrm>
              <a:off x="1548827" y="2613395"/>
              <a:ext cx="1528143" cy="308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hruti" panose="020B0502040204020203" pitchFamily="34" charset="0"/>
                </a:rPr>
                <a:t>Death cases Prediction By Polynomial Reg.</a:t>
              </a:r>
              <a:endPara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7D8CB247-ED3F-4370-8F8F-2380A7EFE1D8}"/>
                </a:ext>
              </a:extLst>
            </p:cNvPr>
            <p:cNvSpPr txBox="1"/>
            <p:nvPr/>
          </p:nvSpPr>
          <p:spPr>
            <a:xfrm>
              <a:off x="3055273" y="2611478"/>
              <a:ext cx="1528143" cy="308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Shruti" panose="020B0502040204020203" pitchFamily="34" charset="0"/>
                </a:rPr>
                <a:t>Recovery cases Prediction By Polynomial Reg.</a:t>
              </a:r>
              <a:endPara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A13AF0-EE9A-4637-A43C-470251DFDC5C}"/>
              </a:ext>
            </a:extLst>
          </p:cNvPr>
          <p:cNvSpPr txBox="1"/>
          <p:nvPr/>
        </p:nvSpPr>
        <p:spPr>
          <a:xfrm>
            <a:off x="1196901" y="81601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  <a:endParaRPr lang="en-IN" dirty="0"/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859CF1FC-38B0-439C-96F8-F873D847AA95}"/>
              </a:ext>
            </a:extLst>
          </p:cNvPr>
          <p:cNvSpPr txBox="1"/>
          <p:nvPr/>
        </p:nvSpPr>
        <p:spPr>
          <a:xfrm>
            <a:off x="995265" y="72782"/>
            <a:ext cx="1308729" cy="3779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4810" marR="5080" indent="14604" algn="r">
              <a:lnSpc>
                <a:spcPts val="700"/>
              </a:lnSpc>
              <a:spcBef>
                <a:spcPts val="135"/>
              </a:spcBef>
            </a:pP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</a:t>
            </a:r>
            <a:r>
              <a:rPr lang="en-IN" sz="8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DUCTION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ts val="660"/>
              </a:lnSpc>
            </a:pPr>
            <a:r>
              <a:rPr lang="en-IN" sz="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715" algn="r">
              <a:lnSpc>
                <a:spcPts val="710"/>
              </a:lnSpc>
            </a:pPr>
            <a:endParaRPr lang="en-IN" sz="800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5715" algn="r">
              <a:lnSpc>
                <a:spcPts val="710"/>
              </a:lnSpc>
            </a:pPr>
            <a:r>
              <a:rPr lang="en-IN" sz="8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8AEF4261-89FD-4CDD-A8CD-8FAF8E39AE4F}"/>
              </a:ext>
            </a:extLst>
          </p:cNvPr>
          <p:cNvSpPr txBox="1"/>
          <p:nvPr/>
        </p:nvSpPr>
        <p:spPr>
          <a:xfrm>
            <a:off x="2303994" y="261776"/>
            <a:ext cx="1308729" cy="1086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lnSpc>
                <a:spcPts val="660"/>
              </a:lnSpc>
            </a:pPr>
            <a:r>
              <a:rPr lang="en-IN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RESULYS</a:t>
            </a: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838781DB-055B-48CA-9F78-16184F2865B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04850" y="3347568"/>
            <a:ext cx="165666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IN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Omkar Chavan, Dev Patel, Smit Gandhi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67218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555625"/>
          </a:xfrm>
          <a:custGeom>
            <a:avLst/>
            <a:gdLst/>
            <a:ahLst/>
            <a:cxnLst/>
            <a:rect l="l" t="t" r="r" b="b"/>
            <a:pathLst>
              <a:path w="2304415" h="555625">
                <a:moveTo>
                  <a:pt x="2303995" y="0"/>
                </a:moveTo>
                <a:lnTo>
                  <a:pt x="0" y="0"/>
                </a:lnTo>
                <a:lnTo>
                  <a:pt x="0" y="555028"/>
                </a:lnTo>
                <a:lnTo>
                  <a:pt x="2303995" y="55502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762" y="549907"/>
            <a:ext cx="2455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20" dirty="0">
                <a:solidFill>
                  <a:srgbClr val="FFFFFF"/>
                </a:solidFill>
                <a:latin typeface="LM Sans 12"/>
                <a:cs typeface="LM Sans 12"/>
              </a:rPr>
              <a:t>EXPERIMETAL RESULTS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F37A4-0B2A-40BA-A979-E70807680AF1}"/>
              </a:ext>
            </a:extLst>
          </p:cNvPr>
          <p:cNvGrpSpPr/>
          <p:nvPr/>
        </p:nvGrpSpPr>
        <p:grpSpPr>
          <a:xfrm>
            <a:off x="-92500" y="675646"/>
            <a:ext cx="4792987" cy="2553186"/>
            <a:chOff x="78278" y="879481"/>
            <a:chExt cx="4792987" cy="2553186"/>
          </a:xfrm>
        </p:grpSpPr>
        <p:graphicFrame>
          <p:nvGraphicFramePr>
            <p:cNvPr id="22" name="Diagram 21">
              <a:extLst>
                <a:ext uri="{FF2B5EF4-FFF2-40B4-BE49-F238E27FC236}">
                  <a16:creationId xmlns:a16="http://schemas.microsoft.com/office/drawing/2014/main" id="{807CE5AD-71AD-4535-9536-72C38BA9FD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64026910"/>
                </p:ext>
              </p:extLst>
            </p:nvPr>
          </p:nvGraphicFramePr>
          <p:xfrm>
            <a:off x="78278" y="916772"/>
            <a:ext cx="3147153" cy="23392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AE4F874D-547F-4489-8D22-4B3B587755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7854659"/>
                </p:ext>
              </p:extLst>
            </p:nvPr>
          </p:nvGraphicFramePr>
          <p:xfrm>
            <a:off x="1724112" y="879481"/>
            <a:ext cx="3147153" cy="2553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31" name="object 2">
            <a:extLst>
              <a:ext uri="{FF2B5EF4-FFF2-40B4-BE49-F238E27FC236}">
                <a16:creationId xmlns:a16="http://schemas.microsoft.com/office/drawing/2014/main" id="{5986E82D-C19C-4207-A6AD-65B26341D4FC}"/>
              </a:ext>
            </a:extLst>
          </p:cNvPr>
          <p:cNvSpPr txBox="1"/>
          <p:nvPr/>
        </p:nvSpPr>
        <p:spPr>
          <a:xfrm>
            <a:off x="995265" y="72782"/>
            <a:ext cx="1308729" cy="3779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4810" marR="5080" indent="14604" algn="r">
              <a:lnSpc>
                <a:spcPts val="700"/>
              </a:lnSpc>
              <a:spcBef>
                <a:spcPts val="135"/>
              </a:spcBef>
            </a:pP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</a:t>
            </a:r>
            <a:r>
              <a:rPr lang="en-IN" sz="8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DUCTION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ts val="660"/>
              </a:lnSpc>
            </a:pPr>
            <a:r>
              <a:rPr lang="en-IN" sz="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715" algn="r">
              <a:lnSpc>
                <a:spcPts val="710"/>
              </a:lnSpc>
            </a:pPr>
            <a:endParaRPr lang="en-IN" sz="800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5715" algn="r">
              <a:lnSpc>
                <a:spcPts val="710"/>
              </a:lnSpc>
            </a:pPr>
            <a:r>
              <a:rPr lang="en-IN" sz="8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76DFDF37-ABCB-4885-9E0F-26323883DF1D}"/>
              </a:ext>
            </a:extLst>
          </p:cNvPr>
          <p:cNvSpPr txBox="1"/>
          <p:nvPr/>
        </p:nvSpPr>
        <p:spPr>
          <a:xfrm>
            <a:off x="2303994" y="261776"/>
            <a:ext cx="1308729" cy="1086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lnSpc>
                <a:spcPts val="660"/>
              </a:lnSpc>
            </a:pPr>
            <a:r>
              <a:rPr lang="en-IN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RESULYS</a:t>
            </a:r>
          </a:p>
        </p:txBody>
      </p:sp>
      <p:sp>
        <p:nvSpPr>
          <p:cNvPr id="14" name="object 22">
            <a:extLst>
              <a:ext uri="{FF2B5EF4-FFF2-40B4-BE49-F238E27FC236}">
                <a16:creationId xmlns:a16="http://schemas.microsoft.com/office/drawing/2014/main" id="{EFB0F197-1032-4F1B-A664-4A55D0D0E03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04850" y="3347568"/>
            <a:ext cx="165666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IN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Omkar Chavan, Dev Patel, Smit Gandhi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1325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555625"/>
          </a:xfrm>
          <a:custGeom>
            <a:avLst/>
            <a:gdLst/>
            <a:ahLst/>
            <a:cxnLst/>
            <a:rect l="l" t="t" r="r" b="b"/>
            <a:pathLst>
              <a:path w="2304415" h="555625">
                <a:moveTo>
                  <a:pt x="2303995" y="0"/>
                </a:moveTo>
                <a:lnTo>
                  <a:pt x="0" y="0"/>
                </a:lnTo>
                <a:lnTo>
                  <a:pt x="0" y="555028"/>
                </a:lnTo>
                <a:lnTo>
                  <a:pt x="2303995" y="55502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762" y="549907"/>
            <a:ext cx="2455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20" dirty="0">
                <a:solidFill>
                  <a:srgbClr val="FFFFFF"/>
                </a:solidFill>
                <a:latin typeface="LM Sans 12"/>
                <a:cs typeface="LM Sans 12"/>
              </a:rPr>
              <a:t>EXPERIMETAL RESULTS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A41EF-DF87-49CF-9E36-8508D9CF931A}"/>
              </a:ext>
            </a:extLst>
          </p:cNvPr>
          <p:cNvGrpSpPr/>
          <p:nvPr/>
        </p:nvGrpSpPr>
        <p:grpSpPr>
          <a:xfrm>
            <a:off x="0" y="814660"/>
            <a:ext cx="4605304" cy="2192551"/>
            <a:chOff x="0" y="959453"/>
            <a:chExt cx="4605304" cy="219255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FA49F8-2687-4328-85B8-A5DF1083F5BE}"/>
                </a:ext>
              </a:extLst>
            </p:cNvPr>
            <p:cNvGrpSpPr/>
            <p:nvPr/>
          </p:nvGrpSpPr>
          <p:grpSpPr>
            <a:xfrm>
              <a:off x="77748" y="2836836"/>
              <a:ext cx="4517334" cy="315168"/>
              <a:chOff x="78982" y="2605040"/>
              <a:chExt cx="4517334" cy="315168"/>
            </a:xfrm>
          </p:grpSpPr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43B3D911-113C-42A8-B614-601B7AFCC8EB}"/>
                  </a:ext>
                </a:extLst>
              </p:cNvPr>
              <p:cNvSpPr txBox="1"/>
              <p:nvPr/>
            </p:nvSpPr>
            <p:spPr>
              <a:xfrm>
                <a:off x="78982" y="2611478"/>
                <a:ext cx="1528143" cy="30873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bg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Shruti" panose="020B0502040204020203" pitchFamily="34" charset="0"/>
                  </a:rPr>
                  <a:t>Confirmed cases Prediction By Polynomial Reg.</a:t>
                </a:r>
                <a:endParaRPr lang="en-IN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endParaRPr>
              </a:p>
            </p:txBody>
          </p:sp>
          <p:sp>
            <p:nvSpPr>
              <p:cNvPr id="29" name="Text Box 12">
                <a:extLst>
                  <a:ext uri="{FF2B5EF4-FFF2-40B4-BE49-F238E27FC236}">
                    <a16:creationId xmlns:a16="http://schemas.microsoft.com/office/drawing/2014/main" id="{90557B01-7D13-4A23-ACA2-4893ECFAC68D}"/>
                  </a:ext>
                </a:extLst>
              </p:cNvPr>
              <p:cNvSpPr txBox="1"/>
              <p:nvPr/>
            </p:nvSpPr>
            <p:spPr>
              <a:xfrm>
                <a:off x="1684873" y="2605040"/>
                <a:ext cx="1528143" cy="30873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bg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Shruti" panose="020B0502040204020203" pitchFamily="34" charset="0"/>
                  </a:rPr>
                  <a:t>Death cases Prediction By Polynomial Reg.</a:t>
                </a:r>
                <a:endParaRPr lang="en-IN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endParaRPr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F74EC853-9157-4722-A20F-61FC04C862D8}"/>
                  </a:ext>
                </a:extLst>
              </p:cNvPr>
              <p:cNvSpPr txBox="1"/>
              <p:nvPr/>
            </p:nvSpPr>
            <p:spPr>
              <a:xfrm>
                <a:off x="3068173" y="2611478"/>
                <a:ext cx="1528143" cy="30873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bg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Shruti" panose="020B0502040204020203" pitchFamily="34" charset="0"/>
                  </a:rPr>
                  <a:t>Recovery cases Prediction By Polynomial Reg.</a:t>
                </a:r>
                <a:endParaRPr lang="en-IN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DC0CDE-AB3D-42B5-AD98-38490AE6EFE8}"/>
                </a:ext>
              </a:extLst>
            </p:cNvPr>
            <p:cNvSpPr txBox="1"/>
            <p:nvPr/>
          </p:nvSpPr>
          <p:spPr>
            <a:xfrm>
              <a:off x="1192796" y="959453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Polynomial Regression</a:t>
              </a:r>
              <a:endParaRPr lang="en-IN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BA5F1C-577A-4FB9-A5C0-85AD5C14E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17134"/>
              <a:ext cx="1560706" cy="1425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A8A1792-1173-4A80-9454-A52CCC4A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6062" y="1410793"/>
              <a:ext cx="1560706" cy="14616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04E5064-8C8C-4AC6-B7D6-C0BE42B3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9020" y="1410733"/>
              <a:ext cx="1566284" cy="1425600"/>
            </a:xfrm>
            <a:prstGeom prst="rect">
              <a:avLst/>
            </a:prstGeom>
          </p:spPr>
        </p:pic>
      </p:grpSp>
      <p:sp>
        <p:nvSpPr>
          <p:cNvPr id="31" name="object 2">
            <a:extLst>
              <a:ext uri="{FF2B5EF4-FFF2-40B4-BE49-F238E27FC236}">
                <a16:creationId xmlns:a16="http://schemas.microsoft.com/office/drawing/2014/main" id="{9A9EB7F9-9C2C-4CDF-A436-287B26CAE1EB}"/>
              </a:ext>
            </a:extLst>
          </p:cNvPr>
          <p:cNvSpPr txBox="1"/>
          <p:nvPr/>
        </p:nvSpPr>
        <p:spPr>
          <a:xfrm>
            <a:off x="995265" y="72782"/>
            <a:ext cx="1308729" cy="3779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4810" marR="5080" indent="14604" algn="r">
              <a:lnSpc>
                <a:spcPts val="700"/>
              </a:lnSpc>
              <a:spcBef>
                <a:spcPts val="135"/>
              </a:spcBef>
            </a:pP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</a:t>
            </a:r>
            <a:r>
              <a:rPr lang="en-IN" sz="8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DUCTION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ts val="660"/>
              </a:lnSpc>
            </a:pPr>
            <a:r>
              <a:rPr lang="en-IN" sz="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715" algn="r">
              <a:lnSpc>
                <a:spcPts val="710"/>
              </a:lnSpc>
            </a:pPr>
            <a:endParaRPr lang="en-IN" sz="800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5715" algn="r">
              <a:lnSpc>
                <a:spcPts val="710"/>
              </a:lnSpc>
            </a:pPr>
            <a:r>
              <a:rPr lang="en-IN" sz="8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BF3DF863-F2C4-4ACA-8709-6F04204A725E}"/>
              </a:ext>
            </a:extLst>
          </p:cNvPr>
          <p:cNvSpPr txBox="1"/>
          <p:nvPr/>
        </p:nvSpPr>
        <p:spPr>
          <a:xfrm>
            <a:off x="2303994" y="261776"/>
            <a:ext cx="1308729" cy="1086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lnSpc>
                <a:spcPts val="660"/>
              </a:lnSpc>
            </a:pPr>
            <a:r>
              <a:rPr lang="en-IN" sz="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RESULYS</a:t>
            </a: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B071A625-8767-453A-95BF-9E39757F1B2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04850" y="3347568"/>
            <a:ext cx="165666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IN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Omkar Chavan, Dev Patel, Smit Gandhi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811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555625"/>
          </a:xfrm>
          <a:custGeom>
            <a:avLst/>
            <a:gdLst/>
            <a:ahLst/>
            <a:cxnLst/>
            <a:rect l="l" t="t" r="r" b="b"/>
            <a:pathLst>
              <a:path w="2304415" h="555625">
                <a:moveTo>
                  <a:pt x="2303995" y="0"/>
                </a:moveTo>
                <a:lnTo>
                  <a:pt x="0" y="0"/>
                </a:lnTo>
                <a:lnTo>
                  <a:pt x="0" y="555028"/>
                </a:lnTo>
                <a:lnTo>
                  <a:pt x="2303995" y="55502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762" y="549907"/>
            <a:ext cx="2455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20" dirty="0">
                <a:solidFill>
                  <a:srgbClr val="FFFFFF"/>
                </a:solidFill>
                <a:latin typeface="LM Sans 12"/>
                <a:cs typeface="LM Sans 12"/>
              </a:rPr>
              <a:t>EXPERIMETAL RESULTS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6" name="object 16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F3DE80E6-EE7E-4283-84B8-ECBA1453AE98}"/>
              </a:ext>
            </a:extLst>
          </p:cNvPr>
          <p:cNvSpPr txBox="1"/>
          <p:nvPr/>
        </p:nvSpPr>
        <p:spPr>
          <a:xfrm>
            <a:off x="995265" y="72782"/>
            <a:ext cx="1308729" cy="288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4810" marR="5080" indent="14604" algn="r">
              <a:lnSpc>
                <a:spcPts val="700"/>
              </a:lnSpc>
              <a:spcBef>
                <a:spcPts val="135"/>
              </a:spcBef>
            </a:pP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</a:t>
            </a:r>
            <a:r>
              <a:rPr lang="en-IN" sz="8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n-IN" sz="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DUCTION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ts val="660"/>
              </a:lnSpc>
            </a:pPr>
            <a:r>
              <a:rPr lang="en-IN" sz="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R="5080" algn="r">
              <a:lnSpc>
                <a:spcPts val="660"/>
              </a:lnSpc>
            </a:pPr>
            <a:r>
              <a:rPr lang="en-IN" sz="800" u="sng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18D9C71-8967-45BA-9446-6B0A454421FE}"/>
              </a:ext>
            </a:extLst>
          </p:cNvPr>
          <p:cNvSpPr/>
          <p:nvPr/>
        </p:nvSpPr>
        <p:spPr>
          <a:xfrm>
            <a:off x="0" y="552483"/>
            <a:ext cx="4608004" cy="308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C12ADCB9-C25E-4B4F-B890-BC31C76702C9}"/>
              </a:ext>
            </a:extLst>
          </p:cNvPr>
          <p:cNvSpPr txBox="1"/>
          <p:nvPr/>
        </p:nvSpPr>
        <p:spPr>
          <a:xfrm>
            <a:off x="154762" y="549907"/>
            <a:ext cx="17894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15" dirty="0">
                <a:solidFill>
                  <a:srgbClr val="FFFFFF"/>
                </a:solidFill>
                <a:latin typeface="LM Sans 12"/>
                <a:cs typeface="LM Sans 12"/>
              </a:rPr>
              <a:t>CONCLUSION</a:t>
            </a: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00467C13-325D-4621-A323-3D139BE3C2FB}"/>
              </a:ext>
            </a:extLst>
          </p:cNvPr>
          <p:cNvSpPr txBox="1"/>
          <p:nvPr/>
        </p:nvSpPr>
        <p:spPr>
          <a:xfrm>
            <a:off x="359624" y="957971"/>
            <a:ext cx="3888740" cy="203837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1010" indent="-171450">
              <a:lnSpc>
                <a:spcPct val="100000"/>
              </a:lnSpc>
              <a:spcBef>
                <a:spcPts val="434"/>
              </a:spcBef>
              <a:buFont typeface="Wingdings" panose="05000000000000000000" pitchFamily="2" charset="2"/>
              <a:buChar char="q"/>
            </a:pPr>
            <a:r>
              <a:rPr lang="en-IN" sz="1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Conclusion</a:t>
            </a:r>
          </a:p>
          <a:p>
            <a:pPr marL="918210" lvl="1" indent="-171450">
              <a:spcBef>
                <a:spcPts val="434"/>
              </a:spcBef>
              <a:buFont typeface="Courier New" panose="02070309020205020404" pitchFamily="49" charset="0"/>
              <a:buChar char="o"/>
            </a:pPr>
            <a:r>
              <a:rPr lang="en-IN" sz="1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all the models and values which we get, we can say that Polynomial Regression is batter then SVM for India and rest of world Covid-19 cases prediction. </a:t>
            </a:r>
          </a:p>
          <a:p>
            <a:pPr marL="918210" lvl="1" indent="-171450">
              <a:spcBef>
                <a:spcPts val="434"/>
              </a:spcBef>
              <a:buFont typeface="Courier New" panose="02070309020205020404" pitchFamily="49" charset="0"/>
              <a:buChar char="o"/>
            </a:pPr>
            <a:r>
              <a:rPr lang="en-IN" sz="1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compare these two models with Facebook Prophet pre defined model we conclude that Prophet model is batter then both models.</a:t>
            </a:r>
          </a:p>
          <a:p>
            <a:pPr marL="461010" indent="-171450">
              <a:lnSpc>
                <a:spcPct val="100000"/>
              </a:lnSpc>
              <a:spcBef>
                <a:spcPts val="434"/>
              </a:spcBef>
              <a:buFont typeface="Wingdings" panose="05000000000000000000" pitchFamily="2" charset="2"/>
              <a:buChar char="q"/>
            </a:pPr>
            <a:r>
              <a:rPr lang="en-IN" sz="1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Conclusion</a:t>
            </a:r>
          </a:p>
          <a:p>
            <a:pPr marL="918210" lvl="1" indent="-171450">
              <a:spcBef>
                <a:spcPts val="434"/>
              </a:spcBef>
              <a:buFont typeface="Courier New" panose="02070309020205020404" pitchFamily="49" charset="0"/>
              <a:buChar char="o"/>
            </a:pPr>
            <a:r>
              <a:rPr lang="en-IN" sz="1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from our model prediction we can say that Covid-19 cases will increase for 100 days for India and rest of the world.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B53D3205-57A2-4305-BD2A-FA36531E27ED}"/>
              </a:ext>
            </a:extLst>
          </p:cNvPr>
          <p:cNvSpPr txBox="1"/>
          <p:nvPr/>
        </p:nvSpPr>
        <p:spPr>
          <a:xfrm>
            <a:off x="2306106" y="344464"/>
            <a:ext cx="1308729" cy="1086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lnSpc>
                <a:spcPts val="660"/>
              </a:lnSpc>
            </a:pPr>
            <a:r>
              <a:rPr lang="en-IN" sz="800" spc="-1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IN" sz="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22">
            <a:extLst>
              <a:ext uri="{FF2B5EF4-FFF2-40B4-BE49-F238E27FC236}">
                <a16:creationId xmlns:a16="http://schemas.microsoft.com/office/drawing/2014/main" id="{91C550AC-39CF-4719-9928-1A0F98A0744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04850" y="3347568"/>
            <a:ext cx="165666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IN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Satvik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Omkar Chavan, Dev Patel, Smit Gandhi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9310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481</Words>
  <Application>Microsoft Office PowerPoint</Application>
  <PresentationFormat>Custom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Calibri</vt:lpstr>
      <vt:lpstr>Cambria</vt:lpstr>
      <vt:lpstr>Courier New</vt:lpstr>
      <vt:lpstr>LM Sans 10</vt:lpstr>
      <vt:lpstr>LM Sans 12</vt:lpstr>
      <vt:lpstr>LM Sans 8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Prediction using epidemiology dataset</dc:title>
  <dc:subject>Introduction, Related Work, Cov-19 Based Applications, Comparison with Other Methods, Developmental Solution, Conclusion</dc:subject>
  <dc:creator>Dev Patel</dc:creator>
  <cp:lastModifiedBy>Dev Patel</cp:lastModifiedBy>
  <cp:revision>33</cp:revision>
  <dcterms:created xsi:type="dcterms:W3CDTF">2021-04-09T05:17:34Z</dcterms:created>
  <dcterms:modified xsi:type="dcterms:W3CDTF">2021-04-09T16:33:25Z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2021-04-09T00:00:00Z</vt:filetime>
  </property>
</Properties>
</file>