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302" r:id="rId2"/>
    <p:sldId id="290" r:id="rId3"/>
    <p:sldId id="303" r:id="rId4"/>
    <p:sldId id="291" r:id="rId5"/>
    <p:sldId id="289" r:id="rId6"/>
    <p:sldId id="282" r:id="rId7"/>
    <p:sldId id="295" r:id="rId8"/>
    <p:sldId id="292" r:id="rId9"/>
    <p:sldId id="293" r:id="rId10"/>
    <p:sldId id="284" r:id="rId11"/>
    <p:sldId id="283" r:id="rId12"/>
    <p:sldId id="294" r:id="rId13"/>
    <p:sldId id="296" r:id="rId14"/>
    <p:sldId id="285" r:id="rId15"/>
    <p:sldId id="301" r:id="rId16"/>
    <p:sldId id="299" r:id="rId17"/>
    <p:sldId id="277" r:id="rId18"/>
    <p:sldId id="281" r:id="rId19"/>
    <p:sldId id="297" r:id="rId20"/>
    <p:sldId id="298" r:id="rId21"/>
    <p:sldId id="259" r:id="rId22"/>
    <p:sldId id="262" r:id="rId23"/>
    <p:sldId id="263" r:id="rId24"/>
    <p:sldId id="265" r:id="rId25"/>
    <p:sldId id="266" r:id="rId26"/>
    <p:sldId id="270" r:id="rId27"/>
    <p:sldId id="272" r:id="rId28"/>
    <p:sldId id="288" r:id="rId29"/>
    <p:sldId id="286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10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F98D-CACF-456A-8E39-31F8D0E3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Delegaty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74DF-F873-488C-B255-BC1699424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4"/>
            <a:ext cx="8520600" cy="4125775"/>
          </a:xfrm>
        </p:spPr>
        <p:txBody>
          <a:bodyPr/>
          <a:lstStyle/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Z </a:t>
            </a:r>
            <a:r>
              <a:rPr lang="en-GB" sz="1400" dirty="0" err="1"/>
              <a:t>klasy</a:t>
            </a:r>
            <a:r>
              <a:rPr lang="en-GB" sz="1400" dirty="0"/>
              <a:t> Car </a:t>
            </a:r>
            <a:r>
              <a:rPr lang="en-GB" sz="1400" dirty="0" err="1"/>
              <a:t>usuń</a:t>
            </a:r>
            <a:r>
              <a:rPr lang="en-GB" sz="1400" dirty="0"/>
              <a:t> </a:t>
            </a:r>
            <a:r>
              <a:rPr lang="en-GB" sz="1400" dirty="0" err="1"/>
              <a:t>referencję</a:t>
            </a:r>
            <a:r>
              <a:rPr lang="en-GB" sz="1400" dirty="0"/>
              <a:t> do </a:t>
            </a:r>
            <a:r>
              <a:rPr lang="en-GB" sz="1400" dirty="0" err="1"/>
              <a:t>klasy</a:t>
            </a:r>
            <a:r>
              <a:rPr lang="en-GB" sz="1400" dirty="0"/>
              <a:t> </a:t>
            </a:r>
            <a:r>
              <a:rPr lang="en-GB" sz="1400" dirty="0" err="1"/>
              <a:t>CarFactory</a:t>
            </a:r>
            <a:r>
              <a:rPr lang="en-GB" sz="1400" dirty="0"/>
              <a:t> </a:t>
            </a:r>
            <a:r>
              <a:rPr lang="en-GB" sz="1400" dirty="0" err="1"/>
              <a:t>zachowując</a:t>
            </a:r>
            <a:r>
              <a:rPr lang="en-GB" sz="1400" dirty="0"/>
              <a:t> </a:t>
            </a:r>
            <a:r>
              <a:rPr lang="en-GB" sz="1400" dirty="0" err="1"/>
              <a:t>jej</a:t>
            </a:r>
            <a:r>
              <a:rPr lang="en-GB" sz="1400" dirty="0"/>
              <a:t> </a:t>
            </a:r>
            <a:r>
              <a:rPr lang="en-GB" sz="1400" dirty="0" err="1"/>
              <a:t>poprawne</a:t>
            </a:r>
            <a:r>
              <a:rPr lang="en-GB" sz="1400" dirty="0"/>
              <a:t> </a:t>
            </a:r>
            <a:r>
              <a:rPr lang="en-GB" sz="1400" dirty="0" err="1"/>
              <a:t>działanie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 err="1"/>
              <a:t>Użyj</a:t>
            </a:r>
            <a:r>
              <a:rPr lang="en-GB" sz="1400" dirty="0"/>
              <a:t> </a:t>
            </a:r>
            <a:r>
              <a:rPr lang="en-GB" sz="1400" dirty="0" err="1"/>
              <a:t>delegatów</a:t>
            </a:r>
            <a:r>
              <a:rPr lang="en-GB" sz="1400" dirty="0"/>
              <a:t> </a:t>
            </a:r>
            <a:r>
              <a:rPr lang="en-GB" sz="1400" dirty="0" err="1"/>
              <a:t>zamiast</a:t>
            </a:r>
            <a:r>
              <a:rPr lang="en-GB" sz="1400" dirty="0"/>
              <a:t> </a:t>
            </a:r>
            <a:r>
              <a:rPr lang="en-GB" sz="1400" dirty="0" err="1"/>
              <a:t>bezpośrednich</a:t>
            </a:r>
            <a:r>
              <a:rPr lang="en-GB" sz="1400" dirty="0"/>
              <a:t> </a:t>
            </a:r>
            <a:r>
              <a:rPr lang="en-GB" sz="1400" dirty="0" err="1"/>
              <a:t>odwołań</a:t>
            </a:r>
            <a:r>
              <a:rPr lang="en-GB" sz="1400" dirty="0"/>
              <a:t> do </a:t>
            </a:r>
            <a:r>
              <a:rPr lang="en-GB" sz="1400" dirty="0" err="1"/>
              <a:t>CarFactory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 err="1"/>
              <a:t>Przykładowy</a:t>
            </a:r>
            <a:r>
              <a:rPr lang="en-GB" sz="1400" dirty="0"/>
              <a:t> </a:t>
            </a:r>
            <a:r>
              <a:rPr lang="en-GB" sz="1400" dirty="0" err="1"/>
              <a:t>konstruktor</a:t>
            </a:r>
            <a:r>
              <a:rPr lang="en-GB" sz="1400" dirty="0"/>
              <a:t> </a:t>
            </a:r>
            <a:r>
              <a:rPr lang="en-GB" sz="1400" dirty="0" err="1"/>
              <a:t>klasy</a:t>
            </a:r>
            <a:r>
              <a:rPr lang="en-GB" sz="1400" dirty="0"/>
              <a:t> Car</a:t>
            </a:r>
          </a:p>
          <a:p>
            <a:pPr lvl="1"/>
            <a:r>
              <a:rPr lang="en-GB" dirty="0"/>
              <a:t>Car(Action </a:t>
            </a:r>
            <a:r>
              <a:rPr lang="en-GB" dirty="0" err="1"/>
              <a:t>countCarUsages</a:t>
            </a:r>
            <a:r>
              <a:rPr lang="en-GB" dirty="0"/>
              <a:t>, </a:t>
            </a:r>
            <a:r>
              <a:rPr lang="en-GB" dirty="0" err="1"/>
              <a:t>Func</a:t>
            </a:r>
            <a:r>
              <a:rPr lang="en-GB" dirty="0"/>
              <a:t>&lt;int&gt; </a:t>
            </a:r>
            <a:r>
              <a:rPr lang="en-GB" dirty="0" err="1"/>
              <a:t>speedLimitFunc</a:t>
            </a:r>
            <a:r>
              <a:rPr lang="en-GB" dirty="0"/>
              <a:t>)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8041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5057-8B10-46E1-92C7-E2C7D13E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Dekompilacja</a:t>
            </a:r>
            <a:r>
              <a:rPr lang="en-GB" dirty="0"/>
              <a:t> </a:t>
            </a:r>
            <a:r>
              <a:rPr lang="en-GB" dirty="0" err="1"/>
              <a:t>plików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E11CB-CD77-4E1E-BBE6-5FB650DD2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Użyj</a:t>
            </a:r>
            <a:r>
              <a:rPr lang="en-GB" dirty="0"/>
              <a:t> </a:t>
            </a:r>
            <a:r>
              <a:rPr lang="en-GB" dirty="0" err="1"/>
              <a:t>programu</a:t>
            </a:r>
            <a:r>
              <a:rPr lang="en-GB" dirty="0"/>
              <a:t> ILSpy.exe (</a:t>
            </a:r>
            <a:r>
              <a:rPr lang="en-GB" dirty="0" err="1"/>
              <a:t>lub</a:t>
            </a:r>
            <a:r>
              <a:rPr lang="en-GB" dirty="0"/>
              <a:t> ILDasm.exe) do </a:t>
            </a:r>
            <a:r>
              <a:rPr lang="en-GB" dirty="0" err="1"/>
              <a:t>podejrzenia</a:t>
            </a:r>
            <a:r>
              <a:rPr lang="en-GB" dirty="0"/>
              <a:t> </a:t>
            </a:r>
            <a:r>
              <a:rPr lang="en-GB" dirty="0" err="1"/>
              <a:t>dowolnego</a:t>
            </a:r>
            <a:r>
              <a:rPr lang="en-GB" dirty="0"/>
              <a:t> </a:t>
            </a:r>
            <a:r>
              <a:rPr lang="en-GB" dirty="0" err="1"/>
              <a:t>skompilowanego</a:t>
            </a:r>
            <a:r>
              <a:rPr lang="en-GB" dirty="0"/>
              <a:t> </a:t>
            </a:r>
            <a:r>
              <a:rPr lang="en-GB" dirty="0" err="1"/>
              <a:t>programu</a:t>
            </a:r>
            <a:r>
              <a:rPr lang="en-GB" dirty="0"/>
              <a:t> pod .NET</a:t>
            </a:r>
          </a:p>
          <a:p>
            <a:pPr lvl="1"/>
            <a:r>
              <a:rPr lang="en-GB" dirty="0" err="1"/>
              <a:t>Jakie</a:t>
            </a:r>
            <a:r>
              <a:rPr lang="en-GB" dirty="0"/>
              <a:t> </a:t>
            </a:r>
            <a:r>
              <a:rPr lang="en-GB" dirty="0" err="1"/>
              <a:t>elementy</a:t>
            </a:r>
            <a:r>
              <a:rPr lang="en-GB" dirty="0"/>
              <a:t> </a:t>
            </a:r>
            <a:r>
              <a:rPr lang="en-GB" dirty="0" err="1"/>
              <a:t>kodu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widoczne</a:t>
            </a:r>
            <a:endParaRPr lang="en-GB" dirty="0"/>
          </a:p>
          <a:p>
            <a:pPr lvl="1"/>
            <a:r>
              <a:rPr lang="en-GB" dirty="0" err="1"/>
              <a:t>Jakie</a:t>
            </a:r>
            <a:r>
              <a:rPr lang="en-GB" dirty="0"/>
              <a:t> </a:t>
            </a:r>
            <a:r>
              <a:rPr lang="en-GB" dirty="0" err="1"/>
              <a:t>elementy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niejawne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669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ED25-1C2A-4CE0-A2E7-424EC78D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Scalanie</a:t>
            </a:r>
            <a:r>
              <a:rPr lang="en-GB" dirty="0"/>
              <a:t> </a:t>
            </a:r>
            <a:r>
              <a:rPr lang="en-GB" dirty="0" err="1"/>
              <a:t>plików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84C0C-63AA-4920-AB72-95D51DDD3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Scal</a:t>
            </a:r>
            <a:r>
              <a:rPr lang="en-GB" dirty="0"/>
              <a:t> </a:t>
            </a:r>
            <a:r>
              <a:rPr lang="en-GB" dirty="0" err="1"/>
              <a:t>dwa</a:t>
            </a:r>
            <a:r>
              <a:rPr lang="en-GB" dirty="0"/>
              <a:t> </a:t>
            </a:r>
            <a:r>
              <a:rPr lang="en-GB" dirty="0" err="1"/>
              <a:t>pliki</a:t>
            </a:r>
            <a:r>
              <a:rPr lang="en-GB" dirty="0"/>
              <a:t>  </a:t>
            </a:r>
            <a:r>
              <a:rPr lang="en-GB" dirty="0" err="1"/>
              <a:t>wykonywalne</a:t>
            </a:r>
            <a:r>
              <a:rPr lang="en-GB" dirty="0"/>
              <a:t> w </a:t>
            </a:r>
            <a:r>
              <a:rPr lang="en-GB" dirty="0" err="1"/>
              <a:t>jeden</a:t>
            </a:r>
            <a:r>
              <a:rPr lang="en-GB" dirty="0"/>
              <a:t> za </a:t>
            </a:r>
            <a:r>
              <a:rPr lang="en-GB" dirty="0" err="1"/>
              <a:t>pomocą</a:t>
            </a:r>
            <a:r>
              <a:rPr lang="en-GB" dirty="0"/>
              <a:t> ILMerge.exe</a:t>
            </a:r>
          </a:p>
          <a:p>
            <a:r>
              <a:rPr lang="en-GB" dirty="0" err="1"/>
              <a:t>Porównaj</a:t>
            </a:r>
            <a:r>
              <a:rPr lang="en-GB" dirty="0"/>
              <a:t> </a:t>
            </a:r>
            <a:r>
              <a:rPr lang="en-GB" dirty="0" err="1"/>
              <a:t>wynik</a:t>
            </a:r>
            <a:r>
              <a:rPr lang="en-GB" dirty="0"/>
              <a:t> za </a:t>
            </a:r>
            <a:r>
              <a:rPr lang="en-GB" dirty="0" err="1"/>
              <a:t>pomocą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 ILSpy.exe </a:t>
            </a:r>
          </a:p>
          <a:p>
            <a:pPr lvl="1"/>
            <a:r>
              <a:rPr lang="en-GB" dirty="0" err="1"/>
              <a:t>Klasy</a:t>
            </a:r>
            <a:r>
              <a:rPr lang="en-GB" dirty="0"/>
              <a:t> Assembly</a:t>
            </a:r>
          </a:p>
          <a:p>
            <a:r>
              <a:rPr lang="en-GB" dirty="0"/>
              <a:t>Co w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dwóch</a:t>
            </a:r>
            <a:r>
              <a:rPr lang="en-GB" dirty="0"/>
              <a:t> </a:t>
            </a:r>
            <a:r>
              <a:rPr lang="en-GB" dirty="0" err="1"/>
              <a:t>klas</a:t>
            </a:r>
            <a:r>
              <a:rPr lang="en-GB" dirty="0"/>
              <a:t> o </a:t>
            </a:r>
            <a:r>
              <a:rPr lang="en-GB" dirty="0" err="1"/>
              <a:t>takich</a:t>
            </a:r>
            <a:r>
              <a:rPr lang="en-GB" dirty="0"/>
              <a:t> </a:t>
            </a:r>
            <a:r>
              <a:rPr lang="en-GB" dirty="0" err="1"/>
              <a:t>samych</a:t>
            </a:r>
            <a:r>
              <a:rPr lang="en-GB" dirty="0"/>
              <a:t> </a:t>
            </a:r>
            <a:r>
              <a:rPr lang="en-GB" dirty="0" err="1"/>
              <a:t>nazwach</a:t>
            </a:r>
            <a:r>
              <a:rPr lang="en-GB" dirty="0"/>
              <a:t>?</a:t>
            </a:r>
          </a:p>
          <a:p>
            <a:endParaRPr lang="en-GB" dirty="0"/>
          </a:p>
          <a:p>
            <a:pPr marL="114300" indent="0">
              <a:buNone/>
            </a:pPr>
            <a:r>
              <a:rPr lang="en-GB" dirty="0"/>
              <a:t>Hint: ILMerge.exe /</a:t>
            </a:r>
            <a:r>
              <a:rPr lang="en-GB" dirty="0" err="1"/>
              <a:t>log:log.txt</a:t>
            </a:r>
            <a:r>
              <a:rPr lang="en-GB" dirty="0"/>
              <a:t> /</a:t>
            </a:r>
            <a:r>
              <a:rPr lang="en-GB" dirty="0" err="1"/>
              <a:t>allowDup</a:t>
            </a:r>
            <a:r>
              <a:rPr lang="en-GB" dirty="0"/>
              <a:t> /</a:t>
            </a:r>
            <a:r>
              <a:rPr lang="en-GB" dirty="0" err="1"/>
              <a:t>t:library</a:t>
            </a:r>
            <a:r>
              <a:rPr lang="en-GB" dirty="0"/>
              <a:t> /</a:t>
            </a:r>
            <a:r>
              <a:rPr lang="en-GB" dirty="0" err="1"/>
              <a:t>out:MergedLibrary.dll</a:t>
            </a:r>
            <a:r>
              <a:rPr lang="en-GB" dirty="0"/>
              <a:t> Common.dll PluginProject.dll</a:t>
            </a:r>
          </a:p>
        </p:txBody>
      </p:sp>
    </p:spTree>
    <p:extLst>
      <p:ext uri="{BB962C8B-B14F-4D97-AF65-F5344CB8AC3E}">
        <p14:creationId xmlns:p14="http://schemas.microsoft.com/office/powerpoint/2010/main" val="304095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E108-B006-4FAB-9055-53C9FA47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Debugowanie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B4FE2-D0AC-42B4-A543-2F9E498D6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Przeanalizuj</a:t>
            </a:r>
            <a:r>
              <a:rPr lang="en-GB" dirty="0"/>
              <a:t> </a:t>
            </a:r>
            <a:r>
              <a:rPr lang="en-GB" dirty="0" err="1"/>
              <a:t>StackTrace</a:t>
            </a:r>
            <a:endParaRPr lang="en-GB" dirty="0"/>
          </a:p>
          <a:p>
            <a:r>
              <a:rPr lang="en-GB" dirty="0" err="1"/>
              <a:t>Podłącz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z </a:t>
            </a:r>
            <a:r>
              <a:rPr lang="en-GB" dirty="0" err="1"/>
              <a:t>debuggerem</a:t>
            </a:r>
            <a:r>
              <a:rPr lang="en-GB" dirty="0"/>
              <a:t> VS pod </a:t>
            </a:r>
            <a:r>
              <a:rPr lang="en-GB" dirty="0" err="1"/>
              <a:t>plik</a:t>
            </a:r>
            <a:r>
              <a:rPr lang="en-GB" dirty="0"/>
              <a:t> </a:t>
            </a:r>
            <a:r>
              <a:rPr lang="en-GB" dirty="0" err="1"/>
              <a:t>wykonywalny</a:t>
            </a:r>
            <a:endParaRPr lang="en-GB" dirty="0"/>
          </a:p>
          <a:p>
            <a:pPr lvl="1"/>
            <a:r>
              <a:rPr lang="en-GB" dirty="0"/>
              <a:t>Co </a:t>
            </a:r>
            <a:r>
              <a:rPr lang="en-GB" dirty="0" err="1"/>
              <a:t>dają</a:t>
            </a:r>
            <a:r>
              <a:rPr lang="en-GB" dirty="0"/>
              <a:t> pliki.pdb?</a:t>
            </a:r>
          </a:p>
          <a:p>
            <a:r>
              <a:rPr lang="en-GB" dirty="0"/>
              <a:t>Release vs Debug – </a:t>
            </a:r>
            <a:r>
              <a:rPr lang="en-GB" dirty="0" err="1"/>
              <a:t>jakie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różnice</a:t>
            </a:r>
            <a:endParaRPr lang="en-GB" dirty="0"/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72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33A1-1B88-4EFB-9632-133DA7CA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WebClient</a:t>
            </a:r>
            <a:r>
              <a:rPr lang="en-GB" dirty="0"/>
              <a:t> &amp; </a:t>
            </a:r>
            <a:r>
              <a:rPr lang="en-GB" dirty="0" err="1"/>
              <a:t>HttpClient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9063D-F41C-4670-A96B-BC228A051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Pobierz</a:t>
            </a:r>
            <a:r>
              <a:rPr lang="en-GB" dirty="0"/>
              <a:t> </a:t>
            </a:r>
            <a:r>
              <a:rPr lang="en-GB" dirty="0" err="1"/>
              <a:t>stronę</a:t>
            </a:r>
            <a:r>
              <a:rPr lang="en-GB" dirty="0"/>
              <a:t> w </a:t>
            </a:r>
            <a:r>
              <a:rPr lang="en-GB" dirty="0" err="1"/>
              <a:t>podobny</a:t>
            </a:r>
            <a:r>
              <a:rPr lang="en-GB" dirty="0"/>
              <a:t> </a:t>
            </a:r>
            <a:r>
              <a:rPr lang="en-GB" dirty="0" err="1"/>
              <a:t>sposób</a:t>
            </a:r>
            <a:r>
              <a:rPr lang="en-GB" dirty="0"/>
              <a:t> </a:t>
            </a:r>
            <a:r>
              <a:rPr lang="en-GB" dirty="0" err="1"/>
              <a:t>zaprezentowany</a:t>
            </a:r>
            <a:r>
              <a:rPr lang="en-GB" dirty="0"/>
              <a:t> </a:t>
            </a:r>
            <a:r>
              <a:rPr lang="en-GB" dirty="0" err="1"/>
              <a:t>przy</a:t>
            </a:r>
            <a:r>
              <a:rPr lang="en-GB" dirty="0"/>
              <a:t> </a:t>
            </a:r>
            <a:r>
              <a:rPr lang="en-GB" dirty="0" err="1"/>
              <a:t>pomocy</a:t>
            </a:r>
            <a:r>
              <a:rPr lang="en-GB" dirty="0"/>
              <a:t> </a:t>
            </a:r>
            <a:r>
              <a:rPr lang="en-GB" dirty="0" err="1"/>
              <a:t>klas</a:t>
            </a:r>
            <a:r>
              <a:rPr lang="en-GB" dirty="0"/>
              <a:t> </a:t>
            </a:r>
            <a:r>
              <a:rPr lang="en-GB" dirty="0" err="1"/>
              <a:t>WebRequest</a:t>
            </a:r>
            <a:r>
              <a:rPr lang="en-GB" dirty="0"/>
              <a:t>/</a:t>
            </a:r>
            <a:r>
              <a:rPr lang="en-GB" dirty="0" err="1"/>
              <a:t>WebResponse</a:t>
            </a:r>
            <a:r>
              <a:rPr lang="en-GB" dirty="0"/>
              <a:t> </a:t>
            </a:r>
            <a:r>
              <a:rPr lang="en-GB" dirty="0" err="1"/>
              <a:t>używając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WebClient</a:t>
            </a:r>
            <a:endParaRPr lang="en-GB" dirty="0"/>
          </a:p>
          <a:p>
            <a:pPr lvl="1"/>
            <a:r>
              <a:rPr lang="en-GB" dirty="0" err="1"/>
              <a:t>HttpClient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88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199A-A94E-40FE-B3FF-C910E02D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Client-Server (WCF)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03ADD-A21C-43E5-9228-4B27B071A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 err="1"/>
              <a:t>Napisać</a:t>
            </a:r>
            <a:r>
              <a:rPr lang="en-GB" dirty="0"/>
              <a:t> </a:t>
            </a:r>
            <a:r>
              <a:rPr lang="en-GB" dirty="0" err="1"/>
              <a:t>aplikację</a:t>
            </a:r>
            <a:r>
              <a:rPr lang="en-GB" dirty="0"/>
              <a:t> </a:t>
            </a:r>
            <a:r>
              <a:rPr lang="en-GB" dirty="0" err="1"/>
              <a:t>typu</a:t>
            </a:r>
            <a:r>
              <a:rPr lang="en-GB" dirty="0"/>
              <a:t> </a:t>
            </a:r>
            <a:r>
              <a:rPr lang="en-GB" dirty="0" err="1"/>
              <a:t>klient-serwer</a:t>
            </a:r>
            <a:r>
              <a:rPr lang="en-GB" dirty="0"/>
              <a:t> </a:t>
            </a:r>
            <a:r>
              <a:rPr lang="en-GB" dirty="0" err="1"/>
              <a:t>bazującą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WCF</a:t>
            </a:r>
          </a:p>
          <a:p>
            <a:r>
              <a:rPr lang="en-GB" dirty="0" err="1"/>
              <a:t>Wykorzystać</a:t>
            </a:r>
            <a:r>
              <a:rPr lang="en-GB" dirty="0"/>
              <a:t> </a:t>
            </a:r>
            <a:r>
              <a:rPr lang="en-GB" dirty="0" err="1"/>
              <a:t>httpBinding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06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199A-A94E-40FE-B3FF-C910E02D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Client-Server (REST)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03ADD-A21C-43E5-9228-4B27B071A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 err="1"/>
              <a:t>Utwórz</a:t>
            </a:r>
            <a:r>
              <a:rPr lang="en-GB" dirty="0"/>
              <a:t> </a:t>
            </a:r>
            <a:r>
              <a:rPr lang="en-GB" dirty="0" err="1"/>
              <a:t>nowy</a:t>
            </a:r>
            <a:r>
              <a:rPr lang="en-GB" dirty="0"/>
              <a:t> </a:t>
            </a:r>
            <a:r>
              <a:rPr lang="en-GB" dirty="0" err="1"/>
              <a:t>kontroler</a:t>
            </a:r>
            <a:r>
              <a:rPr lang="en-GB" dirty="0"/>
              <a:t>, </a:t>
            </a:r>
            <a:r>
              <a:rPr lang="en-GB" dirty="0" err="1"/>
              <a:t>którego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będzie</a:t>
            </a:r>
            <a:r>
              <a:rPr lang="en-GB" dirty="0"/>
              <a:t> </a:t>
            </a:r>
            <a:r>
              <a:rPr lang="en-GB" dirty="0" err="1"/>
              <a:t>zwracała</a:t>
            </a:r>
            <a:r>
              <a:rPr lang="en-GB" dirty="0"/>
              <a:t> string “Hello World”</a:t>
            </a:r>
          </a:p>
          <a:p>
            <a:pPr lvl="1"/>
            <a:r>
              <a:rPr lang="en-GB" dirty="0" err="1"/>
              <a:t>będzie</a:t>
            </a:r>
            <a:r>
              <a:rPr lang="en-GB" dirty="0"/>
              <a:t> </a:t>
            </a:r>
            <a:r>
              <a:rPr lang="en-GB" dirty="0" err="1"/>
              <a:t>zwracała</a:t>
            </a:r>
            <a:r>
              <a:rPr lang="en-GB" dirty="0"/>
              <a:t> </a:t>
            </a:r>
            <a:r>
              <a:rPr lang="en-GB" dirty="0" err="1"/>
              <a:t>przekazany</a:t>
            </a:r>
            <a:r>
              <a:rPr lang="en-GB" dirty="0"/>
              <a:t> string </a:t>
            </a:r>
            <a:r>
              <a:rPr lang="en-GB" dirty="0" err="1"/>
              <a:t>wraz</a:t>
            </a:r>
            <a:r>
              <a:rPr lang="en-GB" dirty="0"/>
              <a:t> z </a:t>
            </a:r>
            <a:r>
              <a:rPr lang="en-GB" dirty="0" err="1"/>
              <a:t>liczbą</a:t>
            </a:r>
            <a:r>
              <a:rPr lang="en-GB" dirty="0"/>
              <a:t> </a:t>
            </a:r>
            <a:r>
              <a:rPr lang="en-GB" dirty="0" err="1"/>
              <a:t>znalezionych</a:t>
            </a:r>
            <a:r>
              <a:rPr lang="en-GB" dirty="0"/>
              <a:t> w </a:t>
            </a:r>
            <a:r>
              <a:rPr lang="en-GB" dirty="0" err="1"/>
              <a:t>nim</a:t>
            </a:r>
            <a:r>
              <a:rPr lang="en-GB" dirty="0"/>
              <a:t> </a:t>
            </a:r>
            <a:r>
              <a:rPr lang="en-GB" dirty="0" err="1"/>
              <a:t>wyrazów</a:t>
            </a:r>
            <a:endParaRPr lang="en-GB" dirty="0"/>
          </a:p>
          <a:p>
            <a:r>
              <a:rPr lang="en-GB" dirty="0" err="1"/>
              <a:t>Utwórz</a:t>
            </a:r>
            <a:r>
              <a:rPr lang="en-GB" dirty="0"/>
              <a:t> </a:t>
            </a:r>
            <a:r>
              <a:rPr lang="en-GB" dirty="0" err="1"/>
              <a:t>klienta</a:t>
            </a:r>
            <a:r>
              <a:rPr lang="en-GB" dirty="0"/>
              <a:t>, </a:t>
            </a:r>
            <a:r>
              <a:rPr lang="en-GB" dirty="0" err="1"/>
              <a:t>który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Wykona</a:t>
            </a:r>
            <a:r>
              <a:rPr lang="en-GB" dirty="0"/>
              <a:t> </a:t>
            </a:r>
            <a:r>
              <a:rPr lang="en-GB" dirty="0" err="1"/>
              <a:t>obie</a:t>
            </a:r>
            <a:r>
              <a:rPr lang="en-GB" dirty="0"/>
              <a:t> </a:t>
            </a:r>
            <a:r>
              <a:rPr lang="en-GB" dirty="0" err="1"/>
              <a:t>metody</a:t>
            </a:r>
            <a:r>
              <a:rPr lang="en-GB" dirty="0"/>
              <a:t> I </a:t>
            </a:r>
            <a:r>
              <a:rPr lang="en-GB" dirty="0" err="1"/>
              <a:t>wynik</a:t>
            </a:r>
            <a:r>
              <a:rPr lang="en-GB" dirty="0"/>
              <a:t> </a:t>
            </a:r>
            <a:r>
              <a:rPr lang="en-GB" dirty="0" err="1"/>
              <a:t>wypisze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konsoli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93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92D8-3026-4199-964C-BA0C0E54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– </a:t>
            </a:r>
            <a:r>
              <a:rPr lang="en-GB" dirty="0" err="1"/>
              <a:t>szyfrowanie</a:t>
            </a:r>
            <a:r>
              <a:rPr lang="en-GB" dirty="0"/>
              <a:t> </a:t>
            </a:r>
            <a:r>
              <a:rPr lang="en-GB" dirty="0" err="1"/>
              <a:t>symetryczne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6F3BD-0D90-46D3-8751-00C1757A3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 err="1"/>
              <a:t>Zaimplementuj</a:t>
            </a:r>
            <a:r>
              <a:rPr lang="en-GB" dirty="0"/>
              <a:t> </a:t>
            </a:r>
            <a:r>
              <a:rPr lang="en-GB" dirty="0" err="1"/>
              <a:t>klasę</a:t>
            </a:r>
            <a:r>
              <a:rPr lang="en-GB" dirty="0"/>
              <a:t> </a:t>
            </a:r>
            <a:r>
              <a:rPr lang="en-GB" dirty="0" err="1"/>
              <a:t>wykorzystującą</a:t>
            </a:r>
            <a:r>
              <a:rPr lang="en-GB" dirty="0"/>
              <a:t> </a:t>
            </a:r>
            <a:r>
              <a:rPr lang="en-GB" dirty="0" err="1"/>
              <a:t>algorytm</a:t>
            </a:r>
            <a:r>
              <a:rPr lang="en-GB" dirty="0"/>
              <a:t> </a:t>
            </a:r>
            <a:r>
              <a:rPr lang="en-GB" dirty="0" err="1"/>
              <a:t>szyfrowania</a:t>
            </a:r>
            <a:r>
              <a:rPr lang="en-GB" dirty="0"/>
              <a:t> </a:t>
            </a:r>
            <a:r>
              <a:rPr lang="en-GB" dirty="0" err="1"/>
              <a:t>synchronicznego</a:t>
            </a:r>
            <a:r>
              <a:rPr lang="en-GB" dirty="0"/>
              <a:t> (</a:t>
            </a:r>
            <a:r>
              <a:rPr lang="en-GB" dirty="0" err="1"/>
              <a:t>AESManaged</a:t>
            </a:r>
            <a:r>
              <a:rPr lang="en-GB" dirty="0"/>
              <a:t>,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DESMAnaged</a:t>
            </a:r>
            <a:r>
              <a:rPr lang="en-GB" dirty="0"/>
              <a:t>,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RijandaelManaged</a:t>
            </a:r>
            <a:r>
              <a:rPr lang="en-GB" dirty="0"/>
              <a:t>)</a:t>
            </a:r>
          </a:p>
          <a:p>
            <a:r>
              <a:rPr lang="en-GB" dirty="0" err="1"/>
              <a:t>Klasa</a:t>
            </a:r>
            <a:r>
              <a:rPr lang="en-GB" dirty="0"/>
              <a:t> </a:t>
            </a:r>
            <a:r>
              <a:rPr lang="en-GB" dirty="0" err="1"/>
              <a:t>powinna</a:t>
            </a:r>
            <a:r>
              <a:rPr lang="en-GB" dirty="0"/>
              <a:t> </a:t>
            </a:r>
            <a:r>
              <a:rPr lang="en-GB" dirty="0" err="1"/>
              <a:t>posiadać</a:t>
            </a:r>
            <a:r>
              <a:rPr lang="en-GB" dirty="0"/>
              <a:t> </a:t>
            </a:r>
            <a:r>
              <a:rPr lang="en-GB" dirty="0" err="1"/>
              <a:t>dwie</a:t>
            </a:r>
            <a:r>
              <a:rPr lang="en-GB" dirty="0"/>
              <a:t> </a:t>
            </a:r>
            <a:r>
              <a:rPr lang="en-GB" dirty="0" err="1"/>
              <a:t>metody</a:t>
            </a:r>
            <a:r>
              <a:rPr lang="en-GB" dirty="0"/>
              <a:t> </a:t>
            </a:r>
            <a:r>
              <a:rPr lang="en-GB" dirty="0" err="1"/>
              <a:t>publiczne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Encrypt </a:t>
            </a:r>
          </a:p>
          <a:p>
            <a:pPr lvl="1"/>
            <a:r>
              <a:rPr lang="en-GB" dirty="0"/>
              <a:t>Decrypt</a:t>
            </a:r>
          </a:p>
        </p:txBody>
      </p:sp>
    </p:spTree>
    <p:extLst>
      <p:ext uri="{BB962C8B-B14F-4D97-AF65-F5344CB8AC3E}">
        <p14:creationId xmlns:p14="http://schemas.microsoft.com/office/powerpoint/2010/main" val="254951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5894-F598-4C74-A69C-A0735147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Wzorce</a:t>
            </a:r>
            <a:r>
              <a:rPr lang="en-GB" dirty="0"/>
              <a:t> </a:t>
            </a:r>
            <a:r>
              <a:rPr lang="en-GB" dirty="0" err="1"/>
              <a:t>projektowe</a:t>
            </a:r>
            <a:r>
              <a:rPr lang="en-GB" dirty="0"/>
              <a:t> – Singleton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C80B9-D46C-4B76-A1AD-CAFEC3B41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 err="1"/>
              <a:t>Stwórz</a:t>
            </a:r>
            <a:r>
              <a:rPr lang="en-GB" dirty="0"/>
              <a:t> </a:t>
            </a:r>
            <a:r>
              <a:rPr lang="en-GB" dirty="0" err="1"/>
              <a:t>klasę</a:t>
            </a:r>
            <a:r>
              <a:rPr lang="en-GB" dirty="0"/>
              <a:t> </a:t>
            </a:r>
            <a:r>
              <a:rPr lang="en-GB" dirty="0" err="1"/>
              <a:t>LanguageManager</a:t>
            </a:r>
            <a:r>
              <a:rPr lang="en-GB" dirty="0"/>
              <a:t> </a:t>
            </a:r>
            <a:r>
              <a:rPr lang="en-GB" dirty="0" err="1"/>
              <a:t>implementującą</a:t>
            </a:r>
            <a:r>
              <a:rPr lang="en-GB" dirty="0"/>
              <a:t> </a:t>
            </a:r>
            <a:r>
              <a:rPr lang="en-GB" dirty="0" err="1"/>
              <a:t>wzorzec</a:t>
            </a:r>
            <a:r>
              <a:rPr lang="en-GB" dirty="0"/>
              <a:t> Singleton</a:t>
            </a:r>
          </a:p>
          <a:p>
            <a:r>
              <a:rPr lang="en-GB" dirty="0" err="1"/>
              <a:t>Powstać</a:t>
            </a:r>
            <a:r>
              <a:rPr lang="en-GB" dirty="0"/>
              <a:t>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instancja</a:t>
            </a:r>
            <a:r>
              <a:rPr lang="en-GB" dirty="0"/>
              <a:t> </a:t>
            </a:r>
            <a:r>
              <a:rPr lang="en-GB" dirty="0" err="1"/>
              <a:t>klasy</a:t>
            </a:r>
            <a:endParaRPr lang="en-GB" dirty="0"/>
          </a:p>
          <a:p>
            <a:r>
              <a:rPr lang="en-GB" dirty="0" err="1"/>
              <a:t>Klasa</a:t>
            </a:r>
            <a:r>
              <a:rPr lang="en-GB" dirty="0"/>
              <a:t> </a:t>
            </a:r>
            <a:r>
              <a:rPr lang="en-GB" dirty="0" err="1"/>
              <a:t>posiada</a:t>
            </a:r>
            <a:r>
              <a:rPr lang="en-GB" dirty="0"/>
              <a:t> </a:t>
            </a:r>
            <a:r>
              <a:rPr lang="en-GB" dirty="0" err="1"/>
              <a:t>dwie</a:t>
            </a:r>
            <a:r>
              <a:rPr lang="en-GB" dirty="0"/>
              <a:t> </a:t>
            </a:r>
            <a:r>
              <a:rPr lang="en-GB" dirty="0" err="1"/>
              <a:t>metody</a:t>
            </a:r>
            <a:r>
              <a:rPr lang="en-GB" dirty="0"/>
              <a:t> </a:t>
            </a:r>
            <a:r>
              <a:rPr lang="en-GB" dirty="0" err="1"/>
              <a:t>publiczne</a:t>
            </a:r>
            <a:endParaRPr lang="en-GB" dirty="0"/>
          </a:p>
          <a:p>
            <a:pPr lvl="1"/>
            <a:r>
              <a:rPr lang="en-GB" dirty="0"/>
              <a:t>void </a:t>
            </a:r>
            <a:r>
              <a:rPr lang="en-GB" dirty="0" err="1"/>
              <a:t>SetLanguage</a:t>
            </a:r>
            <a:r>
              <a:rPr lang="en-GB" dirty="0"/>
              <a:t>(string language)</a:t>
            </a:r>
          </a:p>
          <a:p>
            <a:pPr lvl="1"/>
            <a:r>
              <a:rPr lang="en-GB" dirty="0" err="1"/>
              <a:t>CultureInfo</a:t>
            </a:r>
            <a:r>
              <a:rPr lang="en-GB" dirty="0"/>
              <a:t> </a:t>
            </a:r>
            <a:r>
              <a:rPr lang="en-GB" dirty="0" err="1"/>
              <a:t>GetLanguage</a:t>
            </a:r>
            <a:r>
              <a:rPr lang="en-GB" dirty="0"/>
              <a:t>()</a:t>
            </a:r>
          </a:p>
          <a:p>
            <a:r>
              <a:rPr lang="en-GB" dirty="0"/>
              <a:t>static </a:t>
            </a:r>
            <a:r>
              <a:rPr lang="en-GB" dirty="0" err="1"/>
              <a:t>GetInstance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37655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5894-F598-4C74-A69C-A0735147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Wzorce</a:t>
            </a:r>
            <a:r>
              <a:rPr lang="en-GB" dirty="0"/>
              <a:t> </a:t>
            </a:r>
            <a:r>
              <a:rPr lang="en-GB" dirty="0" err="1"/>
              <a:t>projektowe</a:t>
            </a:r>
            <a:r>
              <a:rPr lang="en-GB" dirty="0"/>
              <a:t> – Observer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C80B9-D46C-4B76-A1AD-CAFEC3B41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GB" dirty="0"/>
          </a:p>
          <a:p>
            <a:r>
              <a:rPr lang="en-GB" dirty="0"/>
              <a:t>Dana jest </a:t>
            </a:r>
            <a:r>
              <a:rPr lang="en-GB" dirty="0" err="1"/>
              <a:t>kolekcja</a:t>
            </a:r>
            <a:r>
              <a:rPr lang="en-GB" dirty="0"/>
              <a:t> 10 </a:t>
            </a:r>
            <a:r>
              <a:rPr lang="en-GB" dirty="0" err="1"/>
              <a:t>portów</a:t>
            </a:r>
            <a:r>
              <a:rPr lang="en-GB" dirty="0"/>
              <a:t>, </a:t>
            </a:r>
          </a:p>
          <a:p>
            <a:pPr lvl="1"/>
            <a:r>
              <a:rPr lang="en-GB" dirty="0"/>
              <a:t>port ma </a:t>
            </a:r>
            <a:r>
              <a:rPr lang="en-GB" dirty="0" err="1"/>
              <a:t>dwa</a:t>
            </a:r>
            <a:r>
              <a:rPr lang="en-GB" dirty="0"/>
              <a:t> </a:t>
            </a:r>
            <a:r>
              <a:rPr lang="en-GB" dirty="0" err="1"/>
              <a:t>stany</a:t>
            </a:r>
            <a:r>
              <a:rPr lang="en-GB" dirty="0"/>
              <a:t>: </a:t>
            </a:r>
            <a:r>
              <a:rPr lang="en-GB" dirty="0" err="1"/>
              <a:t>otwarty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zamknięty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numer</a:t>
            </a:r>
            <a:r>
              <a:rPr lang="en-GB" dirty="0"/>
              <a:t> </a:t>
            </a:r>
            <a:r>
              <a:rPr lang="en-GB" dirty="0" err="1"/>
              <a:t>portu</a:t>
            </a:r>
            <a:endParaRPr lang="en-GB" dirty="0"/>
          </a:p>
          <a:p>
            <a:r>
              <a:rPr lang="en-GB" dirty="0" err="1"/>
              <a:t>Zaimplementuj</a:t>
            </a:r>
            <a:r>
              <a:rPr lang="en-GB" dirty="0"/>
              <a:t> </a:t>
            </a:r>
            <a:r>
              <a:rPr lang="en-GB" dirty="0" err="1"/>
              <a:t>sytuację</a:t>
            </a:r>
            <a:r>
              <a:rPr lang="en-GB" dirty="0"/>
              <a:t> </a:t>
            </a:r>
            <a:r>
              <a:rPr lang="en-GB" dirty="0" err="1"/>
              <a:t>gdzie</a:t>
            </a:r>
            <a:r>
              <a:rPr lang="en-GB" dirty="0"/>
              <a:t> program </a:t>
            </a:r>
            <a:r>
              <a:rPr lang="en-GB" dirty="0" err="1"/>
              <a:t>antywirusowy</a:t>
            </a:r>
            <a:r>
              <a:rPr lang="en-GB" dirty="0"/>
              <a:t> </a:t>
            </a:r>
            <a:r>
              <a:rPr lang="en-GB" dirty="0" err="1"/>
              <a:t>śledzi</a:t>
            </a:r>
            <a:r>
              <a:rPr lang="en-GB" dirty="0"/>
              <a:t> stan </a:t>
            </a:r>
            <a:r>
              <a:rPr lang="en-GB" dirty="0" err="1"/>
              <a:t>portu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każdą</a:t>
            </a:r>
            <a:r>
              <a:rPr lang="en-GB" dirty="0"/>
              <a:t> </a:t>
            </a:r>
            <a:r>
              <a:rPr lang="en-GB" dirty="0" err="1"/>
              <a:t>zmianę</a:t>
            </a:r>
            <a:r>
              <a:rPr lang="en-GB" dirty="0"/>
              <a:t> </a:t>
            </a:r>
            <a:r>
              <a:rPr lang="en-GB" dirty="0" err="1"/>
              <a:t>jego</a:t>
            </a:r>
            <a:r>
              <a:rPr lang="en-GB" dirty="0"/>
              <a:t> </a:t>
            </a:r>
            <a:r>
              <a:rPr lang="en-GB" dirty="0" err="1"/>
              <a:t>stanu</a:t>
            </a:r>
            <a:r>
              <a:rPr lang="en-GB" dirty="0"/>
              <a:t> </a:t>
            </a:r>
            <a:r>
              <a:rPr lang="en-GB" dirty="0" err="1"/>
              <a:t>zapisuje</a:t>
            </a:r>
            <a:r>
              <a:rPr lang="en-GB" dirty="0"/>
              <a:t> do </a:t>
            </a:r>
            <a:r>
              <a:rPr lang="en-GB" dirty="0" err="1"/>
              <a:t>pliku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nowy</a:t>
            </a:r>
            <a:r>
              <a:rPr lang="en-GB" dirty="0"/>
              <a:t> log</a:t>
            </a:r>
          </a:p>
          <a:p>
            <a:pPr lvl="1"/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kilka</a:t>
            </a:r>
            <a:r>
              <a:rPr lang="en-GB" dirty="0"/>
              <a:t> </a:t>
            </a:r>
            <a:r>
              <a:rPr lang="en-GB" dirty="0" err="1"/>
              <a:t>progamów</a:t>
            </a:r>
            <a:r>
              <a:rPr lang="en-GB" dirty="0"/>
              <a:t> </a:t>
            </a:r>
            <a:r>
              <a:rPr lang="en-GB" dirty="0" err="1"/>
              <a:t>antywirusowych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885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149C-BC24-47F0-911C-3232E283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Wyrażenia</a:t>
            </a:r>
            <a:r>
              <a:rPr lang="en-GB" dirty="0"/>
              <a:t> </a:t>
            </a:r>
            <a:r>
              <a:rPr lang="en-GB" dirty="0" err="1"/>
              <a:t>Regularne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4D792-6C73-45B6-9D9D-1C7188EB2E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Napisz</a:t>
            </a:r>
            <a:r>
              <a:rPr lang="en-GB" dirty="0"/>
              <a:t> </a:t>
            </a:r>
            <a:r>
              <a:rPr lang="en-GB" dirty="0" err="1"/>
              <a:t>własne</a:t>
            </a:r>
            <a:r>
              <a:rPr lang="en-GB" dirty="0"/>
              <a:t> </a:t>
            </a:r>
            <a:r>
              <a:rPr lang="en-GB" dirty="0" err="1"/>
              <a:t>wyrażenia</a:t>
            </a:r>
            <a:r>
              <a:rPr lang="en-GB" dirty="0"/>
              <a:t> </a:t>
            </a:r>
            <a:r>
              <a:rPr lang="en-GB" dirty="0" err="1"/>
              <a:t>regularne</a:t>
            </a:r>
            <a:r>
              <a:rPr lang="en-GB" dirty="0"/>
              <a:t> </a:t>
            </a:r>
            <a:r>
              <a:rPr lang="en-GB" dirty="0" err="1"/>
              <a:t>które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Znajdują</a:t>
            </a:r>
            <a:r>
              <a:rPr lang="en-GB" dirty="0"/>
              <a:t> </a:t>
            </a:r>
            <a:r>
              <a:rPr lang="en-GB" dirty="0" err="1"/>
              <a:t>wyrazy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zaczynają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z </a:t>
            </a:r>
            <a:r>
              <a:rPr lang="en-GB" dirty="0" err="1"/>
              <a:t>dużej</a:t>
            </a:r>
            <a:r>
              <a:rPr lang="en-GB" dirty="0"/>
              <a:t> </a:t>
            </a:r>
            <a:r>
              <a:rPr lang="en-GB" dirty="0" err="1"/>
              <a:t>litery</a:t>
            </a:r>
            <a:r>
              <a:rPr lang="en-GB" dirty="0"/>
              <a:t>.</a:t>
            </a:r>
            <a:endParaRPr lang="pl-PL" dirty="0"/>
          </a:p>
          <a:p>
            <a:pPr lvl="1"/>
            <a:r>
              <a:rPr lang="en-GB" dirty="0"/>
              <a:t> </a:t>
            </a:r>
            <a:r>
              <a:rPr lang="en-GB" dirty="0" err="1"/>
              <a:t>Określają</a:t>
            </a:r>
            <a:r>
              <a:rPr lang="en-GB" dirty="0"/>
              <a:t> </a:t>
            </a:r>
            <a:r>
              <a:rPr lang="en-GB" dirty="0" err="1"/>
              <a:t>prawidłowy</a:t>
            </a:r>
            <a:r>
              <a:rPr lang="en-GB" dirty="0"/>
              <a:t> </a:t>
            </a:r>
            <a:r>
              <a:rPr lang="en-GB" dirty="0" err="1"/>
              <a:t>adres</a:t>
            </a:r>
            <a:r>
              <a:rPr lang="en-GB" dirty="0"/>
              <a:t> email</a:t>
            </a:r>
          </a:p>
          <a:p>
            <a:pPr lvl="2"/>
            <a:r>
              <a:rPr lang="en-GB" dirty="0"/>
              <a:t>qwerty123@domain.pl</a:t>
            </a:r>
          </a:p>
          <a:p>
            <a:pPr lvl="1"/>
            <a:r>
              <a:rPr lang="en-GB" dirty="0" err="1"/>
              <a:t>Podmienieniają</a:t>
            </a:r>
            <a:r>
              <a:rPr lang="en-GB" dirty="0"/>
              <a:t> </a:t>
            </a:r>
            <a:r>
              <a:rPr lang="en-GB" dirty="0" err="1"/>
              <a:t>wszystkie</a:t>
            </a:r>
            <a:r>
              <a:rPr lang="en-GB" dirty="0"/>
              <a:t> </a:t>
            </a:r>
            <a:r>
              <a:rPr lang="en-GB" dirty="0" err="1"/>
              <a:t>pliki</a:t>
            </a:r>
            <a:r>
              <a:rPr lang="en-GB" dirty="0"/>
              <a:t> z </a:t>
            </a:r>
            <a:r>
              <a:rPr lang="en-GB" dirty="0" err="1"/>
              <a:t>rozszerzeniem</a:t>
            </a:r>
            <a:r>
              <a:rPr lang="en-GB" dirty="0"/>
              <a:t> .doc </a:t>
            </a:r>
            <a:r>
              <a:rPr lang="en-GB" dirty="0" err="1"/>
              <a:t>lub</a:t>
            </a:r>
            <a:r>
              <a:rPr lang="en-GB" dirty="0"/>
              <a:t> .</a:t>
            </a:r>
            <a:r>
              <a:rPr lang="en-GB" dirty="0" err="1"/>
              <a:t>xls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pliki</a:t>
            </a:r>
            <a:r>
              <a:rPr lang="en-GB" dirty="0"/>
              <a:t> z </a:t>
            </a:r>
            <a:r>
              <a:rPr lang="en-GB" dirty="0" err="1"/>
              <a:t>rozszerzeniem</a:t>
            </a:r>
            <a:r>
              <a:rPr lang="en-GB" dirty="0"/>
              <a:t> </a:t>
            </a:r>
            <a:r>
              <a:rPr lang="en-GB" dirty="0" err="1"/>
              <a:t>odpowiednio</a:t>
            </a:r>
            <a:r>
              <a:rPr lang="en-GB" dirty="0"/>
              <a:t> .docx </a:t>
            </a:r>
            <a:r>
              <a:rPr lang="en-GB" dirty="0" err="1"/>
              <a:t>oraz</a:t>
            </a:r>
            <a:r>
              <a:rPr lang="en-GB" dirty="0"/>
              <a:t> .xlsx (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wejściowe</a:t>
            </a:r>
            <a:r>
              <a:rPr lang="en-GB" dirty="0"/>
              <a:t>: somedoc.doc somexls.xls, </a:t>
            </a:r>
            <a:r>
              <a:rPr lang="en-GB" dirty="0" err="1"/>
              <a:t>semiCapital.XLs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adresu</a:t>
            </a:r>
            <a:r>
              <a:rPr lang="en-GB" dirty="0"/>
              <a:t> email </a:t>
            </a:r>
            <a:r>
              <a:rPr lang="en-GB" dirty="0" err="1"/>
              <a:t>definiują</a:t>
            </a:r>
            <a:r>
              <a:rPr lang="en-GB" dirty="0"/>
              <a:t> </a:t>
            </a:r>
            <a:r>
              <a:rPr lang="en-GB" dirty="0" err="1"/>
              <a:t>jego</a:t>
            </a:r>
            <a:r>
              <a:rPr lang="en-GB" dirty="0"/>
              <a:t> </a:t>
            </a:r>
            <a:r>
              <a:rPr lang="en-GB" dirty="0" err="1"/>
              <a:t>części</a:t>
            </a:r>
            <a:r>
              <a:rPr lang="en-GB" dirty="0"/>
              <a:t> </a:t>
            </a:r>
            <a:r>
              <a:rPr lang="en-GB" dirty="0" err="1"/>
              <a:t>składowe</a:t>
            </a:r>
            <a:r>
              <a:rPr lang="en-GB" dirty="0"/>
              <a:t> (</a:t>
            </a:r>
            <a:r>
              <a:rPr lang="en-GB" dirty="0" err="1"/>
              <a:t>wypisz</a:t>
            </a:r>
            <a:r>
              <a:rPr lang="en-GB" dirty="0"/>
              <a:t> je): </a:t>
            </a:r>
            <a:r>
              <a:rPr lang="en-GB" dirty="0" err="1"/>
              <a:t>użytkownik</a:t>
            </a:r>
            <a:r>
              <a:rPr lang="en-GB" dirty="0"/>
              <a:t>, </a:t>
            </a:r>
            <a:r>
              <a:rPr lang="en-GB" dirty="0" err="1"/>
              <a:t>domena</a:t>
            </a:r>
            <a:r>
              <a:rPr lang="en-GB" dirty="0"/>
              <a:t>, </a:t>
            </a:r>
            <a:r>
              <a:rPr lang="en-GB" dirty="0" err="1"/>
              <a:t>globalna</a:t>
            </a:r>
            <a:r>
              <a:rPr lang="en-GB" dirty="0"/>
              <a:t> </a:t>
            </a:r>
            <a:r>
              <a:rPr lang="en-GB" dirty="0" err="1"/>
              <a:t>domena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99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F98D-CACF-456A-8E39-31F8D0E3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Delegaty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74DF-F873-488C-B255-BC1699424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4036596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 err="1"/>
              <a:t>Zmodyfikuj</a:t>
            </a:r>
            <a:r>
              <a:rPr lang="en-GB" dirty="0"/>
              <a:t> </a:t>
            </a:r>
            <a:r>
              <a:rPr lang="en-GB" dirty="0" err="1"/>
              <a:t>zapytanie</a:t>
            </a:r>
            <a:r>
              <a:rPr lang="en-GB" dirty="0"/>
              <a:t> </a:t>
            </a:r>
            <a:r>
              <a:rPr lang="en-GB" dirty="0" err="1"/>
              <a:t>linq</a:t>
            </a:r>
            <a:r>
              <a:rPr lang="en-GB" dirty="0"/>
              <a:t> </a:t>
            </a:r>
            <a:r>
              <a:rPr lang="en-GB" dirty="0" err="1"/>
              <a:t>zmieniając</a:t>
            </a:r>
            <a:r>
              <a:rPr lang="en-GB" dirty="0"/>
              <a:t> </a:t>
            </a:r>
            <a:r>
              <a:rPr lang="en-GB" dirty="0" err="1"/>
              <a:t>wyrażenia</a:t>
            </a:r>
            <a:r>
              <a:rPr lang="en-GB" dirty="0"/>
              <a:t> lambda </a:t>
            </a:r>
            <a:r>
              <a:rPr lang="en-GB" dirty="0" err="1"/>
              <a:t>na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Osobne</a:t>
            </a:r>
            <a:r>
              <a:rPr lang="en-GB" dirty="0"/>
              <a:t> </a:t>
            </a:r>
            <a:r>
              <a:rPr lang="en-GB" dirty="0" err="1"/>
              <a:t>metody</a:t>
            </a:r>
            <a:endParaRPr lang="en-GB" dirty="0"/>
          </a:p>
          <a:p>
            <a:pPr lvl="1"/>
            <a:r>
              <a:rPr lang="en-GB" dirty="0" err="1"/>
              <a:t>Zmienne</a:t>
            </a:r>
            <a:r>
              <a:rPr lang="en-GB" dirty="0"/>
              <a:t> </a:t>
            </a:r>
            <a:r>
              <a:rPr lang="en-GB" dirty="0" err="1"/>
              <a:t>będące</a:t>
            </a:r>
            <a:r>
              <a:rPr lang="en-GB" dirty="0"/>
              <a:t> </a:t>
            </a:r>
            <a:r>
              <a:rPr lang="en-GB" dirty="0" err="1"/>
              <a:t>delegatami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563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149C-BC24-47F0-911C-3232E283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Wyrażenia</a:t>
            </a:r>
            <a:r>
              <a:rPr lang="en-GB" dirty="0"/>
              <a:t> </a:t>
            </a:r>
            <a:r>
              <a:rPr lang="en-GB" dirty="0" err="1"/>
              <a:t>Regularne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4D792-6C73-45B6-9D9D-1C7188EB2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747071"/>
          </a:xfrm>
        </p:spPr>
        <p:txBody>
          <a:bodyPr/>
          <a:lstStyle/>
          <a:p>
            <a:r>
              <a:rPr lang="en-GB" dirty="0" err="1"/>
              <a:t>Porównaj</a:t>
            </a:r>
            <a:r>
              <a:rPr lang="en-GB" dirty="0"/>
              <a:t> </a:t>
            </a:r>
            <a:r>
              <a:rPr lang="en-GB" dirty="0" err="1"/>
              <a:t>efektywność</a:t>
            </a:r>
            <a:r>
              <a:rPr lang="en-GB" dirty="0"/>
              <a:t> </a:t>
            </a:r>
            <a:r>
              <a:rPr lang="en-GB" dirty="0" err="1"/>
              <a:t>znajdowania</a:t>
            </a:r>
            <a:r>
              <a:rPr lang="en-GB" dirty="0"/>
              <a:t> </a:t>
            </a:r>
            <a:r>
              <a:rPr lang="en-GB" dirty="0" err="1"/>
              <a:t>pasującego</a:t>
            </a:r>
            <a:r>
              <a:rPr lang="en-GB" dirty="0"/>
              <a:t> </a:t>
            </a:r>
            <a:r>
              <a:rPr lang="en-GB" dirty="0" err="1"/>
              <a:t>tekstu</a:t>
            </a:r>
            <a:r>
              <a:rPr lang="en-GB" dirty="0"/>
              <a:t> w </a:t>
            </a:r>
            <a:r>
              <a:rPr lang="en-GB" dirty="0" err="1"/>
              <a:t>różnych</a:t>
            </a:r>
            <a:r>
              <a:rPr lang="en-GB" dirty="0"/>
              <a:t> </a:t>
            </a:r>
            <a:r>
              <a:rPr lang="en-GB" dirty="0" err="1"/>
              <a:t>wywołaniach</a:t>
            </a:r>
            <a:r>
              <a:rPr lang="en-GB" dirty="0"/>
              <a:t> </a:t>
            </a:r>
            <a:r>
              <a:rPr lang="en-GB" dirty="0" err="1"/>
              <a:t>klasy</a:t>
            </a:r>
            <a:r>
              <a:rPr lang="en-GB" dirty="0"/>
              <a:t> Regex</a:t>
            </a:r>
          </a:p>
          <a:p>
            <a:r>
              <a:rPr lang="en-GB" dirty="0" err="1"/>
              <a:t>Użyj</a:t>
            </a:r>
            <a:r>
              <a:rPr lang="en-GB" dirty="0"/>
              <a:t> </a:t>
            </a:r>
            <a:r>
              <a:rPr lang="en-GB" dirty="0" err="1"/>
              <a:t>jednego</a:t>
            </a:r>
            <a:r>
              <a:rPr lang="en-GB" dirty="0"/>
              <a:t> </a:t>
            </a:r>
            <a:r>
              <a:rPr lang="en-GB" dirty="0" err="1"/>
              <a:t>tekstu</a:t>
            </a:r>
            <a:r>
              <a:rPr lang="en-GB" dirty="0"/>
              <a:t> </a:t>
            </a:r>
            <a:r>
              <a:rPr lang="en-GB" dirty="0" err="1"/>
              <a:t>wejściowego</a:t>
            </a:r>
            <a:r>
              <a:rPr lang="en-GB" dirty="0"/>
              <a:t> do </a:t>
            </a:r>
            <a:r>
              <a:rPr lang="en-GB" dirty="0" err="1"/>
              <a:t>znalezienia</a:t>
            </a:r>
            <a:r>
              <a:rPr lang="en-GB" dirty="0"/>
              <a:t> </a:t>
            </a:r>
            <a:r>
              <a:rPr lang="en-GB" dirty="0" err="1"/>
              <a:t>elementu</a:t>
            </a:r>
            <a:r>
              <a:rPr lang="en-GB" dirty="0"/>
              <a:t>. </a:t>
            </a:r>
            <a:r>
              <a:rPr lang="en-GB" dirty="0" err="1"/>
              <a:t>Sprawdź</a:t>
            </a:r>
            <a:r>
              <a:rPr lang="en-GB" dirty="0"/>
              <a:t> </a:t>
            </a:r>
            <a:r>
              <a:rPr lang="en-GB" dirty="0" err="1"/>
              <a:t>rezultat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1, 10 </a:t>
            </a:r>
            <a:r>
              <a:rPr lang="en-GB" dirty="0" err="1"/>
              <a:t>i</a:t>
            </a:r>
            <a:r>
              <a:rPr lang="en-GB" dirty="0"/>
              <a:t> 100 </a:t>
            </a:r>
            <a:r>
              <a:rPr lang="en-GB" dirty="0" err="1"/>
              <a:t>powtórzeń</a:t>
            </a:r>
            <a:r>
              <a:rPr lang="en-GB" dirty="0"/>
              <a:t> </a:t>
            </a:r>
            <a:r>
              <a:rPr lang="en-GB" dirty="0" err="1"/>
              <a:t>szukania</a:t>
            </a:r>
            <a:r>
              <a:rPr lang="en-GB" dirty="0"/>
              <a:t>.</a:t>
            </a:r>
          </a:p>
          <a:p>
            <a:r>
              <a:rPr lang="en-GB" dirty="0" err="1"/>
              <a:t>Sprawdź</a:t>
            </a:r>
            <a:r>
              <a:rPr lang="en-GB" dirty="0"/>
              <a:t> z:</a:t>
            </a:r>
          </a:p>
          <a:p>
            <a:pPr lvl="1"/>
            <a:r>
              <a:rPr lang="en-GB" dirty="0" err="1"/>
              <a:t>Statycznego</a:t>
            </a:r>
            <a:r>
              <a:rPr lang="en-GB" dirty="0"/>
              <a:t> </a:t>
            </a:r>
            <a:r>
              <a:rPr lang="en-GB" dirty="0" err="1"/>
              <a:t>wywołania</a:t>
            </a:r>
            <a:r>
              <a:rPr lang="en-GB" dirty="0"/>
              <a:t> </a:t>
            </a:r>
            <a:r>
              <a:rPr lang="en-GB" dirty="0" err="1"/>
              <a:t>Regex.Match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Inicjalizacji</a:t>
            </a:r>
            <a:r>
              <a:rPr lang="en-GB" dirty="0"/>
              <a:t> </a:t>
            </a:r>
            <a:r>
              <a:rPr lang="en-GB" dirty="0" err="1"/>
              <a:t>klasy</a:t>
            </a:r>
            <a:r>
              <a:rPr lang="en-GB" dirty="0"/>
              <a:t>: var r = new Regex()</a:t>
            </a:r>
          </a:p>
          <a:p>
            <a:pPr lvl="1"/>
            <a:r>
              <a:rPr lang="en-GB" dirty="0" err="1"/>
              <a:t>Opcji</a:t>
            </a:r>
            <a:r>
              <a:rPr lang="en-GB" dirty="0"/>
              <a:t> z </a:t>
            </a:r>
            <a:r>
              <a:rPr lang="en-GB" dirty="0" err="1"/>
              <a:t>kompilacją</a:t>
            </a:r>
            <a:r>
              <a:rPr lang="en-GB" dirty="0"/>
              <a:t> Regex: var r = new Regex(</a:t>
            </a:r>
            <a:r>
              <a:rPr lang="en-GB" dirty="0" err="1"/>
              <a:t>Option.Compile</a:t>
            </a:r>
            <a:r>
              <a:rPr lang="en-GB" dirty="0"/>
              <a:t>)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pl-PL" sz="1200" dirty="0"/>
              <a:t>info</a:t>
            </a:r>
            <a:r>
              <a:rPr lang="en-GB" sz="1200" dirty="0"/>
              <a:t>: https://docs.microsoft.com/pl-pl/dotnet/standard/base-types/best-practices</a:t>
            </a:r>
          </a:p>
        </p:txBody>
      </p:sp>
    </p:spTree>
    <p:extLst>
      <p:ext uri="{BB962C8B-B14F-4D97-AF65-F5344CB8AC3E}">
        <p14:creationId xmlns:p14="http://schemas.microsoft.com/office/powerpoint/2010/main" val="1414151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Wątki</a:t>
            </a:r>
            <a:r>
              <a:rPr lang="pl" dirty="0"/>
              <a:t> – Ex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590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Przepisz</a:t>
            </a:r>
            <a:r>
              <a:rPr lang="en-GB" dirty="0"/>
              <a:t> </a:t>
            </a:r>
            <a:r>
              <a:rPr lang="en-GB" dirty="0" err="1"/>
              <a:t>klasę</a:t>
            </a:r>
            <a:r>
              <a:rPr lang="pl" dirty="0"/>
              <a:t> CriticalSectionUnsafe </a:t>
            </a:r>
            <a:r>
              <a:rPr lang="en-GB" dirty="0"/>
              <a:t>aby </a:t>
            </a:r>
            <a:r>
              <a:rPr lang="en-GB" dirty="0" err="1"/>
              <a:t>uniknąć</a:t>
            </a:r>
            <a:r>
              <a:rPr lang="en-GB" dirty="0"/>
              <a:t> “</a:t>
            </a:r>
            <a:r>
              <a:rPr lang="pl" dirty="0"/>
              <a:t>race condition</a:t>
            </a:r>
            <a:r>
              <a:rPr lang="en-GB" dirty="0"/>
              <a:t>”</a:t>
            </a:r>
          </a:p>
          <a:p>
            <a:pPr marL="1371600" lvl="1" indent="-342900">
              <a:spcBef>
                <a:spcPts val="0"/>
              </a:spcBef>
              <a:buSzPts val="1800"/>
              <a:buChar char="●"/>
            </a:pPr>
            <a:r>
              <a:rPr lang="en-GB" dirty="0" err="1"/>
              <a:t>Użyj</a:t>
            </a:r>
            <a:r>
              <a:rPr lang="en-GB" dirty="0"/>
              <a:t> lock</a:t>
            </a:r>
          </a:p>
          <a:p>
            <a:pPr marL="1371600" lvl="1" indent="-342900">
              <a:spcBef>
                <a:spcPts val="0"/>
              </a:spcBef>
              <a:buSzPts val="1800"/>
              <a:buChar char="●"/>
            </a:pPr>
            <a:r>
              <a:rPr lang="en-GB" dirty="0" err="1"/>
              <a:t>Użyj</a:t>
            </a:r>
            <a:r>
              <a:rPr lang="en-GB" dirty="0"/>
              <a:t> </a:t>
            </a:r>
            <a:r>
              <a:rPr lang="en-GB" dirty="0" err="1"/>
              <a:t>klasy</a:t>
            </a:r>
            <a:r>
              <a:rPr lang="en-GB" dirty="0"/>
              <a:t> Interlocked</a:t>
            </a:r>
            <a:endParaRPr dirty="0"/>
          </a:p>
          <a:p>
            <a:pPr marL="21590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Zadania</a:t>
            </a:r>
            <a:r>
              <a:rPr lang="pl" dirty="0"/>
              <a:t> - Ex1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254349" y="1152475"/>
            <a:ext cx="860580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590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/>
            <a:r>
              <a:rPr lang="en-GB" dirty="0" err="1"/>
              <a:t>Użyj</a:t>
            </a:r>
            <a:r>
              <a:rPr lang="en-GB" dirty="0"/>
              <a:t> </a:t>
            </a:r>
            <a:r>
              <a:rPr lang="en-GB" dirty="0" err="1"/>
              <a:t>klasy</a:t>
            </a:r>
            <a:r>
              <a:rPr lang="en-GB" dirty="0"/>
              <a:t> Task do </a:t>
            </a:r>
            <a:r>
              <a:rPr lang="en-GB" dirty="0" err="1"/>
              <a:t>implementacji</a:t>
            </a:r>
            <a:r>
              <a:rPr lang="en-GB" dirty="0"/>
              <a:t> </a:t>
            </a:r>
            <a:r>
              <a:rPr lang="en-GB" dirty="0" err="1"/>
              <a:t>sytuacji</a:t>
            </a:r>
            <a:r>
              <a:rPr lang="en-GB" dirty="0"/>
              <a:t> </a:t>
            </a:r>
            <a:r>
              <a:rPr lang="en-GB" dirty="0" err="1"/>
              <a:t>gdzie</a:t>
            </a:r>
            <a:r>
              <a:rPr lang="en-GB" dirty="0"/>
              <a:t> </a:t>
            </a:r>
            <a:r>
              <a:rPr lang="en-GB" dirty="0" err="1"/>
              <a:t>zdanie</a:t>
            </a:r>
            <a:r>
              <a:rPr lang="en-GB" dirty="0"/>
              <a:t> </a:t>
            </a:r>
            <a:r>
              <a:rPr lang="pl" dirty="0"/>
              <a:t>"Hello {</a:t>
            </a:r>
            <a:r>
              <a:rPr lang="en-GB" dirty="0"/>
              <a:t>N</a:t>
            </a:r>
            <a:r>
              <a:rPr lang="pl-PL" dirty="0" err="1"/>
              <a:t>ame</a:t>
            </a:r>
            <a:r>
              <a:rPr lang="pl" dirty="0"/>
              <a:t>}!!!" </a:t>
            </a:r>
            <a:r>
              <a:rPr lang="en-GB" dirty="0"/>
              <a:t>jest </a:t>
            </a:r>
            <a:r>
              <a:rPr lang="en-GB" dirty="0" err="1"/>
              <a:t>wyświetlane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konsoli</a:t>
            </a:r>
            <a:r>
              <a:rPr lang="en-GB" dirty="0"/>
              <a:t> co </a:t>
            </a:r>
            <a:r>
              <a:rPr lang="en-GB" dirty="0" err="1"/>
              <a:t>sekundę</a:t>
            </a:r>
            <a:endParaRPr lang="en-GB" dirty="0"/>
          </a:p>
          <a:p>
            <a:pPr marL="914400" lvl="0"/>
            <a:r>
              <a:rPr lang="de-DE" dirty="0" err="1"/>
              <a:t>Kiedy</a:t>
            </a:r>
            <a:r>
              <a:rPr lang="de-DE" dirty="0"/>
              <a:t> </a:t>
            </a:r>
            <a:r>
              <a:rPr lang="de-DE" dirty="0" err="1"/>
              <a:t>jakiś</a:t>
            </a:r>
            <a:r>
              <a:rPr lang="de-DE" dirty="0"/>
              <a:t> </a:t>
            </a:r>
            <a:r>
              <a:rPr lang="de-DE" dirty="0" err="1"/>
              <a:t>przycisk</a:t>
            </a:r>
            <a:r>
              <a:rPr lang="de-DE" dirty="0"/>
              <a:t> na </a:t>
            </a:r>
            <a:r>
              <a:rPr lang="de-DE" dirty="0" err="1"/>
              <a:t>klawiaturze</a:t>
            </a:r>
            <a:r>
              <a:rPr lang="de-DE" dirty="0"/>
              <a:t> </a:t>
            </a:r>
            <a:r>
              <a:rPr lang="de-DE" dirty="0" err="1"/>
              <a:t>jest</a:t>
            </a:r>
            <a:r>
              <a:rPr lang="de-DE" dirty="0"/>
              <a:t> </a:t>
            </a:r>
            <a:r>
              <a:rPr lang="de-DE" dirty="0" err="1"/>
              <a:t>wciśnięty</a:t>
            </a:r>
            <a:r>
              <a:rPr lang="de-DE" dirty="0"/>
              <a:t>, </a:t>
            </a:r>
            <a:r>
              <a:rPr lang="de-DE" dirty="0" err="1"/>
              <a:t>przestań</a:t>
            </a:r>
            <a:r>
              <a:rPr lang="de-DE" dirty="0"/>
              <a:t> </a:t>
            </a:r>
            <a:r>
              <a:rPr lang="de-DE" dirty="0" err="1"/>
              <a:t>wypisywać</a:t>
            </a:r>
            <a:r>
              <a:rPr lang="de-DE" dirty="0"/>
              <a:t> </a:t>
            </a:r>
            <a:r>
              <a:rPr lang="pl" dirty="0"/>
              <a:t>"Hello </a:t>
            </a:r>
            <a:r>
              <a:rPr lang="en-GB" dirty="0"/>
              <a:t>{Name}</a:t>
            </a:r>
            <a:r>
              <a:rPr lang="pl" dirty="0"/>
              <a:t>!!!“</a:t>
            </a:r>
            <a:r>
              <a:rPr lang="en-GB" dirty="0"/>
              <a:t>, </a:t>
            </a:r>
            <a:r>
              <a:rPr lang="en-GB" dirty="0" err="1"/>
              <a:t>wypisz</a:t>
            </a:r>
            <a:r>
              <a:rPr lang="en-GB" dirty="0"/>
              <a:t> </a:t>
            </a:r>
            <a:r>
              <a:rPr lang="en-GB" dirty="0" err="1"/>
              <a:t>raz</a:t>
            </a:r>
            <a:r>
              <a:rPr lang="en-GB" dirty="0"/>
              <a:t> “Bye” I </a:t>
            </a:r>
            <a:r>
              <a:rPr lang="en-GB" dirty="0" err="1"/>
              <a:t>czekaj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dalszy</a:t>
            </a:r>
            <a:r>
              <a:rPr lang="en-GB" dirty="0"/>
              <a:t> input od </a:t>
            </a:r>
            <a:r>
              <a:rPr lang="en-GB" dirty="0" err="1"/>
              <a:t>użytkownika</a:t>
            </a:r>
            <a:endParaRPr lang="en-GB" dirty="0"/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de-DE" dirty="0"/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dirty="0" err="1"/>
              <a:t>użyj</a:t>
            </a:r>
            <a:r>
              <a:rPr lang="de-DE" dirty="0"/>
              <a:t> </a:t>
            </a:r>
            <a:r>
              <a:rPr lang="de-DE" dirty="0" err="1"/>
              <a:t>CancellationToken</a:t>
            </a:r>
            <a:r>
              <a:rPr lang="de-DE" dirty="0"/>
              <a:t>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Zadania</a:t>
            </a:r>
            <a:r>
              <a:rPr lang="pl" dirty="0"/>
              <a:t> - Ex2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09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590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/>
            <a:r>
              <a:rPr lang="pl-PL" dirty="0"/>
              <a:t>Zdefiniuj </a:t>
            </a:r>
            <a:r>
              <a:rPr lang="en-GB" dirty="0"/>
              <a:t>5</a:t>
            </a:r>
            <a:r>
              <a:rPr lang="pl-PL" dirty="0"/>
              <a:t>0 </a:t>
            </a:r>
            <a:r>
              <a:rPr lang="en-GB" dirty="0" err="1"/>
              <a:t>zadań</a:t>
            </a:r>
            <a:r>
              <a:rPr lang="pl-PL" dirty="0"/>
              <a:t>, które wykonają się jednocześnie</a:t>
            </a:r>
            <a:r>
              <a:rPr lang="en-GB" dirty="0"/>
              <a:t>, </a:t>
            </a:r>
            <a:r>
              <a:rPr lang="en-GB" dirty="0" err="1"/>
              <a:t>stworzone</a:t>
            </a:r>
            <a:r>
              <a:rPr lang="en-GB" dirty="0"/>
              <a:t> </a:t>
            </a:r>
            <a:r>
              <a:rPr lang="en-GB" dirty="0" err="1"/>
              <a:t>obiekty</a:t>
            </a:r>
            <a:r>
              <a:rPr lang="en-GB" dirty="0"/>
              <a:t> </a:t>
            </a:r>
            <a:r>
              <a:rPr lang="en-GB" dirty="0" err="1"/>
              <a:t>możesz</a:t>
            </a:r>
            <a:r>
              <a:rPr lang="en-GB" dirty="0"/>
              <a:t> </a:t>
            </a:r>
            <a:r>
              <a:rPr lang="en-GB" dirty="0" err="1"/>
              <a:t>przechować</a:t>
            </a:r>
            <a:r>
              <a:rPr lang="en-GB" dirty="0"/>
              <a:t> w </a:t>
            </a:r>
            <a:r>
              <a:rPr lang="en-GB" dirty="0" err="1"/>
              <a:t>tablicy</a:t>
            </a:r>
            <a:r>
              <a:rPr lang="en-GB" dirty="0"/>
              <a:t> Task&lt;bool&gt;[]</a:t>
            </a:r>
            <a:endParaRPr lang="pl-PL" dirty="0"/>
          </a:p>
          <a:p>
            <a:pPr marL="914400" lvl="0"/>
            <a:r>
              <a:rPr lang="pl-PL" dirty="0" err="1"/>
              <a:t>Każd</a:t>
            </a:r>
            <a:r>
              <a:rPr lang="en-GB" dirty="0"/>
              <a:t>e</a:t>
            </a:r>
            <a:r>
              <a:rPr lang="pl-PL" dirty="0"/>
              <a:t> </a:t>
            </a:r>
            <a:r>
              <a:rPr lang="en-GB" dirty="0" err="1"/>
              <a:t>zadanie</a:t>
            </a:r>
            <a:r>
              <a:rPr lang="pl-PL" dirty="0"/>
              <a:t> </a:t>
            </a:r>
            <a:r>
              <a:rPr lang="en-GB" dirty="0" err="1"/>
              <a:t>sprawdza</a:t>
            </a:r>
            <a:r>
              <a:rPr lang="pl-PL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liczba</a:t>
            </a:r>
            <a:r>
              <a:rPr lang="pl-PL" dirty="0"/>
              <a:t>, którą otrzyma w parametrze metody</a:t>
            </a:r>
            <a:r>
              <a:rPr lang="en-GB" dirty="0"/>
              <a:t> jest </a:t>
            </a:r>
            <a:r>
              <a:rPr lang="en-GB" dirty="0" err="1"/>
              <a:t>liczbą</a:t>
            </a:r>
            <a:r>
              <a:rPr lang="en-GB" dirty="0"/>
              <a:t> </a:t>
            </a:r>
            <a:r>
              <a:rPr lang="en-GB" dirty="0" err="1"/>
              <a:t>pierwszą</a:t>
            </a:r>
            <a:r>
              <a:rPr lang="en-GB" dirty="0"/>
              <a:t> (Task&lt;bool&gt;)</a:t>
            </a:r>
            <a:endParaRPr lang="pl-PL" dirty="0"/>
          </a:p>
          <a:p>
            <a:pPr marL="914400" lvl="0"/>
            <a:r>
              <a:rPr lang="pl-PL" dirty="0"/>
              <a:t>Górna granica wyszukiwania może być ustalana losowo między 10 a 300</a:t>
            </a:r>
          </a:p>
          <a:p>
            <a:pPr marL="914400" lvl="0"/>
            <a:r>
              <a:rPr lang="pl-PL" dirty="0"/>
              <a:t>Zlicz wszystkie powodzenia próby ustalenia liczby pierwszej</a:t>
            </a:r>
            <a:r>
              <a:rPr lang="en-GB" dirty="0"/>
              <a:t>, a </a:t>
            </a:r>
            <a:r>
              <a:rPr lang="en-GB" dirty="0" err="1"/>
              <a:t>wartość</a:t>
            </a:r>
            <a:r>
              <a:rPr lang="en-GB" dirty="0"/>
              <a:t> </a:t>
            </a:r>
            <a:r>
              <a:rPr lang="en-GB" dirty="0" err="1"/>
              <a:t>zwróć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</a:t>
            </a:r>
            <a:r>
              <a:rPr lang="en-GB" dirty="0" err="1"/>
              <a:t>zadanie</a:t>
            </a:r>
            <a:r>
              <a:rPr lang="en-GB" dirty="0"/>
              <a:t>.</a:t>
            </a:r>
            <a:endParaRPr lang="pl-PL" dirty="0"/>
          </a:p>
          <a:p>
            <a:pPr marL="914400" lvl="0"/>
            <a:r>
              <a:rPr lang="en-GB" dirty="0" err="1"/>
              <a:t>Zlicz</a:t>
            </a:r>
            <a:r>
              <a:rPr lang="en-GB" dirty="0"/>
              <a:t> </a:t>
            </a:r>
            <a:r>
              <a:rPr lang="en-GB" dirty="0" err="1"/>
              <a:t>sumę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rezultatów</a:t>
            </a:r>
            <a:r>
              <a:rPr lang="en-GB" dirty="0"/>
              <a:t> </a:t>
            </a:r>
            <a:r>
              <a:rPr lang="en-GB" dirty="0" err="1"/>
              <a:t>zakończonych</a:t>
            </a:r>
            <a:r>
              <a:rPr lang="en-GB" dirty="0"/>
              <a:t> </a:t>
            </a:r>
            <a:r>
              <a:rPr lang="en-GB" dirty="0" err="1"/>
              <a:t>powodzeniem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w</a:t>
            </a:r>
            <a:r>
              <a:rPr lang="pl-PL" dirty="0" err="1"/>
              <a:t>ypisz</a:t>
            </a:r>
            <a:r>
              <a:rPr lang="en-GB" dirty="0"/>
              <a:t> </a:t>
            </a:r>
            <a:r>
              <a:rPr lang="en-GB" dirty="0" err="1"/>
              <a:t>tę</a:t>
            </a:r>
            <a:r>
              <a:rPr lang="pl-PL" dirty="0"/>
              <a:t> sumę</a:t>
            </a:r>
            <a:r>
              <a:rPr lang="en-GB" dirty="0"/>
              <a:t>.</a:t>
            </a:r>
          </a:p>
          <a:p>
            <a:pPr marL="914400" lvl="0"/>
            <a:r>
              <a:rPr lang="en-GB" dirty="0" err="1"/>
              <a:t>Użyj</a:t>
            </a:r>
            <a:r>
              <a:rPr lang="en-GB" dirty="0"/>
              <a:t> </a:t>
            </a:r>
            <a:r>
              <a:rPr lang="en-GB" dirty="0" err="1"/>
              <a:t>statycznej</a:t>
            </a:r>
            <a:r>
              <a:rPr lang="en-GB" dirty="0"/>
              <a:t> </a:t>
            </a:r>
            <a:r>
              <a:rPr lang="en-GB" dirty="0" err="1"/>
              <a:t>metody</a:t>
            </a:r>
            <a:r>
              <a:rPr lang="en-GB" dirty="0"/>
              <a:t> z </a:t>
            </a:r>
            <a:r>
              <a:rPr lang="en-GB" dirty="0" err="1"/>
              <a:t>klasy</a:t>
            </a:r>
            <a:r>
              <a:rPr lang="en-GB" dirty="0"/>
              <a:t> Task do </a:t>
            </a:r>
            <a:r>
              <a:rPr lang="en-GB" dirty="0" err="1"/>
              <a:t>synchronizacji</a:t>
            </a:r>
            <a:r>
              <a:rPr lang="en-GB" dirty="0"/>
              <a:t>. (</a:t>
            </a:r>
            <a:r>
              <a:rPr lang="en-GB" dirty="0" err="1"/>
              <a:t>WaitAll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WhenAll</a:t>
            </a:r>
            <a:r>
              <a:rPr lang="en-GB" dirty="0"/>
              <a:t>)</a:t>
            </a:r>
            <a:endParaRPr lang="pl-P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Zadania</a:t>
            </a:r>
            <a:r>
              <a:rPr lang="pl" dirty="0"/>
              <a:t> – Ex</a:t>
            </a:r>
            <a:r>
              <a:rPr lang="en-GB" dirty="0"/>
              <a:t>3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Napisz</a:t>
            </a:r>
            <a:r>
              <a:rPr lang="en-GB" dirty="0"/>
              <a:t> </a:t>
            </a:r>
            <a:r>
              <a:rPr lang="en-GB" dirty="0" err="1"/>
              <a:t>prostą</a:t>
            </a:r>
            <a:r>
              <a:rPr lang="en-GB" dirty="0"/>
              <a:t> </a:t>
            </a:r>
            <a:r>
              <a:rPr lang="en-GB" dirty="0" err="1"/>
              <a:t>metodę</a:t>
            </a:r>
            <a:r>
              <a:rPr lang="en-GB" dirty="0"/>
              <a:t> </a:t>
            </a:r>
            <a:r>
              <a:rPr lang="en-GB" dirty="0" err="1"/>
              <a:t>która</a:t>
            </a:r>
            <a:r>
              <a:rPr lang="en-GB" dirty="0"/>
              <a:t> </a:t>
            </a:r>
            <a:r>
              <a:rPr lang="en-GB" dirty="0" err="1"/>
              <a:t>rzuca</a:t>
            </a:r>
            <a:r>
              <a:rPr lang="en-GB" dirty="0"/>
              <a:t> </a:t>
            </a:r>
            <a:r>
              <a:rPr lang="en-GB" dirty="0" err="1"/>
              <a:t>wyjątkiem</a:t>
            </a:r>
            <a:r>
              <a:rPr lang="en-GB" dirty="0"/>
              <a:t>.</a:t>
            </a:r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Złap</a:t>
            </a:r>
            <a:r>
              <a:rPr lang="en-GB" dirty="0"/>
              <a:t> I </a:t>
            </a:r>
            <a:r>
              <a:rPr lang="en-GB" dirty="0" err="1"/>
              <a:t>obsłuż</a:t>
            </a:r>
            <a:r>
              <a:rPr lang="en-GB" dirty="0"/>
              <a:t> </a:t>
            </a:r>
            <a:r>
              <a:rPr lang="en-GB" dirty="0" err="1"/>
              <a:t>wyjątek</a:t>
            </a:r>
            <a:r>
              <a:rPr lang="en-GB" dirty="0"/>
              <a:t> </a:t>
            </a:r>
            <a:r>
              <a:rPr lang="en-GB" dirty="0" err="1"/>
              <a:t>wypisując</a:t>
            </a:r>
            <a:r>
              <a:rPr lang="en-GB" dirty="0"/>
              <a:t> go do </a:t>
            </a:r>
            <a:r>
              <a:rPr lang="en-GB" dirty="0" err="1"/>
              <a:t>konsoli</a:t>
            </a:r>
            <a:r>
              <a:rPr lang="en-GB" dirty="0"/>
              <a:t>. W </a:t>
            </a:r>
            <a:r>
              <a:rPr lang="en-GB" dirty="0" err="1"/>
              <a:t>tym</a:t>
            </a:r>
            <a:r>
              <a:rPr lang="en-GB" dirty="0"/>
              <a:t> </a:t>
            </a:r>
            <a:r>
              <a:rPr lang="en-GB" dirty="0" err="1"/>
              <a:t>celu</a:t>
            </a:r>
            <a:r>
              <a:rPr lang="en-GB" dirty="0"/>
              <a:t> </a:t>
            </a:r>
            <a:r>
              <a:rPr lang="en-GB" dirty="0" err="1"/>
              <a:t>użyj</a:t>
            </a:r>
            <a:r>
              <a:rPr lang="en-GB" dirty="0"/>
              <a:t>:</a:t>
            </a:r>
          </a:p>
          <a:p>
            <a:pPr marL="1371600" lvl="1"/>
            <a:r>
              <a:rPr lang="en-GB" dirty="0" err="1"/>
              <a:t>Klasy</a:t>
            </a:r>
            <a:r>
              <a:rPr lang="en-GB" dirty="0"/>
              <a:t> </a:t>
            </a:r>
            <a:r>
              <a:rPr lang="pl" dirty="0"/>
              <a:t>Threa</a:t>
            </a:r>
            <a:r>
              <a:rPr lang="en-GB" dirty="0"/>
              <a:t>d</a:t>
            </a:r>
            <a:endParaRPr dirty="0"/>
          </a:p>
          <a:p>
            <a:pPr marL="13716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/>
              <a:t>Klasy</a:t>
            </a:r>
            <a:r>
              <a:rPr lang="en-GB" dirty="0"/>
              <a:t> </a:t>
            </a:r>
            <a:r>
              <a:rPr lang="pl" dirty="0"/>
              <a:t>Tas</a:t>
            </a:r>
            <a:r>
              <a:rPr lang="en-GB" dirty="0" err="1"/>
              <a:t>k.Wait</a:t>
            </a:r>
            <a:r>
              <a:rPr lang="en-GB" dirty="0"/>
              <a:t>()</a:t>
            </a:r>
          </a:p>
          <a:p>
            <a:pPr marL="13716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async/await</a:t>
            </a:r>
            <a:endParaRPr dirty="0"/>
          </a:p>
          <a:p>
            <a:pPr marL="13716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 dirty="0"/>
              <a:t>BeginInvoke/EndInvoke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delegatach</a:t>
            </a:r>
            <a:endParaRPr lang="en-GB" dirty="0"/>
          </a:p>
          <a:p>
            <a:pPr marL="13716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/>
              <a:t>Klasy</a:t>
            </a:r>
            <a:r>
              <a:rPr lang="en-GB" dirty="0"/>
              <a:t> </a:t>
            </a:r>
            <a:r>
              <a:rPr lang="pl" dirty="0"/>
              <a:t>Parallel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Zadania</a:t>
            </a:r>
            <a:r>
              <a:rPr lang="en-GB" dirty="0"/>
              <a:t> async/await</a:t>
            </a:r>
            <a:r>
              <a:rPr lang="pl" dirty="0"/>
              <a:t> – Ex</a:t>
            </a:r>
            <a:r>
              <a:rPr lang="en-GB" dirty="0"/>
              <a:t>4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Odczytaj</a:t>
            </a:r>
            <a:r>
              <a:rPr lang="en-GB" dirty="0"/>
              <a:t> </a:t>
            </a:r>
            <a:r>
              <a:rPr lang="en-GB" dirty="0" err="1"/>
              <a:t>plik</a:t>
            </a:r>
            <a:r>
              <a:rPr lang="en-GB" dirty="0"/>
              <a:t> </a:t>
            </a:r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Wypisz</a:t>
            </a:r>
            <a:r>
              <a:rPr lang="en-GB" dirty="0"/>
              <a:t> </a:t>
            </a:r>
            <a:r>
              <a:rPr lang="en-GB" dirty="0" err="1"/>
              <a:t>jego</a:t>
            </a:r>
            <a:r>
              <a:rPr lang="en-GB" dirty="0"/>
              <a:t> </a:t>
            </a:r>
            <a:r>
              <a:rPr lang="en-GB" dirty="0" err="1"/>
              <a:t>zawartość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konsoli</a:t>
            </a:r>
            <a:endParaRPr lang="en-GB" dirty="0"/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Użyj</a:t>
            </a:r>
            <a:r>
              <a:rPr lang="en-GB" dirty="0"/>
              <a:t> </a:t>
            </a:r>
            <a:r>
              <a:rPr lang="en-GB" dirty="0" err="1"/>
              <a:t>składni</a:t>
            </a:r>
            <a:r>
              <a:rPr lang="en-GB" dirty="0"/>
              <a:t> async/await</a:t>
            </a:r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U</a:t>
            </a:r>
            <a:r>
              <a:rPr lang="pl-PL" dirty="0"/>
              <a:t>ż</a:t>
            </a:r>
            <a:r>
              <a:rPr lang="en-GB" dirty="0" err="1"/>
              <a:t>yj</a:t>
            </a:r>
            <a:r>
              <a:rPr lang="en-GB" dirty="0"/>
              <a:t> </a:t>
            </a:r>
            <a:r>
              <a:rPr lang="en-GB" dirty="0" err="1"/>
              <a:t>metody</a:t>
            </a:r>
            <a:r>
              <a:rPr lang="pl" dirty="0"/>
              <a:t> ReaderStream</a:t>
            </a:r>
            <a:r>
              <a:rPr lang="en-GB" dirty="0"/>
              <a:t>.</a:t>
            </a:r>
            <a:r>
              <a:rPr lang="en-GB" dirty="0" err="1"/>
              <a:t>ReadToEndAsync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l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Parallels – Ex</a:t>
            </a:r>
            <a:br>
              <a:rPr dirty="0"/>
            </a:br>
            <a:endParaRPr lang="en-US" sz="2800" b="0" strike="noStrike" spc="-1" dirty="0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  <a:p>
            <a:pPr marL="9144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GB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Get a list of files in C:\Temp\ folder</a:t>
            </a:r>
            <a:endParaRPr lang="en-US" sz="1800" b="0" strike="noStrike" spc="-1" dirty="0">
              <a:latin typeface="Arial"/>
            </a:endParaRPr>
          </a:p>
          <a:p>
            <a:pPr marL="9144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GB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Using </a:t>
            </a:r>
            <a:r>
              <a:rPr lang="en-GB" sz="1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Parallel.Foreach</a:t>
            </a:r>
            <a:r>
              <a:rPr lang="en-GB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 marL="1371600" lvl="1" indent="-31680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lang="en-GB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Print all file names with their size to the console</a:t>
            </a: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l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PLINQ - Ex</a:t>
            </a:r>
            <a:br>
              <a:rPr dirty="0"/>
            </a:br>
            <a:endParaRPr lang="en-US" sz="2800" b="0" strike="noStrike" spc="-1" dirty="0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311760" y="109224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  <a:p>
            <a:pPr marL="9144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l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List all files in folder</a:t>
            </a:r>
            <a:r>
              <a:rPr lang="en-GB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C:\Temp</a:t>
            </a:r>
            <a:r>
              <a:rPr lang="pl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, get</a:t>
            </a:r>
            <a:r>
              <a:rPr lang="en-GB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each</a:t>
            </a:r>
            <a:r>
              <a:rPr lang="pl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file siz</a:t>
            </a:r>
            <a:r>
              <a:rPr lang="en-GB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e</a:t>
            </a:r>
            <a:r>
              <a:rPr lang="pl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and write </a:t>
            </a:r>
            <a:r>
              <a:rPr lang="en-GB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it</a:t>
            </a:r>
            <a:r>
              <a:rPr lang="pl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to console</a:t>
            </a:r>
            <a:endParaRPr lang="en-US" sz="1800" b="0" strike="noStrike" spc="-1" dirty="0">
              <a:latin typeface="Arial"/>
            </a:endParaRPr>
          </a:p>
          <a:p>
            <a:pPr marL="9144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GB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Write total sum of file sizes</a:t>
            </a:r>
            <a:endParaRPr lang="en-US" sz="1800" b="0" strike="noStrike" spc="-1" dirty="0">
              <a:latin typeface="Arial"/>
            </a:endParaRPr>
          </a:p>
          <a:p>
            <a:pPr marL="9144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GB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Write average file size</a:t>
            </a:r>
            <a:endParaRPr lang="en-US" sz="1800" b="0" strike="noStrike" spc="-1" dirty="0">
              <a:latin typeface="Arial"/>
            </a:endParaRPr>
          </a:p>
          <a:p>
            <a:pPr marL="9144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GB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Write count of files</a:t>
            </a:r>
            <a:endParaRPr lang="en-US" sz="1800" b="0" strike="noStrike" spc="-1" dirty="0">
              <a:latin typeface="Arial"/>
            </a:endParaRPr>
          </a:p>
          <a:p>
            <a:pPr marL="9144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l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Use PLINQ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C30E-35B3-4644-B916-328DA3F2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Otwórz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zapisz</a:t>
            </a:r>
            <a:r>
              <a:rPr lang="en-GB" dirty="0"/>
              <a:t> </a:t>
            </a:r>
            <a:r>
              <a:rPr lang="en-GB" dirty="0" err="1"/>
              <a:t>plik</a:t>
            </a:r>
            <a:r>
              <a:rPr lang="en-GB" dirty="0"/>
              <a:t> </a:t>
            </a:r>
            <a:r>
              <a:rPr lang="en-GB" dirty="0" err="1"/>
              <a:t>tekstowy</a:t>
            </a:r>
            <a:r>
              <a:rPr lang="en-GB" dirty="0"/>
              <a:t> (WinForms)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4A63F-44E9-42D2-BCEA-0880D4412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Utwórz</a:t>
            </a:r>
            <a:r>
              <a:rPr lang="en-GB" dirty="0"/>
              <a:t> </a:t>
            </a:r>
            <a:r>
              <a:rPr lang="en-GB" dirty="0" err="1"/>
              <a:t>aplikację</a:t>
            </a:r>
            <a:r>
              <a:rPr lang="en-GB" dirty="0"/>
              <a:t> </a:t>
            </a:r>
            <a:r>
              <a:rPr lang="en-GB" dirty="0" err="1"/>
              <a:t>umożliwiającą</a:t>
            </a:r>
            <a:endParaRPr lang="en-GB" dirty="0"/>
          </a:p>
          <a:p>
            <a:pPr lvl="1"/>
            <a:r>
              <a:rPr lang="en-GB" dirty="0" err="1"/>
              <a:t>otwarcie</a:t>
            </a:r>
            <a:r>
              <a:rPr lang="en-GB" dirty="0"/>
              <a:t> </a:t>
            </a:r>
            <a:r>
              <a:rPr lang="en-GB" dirty="0" err="1"/>
              <a:t>pliku</a:t>
            </a:r>
            <a:r>
              <a:rPr lang="en-GB" dirty="0"/>
              <a:t> txt, </a:t>
            </a:r>
          </a:p>
          <a:p>
            <a:pPr lvl="1"/>
            <a:r>
              <a:rPr lang="en-GB" dirty="0" err="1"/>
              <a:t>wyświetlenie</a:t>
            </a:r>
            <a:r>
              <a:rPr lang="en-GB" dirty="0"/>
              <a:t> </a:t>
            </a:r>
            <a:r>
              <a:rPr lang="en-GB" dirty="0" err="1"/>
              <a:t>jego</a:t>
            </a:r>
            <a:r>
              <a:rPr lang="en-GB" dirty="0"/>
              <a:t> </a:t>
            </a:r>
            <a:r>
              <a:rPr lang="en-GB" dirty="0" err="1"/>
              <a:t>zawartości</a:t>
            </a:r>
            <a:r>
              <a:rPr lang="en-GB" dirty="0"/>
              <a:t> w </a:t>
            </a:r>
            <a:r>
              <a:rPr lang="en-GB" dirty="0" err="1"/>
              <a:t>kontrolce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modyfikację</a:t>
            </a:r>
            <a:r>
              <a:rPr lang="en-GB" dirty="0"/>
              <a:t> </a:t>
            </a:r>
            <a:r>
              <a:rPr lang="en-GB" dirty="0" err="1"/>
              <a:t>tekstu</a:t>
            </a:r>
            <a:endParaRPr lang="en-GB" dirty="0"/>
          </a:p>
          <a:p>
            <a:pPr lvl="1"/>
            <a:r>
              <a:rPr lang="en-GB" dirty="0" err="1"/>
              <a:t>Zapisanie</a:t>
            </a:r>
            <a:r>
              <a:rPr lang="en-GB" dirty="0"/>
              <a:t> </a:t>
            </a:r>
            <a:r>
              <a:rPr lang="en-GB" dirty="0" err="1"/>
              <a:t>tekstu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pliku</a:t>
            </a:r>
            <a:r>
              <a:rPr lang="en-GB" dirty="0"/>
              <a:t> txt w </a:t>
            </a:r>
            <a:r>
              <a:rPr lang="en-GB" dirty="0" err="1"/>
              <a:t>dowolnym</a:t>
            </a:r>
            <a:r>
              <a:rPr lang="en-GB" dirty="0"/>
              <a:t> </a:t>
            </a:r>
            <a:r>
              <a:rPr lang="en-GB" dirty="0" err="1"/>
              <a:t>miejscu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667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21E7-00CD-4605-AE85-FE896311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WebBrowser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0BBEA-383F-42E9-ADA0-227585915D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Zaimplementuj</a:t>
            </a:r>
            <a:r>
              <a:rPr lang="en-GB" dirty="0"/>
              <a:t> </a:t>
            </a:r>
            <a:r>
              <a:rPr lang="en-GB" dirty="0" err="1"/>
              <a:t>prostą</a:t>
            </a:r>
            <a:r>
              <a:rPr lang="en-GB" dirty="0"/>
              <a:t> </a:t>
            </a:r>
            <a:r>
              <a:rPr lang="en-GB" dirty="0" err="1"/>
              <a:t>przeglądarkę</a:t>
            </a:r>
            <a:r>
              <a:rPr lang="en-GB" dirty="0"/>
              <a:t> w WinForms</a:t>
            </a:r>
          </a:p>
          <a:p>
            <a:r>
              <a:rPr lang="en-GB" dirty="0" err="1"/>
              <a:t>Użyj</a:t>
            </a:r>
            <a:r>
              <a:rPr lang="en-GB" dirty="0"/>
              <a:t> </a:t>
            </a:r>
            <a:r>
              <a:rPr lang="en-GB" dirty="0" err="1"/>
              <a:t>kontrolek</a:t>
            </a:r>
            <a:r>
              <a:rPr lang="en-GB" dirty="0"/>
              <a:t> </a:t>
            </a:r>
            <a:r>
              <a:rPr lang="en-GB" dirty="0" err="1"/>
              <a:t>WebBrowser</a:t>
            </a:r>
            <a:r>
              <a:rPr lang="en-GB" dirty="0"/>
              <a:t>, </a:t>
            </a:r>
            <a:r>
              <a:rPr lang="en-GB" dirty="0" err="1"/>
              <a:t>TextBox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Button</a:t>
            </a:r>
          </a:p>
        </p:txBody>
      </p:sp>
    </p:spTree>
    <p:extLst>
      <p:ext uri="{BB962C8B-B14F-4D97-AF65-F5344CB8AC3E}">
        <p14:creationId xmlns:p14="http://schemas.microsoft.com/office/powerpoint/2010/main" val="359047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F98D-CACF-456A-8E39-31F8D0E3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Zdarzenia</a:t>
            </a:r>
            <a:r>
              <a:rPr lang="en-GB" dirty="0"/>
              <a:t> (Events)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74DF-F873-488C-B255-BC1699424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4036596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sz="1400" dirty="0"/>
              <a:t>Z </a:t>
            </a:r>
            <a:r>
              <a:rPr lang="en-GB" sz="1400" dirty="0" err="1"/>
              <a:t>klasy</a:t>
            </a:r>
            <a:r>
              <a:rPr lang="en-GB" sz="1400" dirty="0"/>
              <a:t> Car </a:t>
            </a:r>
            <a:r>
              <a:rPr lang="en-GB" sz="1400" dirty="0" err="1"/>
              <a:t>usuń</a:t>
            </a:r>
            <a:r>
              <a:rPr lang="en-GB" sz="1400" dirty="0"/>
              <a:t> </a:t>
            </a:r>
            <a:r>
              <a:rPr lang="en-GB" sz="1400" dirty="0" err="1"/>
              <a:t>referencję</a:t>
            </a:r>
            <a:r>
              <a:rPr lang="en-GB" sz="1400" dirty="0"/>
              <a:t> do </a:t>
            </a:r>
            <a:r>
              <a:rPr lang="en-GB" sz="1400" dirty="0" err="1"/>
              <a:t>klasy</a:t>
            </a:r>
            <a:r>
              <a:rPr lang="en-GB" sz="1400" dirty="0"/>
              <a:t> </a:t>
            </a:r>
            <a:r>
              <a:rPr lang="en-GB" sz="1400" dirty="0" err="1"/>
              <a:t>CarFactory</a:t>
            </a:r>
            <a:r>
              <a:rPr lang="en-GB" sz="1400" dirty="0"/>
              <a:t> </a:t>
            </a:r>
            <a:r>
              <a:rPr lang="en-GB" sz="1400" dirty="0" err="1"/>
              <a:t>zachowując</a:t>
            </a:r>
            <a:r>
              <a:rPr lang="en-GB" sz="1400" dirty="0"/>
              <a:t> </a:t>
            </a:r>
            <a:r>
              <a:rPr lang="en-GB" sz="1400" dirty="0" err="1"/>
              <a:t>jej</a:t>
            </a:r>
            <a:r>
              <a:rPr lang="en-GB" sz="1400" dirty="0"/>
              <a:t> </a:t>
            </a:r>
            <a:r>
              <a:rPr lang="en-GB" sz="1400" dirty="0" err="1"/>
              <a:t>poprawne</a:t>
            </a:r>
            <a:r>
              <a:rPr lang="en-GB" sz="1400" dirty="0"/>
              <a:t> </a:t>
            </a:r>
            <a:r>
              <a:rPr lang="en-GB" sz="1400" dirty="0" err="1"/>
              <a:t>działanie</a:t>
            </a:r>
            <a:endParaRPr lang="en-GB" sz="1400" dirty="0"/>
          </a:p>
          <a:p>
            <a:r>
              <a:rPr lang="en-GB" sz="1400" dirty="0" err="1"/>
              <a:t>Użyj</a:t>
            </a:r>
            <a:r>
              <a:rPr lang="en-GB" sz="1400" dirty="0"/>
              <a:t> </a:t>
            </a:r>
            <a:r>
              <a:rPr lang="en-GB" sz="1400" dirty="0" err="1"/>
              <a:t>eventów</a:t>
            </a:r>
            <a:r>
              <a:rPr lang="en-GB" sz="1400" dirty="0"/>
              <a:t>, </a:t>
            </a:r>
            <a:r>
              <a:rPr lang="en-GB" sz="1400" dirty="0" err="1"/>
              <a:t>żeby</a:t>
            </a:r>
            <a:r>
              <a:rPr lang="en-GB" sz="1400" dirty="0"/>
              <a:t> </a:t>
            </a:r>
            <a:r>
              <a:rPr lang="en-GB" sz="1400" dirty="0" err="1"/>
              <a:t>zliczać</a:t>
            </a:r>
            <a:r>
              <a:rPr lang="en-GB" sz="1400" dirty="0"/>
              <a:t> </a:t>
            </a:r>
            <a:r>
              <a:rPr lang="en-GB" sz="1400" dirty="0" err="1"/>
              <a:t>wywołanie</a:t>
            </a:r>
            <a:r>
              <a:rPr lang="en-GB" sz="1400" dirty="0"/>
              <a:t> </a:t>
            </a:r>
            <a:r>
              <a:rPr lang="en-GB" sz="1400" dirty="0" err="1"/>
              <a:t>metody</a:t>
            </a:r>
            <a:r>
              <a:rPr lang="en-GB" sz="1400" dirty="0"/>
              <a:t> Drive</a:t>
            </a:r>
          </a:p>
          <a:p>
            <a:endParaRPr lang="en-GB" sz="1400" dirty="0"/>
          </a:p>
          <a:p>
            <a:r>
              <a:rPr lang="en-GB" sz="1400" dirty="0"/>
              <a:t>W </a:t>
            </a:r>
            <a:r>
              <a:rPr lang="en-GB" sz="1400" dirty="0" err="1"/>
              <a:t>klasie</a:t>
            </a:r>
            <a:r>
              <a:rPr lang="en-GB" sz="1400" dirty="0"/>
              <a:t> Car </a:t>
            </a:r>
            <a:r>
              <a:rPr lang="en-GB" sz="1400" dirty="0" err="1"/>
              <a:t>dodaj</a:t>
            </a:r>
            <a:r>
              <a:rPr lang="en-GB" sz="1400" dirty="0"/>
              <a:t> event </a:t>
            </a:r>
            <a:r>
              <a:rPr lang="en-GB" sz="1400" dirty="0" err="1"/>
              <a:t>CarUsed</a:t>
            </a:r>
            <a:r>
              <a:rPr lang="en-GB" sz="1400" dirty="0"/>
              <a:t>, </a:t>
            </a:r>
            <a:r>
              <a:rPr lang="en-GB" sz="1400" dirty="0" err="1"/>
              <a:t>którego</a:t>
            </a:r>
            <a:r>
              <a:rPr lang="en-GB" sz="1400" dirty="0"/>
              <a:t> </a:t>
            </a:r>
            <a:r>
              <a:rPr lang="en-GB" sz="1400" dirty="0" err="1"/>
              <a:t>wywołanie</a:t>
            </a:r>
            <a:r>
              <a:rPr lang="en-GB" sz="1400" dirty="0"/>
              <a:t> </a:t>
            </a:r>
            <a:r>
              <a:rPr lang="en-GB" sz="1400" dirty="0" err="1"/>
              <a:t>zwiększać</a:t>
            </a:r>
            <a:r>
              <a:rPr lang="en-GB" sz="1400" dirty="0"/>
              <a:t> </a:t>
            </a:r>
            <a:r>
              <a:rPr lang="en-GB" sz="1400" dirty="0" err="1"/>
              <a:t>będzie</a:t>
            </a:r>
            <a:r>
              <a:rPr lang="en-GB" sz="1400" dirty="0"/>
              <a:t> counter</a:t>
            </a:r>
          </a:p>
        </p:txBody>
      </p:sp>
    </p:spTree>
    <p:extLst>
      <p:ext uri="{BB962C8B-B14F-4D97-AF65-F5344CB8AC3E}">
        <p14:creationId xmlns:p14="http://schemas.microsoft.com/office/powerpoint/2010/main" val="99736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53E0-5032-4AD2-963D-0684F89C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Zdarzenia</a:t>
            </a:r>
            <a:r>
              <a:rPr lang="en-GB" dirty="0">
                <a:solidFill>
                  <a:schemeClr val="tx1"/>
                </a:solidFill>
              </a:rPr>
              <a:t> (Events)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A15D9-45E1-46F4-98A4-4F5991835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Zaimplementuj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klasę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TimeTicker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która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wywołuje</a:t>
            </a:r>
            <a:r>
              <a:rPr lang="en-GB" dirty="0">
                <a:solidFill>
                  <a:schemeClr val="tx1"/>
                </a:solidFill>
              </a:rPr>
              <a:t> event </a:t>
            </a:r>
            <a:r>
              <a:rPr lang="en-GB" dirty="0" err="1">
                <a:solidFill>
                  <a:schemeClr val="tx1"/>
                </a:solidFill>
              </a:rPr>
              <a:t>regularnie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według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zadanego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kwantu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czasu</a:t>
            </a:r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event Tick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Delegate void </a:t>
            </a:r>
            <a:r>
              <a:rPr lang="en-GB" dirty="0" err="1">
                <a:solidFill>
                  <a:schemeClr val="tx1"/>
                </a:solidFill>
              </a:rPr>
              <a:t>TimeHandler</a:t>
            </a:r>
            <a:r>
              <a:rPr lang="en-GB" dirty="0">
                <a:solidFill>
                  <a:schemeClr val="tx1"/>
                </a:solidFill>
              </a:rPr>
              <a:t>(object </a:t>
            </a:r>
            <a:r>
              <a:rPr lang="en-GB" dirty="0" err="1">
                <a:solidFill>
                  <a:schemeClr val="tx1"/>
                </a:solidFill>
              </a:rPr>
              <a:t>obj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EventArgs</a:t>
            </a:r>
            <a:r>
              <a:rPr lang="en-GB" dirty="0">
                <a:solidFill>
                  <a:schemeClr val="tx1"/>
                </a:solidFill>
              </a:rPr>
              <a:t> e)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Start(int </a:t>
            </a:r>
            <a:r>
              <a:rPr lang="en-GB" dirty="0" err="1">
                <a:solidFill>
                  <a:schemeClr val="tx1"/>
                </a:solidFill>
              </a:rPr>
              <a:t>milisecondsInterval</a:t>
            </a:r>
            <a:r>
              <a:rPr lang="en-GB" dirty="0">
                <a:solidFill>
                  <a:schemeClr val="tx1"/>
                </a:solidFill>
              </a:rPr>
              <a:t>) – </a:t>
            </a:r>
            <a:r>
              <a:rPr lang="en-GB" dirty="0" err="1">
                <a:solidFill>
                  <a:schemeClr val="tx1"/>
                </a:solidFill>
              </a:rPr>
              <a:t>Thread.Sleep</a:t>
            </a:r>
            <a:r>
              <a:rPr lang="en-GB" dirty="0">
                <a:solidFill>
                  <a:schemeClr val="tx1"/>
                </a:solidFill>
              </a:rPr>
              <a:t>(int)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Stop()</a:t>
            </a:r>
          </a:p>
        </p:txBody>
      </p:sp>
    </p:spTree>
    <p:extLst>
      <p:ext uri="{BB962C8B-B14F-4D97-AF65-F5344CB8AC3E}">
        <p14:creationId xmlns:p14="http://schemas.microsoft.com/office/powerpoint/2010/main" val="278153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F98D-CACF-456A-8E39-31F8D0E3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Metody</a:t>
            </a:r>
            <a:r>
              <a:rPr lang="en-GB" dirty="0"/>
              <a:t> </a:t>
            </a:r>
            <a:r>
              <a:rPr lang="en-GB" dirty="0" err="1"/>
              <a:t>rozszerzeń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74DF-F873-488C-B255-BC1699424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3776344"/>
          </a:xfrm>
        </p:spPr>
        <p:txBody>
          <a:bodyPr/>
          <a:lstStyle/>
          <a:p>
            <a:endParaRPr lang="en-GB" dirty="0"/>
          </a:p>
          <a:p>
            <a:r>
              <a:rPr lang="en-GB" dirty="0" err="1"/>
              <a:t>Zaimplementuj</a:t>
            </a:r>
            <a:r>
              <a:rPr lang="en-GB" dirty="0"/>
              <a:t> </a:t>
            </a:r>
            <a:r>
              <a:rPr lang="en-GB" dirty="0" err="1"/>
              <a:t>metodę</a:t>
            </a:r>
            <a:r>
              <a:rPr lang="en-GB" dirty="0"/>
              <a:t> </a:t>
            </a:r>
            <a:r>
              <a:rPr lang="en-GB" dirty="0" err="1"/>
              <a:t>rozszerzoną</a:t>
            </a:r>
            <a:r>
              <a:rPr lang="en-GB" dirty="0"/>
              <a:t> </a:t>
            </a:r>
            <a:r>
              <a:rPr lang="en-GB" dirty="0" err="1"/>
              <a:t>GetDefaultIfNullOrEmpty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obiektów</a:t>
            </a:r>
            <a:r>
              <a:rPr lang="en-GB" dirty="0"/>
              <a:t> </a:t>
            </a:r>
            <a:r>
              <a:rPr lang="en-GB" dirty="0" err="1"/>
              <a:t>IEnumerable</a:t>
            </a:r>
            <a:r>
              <a:rPr lang="en-GB" dirty="0"/>
              <a:t>&lt;string&gt;</a:t>
            </a:r>
          </a:p>
          <a:p>
            <a:r>
              <a:rPr lang="en-GB" dirty="0" err="1"/>
              <a:t>Zaimplementuj</a:t>
            </a:r>
            <a:r>
              <a:rPr lang="en-GB" dirty="0"/>
              <a:t> </a:t>
            </a:r>
            <a:r>
              <a:rPr lang="en-GB" dirty="0" err="1"/>
              <a:t>metodę</a:t>
            </a:r>
            <a:r>
              <a:rPr lang="en-GB" dirty="0"/>
              <a:t> </a:t>
            </a:r>
            <a:r>
              <a:rPr lang="en-GB" dirty="0" err="1"/>
              <a:t>rozszerzoną</a:t>
            </a:r>
            <a:r>
              <a:rPr lang="en-GB" dirty="0"/>
              <a:t> </a:t>
            </a:r>
            <a:r>
              <a:rPr lang="en-GB" dirty="0" err="1"/>
              <a:t>GetAllExceptionsMessage</a:t>
            </a:r>
            <a:r>
              <a:rPr lang="en-GB" dirty="0"/>
              <a:t>, </a:t>
            </a:r>
            <a:r>
              <a:rPr lang="en-GB" dirty="0" err="1"/>
              <a:t>która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Wyjątków</a:t>
            </a:r>
            <a:r>
              <a:rPr lang="en-GB" dirty="0"/>
              <a:t> </a:t>
            </a:r>
            <a:r>
              <a:rPr lang="en-GB" dirty="0" err="1"/>
              <a:t>wypisywać</a:t>
            </a:r>
            <a:r>
              <a:rPr lang="en-GB" dirty="0"/>
              <a:t> </a:t>
            </a:r>
            <a:r>
              <a:rPr lang="en-GB" dirty="0" err="1"/>
              <a:t>będzie</a:t>
            </a:r>
            <a:r>
              <a:rPr lang="en-GB" dirty="0"/>
              <a:t> Message </a:t>
            </a:r>
            <a:r>
              <a:rPr lang="en-GB" dirty="0" err="1"/>
              <a:t>wyjątku</a:t>
            </a:r>
            <a:r>
              <a:rPr lang="en-GB" dirty="0"/>
              <a:t> </a:t>
            </a:r>
            <a:r>
              <a:rPr lang="en-GB" dirty="0" err="1"/>
              <a:t>wraz</a:t>
            </a:r>
            <a:r>
              <a:rPr lang="en-GB" dirty="0"/>
              <a:t> ze </a:t>
            </a:r>
            <a:r>
              <a:rPr lang="en-GB" dirty="0" err="1"/>
              <a:t>wszystkimi</a:t>
            </a:r>
            <a:r>
              <a:rPr lang="en-GB" dirty="0"/>
              <a:t> Message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InnerException</a:t>
            </a:r>
            <a:endParaRPr lang="en-GB" dirty="0"/>
          </a:p>
          <a:p>
            <a:r>
              <a:rPr lang="en-GB" dirty="0" err="1"/>
              <a:t>Zaimplementuj</a:t>
            </a:r>
            <a:r>
              <a:rPr lang="en-GB" dirty="0"/>
              <a:t> </a:t>
            </a:r>
            <a:r>
              <a:rPr lang="en-GB" dirty="0" err="1"/>
              <a:t>metodę</a:t>
            </a:r>
            <a:r>
              <a:rPr lang="en-GB" dirty="0"/>
              <a:t> </a:t>
            </a:r>
            <a:r>
              <a:rPr lang="en-GB" dirty="0" err="1"/>
              <a:t>rozszerzoną</a:t>
            </a:r>
            <a:r>
              <a:rPr lang="en-GB" dirty="0"/>
              <a:t> </a:t>
            </a:r>
            <a:r>
              <a:rPr lang="en-GB" dirty="0" err="1"/>
              <a:t>zliczającą</a:t>
            </a:r>
            <a:r>
              <a:rPr lang="en-GB" dirty="0"/>
              <a:t> </a:t>
            </a:r>
            <a:r>
              <a:rPr lang="en-GB" dirty="0" err="1"/>
              <a:t>liczbę</a:t>
            </a:r>
            <a:r>
              <a:rPr lang="en-GB" dirty="0"/>
              <a:t> </a:t>
            </a:r>
            <a:r>
              <a:rPr lang="en-GB" dirty="0" err="1"/>
              <a:t>słów</a:t>
            </a:r>
            <a:r>
              <a:rPr lang="en-GB" dirty="0"/>
              <a:t> w </a:t>
            </a:r>
            <a:r>
              <a:rPr lang="en-GB" dirty="0" err="1"/>
              <a:t>stringu</a:t>
            </a:r>
            <a:endParaRPr lang="en-GB" dirty="0"/>
          </a:p>
          <a:p>
            <a:r>
              <a:rPr lang="en-GB" dirty="0" err="1"/>
              <a:t>Zaimplementuj</a:t>
            </a:r>
            <a:r>
              <a:rPr lang="en-GB" dirty="0"/>
              <a:t> </a:t>
            </a:r>
            <a:r>
              <a:rPr lang="en-GB" dirty="0" err="1"/>
              <a:t>metodę</a:t>
            </a:r>
            <a:r>
              <a:rPr lang="en-GB" dirty="0"/>
              <a:t> </a:t>
            </a:r>
            <a:r>
              <a:rPr lang="en-GB" dirty="0" err="1"/>
              <a:t>rozszerzoną</a:t>
            </a:r>
            <a:r>
              <a:rPr lang="en-GB" dirty="0"/>
              <a:t> </a:t>
            </a:r>
            <a:r>
              <a:rPr lang="en-GB" dirty="0" err="1"/>
              <a:t>konwertującą</a:t>
            </a:r>
            <a:r>
              <a:rPr lang="en-GB" dirty="0"/>
              <a:t> </a:t>
            </a:r>
            <a:r>
              <a:rPr lang="en-GB" dirty="0" err="1"/>
              <a:t>stringa</a:t>
            </a:r>
            <a:r>
              <a:rPr lang="en-GB" dirty="0"/>
              <a:t> do </a:t>
            </a:r>
            <a:r>
              <a:rPr lang="en-GB" dirty="0" err="1"/>
              <a:t>enuma</a:t>
            </a:r>
            <a:endParaRPr lang="en-GB" dirty="0"/>
          </a:p>
          <a:p>
            <a:pPr lvl="1"/>
            <a:r>
              <a:rPr lang="en-GB" dirty="0"/>
              <a:t>public static T </a:t>
            </a:r>
            <a:r>
              <a:rPr lang="en-GB" dirty="0" err="1"/>
              <a:t>ToEnum</a:t>
            </a:r>
            <a:r>
              <a:rPr lang="en-GB" dirty="0"/>
              <a:t>&lt;T&gt;(this string value, bool </a:t>
            </a:r>
            <a:r>
              <a:rPr lang="en-GB" dirty="0" err="1"/>
              <a:t>ignorecase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524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1DEB-A040-4143-B0C1-17E41647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Refleksja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E9F66-2797-48E5-8B7E-D09A31B17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Wypisz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składowe</a:t>
            </a:r>
            <a:r>
              <a:rPr lang="en-GB" dirty="0">
                <a:solidFill>
                  <a:schemeClr val="tx1"/>
                </a:solidFill>
              </a:rPr>
              <a:t> assembly </a:t>
            </a:r>
          </a:p>
          <a:p>
            <a:r>
              <a:rPr lang="en-GB" dirty="0" err="1">
                <a:solidFill>
                  <a:schemeClr val="tx1"/>
                </a:solidFill>
              </a:rPr>
              <a:t>Aplikacja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powinna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wejściu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dostać</a:t>
            </a:r>
            <a:r>
              <a:rPr lang="en-GB" dirty="0">
                <a:solidFill>
                  <a:schemeClr val="tx1"/>
                </a:solidFill>
              </a:rPr>
              <a:t> assembly do </a:t>
            </a:r>
            <a:r>
              <a:rPr lang="en-GB" dirty="0" err="1">
                <a:solidFill>
                  <a:schemeClr val="tx1"/>
                </a:solidFill>
              </a:rPr>
              <a:t>załadowania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Na </a:t>
            </a:r>
            <a:r>
              <a:rPr lang="en-GB" dirty="0" err="1">
                <a:solidFill>
                  <a:schemeClr val="tx1"/>
                </a:solidFill>
              </a:rPr>
              <a:t>początku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wypisze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podstawowe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informacje</a:t>
            </a:r>
            <a:r>
              <a:rPr lang="en-GB" dirty="0">
                <a:solidFill>
                  <a:schemeClr val="tx1"/>
                </a:solidFill>
              </a:rPr>
              <a:t> o Assembly</a:t>
            </a:r>
          </a:p>
          <a:p>
            <a:r>
              <a:rPr lang="en-GB" dirty="0">
                <a:solidFill>
                  <a:schemeClr val="tx1"/>
                </a:solidFill>
              </a:rPr>
              <a:t>Na </a:t>
            </a:r>
            <a:r>
              <a:rPr lang="en-GB" dirty="0" err="1">
                <a:solidFill>
                  <a:schemeClr val="tx1"/>
                </a:solidFill>
              </a:rPr>
              <a:t>podstawie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danego</a:t>
            </a:r>
            <a:r>
              <a:rPr lang="en-GB" dirty="0">
                <a:solidFill>
                  <a:schemeClr val="tx1"/>
                </a:solidFill>
              </a:rPr>
              <a:t> assembly </a:t>
            </a:r>
            <a:r>
              <a:rPr lang="en-GB" dirty="0" err="1">
                <a:solidFill>
                  <a:schemeClr val="tx1"/>
                </a:solidFill>
              </a:rPr>
              <a:t>wypisze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wszystkie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dostępne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typy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wraz</a:t>
            </a:r>
            <a:r>
              <a:rPr lang="en-GB" dirty="0">
                <a:solidFill>
                  <a:schemeClr val="tx1"/>
                </a:solidFill>
              </a:rPr>
              <a:t> z </a:t>
            </a:r>
            <a:r>
              <a:rPr lang="en-GB" dirty="0" err="1">
                <a:solidFill>
                  <a:schemeClr val="tx1"/>
                </a:solidFill>
              </a:rPr>
              <a:t>sygnaturami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Konstruktorów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Metod</a:t>
            </a:r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Właściwości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Klasy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pogrupowane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będą</a:t>
            </a:r>
            <a:r>
              <a:rPr lang="en-GB" dirty="0">
                <a:solidFill>
                  <a:schemeClr val="tx1"/>
                </a:solidFill>
              </a:rPr>
              <a:t> po namespace</a:t>
            </a:r>
          </a:p>
        </p:txBody>
      </p:sp>
    </p:spTree>
    <p:extLst>
      <p:ext uri="{BB962C8B-B14F-4D97-AF65-F5344CB8AC3E}">
        <p14:creationId xmlns:p14="http://schemas.microsoft.com/office/powerpoint/2010/main" val="45788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6F0D-959F-4A7B-848E-710BAB5F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68CE9-020E-497D-A6DE-DBAFA4AA2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Stwórz</a:t>
            </a:r>
            <a:r>
              <a:rPr lang="en-GB" dirty="0"/>
              <a:t> </a:t>
            </a:r>
            <a:r>
              <a:rPr lang="en-GB" dirty="0" err="1"/>
              <a:t>prostą</a:t>
            </a:r>
            <a:r>
              <a:rPr lang="en-GB" dirty="0"/>
              <a:t> </a:t>
            </a:r>
            <a:r>
              <a:rPr lang="en-GB" dirty="0" err="1"/>
              <a:t>aplikację</a:t>
            </a:r>
            <a:r>
              <a:rPr lang="en-GB" dirty="0"/>
              <a:t>, </a:t>
            </a:r>
            <a:r>
              <a:rPr lang="en-GB" dirty="0" err="1"/>
              <a:t>która</a:t>
            </a:r>
            <a:r>
              <a:rPr lang="en-GB" dirty="0"/>
              <a:t> </a:t>
            </a:r>
            <a:r>
              <a:rPr lang="en-GB" dirty="0" err="1"/>
              <a:t>sprawdza</a:t>
            </a:r>
            <a:r>
              <a:rPr lang="en-GB" dirty="0"/>
              <a:t> </a:t>
            </a:r>
            <a:r>
              <a:rPr lang="en-GB" dirty="0" err="1"/>
              <a:t>obecność</a:t>
            </a:r>
            <a:r>
              <a:rPr lang="en-GB" dirty="0"/>
              <a:t> </a:t>
            </a:r>
            <a:r>
              <a:rPr lang="en-GB" dirty="0" err="1"/>
              <a:t>dostępnych</a:t>
            </a:r>
            <a:r>
              <a:rPr lang="en-GB" dirty="0"/>
              <a:t> </a:t>
            </a:r>
            <a:r>
              <a:rPr lang="en-GB" dirty="0" err="1"/>
              <a:t>pakietów</a:t>
            </a:r>
            <a:r>
              <a:rPr lang="en-GB" dirty="0"/>
              <a:t> w </a:t>
            </a:r>
            <a:r>
              <a:rPr lang="en-GB" dirty="0" err="1"/>
              <a:t>danym</a:t>
            </a:r>
            <a:r>
              <a:rPr lang="en-GB" dirty="0"/>
              <a:t> </a:t>
            </a:r>
            <a:r>
              <a:rPr lang="en-GB" dirty="0" err="1"/>
              <a:t>folderze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wykonuje</a:t>
            </a:r>
            <a:r>
              <a:rPr lang="en-GB" dirty="0"/>
              <a:t> ich </a:t>
            </a:r>
            <a:r>
              <a:rPr lang="en-GB" dirty="0" err="1"/>
              <a:t>kod</a:t>
            </a:r>
            <a:endParaRPr lang="en-GB" dirty="0"/>
          </a:p>
          <a:p>
            <a:pPr lvl="1"/>
            <a:r>
              <a:rPr lang="en-GB" dirty="0" err="1"/>
              <a:t>Directory.GetFiles</a:t>
            </a:r>
            <a:r>
              <a:rPr lang="en-GB" dirty="0"/>
              <a:t>(".", "*.</a:t>
            </a:r>
            <a:r>
              <a:rPr lang="en-GB" dirty="0" err="1"/>
              <a:t>dll</a:t>
            </a:r>
            <a:r>
              <a:rPr lang="en-GB" dirty="0"/>
              <a:t>")</a:t>
            </a:r>
          </a:p>
          <a:p>
            <a:r>
              <a:rPr lang="en-GB" dirty="0" err="1"/>
              <a:t>Dodawane</a:t>
            </a:r>
            <a:r>
              <a:rPr lang="en-GB" dirty="0"/>
              <a:t> </a:t>
            </a:r>
            <a:r>
              <a:rPr lang="en-GB" dirty="0" err="1"/>
              <a:t>pakiety</a:t>
            </a:r>
            <a:r>
              <a:rPr lang="en-GB" dirty="0"/>
              <a:t> </a:t>
            </a:r>
            <a:r>
              <a:rPr lang="en-GB" dirty="0" err="1"/>
              <a:t>muszą</a:t>
            </a:r>
            <a:r>
              <a:rPr lang="en-GB" dirty="0"/>
              <a:t> </a:t>
            </a:r>
            <a:r>
              <a:rPr lang="en-GB" dirty="0" err="1"/>
              <a:t>implementować</a:t>
            </a:r>
            <a:r>
              <a:rPr lang="en-GB" dirty="0"/>
              <a:t> </a:t>
            </a:r>
            <a:r>
              <a:rPr lang="en-GB" dirty="0" err="1"/>
              <a:t>wspólny</a:t>
            </a:r>
            <a:r>
              <a:rPr lang="en-GB" dirty="0"/>
              <a:t> </a:t>
            </a:r>
            <a:r>
              <a:rPr lang="en-GB" dirty="0" err="1"/>
              <a:t>interfejs</a:t>
            </a:r>
            <a:r>
              <a:rPr lang="en-GB" dirty="0"/>
              <a:t> (</a:t>
            </a:r>
            <a:r>
              <a:rPr lang="en-GB" dirty="0" err="1"/>
              <a:t>IPlugin</a:t>
            </a:r>
            <a:r>
              <a:rPr lang="en-GB" dirty="0"/>
              <a:t>)</a:t>
            </a:r>
          </a:p>
          <a:p>
            <a:r>
              <a:rPr lang="en-GB" dirty="0"/>
              <a:t>Po </a:t>
            </a:r>
            <a:r>
              <a:rPr lang="en-GB" dirty="0" err="1"/>
              <a:t>znalezieniu</a:t>
            </a:r>
            <a:r>
              <a:rPr lang="en-GB" dirty="0"/>
              <a:t> </a:t>
            </a:r>
            <a:r>
              <a:rPr lang="en-GB" dirty="0" err="1"/>
              <a:t>pasującego</a:t>
            </a:r>
            <a:r>
              <a:rPr lang="en-GB" dirty="0"/>
              <a:t> </a:t>
            </a:r>
            <a:r>
              <a:rPr lang="en-GB" dirty="0" err="1"/>
              <a:t>pakietu</a:t>
            </a:r>
            <a:r>
              <a:rPr lang="en-GB" dirty="0"/>
              <a:t>,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interfejsu</a:t>
            </a:r>
            <a:r>
              <a:rPr lang="en-GB" dirty="0"/>
              <a:t> jest </a:t>
            </a:r>
            <a:r>
              <a:rPr lang="en-GB" dirty="0" err="1"/>
              <a:t>wykonywana</a:t>
            </a:r>
            <a:endParaRPr lang="en-GB" dirty="0"/>
          </a:p>
          <a:p>
            <a:pPr lvl="1"/>
            <a:r>
              <a:rPr lang="en-GB" dirty="0" err="1"/>
              <a:t>TypeInfo.ImplementedInteface</a:t>
            </a:r>
            <a:endParaRPr lang="en-GB" dirty="0"/>
          </a:p>
          <a:p>
            <a:r>
              <a:rPr lang="en-GB" dirty="0"/>
              <a:t>Na </a:t>
            </a:r>
            <a:r>
              <a:rPr lang="en-GB" dirty="0" err="1"/>
              <a:t>konsoli</a:t>
            </a:r>
            <a:r>
              <a:rPr lang="en-GB" dirty="0"/>
              <a:t> </a:t>
            </a:r>
            <a:r>
              <a:rPr lang="en-GB" dirty="0" err="1"/>
              <a:t>wypisz</a:t>
            </a:r>
            <a:r>
              <a:rPr lang="en-GB" dirty="0"/>
              <a:t> </a:t>
            </a:r>
            <a:r>
              <a:rPr lang="en-GB" dirty="0" err="1"/>
              <a:t>nazwę</a:t>
            </a:r>
            <a:r>
              <a:rPr lang="en-GB" dirty="0"/>
              <a:t> </a:t>
            </a:r>
            <a:r>
              <a:rPr lang="en-GB" dirty="0" err="1"/>
              <a:t>każdego</a:t>
            </a:r>
            <a:r>
              <a:rPr lang="en-GB" dirty="0"/>
              <a:t> </a:t>
            </a:r>
            <a:r>
              <a:rPr lang="en-GB" dirty="0" err="1"/>
              <a:t>znalezionego</a:t>
            </a:r>
            <a:r>
              <a:rPr lang="en-GB" dirty="0"/>
              <a:t> </a:t>
            </a:r>
            <a:r>
              <a:rPr lang="en-GB" dirty="0" err="1"/>
              <a:t>pakietu</a:t>
            </a:r>
            <a:endParaRPr lang="en-GB" dirty="0"/>
          </a:p>
          <a:p>
            <a:pPr lvl="1"/>
            <a:r>
              <a:rPr lang="en-GB" dirty="0" err="1"/>
              <a:t>Assembly.CreateInstance</a:t>
            </a:r>
            <a:r>
              <a:rPr lang="en-GB" dirty="0"/>
              <a:t>().Execute()</a:t>
            </a:r>
          </a:p>
        </p:txBody>
      </p:sp>
    </p:spTree>
    <p:extLst>
      <p:ext uri="{BB962C8B-B14F-4D97-AF65-F5344CB8AC3E}">
        <p14:creationId xmlns:p14="http://schemas.microsoft.com/office/powerpoint/2010/main" val="239536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1DEB-A040-4143-B0C1-17E41647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Atrybuty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E9F66-2797-48E5-8B7E-D09A31B17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Stwórz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atrybut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DescAttribute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który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umozliwia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dodawać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opis</a:t>
            </a:r>
            <a:r>
              <a:rPr lang="en-GB" dirty="0">
                <a:solidFill>
                  <a:schemeClr val="tx1"/>
                </a:solidFill>
              </a:rPr>
              <a:t> do </a:t>
            </a:r>
            <a:r>
              <a:rPr lang="en-GB" dirty="0" err="1">
                <a:solidFill>
                  <a:schemeClr val="tx1"/>
                </a:solidFill>
              </a:rPr>
              <a:t>klasy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metody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oraz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właściwości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Stwórz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atrybut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TestMethodAttribute</a:t>
            </a:r>
            <a:r>
              <a:rPr lang="en-GB" dirty="0">
                <a:solidFill>
                  <a:schemeClr val="tx1"/>
                </a:solidFill>
              </a:rPr>
              <a:t>, do </a:t>
            </a:r>
            <a:r>
              <a:rPr lang="en-GB" dirty="0" err="1">
                <a:solidFill>
                  <a:schemeClr val="tx1"/>
                </a:solidFill>
              </a:rPr>
              <a:t>którego</a:t>
            </a:r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 err="1">
                <a:solidFill>
                  <a:schemeClr val="tx1"/>
                </a:solidFill>
              </a:rPr>
              <a:t>należy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przekazać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parametry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wywołania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metody</a:t>
            </a:r>
            <a:r>
              <a:rPr lang="en-GB" dirty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Takich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atrybutów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można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zdefiniować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kilka</a:t>
            </a:r>
            <a:r>
              <a:rPr lang="en-GB" dirty="0">
                <a:solidFill>
                  <a:schemeClr val="tx1"/>
                </a:solidFill>
              </a:rPr>
              <a:t> w </a:t>
            </a:r>
            <a:r>
              <a:rPr lang="en-GB" dirty="0" err="1">
                <a:solidFill>
                  <a:schemeClr val="tx1"/>
                </a:solidFill>
              </a:rPr>
              <a:t>jednej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metodzie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Stwórz klasę, która posiada oba </a:t>
            </a:r>
            <a:r>
              <a:rPr lang="en-GB" dirty="0" err="1">
                <a:solidFill>
                  <a:schemeClr val="tx1"/>
                </a:solidFill>
              </a:rPr>
              <a:t>powyższe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pl-PL" dirty="0">
                <a:solidFill>
                  <a:schemeClr val="tx1"/>
                </a:solidFill>
              </a:rPr>
              <a:t>atrybuty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Napisz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metodę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która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odpala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każdą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metodę</a:t>
            </a:r>
            <a:r>
              <a:rPr lang="en-GB" dirty="0">
                <a:solidFill>
                  <a:schemeClr val="tx1"/>
                </a:solidFill>
              </a:rPr>
              <a:t> z </a:t>
            </a:r>
            <a:r>
              <a:rPr lang="en-GB" dirty="0" err="1">
                <a:solidFill>
                  <a:schemeClr val="tx1"/>
                </a:solidFill>
              </a:rPr>
              <a:t>klasy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oznaczoną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atrybutem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TestMethodAttribute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wypisuje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jej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opis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wynik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każdej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12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1DEB-A040-4143-B0C1-17E41647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E9F66-2797-48E5-8B7E-D09A31B17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Zaimportuj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bibliotekę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Interop.Excel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Stwórz</a:t>
            </a:r>
            <a:r>
              <a:rPr lang="en-GB" dirty="0">
                <a:solidFill>
                  <a:schemeClr val="tx1"/>
                </a:solidFill>
              </a:rPr>
              <a:t> document </a:t>
            </a:r>
            <a:r>
              <a:rPr lang="en-GB" dirty="0" err="1">
                <a:solidFill>
                  <a:schemeClr val="tx1"/>
                </a:solidFill>
              </a:rPr>
              <a:t>Excela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bazując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danych</a:t>
            </a:r>
            <a:r>
              <a:rPr lang="en-GB" dirty="0">
                <a:solidFill>
                  <a:schemeClr val="tx1"/>
                </a:solidFill>
              </a:rPr>
              <a:t> z </a:t>
            </a:r>
            <a:r>
              <a:rPr lang="en-GB" dirty="0" err="1">
                <a:solidFill>
                  <a:schemeClr val="tx1"/>
                </a:solidFill>
              </a:rPr>
              <a:t>zadania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stwórz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tabelę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wraz</a:t>
            </a:r>
            <a:r>
              <a:rPr lang="en-GB" dirty="0">
                <a:solidFill>
                  <a:schemeClr val="tx1"/>
                </a:solidFill>
              </a:rPr>
              <a:t> z </a:t>
            </a:r>
            <a:r>
              <a:rPr lang="en-GB" dirty="0" err="1">
                <a:solidFill>
                  <a:schemeClr val="tx1"/>
                </a:solidFill>
              </a:rPr>
              <a:t>nagłówkiem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Zapisz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zamknij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dokument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3694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14207</TotalTime>
  <Words>1175</Words>
  <Application>Microsoft Office PowerPoint</Application>
  <PresentationFormat>On-screen Show (16:9)</PresentationFormat>
  <Paragraphs>206</Paragraphs>
  <Slides>29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Arial</vt:lpstr>
      <vt:lpstr>Simple Light</vt:lpstr>
      <vt:lpstr>Delegaty</vt:lpstr>
      <vt:lpstr>Delegaty</vt:lpstr>
      <vt:lpstr>Zdarzenia (Events)</vt:lpstr>
      <vt:lpstr>Zdarzenia (Events)</vt:lpstr>
      <vt:lpstr>Metody rozszerzeń</vt:lpstr>
      <vt:lpstr>Refleksja</vt:lpstr>
      <vt:lpstr>Plugin</vt:lpstr>
      <vt:lpstr>Atrybuty</vt:lpstr>
      <vt:lpstr>Dynamic</vt:lpstr>
      <vt:lpstr>Dekompilacja plików</vt:lpstr>
      <vt:lpstr>Scalanie plików</vt:lpstr>
      <vt:lpstr>Debugowanie</vt:lpstr>
      <vt:lpstr>WebClient &amp; HttpClient</vt:lpstr>
      <vt:lpstr>Client-Server (WCF)</vt:lpstr>
      <vt:lpstr>Client-Server (REST)</vt:lpstr>
      <vt:lpstr>Security – szyfrowanie symetryczne</vt:lpstr>
      <vt:lpstr>Wzorce projektowe – Singleton</vt:lpstr>
      <vt:lpstr>Wzorce projektowe – Observer</vt:lpstr>
      <vt:lpstr>Wyrażenia Regularne</vt:lpstr>
      <vt:lpstr>Wyrażenia Regularne</vt:lpstr>
      <vt:lpstr>Wątki – Ex </vt:lpstr>
      <vt:lpstr>Zadania - Ex1 </vt:lpstr>
      <vt:lpstr>Zadania - Ex2 </vt:lpstr>
      <vt:lpstr>Zadania – Ex3 </vt:lpstr>
      <vt:lpstr>Zadania async/await – Ex4 </vt:lpstr>
      <vt:lpstr>PowerPoint Presentation</vt:lpstr>
      <vt:lpstr>PowerPoint Presentation</vt:lpstr>
      <vt:lpstr>Otwórz i zapisz plik tekstowy (WinForms)</vt:lpstr>
      <vt:lpstr>WebBrowser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 - Exercise1  </dc:title>
  <cp:lastModifiedBy>Paweł Biesiada</cp:lastModifiedBy>
  <cp:revision>144</cp:revision>
  <dcterms:modified xsi:type="dcterms:W3CDTF">2021-05-30T11:19:43Z</dcterms:modified>
</cp:coreProperties>
</file>