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61B86-1B7E-4B2F-8D44-87126088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748DBD-E898-4CED-8403-1ACF648C4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7624F-33BE-455C-9B64-ABEC3577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75EC4-57D8-47EF-BBF4-19C2CBCD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97004-9807-4498-A418-E228E96E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6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45845-8078-41F5-8779-1DAF80D9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9789ED-B4AD-4402-AAD7-F0EE73AA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445C9-DE20-4F5C-986B-6D78F35E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53679-CA78-4A31-A11E-E5026566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37D5B-7940-47A7-8127-349970CF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9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25E90E-87DE-4315-9123-675FD6E74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76616A-43C5-4A52-863D-A711B1E2C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CDB04-1CC3-4AF1-8DF9-00A20DC4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1DCE0-CF73-4347-8508-EF0A637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D5660-45B2-4ED9-9C3B-CEB2DB3A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35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4885E-5047-47DC-8A3D-942A3E7F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805977-5CE6-42A0-AFFA-E3BA21DF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E4B29-3C92-4B4A-9E4B-FD4873D6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2D61C-6DAB-4642-BCE2-16F39EAE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17AE3-7F6B-4B0B-BFA2-088AC8AB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0E913-0C36-4168-BA06-7EE1424E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18E8A-EE9F-472A-A76A-7E91156A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ADF37-D99E-45FE-B84B-54FB2E36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57BE8-9726-463D-9468-7DF120F5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B97C0-BDB5-4107-8AF2-A0260B1A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0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1BD9F-5737-4741-88C2-89D8A05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04335-757A-4D2C-A8D6-E0F0F276F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08554F-F2C8-4301-AA44-F68F8ACD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A0BD90-BCF2-48D6-A6E0-8B9F05DB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4E4B7-6D78-421C-BA1D-B6BC5E0C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0C0125-E43A-45C4-B994-2D3ABE9C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28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6B678-D9F1-45B0-B093-B9539B92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682B9-8D58-4352-A680-88CFB9B4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414B9-0A81-4DC4-BC94-7B2834A22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E1A2A9-8160-4BF7-AD32-BEC31E3B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58A297-D168-48FF-8732-ECDFC900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BA3D5E-F25E-4FB7-BB13-A6ECAE0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C245FB-4D32-4B93-8328-3F30500F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59FA2F-01A0-40B6-B877-34F45CF8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8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00A14-82A9-42C0-AEA6-908FFD4C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8FCD48-3275-405E-BAE0-C4A07F11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06470A-9A35-4E0D-B8D4-58E9D92D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009EA3-593A-48C7-B0A9-C50BA329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0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5351B2-8C58-4F02-872E-730BBB90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97576E-8A64-42B8-B8CA-C9755BFA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B85EB4-819F-4854-B050-FEBA3E0F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0CAA9-32FE-406D-B65C-4063D738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E6A82-59E4-46E7-ACD4-62BF733A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8758FA-596C-4C0E-9238-482A9942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A7FB7A-A4E1-4CB2-9F31-37EBB63D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0086AB-6602-4C2A-A0BB-5E41B042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910EE9-A516-4AAD-84A7-8F9178C9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333FC-1231-46E9-916E-5D709039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0DC918-B535-4F79-B9B3-FC6A59873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75F67A-08F5-402E-85B0-C06808B6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223C5-D54B-41B4-AB8C-BA9223A9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5E6DF-6073-4AFA-AE77-7AD3C39F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C63870-7627-4633-9A62-C89977DF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25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B4B4BC-28BB-440C-B46D-FA34886F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A771CB-5D93-4BE8-91A2-E0F60E45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35810-CC51-4520-9539-405A613D9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EE35-E4E8-4E0B-86D6-7C520F521A17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CE5F3-1FB0-4D9D-A12D-44CF89533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0639EF-FDAD-46A7-AB37-09DD2AA46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2DEC-45F6-4FBF-B601-3A0C7F7AF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36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99122-A81E-40F4-A9A1-50C39A29A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VA – Lab Project</a:t>
            </a:r>
            <a:br>
              <a:rPr lang="de-AT" dirty="0"/>
            </a:br>
            <a:r>
              <a:rPr lang="de-AT" dirty="0"/>
              <a:t>Dow Jones Industrial 30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6E3ACD-6BF1-40C5-8EBE-69B5A3A91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Rudi Gruber, Martin </a:t>
            </a:r>
            <a:r>
              <a:rPr lang="de-AT" dirty="0" err="1"/>
              <a:t>Ennemoser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58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CF31-66F7-4399-A75A-6BB941F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Dow Jones Industrial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11DA3-462C-4D5C-B551-CE43DD0D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1962" cy="4351338"/>
          </a:xfrm>
        </p:spPr>
        <p:txBody>
          <a:bodyPr>
            <a:normAutofit fontScale="62500" lnSpcReduction="20000"/>
          </a:bodyPr>
          <a:lstStyle/>
          <a:p>
            <a:r>
              <a:rPr lang="de-AT" dirty="0" err="1"/>
              <a:t>Named</a:t>
            </a:r>
            <a:r>
              <a:rPr lang="de-AT" dirty="0"/>
              <a:t> after Wall Street </a:t>
            </a:r>
            <a:r>
              <a:rPr lang="de-AT" dirty="0" err="1"/>
              <a:t>Founders</a:t>
            </a:r>
            <a:endParaRPr lang="de-AT" dirty="0"/>
          </a:p>
          <a:p>
            <a:pPr lvl="1"/>
            <a:r>
              <a:rPr lang="de-AT" dirty="0"/>
              <a:t>Charles Dow</a:t>
            </a:r>
          </a:p>
          <a:p>
            <a:pPr lvl="1"/>
            <a:r>
              <a:rPr lang="de-AT" dirty="0"/>
              <a:t>Eduard Jones</a:t>
            </a:r>
          </a:p>
          <a:p>
            <a:r>
              <a:rPr lang="de-AT" dirty="0" err="1"/>
              <a:t>Established</a:t>
            </a:r>
            <a:r>
              <a:rPr lang="de-AT" dirty="0"/>
              <a:t> </a:t>
            </a:r>
            <a:r>
              <a:rPr lang="de-AT" dirty="0" err="1"/>
              <a:t>since</a:t>
            </a:r>
            <a:r>
              <a:rPr lang="de-AT" dirty="0"/>
              <a:t> 3rd </a:t>
            </a:r>
            <a:r>
              <a:rPr lang="de-AT" dirty="0" err="1"/>
              <a:t>July</a:t>
            </a:r>
            <a:r>
              <a:rPr lang="de-AT" dirty="0"/>
              <a:t> 1884</a:t>
            </a:r>
          </a:p>
          <a:p>
            <a:r>
              <a:rPr lang="de-AT" dirty="0"/>
              <a:t>Measurement </a:t>
            </a:r>
            <a:r>
              <a:rPr lang="de-AT" dirty="0" err="1"/>
              <a:t>of</a:t>
            </a:r>
            <a:r>
              <a:rPr lang="de-AT" dirty="0"/>
              <a:t> US Stock Market</a:t>
            </a:r>
          </a:p>
          <a:p>
            <a:pPr lvl="1"/>
            <a:r>
              <a:rPr lang="de-AT" dirty="0"/>
              <a:t>Performance Index</a:t>
            </a:r>
          </a:p>
          <a:p>
            <a:r>
              <a:rPr lang="de-AT" dirty="0"/>
              <a:t>30 </a:t>
            </a:r>
            <a:r>
              <a:rPr lang="de-AT" dirty="0" err="1"/>
              <a:t>biggest</a:t>
            </a:r>
            <a:r>
              <a:rPr lang="de-AT" dirty="0"/>
              <a:t> US Companies</a:t>
            </a:r>
          </a:p>
          <a:p>
            <a:pPr lvl="1"/>
            <a:r>
              <a:rPr lang="de-AT" dirty="0"/>
              <a:t>Apple</a:t>
            </a:r>
          </a:p>
          <a:p>
            <a:pPr lvl="1"/>
            <a:r>
              <a:rPr lang="de-AT" dirty="0"/>
              <a:t>Goldman Sachs</a:t>
            </a:r>
          </a:p>
          <a:p>
            <a:pPr lvl="1"/>
            <a:r>
              <a:rPr lang="de-AT" dirty="0"/>
              <a:t>General Electric</a:t>
            </a:r>
          </a:p>
          <a:p>
            <a:pPr lvl="1"/>
            <a:r>
              <a:rPr lang="de-AT" dirty="0"/>
              <a:t>Coca Cola</a:t>
            </a:r>
          </a:p>
          <a:p>
            <a:pPr lvl="1"/>
            <a:r>
              <a:rPr lang="de-AT" dirty="0"/>
              <a:t>Nike</a:t>
            </a:r>
          </a:p>
          <a:p>
            <a:r>
              <a:rPr lang="de-AT" dirty="0" err="1"/>
              <a:t>Traded</a:t>
            </a:r>
            <a:r>
              <a:rPr lang="de-AT" dirty="0"/>
              <a:t> at </a:t>
            </a:r>
            <a:r>
              <a:rPr lang="de-AT" dirty="0" err="1"/>
              <a:t>the</a:t>
            </a:r>
            <a:r>
              <a:rPr lang="de-AT" dirty="0"/>
              <a:t> NYSE</a:t>
            </a:r>
          </a:p>
          <a:p>
            <a:r>
              <a:rPr lang="de-AT" dirty="0"/>
              <a:t>Time Series</a:t>
            </a:r>
          </a:p>
          <a:p>
            <a:pPr lvl="1"/>
            <a:r>
              <a:rPr lang="de-AT" dirty="0"/>
              <a:t>1997 – 2017</a:t>
            </a:r>
          </a:p>
          <a:p>
            <a:r>
              <a:rPr lang="de-AT" dirty="0"/>
              <a:t>Source: Thomson Reuters </a:t>
            </a:r>
            <a:r>
              <a:rPr lang="de-AT" dirty="0" err="1"/>
              <a:t>Eikon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0B285F-55A5-4B84-A980-245161F60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55" y="1825625"/>
            <a:ext cx="7357491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97673-8326-47D0-9EE8-B56F907A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Visualize</a:t>
            </a:r>
            <a:r>
              <a:rPr lang="de-AT" dirty="0"/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F562D-AD66-435D-B7DD-70DDD760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Line Charts (log </a:t>
            </a:r>
            <a:r>
              <a:rPr lang="de-AT" dirty="0" err="1"/>
              <a:t>Scale</a:t>
            </a:r>
            <a:r>
              <a:rPr lang="de-AT" dirty="0"/>
              <a:t>)</a:t>
            </a:r>
          </a:p>
          <a:p>
            <a:r>
              <a:rPr lang="de-AT" dirty="0" err="1"/>
              <a:t>Trendlines</a:t>
            </a:r>
            <a:r>
              <a:rPr lang="de-AT" dirty="0"/>
              <a:t> (Simple Moving Averages)</a:t>
            </a:r>
          </a:p>
          <a:p>
            <a:r>
              <a:rPr lang="de-AT" dirty="0"/>
              <a:t>Beta </a:t>
            </a:r>
            <a:r>
              <a:rPr lang="de-AT" dirty="0" err="1"/>
              <a:t>Factors</a:t>
            </a:r>
            <a:r>
              <a:rPr lang="de-AT" dirty="0"/>
              <a:t> (Risk </a:t>
            </a:r>
            <a:r>
              <a:rPr lang="de-AT" dirty="0" err="1"/>
              <a:t>Measure</a:t>
            </a:r>
            <a:r>
              <a:rPr lang="de-AT" dirty="0"/>
              <a:t>)</a:t>
            </a:r>
          </a:p>
          <a:p>
            <a:r>
              <a:rPr lang="de-AT" dirty="0"/>
              <a:t>Visual </a:t>
            </a:r>
            <a:r>
              <a:rPr lang="de-AT" dirty="0" err="1"/>
              <a:t>Notifications</a:t>
            </a:r>
            <a:r>
              <a:rPr lang="de-AT" dirty="0"/>
              <a:t> on Buy/Sell Signals</a:t>
            </a:r>
          </a:p>
          <a:p>
            <a:r>
              <a:rPr lang="de-AT" dirty="0"/>
              <a:t>(</a:t>
            </a:r>
            <a:r>
              <a:rPr lang="de-AT" dirty="0" err="1"/>
              <a:t>Sector</a:t>
            </a:r>
            <a:r>
              <a:rPr lang="de-AT" dirty="0"/>
              <a:t>) Performance </a:t>
            </a:r>
            <a:r>
              <a:rPr lang="de-AT" dirty="0" err="1"/>
              <a:t>Comparisons</a:t>
            </a:r>
            <a:endParaRPr lang="de-AT" dirty="0"/>
          </a:p>
          <a:p>
            <a:r>
              <a:rPr lang="de-AT" dirty="0"/>
              <a:t>Trading Patterns (Volume, </a:t>
            </a:r>
            <a:r>
              <a:rPr lang="de-AT" dirty="0" err="1"/>
              <a:t>Seasonal</a:t>
            </a:r>
            <a:r>
              <a:rPr lang="de-AT" dirty="0"/>
              <a:t> Patterns)</a:t>
            </a:r>
          </a:p>
          <a:p>
            <a:r>
              <a:rPr lang="de-AT" dirty="0" err="1"/>
              <a:t>Visualisations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Profit Distribution (Histogramm, </a:t>
            </a:r>
            <a:r>
              <a:rPr lang="de-AT" dirty="0" err="1"/>
              <a:t>Violin</a:t>
            </a:r>
            <a:r>
              <a:rPr lang="de-AT" dirty="0"/>
              <a:t> Plots)</a:t>
            </a:r>
          </a:p>
          <a:p>
            <a:r>
              <a:rPr lang="de-AT" dirty="0"/>
              <a:t>Cluster Analysis </a:t>
            </a:r>
          </a:p>
          <a:p>
            <a:r>
              <a:rPr lang="de-AT" dirty="0" err="1"/>
              <a:t>Correlation</a:t>
            </a:r>
            <a:r>
              <a:rPr lang="de-AT" dirty="0"/>
              <a:t> Matrix </a:t>
            </a:r>
            <a:r>
              <a:rPr lang="de-AT" dirty="0" err="1"/>
              <a:t>for</a:t>
            </a:r>
            <a:r>
              <a:rPr lang="de-AT" dirty="0"/>
              <a:t> Profit</a:t>
            </a:r>
          </a:p>
          <a:p>
            <a:r>
              <a:rPr lang="de-AT" dirty="0"/>
              <a:t>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3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VA – Lab Project Dow Jones Industrial 30</vt:lpstr>
      <vt:lpstr>Dow Jones Industrial</vt:lpstr>
      <vt:lpstr>What to Visualize?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– Lab Project Dow Jones Industrial 30</dc:title>
  <dc:creator>LntSp8kQP6@students.jku.at</dc:creator>
  <cp:lastModifiedBy>LntSp8kQP6@students.jku.at</cp:lastModifiedBy>
  <cp:revision>10</cp:revision>
  <dcterms:created xsi:type="dcterms:W3CDTF">2017-12-13T13:08:32Z</dcterms:created>
  <dcterms:modified xsi:type="dcterms:W3CDTF">2017-12-13T14:19:17Z</dcterms:modified>
</cp:coreProperties>
</file>