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3.xml" ContentType="application/vnd.openxmlformats-officedocument.themeOverrid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4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5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6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7.xml" ContentType="application/vnd.openxmlformats-officedocument.themeOverr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4"/>
  </p:notesMasterIdLst>
  <p:sldIdLst>
    <p:sldId id="256" r:id="rId2"/>
    <p:sldId id="1106" r:id="rId3"/>
    <p:sldId id="1117" r:id="rId4"/>
    <p:sldId id="1108" r:id="rId5"/>
    <p:sldId id="1109" r:id="rId6"/>
    <p:sldId id="1107" r:id="rId7"/>
    <p:sldId id="1112" r:id="rId8"/>
    <p:sldId id="1111" r:id="rId9"/>
    <p:sldId id="1113" r:id="rId10"/>
    <p:sldId id="1116" r:id="rId11"/>
    <p:sldId id="1118" r:id="rId12"/>
    <p:sldId id="111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E9914F"/>
    <a:srgbClr val="001D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5181" autoAdjust="0"/>
  </p:normalViewPr>
  <p:slideViewPr>
    <p:cSldViewPr snapToGrid="0" showGuides="1">
      <p:cViewPr varScale="1">
        <p:scale>
          <a:sx n="127" d="100"/>
          <a:sy n="127" d="100"/>
        </p:scale>
        <p:origin x="15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r>
              <a:rPr lang="en-US" sz="20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</a:t>
            </a:r>
            <a:r>
              <a:rPr lang="en-US" sz="2000" b="1" baseline="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Unemployment Rate</a:t>
            </a:r>
          </a:p>
        </c:rich>
      </c:tx>
      <c:layout>
        <c:manualLayout>
          <c:xMode val="edge"/>
          <c:yMode val="edge"/>
          <c:x val="0.353463227973702"/>
          <c:y val="2.62873286195393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80154405861957E-2"/>
          <c:y val="0.14142568930733021"/>
          <c:w val="0.91631813376907068"/>
          <c:h val="0.73271874349039701"/>
        </c:manualLayout>
      </c:layout>
      <c:lineChart>
        <c:grouping val="standar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Total</c:v>
                </c:pt>
              </c:strCache>
            </c:strRef>
          </c:tx>
          <c:spPr>
            <a:ln w="38100" cap="rnd">
              <a:solidFill>
                <a:srgbClr val="FCBF49"/>
              </a:solidFill>
              <a:round/>
            </a:ln>
            <a:effectLst/>
          </c:spPr>
          <c:marker>
            <c:symbol val="none"/>
          </c:marker>
          <c:dLbls>
            <c:dLbl>
              <c:idx val="101"/>
              <c:layout>
                <c:manualLayout>
                  <c:x val="-9.2720472206266918E-2"/>
                  <c:y val="-4.4212390844540789E-2"/>
                </c:manualLayout>
              </c:layout>
              <c:spPr>
                <a:solidFill>
                  <a:sysClr val="window" lastClr="FFFFFF">
                    <a:alpha val="0"/>
                  </a:sysClr>
                </a:solidFill>
                <a:ln>
                  <a:solidFill>
                    <a:srgbClr val="BFBFBF">
                      <a:alpha val="59000"/>
                    </a:srgb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7.9392340057275926E-2"/>
                      <c:h val="5.855542435137773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A890-4831-822D-9C0CB65957CB}"/>
                </c:ext>
              </c:extLst>
            </c:dLbl>
            <c:dLbl>
              <c:idx val="114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3.8011944290182599E-2"/>
                      <c:h val="4.407497718585981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890-4831-822D-9C0CB65957CB}"/>
                </c:ext>
              </c:extLst>
            </c:dLbl>
            <c:dLbl>
              <c:idx val="227"/>
              <c:layout>
                <c:manualLayout>
                  <c:x val="-2.7116817827272675E-2"/>
                  <c:y val="-7.6352359115836821E-2"/>
                </c:manualLayout>
              </c:layout>
              <c:spPr>
                <a:solidFill>
                  <a:sysClr val="window" lastClr="FFFFFF">
                    <a:alpha val="0"/>
                  </a:sysClr>
                </a:solidFill>
                <a:ln>
                  <a:solidFill>
                    <a:srgbClr val="BFBFBF">
                      <a:alpha val="59000"/>
                    </a:srgb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8.2167603236146441E-2"/>
                      <c:h val="6.528037391425600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A890-4831-822D-9C0CB65957CB}"/>
                </c:ext>
              </c:extLst>
            </c:dLbl>
            <c:dLbl>
              <c:idx val="240"/>
              <c:layout>
                <c:manualLayout>
                  <c:x val="-3.0939901781397081E-4"/>
                  <c:y val="-4.49142100138860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890-4831-822D-9C0CB65957CB}"/>
                </c:ext>
              </c:extLst>
            </c:dLbl>
            <c:spPr>
              <a:noFill/>
              <a:ln>
                <a:solidFill>
                  <a:srgbClr val="BFBFBF">
                    <a:alpha val="59000"/>
                  </a:srgbClr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Sheet3!$A$2:$A$242</c:f>
              <c:numCache>
                <c:formatCode>mmm\-yy</c:formatCode>
                <c:ptCount val="241"/>
                <c:pt idx="0">
                  <c:v>37012</c:v>
                </c:pt>
                <c:pt idx="1">
                  <c:v>37043</c:v>
                </c:pt>
                <c:pt idx="2">
                  <c:v>37073</c:v>
                </c:pt>
                <c:pt idx="3">
                  <c:v>37104</c:v>
                </c:pt>
                <c:pt idx="4">
                  <c:v>37135</c:v>
                </c:pt>
                <c:pt idx="5">
                  <c:v>37165</c:v>
                </c:pt>
                <c:pt idx="6">
                  <c:v>37196</c:v>
                </c:pt>
                <c:pt idx="7">
                  <c:v>37226</c:v>
                </c:pt>
                <c:pt idx="8">
                  <c:v>37257</c:v>
                </c:pt>
                <c:pt idx="9">
                  <c:v>37288</c:v>
                </c:pt>
                <c:pt idx="10">
                  <c:v>37316</c:v>
                </c:pt>
                <c:pt idx="11">
                  <c:v>37347</c:v>
                </c:pt>
                <c:pt idx="12">
                  <c:v>37377</c:v>
                </c:pt>
                <c:pt idx="13">
                  <c:v>37408</c:v>
                </c:pt>
                <c:pt idx="14">
                  <c:v>37438</c:v>
                </c:pt>
                <c:pt idx="15">
                  <c:v>37469</c:v>
                </c:pt>
                <c:pt idx="16">
                  <c:v>37500</c:v>
                </c:pt>
                <c:pt idx="17">
                  <c:v>37530</c:v>
                </c:pt>
                <c:pt idx="18">
                  <c:v>37561</c:v>
                </c:pt>
                <c:pt idx="19">
                  <c:v>37591</c:v>
                </c:pt>
                <c:pt idx="20">
                  <c:v>37622</c:v>
                </c:pt>
                <c:pt idx="21">
                  <c:v>37653</c:v>
                </c:pt>
                <c:pt idx="22">
                  <c:v>37681</c:v>
                </c:pt>
                <c:pt idx="23">
                  <c:v>37712</c:v>
                </c:pt>
                <c:pt idx="24">
                  <c:v>37742</c:v>
                </c:pt>
                <c:pt idx="25">
                  <c:v>37773</c:v>
                </c:pt>
                <c:pt idx="26">
                  <c:v>37803</c:v>
                </c:pt>
                <c:pt idx="27">
                  <c:v>37834</c:v>
                </c:pt>
                <c:pt idx="28">
                  <c:v>37865</c:v>
                </c:pt>
                <c:pt idx="29">
                  <c:v>37895</c:v>
                </c:pt>
                <c:pt idx="30">
                  <c:v>37926</c:v>
                </c:pt>
                <c:pt idx="31">
                  <c:v>37956</c:v>
                </c:pt>
                <c:pt idx="32">
                  <c:v>37987</c:v>
                </c:pt>
                <c:pt idx="33">
                  <c:v>38018</c:v>
                </c:pt>
                <c:pt idx="34">
                  <c:v>38047</c:v>
                </c:pt>
                <c:pt idx="35">
                  <c:v>38078</c:v>
                </c:pt>
                <c:pt idx="36">
                  <c:v>38108</c:v>
                </c:pt>
                <c:pt idx="37">
                  <c:v>38139</c:v>
                </c:pt>
                <c:pt idx="38">
                  <c:v>38169</c:v>
                </c:pt>
                <c:pt idx="39">
                  <c:v>38200</c:v>
                </c:pt>
                <c:pt idx="40">
                  <c:v>38231</c:v>
                </c:pt>
                <c:pt idx="41">
                  <c:v>38261</c:v>
                </c:pt>
                <c:pt idx="42">
                  <c:v>38292</c:v>
                </c:pt>
                <c:pt idx="43">
                  <c:v>38322</c:v>
                </c:pt>
                <c:pt idx="44">
                  <c:v>38353</c:v>
                </c:pt>
                <c:pt idx="45">
                  <c:v>38384</c:v>
                </c:pt>
                <c:pt idx="46">
                  <c:v>38412</c:v>
                </c:pt>
                <c:pt idx="47">
                  <c:v>38443</c:v>
                </c:pt>
                <c:pt idx="48">
                  <c:v>38473</c:v>
                </c:pt>
                <c:pt idx="49">
                  <c:v>38504</c:v>
                </c:pt>
                <c:pt idx="50">
                  <c:v>38534</c:v>
                </c:pt>
                <c:pt idx="51">
                  <c:v>38565</c:v>
                </c:pt>
                <c:pt idx="52">
                  <c:v>38596</c:v>
                </c:pt>
                <c:pt idx="53">
                  <c:v>38626</c:v>
                </c:pt>
                <c:pt idx="54">
                  <c:v>38657</c:v>
                </c:pt>
                <c:pt idx="55">
                  <c:v>38687</c:v>
                </c:pt>
                <c:pt idx="56">
                  <c:v>38718</c:v>
                </c:pt>
                <c:pt idx="57">
                  <c:v>38749</c:v>
                </c:pt>
                <c:pt idx="58">
                  <c:v>38777</c:v>
                </c:pt>
                <c:pt idx="59">
                  <c:v>38808</c:v>
                </c:pt>
                <c:pt idx="60">
                  <c:v>38838</c:v>
                </c:pt>
                <c:pt idx="61">
                  <c:v>38869</c:v>
                </c:pt>
                <c:pt idx="62">
                  <c:v>38899</c:v>
                </c:pt>
                <c:pt idx="63">
                  <c:v>38930</c:v>
                </c:pt>
                <c:pt idx="64">
                  <c:v>38961</c:v>
                </c:pt>
                <c:pt idx="65">
                  <c:v>38991</c:v>
                </c:pt>
                <c:pt idx="66">
                  <c:v>39022</c:v>
                </c:pt>
                <c:pt idx="67">
                  <c:v>39052</c:v>
                </c:pt>
                <c:pt idx="68">
                  <c:v>39083</c:v>
                </c:pt>
                <c:pt idx="69">
                  <c:v>39114</c:v>
                </c:pt>
                <c:pt idx="70">
                  <c:v>39142</c:v>
                </c:pt>
                <c:pt idx="71">
                  <c:v>39173</c:v>
                </c:pt>
                <c:pt idx="72">
                  <c:v>39203</c:v>
                </c:pt>
                <c:pt idx="73">
                  <c:v>39234</c:v>
                </c:pt>
                <c:pt idx="74">
                  <c:v>39264</c:v>
                </c:pt>
                <c:pt idx="75">
                  <c:v>39295</c:v>
                </c:pt>
                <c:pt idx="76">
                  <c:v>39326</c:v>
                </c:pt>
                <c:pt idx="77">
                  <c:v>39356</c:v>
                </c:pt>
                <c:pt idx="78">
                  <c:v>39387</c:v>
                </c:pt>
                <c:pt idx="79">
                  <c:v>39417</c:v>
                </c:pt>
                <c:pt idx="80">
                  <c:v>39448</c:v>
                </c:pt>
                <c:pt idx="81">
                  <c:v>39479</c:v>
                </c:pt>
                <c:pt idx="82">
                  <c:v>39508</c:v>
                </c:pt>
                <c:pt idx="83">
                  <c:v>39539</c:v>
                </c:pt>
                <c:pt idx="84">
                  <c:v>39569</c:v>
                </c:pt>
                <c:pt idx="85">
                  <c:v>39600</c:v>
                </c:pt>
                <c:pt idx="86">
                  <c:v>39630</c:v>
                </c:pt>
                <c:pt idx="87">
                  <c:v>39661</c:v>
                </c:pt>
                <c:pt idx="88">
                  <c:v>39692</c:v>
                </c:pt>
                <c:pt idx="89">
                  <c:v>39722</c:v>
                </c:pt>
                <c:pt idx="90">
                  <c:v>39753</c:v>
                </c:pt>
                <c:pt idx="91">
                  <c:v>39783</c:v>
                </c:pt>
                <c:pt idx="92">
                  <c:v>39814</c:v>
                </c:pt>
                <c:pt idx="93">
                  <c:v>39845</c:v>
                </c:pt>
                <c:pt idx="94">
                  <c:v>39873</c:v>
                </c:pt>
                <c:pt idx="95">
                  <c:v>39904</c:v>
                </c:pt>
                <c:pt idx="96">
                  <c:v>39934</c:v>
                </c:pt>
                <c:pt idx="97">
                  <c:v>39965</c:v>
                </c:pt>
                <c:pt idx="98">
                  <c:v>39995</c:v>
                </c:pt>
                <c:pt idx="99">
                  <c:v>40026</c:v>
                </c:pt>
                <c:pt idx="100">
                  <c:v>40057</c:v>
                </c:pt>
                <c:pt idx="101">
                  <c:v>40087</c:v>
                </c:pt>
                <c:pt idx="102">
                  <c:v>40118</c:v>
                </c:pt>
                <c:pt idx="103">
                  <c:v>40148</c:v>
                </c:pt>
                <c:pt idx="104">
                  <c:v>40179</c:v>
                </c:pt>
                <c:pt idx="105">
                  <c:v>40210</c:v>
                </c:pt>
                <c:pt idx="106">
                  <c:v>40238</c:v>
                </c:pt>
                <c:pt idx="107">
                  <c:v>40269</c:v>
                </c:pt>
                <c:pt idx="108">
                  <c:v>40299</c:v>
                </c:pt>
                <c:pt idx="109">
                  <c:v>40330</c:v>
                </c:pt>
                <c:pt idx="110">
                  <c:v>40360</c:v>
                </c:pt>
                <c:pt idx="111">
                  <c:v>40391</c:v>
                </c:pt>
                <c:pt idx="112">
                  <c:v>40422</c:v>
                </c:pt>
                <c:pt idx="113">
                  <c:v>40452</c:v>
                </c:pt>
                <c:pt idx="114">
                  <c:v>40483</c:v>
                </c:pt>
                <c:pt idx="115">
                  <c:v>40513</c:v>
                </c:pt>
                <c:pt idx="116">
                  <c:v>40544</c:v>
                </c:pt>
                <c:pt idx="117">
                  <c:v>40575</c:v>
                </c:pt>
                <c:pt idx="118">
                  <c:v>40603</c:v>
                </c:pt>
                <c:pt idx="119">
                  <c:v>40634</c:v>
                </c:pt>
                <c:pt idx="120">
                  <c:v>40664</c:v>
                </c:pt>
                <c:pt idx="121">
                  <c:v>40695</c:v>
                </c:pt>
                <c:pt idx="122">
                  <c:v>40725</c:v>
                </c:pt>
                <c:pt idx="123">
                  <c:v>40756</c:v>
                </c:pt>
                <c:pt idx="124">
                  <c:v>40787</c:v>
                </c:pt>
                <c:pt idx="125">
                  <c:v>40817</c:v>
                </c:pt>
                <c:pt idx="126">
                  <c:v>40848</c:v>
                </c:pt>
                <c:pt idx="127">
                  <c:v>40878</c:v>
                </c:pt>
                <c:pt idx="128">
                  <c:v>40909</c:v>
                </c:pt>
                <c:pt idx="129">
                  <c:v>40940</c:v>
                </c:pt>
                <c:pt idx="130">
                  <c:v>40969</c:v>
                </c:pt>
                <c:pt idx="131">
                  <c:v>41000</c:v>
                </c:pt>
                <c:pt idx="132">
                  <c:v>41030</c:v>
                </c:pt>
                <c:pt idx="133">
                  <c:v>41061</c:v>
                </c:pt>
                <c:pt idx="134">
                  <c:v>41091</c:v>
                </c:pt>
                <c:pt idx="135">
                  <c:v>41122</c:v>
                </c:pt>
                <c:pt idx="136">
                  <c:v>41153</c:v>
                </c:pt>
                <c:pt idx="137">
                  <c:v>41183</c:v>
                </c:pt>
                <c:pt idx="138">
                  <c:v>41214</c:v>
                </c:pt>
                <c:pt idx="139">
                  <c:v>41244</c:v>
                </c:pt>
                <c:pt idx="140">
                  <c:v>41275</c:v>
                </c:pt>
                <c:pt idx="141">
                  <c:v>41306</c:v>
                </c:pt>
                <c:pt idx="142">
                  <c:v>41334</c:v>
                </c:pt>
                <c:pt idx="143">
                  <c:v>41365</c:v>
                </c:pt>
                <c:pt idx="144">
                  <c:v>41395</c:v>
                </c:pt>
                <c:pt idx="145">
                  <c:v>41426</c:v>
                </c:pt>
                <c:pt idx="146">
                  <c:v>41456</c:v>
                </c:pt>
                <c:pt idx="147">
                  <c:v>41487</c:v>
                </c:pt>
                <c:pt idx="148">
                  <c:v>41518</c:v>
                </c:pt>
                <c:pt idx="149">
                  <c:v>41548</c:v>
                </c:pt>
                <c:pt idx="150">
                  <c:v>41579</c:v>
                </c:pt>
                <c:pt idx="151">
                  <c:v>41609</c:v>
                </c:pt>
                <c:pt idx="152">
                  <c:v>41640</c:v>
                </c:pt>
                <c:pt idx="153">
                  <c:v>41671</c:v>
                </c:pt>
                <c:pt idx="154">
                  <c:v>41699</c:v>
                </c:pt>
                <c:pt idx="155">
                  <c:v>41730</c:v>
                </c:pt>
                <c:pt idx="156">
                  <c:v>41760</c:v>
                </c:pt>
                <c:pt idx="157">
                  <c:v>41791</c:v>
                </c:pt>
                <c:pt idx="158">
                  <c:v>41821</c:v>
                </c:pt>
                <c:pt idx="159">
                  <c:v>41852</c:v>
                </c:pt>
                <c:pt idx="160">
                  <c:v>41883</c:v>
                </c:pt>
                <c:pt idx="161">
                  <c:v>41913</c:v>
                </c:pt>
                <c:pt idx="162">
                  <c:v>41944</c:v>
                </c:pt>
                <c:pt idx="163">
                  <c:v>41974</c:v>
                </c:pt>
                <c:pt idx="164">
                  <c:v>42005</c:v>
                </c:pt>
                <c:pt idx="165">
                  <c:v>42036</c:v>
                </c:pt>
                <c:pt idx="166">
                  <c:v>42064</c:v>
                </c:pt>
                <c:pt idx="167">
                  <c:v>42095</c:v>
                </c:pt>
                <c:pt idx="168">
                  <c:v>42125</c:v>
                </c:pt>
                <c:pt idx="169">
                  <c:v>42156</c:v>
                </c:pt>
                <c:pt idx="170">
                  <c:v>42186</c:v>
                </c:pt>
                <c:pt idx="171">
                  <c:v>42217</c:v>
                </c:pt>
                <c:pt idx="172">
                  <c:v>42248</c:v>
                </c:pt>
                <c:pt idx="173">
                  <c:v>42278</c:v>
                </c:pt>
                <c:pt idx="174">
                  <c:v>42309</c:v>
                </c:pt>
                <c:pt idx="175">
                  <c:v>42339</c:v>
                </c:pt>
                <c:pt idx="176">
                  <c:v>42370</c:v>
                </c:pt>
                <c:pt idx="177">
                  <c:v>42401</c:v>
                </c:pt>
                <c:pt idx="178">
                  <c:v>42430</c:v>
                </c:pt>
                <c:pt idx="179">
                  <c:v>42461</c:v>
                </c:pt>
                <c:pt idx="180">
                  <c:v>42491</c:v>
                </c:pt>
                <c:pt idx="181">
                  <c:v>42522</c:v>
                </c:pt>
                <c:pt idx="182">
                  <c:v>42552</c:v>
                </c:pt>
                <c:pt idx="183">
                  <c:v>42583</c:v>
                </c:pt>
                <c:pt idx="184">
                  <c:v>42614</c:v>
                </c:pt>
                <c:pt idx="185">
                  <c:v>42644</c:v>
                </c:pt>
                <c:pt idx="186">
                  <c:v>42675</c:v>
                </c:pt>
                <c:pt idx="187">
                  <c:v>42705</c:v>
                </c:pt>
                <c:pt idx="188">
                  <c:v>42736</c:v>
                </c:pt>
                <c:pt idx="189">
                  <c:v>42767</c:v>
                </c:pt>
                <c:pt idx="190">
                  <c:v>42795</c:v>
                </c:pt>
                <c:pt idx="191">
                  <c:v>42826</c:v>
                </c:pt>
                <c:pt idx="192">
                  <c:v>42856</c:v>
                </c:pt>
                <c:pt idx="193">
                  <c:v>42887</c:v>
                </c:pt>
                <c:pt idx="194">
                  <c:v>42917</c:v>
                </c:pt>
                <c:pt idx="195">
                  <c:v>42948</c:v>
                </c:pt>
                <c:pt idx="196">
                  <c:v>42979</c:v>
                </c:pt>
                <c:pt idx="197">
                  <c:v>43009</c:v>
                </c:pt>
                <c:pt idx="198">
                  <c:v>43040</c:v>
                </c:pt>
                <c:pt idx="199">
                  <c:v>43070</c:v>
                </c:pt>
                <c:pt idx="200">
                  <c:v>43101</c:v>
                </c:pt>
                <c:pt idx="201">
                  <c:v>43132</c:v>
                </c:pt>
                <c:pt idx="202">
                  <c:v>43160</c:v>
                </c:pt>
                <c:pt idx="203">
                  <c:v>43191</c:v>
                </c:pt>
                <c:pt idx="204">
                  <c:v>43221</c:v>
                </c:pt>
                <c:pt idx="205">
                  <c:v>43252</c:v>
                </c:pt>
                <c:pt idx="206">
                  <c:v>43282</c:v>
                </c:pt>
                <c:pt idx="207">
                  <c:v>43313</c:v>
                </c:pt>
                <c:pt idx="208">
                  <c:v>43344</c:v>
                </c:pt>
                <c:pt idx="209">
                  <c:v>43374</c:v>
                </c:pt>
                <c:pt idx="210">
                  <c:v>43405</c:v>
                </c:pt>
                <c:pt idx="211">
                  <c:v>43435</c:v>
                </c:pt>
                <c:pt idx="212">
                  <c:v>43466</c:v>
                </c:pt>
                <c:pt idx="213">
                  <c:v>43497</c:v>
                </c:pt>
                <c:pt idx="214">
                  <c:v>43525</c:v>
                </c:pt>
                <c:pt idx="215">
                  <c:v>43556</c:v>
                </c:pt>
                <c:pt idx="216">
                  <c:v>43586</c:v>
                </c:pt>
                <c:pt idx="217">
                  <c:v>43617</c:v>
                </c:pt>
                <c:pt idx="218">
                  <c:v>43647</c:v>
                </c:pt>
                <c:pt idx="219">
                  <c:v>43678</c:v>
                </c:pt>
                <c:pt idx="220">
                  <c:v>43709</c:v>
                </c:pt>
                <c:pt idx="221">
                  <c:v>43739</c:v>
                </c:pt>
                <c:pt idx="222">
                  <c:v>43770</c:v>
                </c:pt>
                <c:pt idx="223">
                  <c:v>43800</c:v>
                </c:pt>
                <c:pt idx="224">
                  <c:v>43831</c:v>
                </c:pt>
                <c:pt idx="225">
                  <c:v>43862</c:v>
                </c:pt>
                <c:pt idx="226">
                  <c:v>43891</c:v>
                </c:pt>
                <c:pt idx="227">
                  <c:v>43922</c:v>
                </c:pt>
                <c:pt idx="228">
                  <c:v>43952</c:v>
                </c:pt>
                <c:pt idx="229">
                  <c:v>43983</c:v>
                </c:pt>
                <c:pt idx="230">
                  <c:v>44013</c:v>
                </c:pt>
                <c:pt idx="231">
                  <c:v>44044</c:v>
                </c:pt>
                <c:pt idx="232">
                  <c:v>44075</c:v>
                </c:pt>
                <c:pt idx="233">
                  <c:v>44105</c:v>
                </c:pt>
                <c:pt idx="234">
                  <c:v>44136</c:v>
                </c:pt>
                <c:pt idx="235">
                  <c:v>44166</c:v>
                </c:pt>
                <c:pt idx="236">
                  <c:v>44197</c:v>
                </c:pt>
                <c:pt idx="237">
                  <c:v>44228</c:v>
                </c:pt>
                <c:pt idx="238">
                  <c:v>44256</c:v>
                </c:pt>
                <c:pt idx="239">
                  <c:v>44287</c:v>
                </c:pt>
                <c:pt idx="240">
                  <c:v>44317</c:v>
                </c:pt>
              </c:numCache>
            </c:numRef>
          </c:cat>
          <c:val>
            <c:numRef>
              <c:f>Sheet3!$B$2:$B$242</c:f>
              <c:numCache>
                <c:formatCode>0.0%</c:formatCode>
                <c:ptCount val="241"/>
                <c:pt idx="0">
                  <c:v>4.2999999999999997E-2</c:v>
                </c:pt>
                <c:pt idx="1">
                  <c:v>4.4999999999999998E-2</c:v>
                </c:pt>
                <c:pt idx="2">
                  <c:v>4.5999999999999999E-2</c:v>
                </c:pt>
                <c:pt idx="3">
                  <c:v>4.9000000000000002E-2</c:v>
                </c:pt>
                <c:pt idx="4">
                  <c:v>0.05</c:v>
                </c:pt>
                <c:pt idx="5">
                  <c:v>5.2999999999999999E-2</c:v>
                </c:pt>
                <c:pt idx="6">
                  <c:v>5.5E-2</c:v>
                </c:pt>
                <c:pt idx="7">
                  <c:v>5.7000000000000002E-2</c:v>
                </c:pt>
                <c:pt idx="8">
                  <c:v>5.7000000000000002E-2</c:v>
                </c:pt>
                <c:pt idx="9">
                  <c:v>5.7000000000000002E-2</c:v>
                </c:pt>
                <c:pt idx="10">
                  <c:v>5.7000000000000002E-2</c:v>
                </c:pt>
                <c:pt idx="11">
                  <c:v>5.9000000000000004E-2</c:v>
                </c:pt>
                <c:pt idx="12">
                  <c:v>5.7999999999999996E-2</c:v>
                </c:pt>
                <c:pt idx="13">
                  <c:v>5.7999999999999996E-2</c:v>
                </c:pt>
                <c:pt idx="14">
                  <c:v>5.7999999999999996E-2</c:v>
                </c:pt>
                <c:pt idx="15">
                  <c:v>5.7000000000000002E-2</c:v>
                </c:pt>
                <c:pt idx="16">
                  <c:v>5.7000000000000002E-2</c:v>
                </c:pt>
                <c:pt idx="17">
                  <c:v>5.7000000000000002E-2</c:v>
                </c:pt>
                <c:pt idx="18">
                  <c:v>5.9000000000000004E-2</c:v>
                </c:pt>
                <c:pt idx="19">
                  <c:v>0.06</c:v>
                </c:pt>
                <c:pt idx="20">
                  <c:v>5.7999999999999996E-2</c:v>
                </c:pt>
                <c:pt idx="21">
                  <c:v>5.9000000000000004E-2</c:v>
                </c:pt>
                <c:pt idx="22">
                  <c:v>5.9000000000000004E-2</c:v>
                </c:pt>
                <c:pt idx="23">
                  <c:v>0.06</c:v>
                </c:pt>
                <c:pt idx="24">
                  <c:v>6.0999999999999999E-2</c:v>
                </c:pt>
                <c:pt idx="25">
                  <c:v>6.3E-2</c:v>
                </c:pt>
                <c:pt idx="26">
                  <c:v>6.2E-2</c:v>
                </c:pt>
                <c:pt idx="27">
                  <c:v>6.0999999999999999E-2</c:v>
                </c:pt>
                <c:pt idx="28">
                  <c:v>6.0999999999999999E-2</c:v>
                </c:pt>
                <c:pt idx="29">
                  <c:v>0.06</c:v>
                </c:pt>
                <c:pt idx="30">
                  <c:v>5.7999999999999996E-2</c:v>
                </c:pt>
                <c:pt idx="31">
                  <c:v>5.7000000000000002E-2</c:v>
                </c:pt>
                <c:pt idx="32">
                  <c:v>5.7000000000000002E-2</c:v>
                </c:pt>
                <c:pt idx="33">
                  <c:v>5.5999999999999994E-2</c:v>
                </c:pt>
                <c:pt idx="34">
                  <c:v>5.7999999999999996E-2</c:v>
                </c:pt>
                <c:pt idx="35">
                  <c:v>5.5999999999999994E-2</c:v>
                </c:pt>
                <c:pt idx="36">
                  <c:v>5.5999999999999994E-2</c:v>
                </c:pt>
                <c:pt idx="37">
                  <c:v>5.5999999999999994E-2</c:v>
                </c:pt>
                <c:pt idx="38">
                  <c:v>5.5E-2</c:v>
                </c:pt>
                <c:pt idx="39">
                  <c:v>5.4000000000000006E-2</c:v>
                </c:pt>
                <c:pt idx="40">
                  <c:v>5.4000000000000006E-2</c:v>
                </c:pt>
                <c:pt idx="41">
                  <c:v>5.5E-2</c:v>
                </c:pt>
                <c:pt idx="42">
                  <c:v>5.4000000000000006E-2</c:v>
                </c:pt>
                <c:pt idx="43">
                  <c:v>5.4000000000000006E-2</c:v>
                </c:pt>
                <c:pt idx="44">
                  <c:v>5.2999999999999999E-2</c:v>
                </c:pt>
                <c:pt idx="45">
                  <c:v>5.4000000000000006E-2</c:v>
                </c:pt>
                <c:pt idx="46">
                  <c:v>5.2000000000000005E-2</c:v>
                </c:pt>
                <c:pt idx="47">
                  <c:v>5.2000000000000005E-2</c:v>
                </c:pt>
                <c:pt idx="48">
                  <c:v>5.0999999999999997E-2</c:v>
                </c:pt>
                <c:pt idx="49">
                  <c:v>0.05</c:v>
                </c:pt>
                <c:pt idx="50">
                  <c:v>0.05</c:v>
                </c:pt>
                <c:pt idx="51">
                  <c:v>4.9000000000000002E-2</c:v>
                </c:pt>
                <c:pt idx="52">
                  <c:v>0.05</c:v>
                </c:pt>
                <c:pt idx="53">
                  <c:v>0.05</c:v>
                </c:pt>
                <c:pt idx="54">
                  <c:v>0.05</c:v>
                </c:pt>
                <c:pt idx="55">
                  <c:v>4.9000000000000002E-2</c:v>
                </c:pt>
                <c:pt idx="56">
                  <c:v>4.7E-2</c:v>
                </c:pt>
                <c:pt idx="57">
                  <c:v>4.8000000000000001E-2</c:v>
                </c:pt>
                <c:pt idx="58">
                  <c:v>4.7E-2</c:v>
                </c:pt>
                <c:pt idx="59">
                  <c:v>4.7E-2</c:v>
                </c:pt>
                <c:pt idx="60">
                  <c:v>4.5999999999999999E-2</c:v>
                </c:pt>
                <c:pt idx="61">
                  <c:v>4.5999999999999999E-2</c:v>
                </c:pt>
                <c:pt idx="62">
                  <c:v>4.7E-2</c:v>
                </c:pt>
                <c:pt idx="63">
                  <c:v>4.7E-2</c:v>
                </c:pt>
                <c:pt idx="64">
                  <c:v>4.4999999999999998E-2</c:v>
                </c:pt>
                <c:pt idx="65">
                  <c:v>4.4000000000000004E-2</c:v>
                </c:pt>
                <c:pt idx="66">
                  <c:v>4.4999999999999998E-2</c:v>
                </c:pt>
                <c:pt idx="67">
                  <c:v>4.4000000000000004E-2</c:v>
                </c:pt>
                <c:pt idx="68">
                  <c:v>4.5999999999999999E-2</c:v>
                </c:pt>
                <c:pt idx="69">
                  <c:v>4.4999999999999998E-2</c:v>
                </c:pt>
                <c:pt idx="70">
                  <c:v>4.4000000000000004E-2</c:v>
                </c:pt>
                <c:pt idx="71">
                  <c:v>4.4999999999999998E-2</c:v>
                </c:pt>
                <c:pt idx="72">
                  <c:v>4.4000000000000004E-2</c:v>
                </c:pt>
                <c:pt idx="73">
                  <c:v>4.5999999999999999E-2</c:v>
                </c:pt>
                <c:pt idx="74">
                  <c:v>4.7E-2</c:v>
                </c:pt>
                <c:pt idx="75">
                  <c:v>4.5999999999999999E-2</c:v>
                </c:pt>
                <c:pt idx="76">
                  <c:v>4.7E-2</c:v>
                </c:pt>
                <c:pt idx="77">
                  <c:v>4.7E-2</c:v>
                </c:pt>
                <c:pt idx="78">
                  <c:v>4.7E-2</c:v>
                </c:pt>
                <c:pt idx="79">
                  <c:v>0.05</c:v>
                </c:pt>
                <c:pt idx="80">
                  <c:v>0.05</c:v>
                </c:pt>
                <c:pt idx="81">
                  <c:v>4.9000000000000002E-2</c:v>
                </c:pt>
                <c:pt idx="82">
                  <c:v>5.0999999999999997E-2</c:v>
                </c:pt>
                <c:pt idx="83">
                  <c:v>0.05</c:v>
                </c:pt>
                <c:pt idx="84">
                  <c:v>5.4000000000000006E-2</c:v>
                </c:pt>
                <c:pt idx="85">
                  <c:v>5.5999999999999994E-2</c:v>
                </c:pt>
                <c:pt idx="86">
                  <c:v>5.7999999999999996E-2</c:v>
                </c:pt>
                <c:pt idx="87">
                  <c:v>6.0999999999999999E-2</c:v>
                </c:pt>
                <c:pt idx="88">
                  <c:v>6.0999999999999999E-2</c:v>
                </c:pt>
                <c:pt idx="89">
                  <c:v>6.5000000000000002E-2</c:v>
                </c:pt>
                <c:pt idx="90">
                  <c:v>6.8000000000000005E-2</c:v>
                </c:pt>
                <c:pt idx="91">
                  <c:v>7.2999999999999995E-2</c:v>
                </c:pt>
                <c:pt idx="92">
                  <c:v>7.8E-2</c:v>
                </c:pt>
                <c:pt idx="93">
                  <c:v>8.3000000000000004E-2</c:v>
                </c:pt>
                <c:pt idx="94">
                  <c:v>8.6999999999999994E-2</c:v>
                </c:pt>
                <c:pt idx="95">
                  <c:v>0.09</c:v>
                </c:pt>
                <c:pt idx="96">
                  <c:v>9.4E-2</c:v>
                </c:pt>
                <c:pt idx="97">
                  <c:v>9.5000000000000001E-2</c:v>
                </c:pt>
                <c:pt idx="98">
                  <c:v>9.5000000000000001E-2</c:v>
                </c:pt>
                <c:pt idx="99">
                  <c:v>9.6000000000000002E-2</c:v>
                </c:pt>
                <c:pt idx="100">
                  <c:v>9.8000000000000004E-2</c:v>
                </c:pt>
                <c:pt idx="101">
                  <c:v>0.1</c:v>
                </c:pt>
                <c:pt idx="102">
                  <c:v>9.9000000000000005E-2</c:v>
                </c:pt>
                <c:pt idx="103">
                  <c:v>9.9000000000000005E-2</c:v>
                </c:pt>
                <c:pt idx="104">
                  <c:v>9.8000000000000004E-2</c:v>
                </c:pt>
                <c:pt idx="105">
                  <c:v>9.8000000000000004E-2</c:v>
                </c:pt>
                <c:pt idx="106">
                  <c:v>9.9000000000000005E-2</c:v>
                </c:pt>
                <c:pt idx="107">
                  <c:v>9.9000000000000005E-2</c:v>
                </c:pt>
                <c:pt idx="108">
                  <c:v>9.6000000000000002E-2</c:v>
                </c:pt>
                <c:pt idx="109">
                  <c:v>9.4E-2</c:v>
                </c:pt>
                <c:pt idx="110">
                  <c:v>9.4E-2</c:v>
                </c:pt>
                <c:pt idx="111">
                  <c:v>9.5000000000000001E-2</c:v>
                </c:pt>
                <c:pt idx="112">
                  <c:v>9.5000000000000001E-2</c:v>
                </c:pt>
                <c:pt idx="113">
                  <c:v>9.4E-2</c:v>
                </c:pt>
                <c:pt idx="114">
                  <c:v>9.8000000000000004E-2</c:v>
                </c:pt>
                <c:pt idx="115">
                  <c:v>9.3000000000000013E-2</c:v>
                </c:pt>
                <c:pt idx="116">
                  <c:v>9.0999999999999998E-2</c:v>
                </c:pt>
                <c:pt idx="117">
                  <c:v>0.09</c:v>
                </c:pt>
                <c:pt idx="118">
                  <c:v>0.09</c:v>
                </c:pt>
                <c:pt idx="119">
                  <c:v>9.0999999999999998E-2</c:v>
                </c:pt>
                <c:pt idx="120">
                  <c:v>0.09</c:v>
                </c:pt>
                <c:pt idx="121">
                  <c:v>9.0999999999999998E-2</c:v>
                </c:pt>
                <c:pt idx="122">
                  <c:v>0.09</c:v>
                </c:pt>
                <c:pt idx="123">
                  <c:v>0.09</c:v>
                </c:pt>
                <c:pt idx="124">
                  <c:v>0.09</c:v>
                </c:pt>
                <c:pt idx="125">
                  <c:v>8.8000000000000009E-2</c:v>
                </c:pt>
                <c:pt idx="126">
                  <c:v>8.5999999999999993E-2</c:v>
                </c:pt>
                <c:pt idx="127">
                  <c:v>8.5000000000000006E-2</c:v>
                </c:pt>
                <c:pt idx="128">
                  <c:v>8.3000000000000004E-2</c:v>
                </c:pt>
                <c:pt idx="129">
                  <c:v>8.3000000000000004E-2</c:v>
                </c:pt>
                <c:pt idx="130">
                  <c:v>8.199999999999999E-2</c:v>
                </c:pt>
                <c:pt idx="131">
                  <c:v>8.199999999999999E-2</c:v>
                </c:pt>
                <c:pt idx="132">
                  <c:v>8.199999999999999E-2</c:v>
                </c:pt>
                <c:pt idx="133">
                  <c:v>8.199999999999999E-2</c:v>
                </c:pt>
                <c:pt idx="134">
                  <c:v>8.199999999999999E-2</c:v>
                </c:pt>
                <c:pt idx="135">
                  <c:v>8.1000000000000003E-2</c:v>
                </c:pt>
                <c:pt idx="136">
                  <c:v>7.8E-2</c:v>
                </c:pt>
                <c:pt idx="137">
                  <c:v>7.8E-2</c:v>
                </c:pt>
                <c:pt idx="138">
                  <c:v>7.6999999999999999E-2</c:v>
                </c:pt>
                <c:pt idx="139">
                  <c:v>7.9000000000000001E-2</c:v>
                </c:pt>
                <c:pt idx="140">
                  <c:v>0.08</c:v>
                </c:pt>
                <c:pt idx="141">
                  <c:v>7.6999999999999999E-2</c:v>
                </c:pt>
                <c:pt idx="142">
                  <c:v>7.4999999999999997E-2</c:v>
                </c:pt>
                <c:pt idx="143">
                  <c:v>7.5999999999999998E-2</c:v>
                </c:pt>
                <c:pt idx="144">
                  <c:v>7.4999999999999997E-2</c:v>
                </c:pt>
                <c:pt idx="145">
                  <c:v>7.4999999999999997E-2</c:v>
                </c:pt>
                <c:pt idx="146">
                  <c:v>7.2999999999999995E-2</c:v>
                </c:pt>
                <c:pt idx="147">
                  <c:v>7.2000000000000008E-2</c:v>
                </c:pt>
                <c:pt idx="148">
                  <c:v>7.2000000000000008E-2</c:v>
                </c:pt>
                <c:pt idx="149">
                  <c:v>7.2000000000000008E-2</c:v>
                </c:pt>
                <c:pt idx="150">
                  <c:v>6.9000000000000006E-2</c:v>
                </c:pt>
                <c:pt idx="151">
                  <c:v>6.7000000000000004E-2</c:v>
                </c:pt>
                <c:pt idx="152">
                  <c:v>6.6000000000000003E-2</c:v>
                </c:pt>
                <c:pt idx="153">
                  <c:v>6.7000000000000004E-2</c:v>
                </c:pt>
                <c:pt idx="154">
                  <c:v>6.7000000000000004E-2</c:v>
                </c:pt>
                <c:pt idx="155">
                  <c:v>6.2E-2</c:v>
                </c:pt>
                <c:pt idx="156">
                  <c:v>6.3E-2</c:v>
                </c:pt>
                <c:pt idx="157">
                  <c:v>6.0999999999999999E-2</c:v>
                </c:pt>
                <c:pt idx="158">
                  <c:v>6.2E-2</c:v>
                </c:pt>
                <c:pt idx="159">
                  <c:v>6.0999999999999999E-2</c:v>
                </c:pt>
                <c:pt idx="160">
                  <c:v>5.9000000000000004E-2</c:v>
                </c:pt>
                <c:pt idx="161">
                  <c:v>5.7000000000000002E-2</c:v>
                </c:pt>
                <c:pt idx="162">
                  <c:v>5.7999999999999996E-2</c:v>
                </c:pt>
                <c:pt idx="163">
                  <c:v>5.5999999999999994E-2</c:v>
                </c:pt>
                <c:pt idx="164">
                  <c:v>5.7000000000000002E-2</c:v>
                </c:pt>
                <c:pt idx="165">
                  <c:v>5.5E-2</c:v>
                </c:pt>
                <c:pt idx="166">
                  <c:v>5.4000000000000006E-2</c:v>
                </c:pt>
                <c:pt idx="167">
                  <c:v>5.4000000000000006E-2</c:v>
                </c:pt>
                <c:pt idx="168">
                  <c:v>5.5999999999999994E-2</c:v>
                </c:pt>
                <c:pt idx="169">
                  <c:v>5.2999999999999999E-2</c:v>
                </c:pt>
                <c:pt idx="170">
                  <c:v>5.2000000000000005E-2</c:v>
                </c:pt>
                <c:pt idx="171">
                  <c:v>5.0999999999999997E-2</c:v>
                </c:pt>
                <c:pt idx="172">
                  <c:v>0.05</c:v>
                </c:pt>
                <c:pt idx="173">
                  <c:v>0.05</c:v>
                </c:pt>
                <c:pt idx="174">
                  <c:v>5.0999999999999997E-2</c:v>
                </c:pt>
                <c:pt idx="175">
                  <c:v>0.05</c:v>
                </c:pt>
                <c:pt idx="176">
                  <c:v>4.8000000000000001E-2</c:v>
                </c:pt>
                <c:pt idx="177">
                  <c:v>4.9000000000000002E-2</c:v>
                </c:pt>
                <c:pt idx="178">
                  <c:v>0.05</c:v>
                </c:pt>
                <c:pt idx="179">
                  <c:v>5.0999999999999997E-2</c:v>
                </c:pt>
                <c:pt idx="180">
                  <c:v>4.8000000000000001E-2</c:v>
                </c:pt>
                <c:pt idx="181">
                  <c:v>4.9000000000000002E-2</c:v>
                </c:pt>
                <c:pt idx="182">
                  <c:v>4.8000000000000001E-2</c:v>
                </c:pt>
                <c:pt idx="183">
                  <c:v>4.9000000000000002E-2</c:v>
                </c:pt>
                <c:pt idx="184">
                  <c:v>0.05</c:v>
                </c:pt>
                <c:pt idx="185">
                  <c:v>4.9000000000000002E-2</c:v>
                </c:pt>
                <c:pt idx="186">
                  <c:v>4.7E-2</c:v>
                </c:pt>
                <c:pt idx="187">
                  <c:v>4.7E-2</c:v>
                </c:pt>
                <c:pt idx="188">
                  <c:v>4.7E-2</c:v>
                </c:pt>
                <c:pt idx="189">
                  <c:v>4.5999999999999999E-2</c:v>
                </c:pt>
                <c:pt idx="190">
                  <c:v>4.4000000000000004E-2</c:v>
                </c:pt>
                <c:pt idx="191">
                  <c:v>4.4999999999999998E-2</c:v>
                </c:pt>
                <c:pt idx="192">
                  <c:v>4.4000000000000004E-2</c:v>
                </c:pt>
                <c:pt idx="193">
                  <c:v>4.2999999999999997E-2</c:v>
                </c:pt>
                <c:pt idx="194">
                  <c:v>4.2999999999999997E-2</c:v>
                </c:pt>
                <c:pt idx="195">
                  <c:v>4.4000000000000004E-2</c:v>
                </c:pt>
                <c:pt idx="196">
                  <c:v>4.2000000000000003E-2</c:v>
                </c:pt>
                <c:pt idx="197">
                  <c:v>4.0999999999999995E-2</c:v>
                </c:pt>
                <c:pt idx="198">
                  <c:v>4.2000000000000003E-2</c:v>
                </c:pt>
                <c:pt idx="199">
                  <c:v>4.0999999999999995E-2</c:v>
                </c:pt>
                <c:pt idx="200">
                  <c:v>0.04</c:v>
                </c:pt>
                <c:pt idx="201">
                  <c:v>4.0999999999999995E-2</c:v>
                </c:pt>
                <c:pt idx="202">
                  <c:v>0.04</c:v>
                </c:pt>
                <c:pt idx="203">
                  <c:v>0.04</c:v>
                </c:pt>
                <c:pt idx="204">
                  <c:v>3.7999999999999999E-2</c:v>
                </c:pt>
                <c:pt idx="205">
                  <c:v>0.04</c:v>
                </c:pt>
                <c:pt idx="206">
                  <c:v>3.7999999999999999E-2</c:v>
                </c:pt>
                <c:pt idx="207">
                  <c:v>3.7999999999999999E-2</c:v>
                </c:pt>
                <c:pt idx="208">
                  <c:v>3.7000000000000005E-2</c:v>
                </c:pt>
                <c:pt idx="209">
                  <c:v>3.7999999999999999E-2</c:v>
                </c:pt>
                <c:pt idx="210">
                  <c:v>3.7999999999999999E-2</c:v>
                </c:pt>
                <c:pt idx="211">
                  <c:v>3.9E-2</c:v>
                </c:pt>
                <c:pt idx="212">
                  <c:v>0.04</c:v>
                </c:pt>
                <c:pt idx="213">
                  <c:v>3.7999999999999999E-2</c:v>
                </c:pt>
                <c:pt idx="214">
                  <c:v>3.7999999999999999E-2</c:v>
                </c:pt>
                <c:pt idx="215">
                  <c:v>3.7000000000000005E-2</c:v>
                </c:pt>
                <c:pt idx="216">
                  <c:v>3.7000000000000005E-2</c:v>
                </c:pt>
                <c:pt idx="217">
                  <c:v>3.6000000000000004E-2</c:v>
                </c:pt>
                <c:pt idx="218">
                  <c:v>3.6000000000000004E-2</c:v>
                </c:pt>
                <c:pt idx="219">
                  <c:v>3.7000000000000005E-2</c:v>
                </c:pt>
                <c:pt idx="220">
                  <c:v>3.5000000000000003E-2</c:v>
                </c:pt>
                <c:pt idx="221">
                  <c:v>3.6000000000000004E-2</c:v>
                </c:pt>
                <c:pt idx="222">
                  <c:v>3.6000000000000004E-2</c:v>
                </c:pt>
                <c:pt idx="223">
                  <c:v>3.6000000000000004E-2</c:v>
                </c:pt>
                <c:pt idx="224">
                  <c:v>3.5000000000000003E-2</c:v>
                </c:pt>
                <c:pt idx="225">
                  <c:v>3.5000000000000003E-2</c:v>
                </c:pt>
                <c:pt idx="226">
                  <c:v>4.4000000000000004E-2</c:v>
                </c:pt>
                <c:pt idx="227">
                  <c:v>0.14800000000000002</c:v>
                </c:pt>
                <c:pt idx="228">
                  <c:v>0.13300000000000001</c:v>
                </c:pt>
                <c:pt idx="229">
                  <c:v>0.111</c:v>
                </c:pt>
                <c:pt idx="230">
                  <c:v>0.10199999999999999</c:v>
                </c:pt>
                <c:pt idx="231">
                  <c:v>8.4000000000000005E-2</c:v>
                </c:pt>
                <c:pt idx="232">
                  <c:v>7.8E-2</c:v>
                </c:pt>
                <c:pt idx="233">
                  <c:v>6.9000000000000006E-2</c:v>
                </c:pt>
                <c:pt idx="234">
                  <c:v>6.7000000000000004E-2</c:v>
                </c:pt>
                <c:pt idx="235">
                  <c:v>6.7000000000000004E-2</c:v>
                </c:pt>
                <c:pt idx="236">
                  <c:v>6.3E-2</c:v>
                </c:pt>
                <c:pt idx="237">
                  <c:v>6.2E-2</c:v>
                </c:pt>
                <c:pt idx="238">
                  <c:v>0.06</c:v>
                </c:pt>
                <c:pt idx="239">
                  <c:v>6.0999999999999999E-2</c:v>
                </c:pt>
                <c:pt idx="240">
                  <c:v>5.7999999999999996E-2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890-4831-822D-9C0CB65957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0697199"/>
        <c:axId val="490692623"/>
      </c:lineChart>
      <c:dateAx>
        <c:axId val="490697199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490692623"/>
        <c:crosses val="autoZero"/>
        <c:auto val="1"/>
        <c:lblOffset val="100"/>
        <c:baseTimeUnit val="months"/>
      </c:dateAx>
      <c:valAx>
        <c:axId val="490692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490697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r>
              <a:rPr lang="en-US" sz="20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Foodservice</a:t>
            </a:r>
            <a:r>
              <a:rPr lang="en-US" b="1" baseline="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baseline="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Unemployment Rate</a:t>
            </a:r>
            <a:endParaRPr lang="en-US" b="1" baseline="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c:rich>
      </c:tx>
      <c:layout>
        <c:manualLayout>
          <c:xMode val="edge"/>
          <c:yMode val="edge"/>
          <c:x val="0.32576041666666666"/>
          <c:y val="2.03703703703703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3943282205643923E-2"/>
          <c:y val="0.10828979449669106"/>
          <c:w val="0.91716611157762928"/>
          <c:h val="0.73123167597780681"/>
        </c:manualLayout>
      </c:layout>
      <c:lineChart>
        <c:grouping val="standard"/>
        <c:varyColors val="0"/>
        <c:ser>
          <c:idx val="0"/>
          <c:order val="0"/>
          <c:tx>
            <c:strRef>
              <c:f>'Unemployment Rate'!$K$1</c:f>
              <c:strCache>
                <c:ptCount val="1"/>
                <c:pt idx="0">
                  <c:v>2020</c:v>
                </c:pt>
              </c:strCache>
            </c:strRef>
          </c:tx>
          <c:spPr>
            <a:ln w="44450" cap="rnd">
              <a:solidFill>
                <a:srgbClr val="FCBF49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>
                <c:manualLayout>
                  <c:x val="-6.6447741173002561E-2"/>
                  <c:y val="-8.6817125915687032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AA5-4E36-822C-FB8754852EEE}"/>
                </c:ext>
              </c:extLst>
            </c:dLbl>
            <c:dLbl>
              <c:idx val="11"/>
              <c:layout>
                <c:manualLayout>
                  <c:x val="-1.6666666666666666E-2"/>
                  <c:y val="-2.59259259259259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AA5-4E36-822C-FB8754852EE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'Unemployment Rate'!$A$2:$A$13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'Unemployment Rate'!$K$2:$K$13</c:f>
              <c:numCache>
                <c:formatCode>0.0%</c:formatCode>
                <c:ptCount val="12"/>
                <c:pt idx="0">
                  <c:v>6.2E-2</c:v>
                </c:pt>
                <c:pt idx="1">
                  <c:v>5.9000000000000004E-2</c:v>
                </c:pt>
                <c:pt idx="2">
                  <c:v>7.9000000000000001E-2</c:v>
                </c:pt>
                <c:pt idx="3">
                  <c:v>0.373</c:v>
                </c:pt>
                <c:pt idx="4">
                  <c:v>0.33899999999999997</c:v>
                </c:pt>
                <c:pt idx="5">
                  <c:v>0.26600000000000001</c:v>
                </c:pt>
                <c:pt idx="6">
                  <c:v>0.23899999999999999</c:v>
                </c:pt>
                <c:pt idx="7">
                  <c:v>0.20800000000000002</c:v>
                </c:pt>
                <c:pt idx="8">
                  <c:v>0.18</c:v>
                </c:pt>
                <c:pt idx="9">
                  <c:v>0.159</c:v>
                </c:pt>
                <c:pt idx="10">
                  <c:v>0.14599999999999999</c:v>
                </c:pt>
                <c:pt idx="11">
                  <c:v>0.16399999999999998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A5-4E36-822C-FB8754852EEE}"/>
            </c:ext>
          </c:extLst>
        </c:ser>
        <c:ser>
          <c:idx val="1"/>
          <c:order val="1"/>
          <c:tx>
            <c:strRef>
              <c:f>'Unemployment Rate'!$L$1</c:f>
              <c:strCache>
                <c:ptCount val="1"/>
                <c:pt idx="0">
                  <c:v>2021</c:v>
                </c:pt>
              </c:strCache>
            </c:strRef>
          </c:tx>
          <c:spPr>
            <a:ln w="44450" cap="rnd">
              <a:solidFill>
                <a:srgbClr val="003049">
                  <a:lumMod val="75000"/>
                  <a:lumOff val="25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4"/>
              <c:layout>
                <c:manualLayout>
                  <c:x val="-2.9903004782825704E-2"/>
                  <c:y val="-4.03896530392479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AA5-4E36-822C-FB8754852EE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'Unemployment Rate'!$A$2:$A$13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'Unemployment Rate'!$L$2:$L$13</c:f>
              <c:numCache>
                <c:formatCode>0.0%</c:formatCode>
                <c:ptCount val="12"/>
                <c:pt idx="0">
                  <c:v>0.153</c:v>
                </c:pt>
                <c:pt idx="1">
                  <c:v>0.127</c:v>
                </c:pt>
                <c:pt idx="2">
                  <c:v>0.127</c:v>
                </c:pt>
                <c:pt idx="3">
                  <c:v>0.107</c:v>
                </c:pt>
                <c:pt idx="4">
                  <c:v>9.9000000000000005E-2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A5-4E36-822C-FB8754852E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09859519"/>
        <c:axId val="1909857023"/>
      </c:lineChart>
      <c:catAx>
        <c:axId val="190985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909857023"/>
        <c:crosses val="autoZero"/>
        <c:auto val="1"/>
        <c:lblAlgn val="ctr"/>
        <c:lblOffset val="100"/>
        <c:noMultiLvlLbl val="0"/>
      </c:catAx>
      <c:valAx>
        <c:axId val="1909857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90985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77378781167979005"/>
          <c:y val="3.3704758777121743E-2"/>
          <c:w val="0.18763746719160104"/>
          <c:h val="5.45590627553709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r>
              <a:rPr lang="en-US" sz="2400" b="1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Employment By Industry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5284948575933163E-2"/>
          <c:y val="0.10921898928024502"/>
          <c:w val="0.916616393915481"/>
          <c:h val="0.7354094367606806"/>
        </c:manualLayout>
      </c:layout>
      <c:lineChart>
        <c:grouping val="standard"/>
        <c:varyColors val="0"/>
        <c:ser>
          <c:idx val="0"/>
          <c:order val="0"/>
          <c:tx>
            <c:strRef>
              <c:f>'Employment Numbers By Industry'!$E$1</c:f>
              <c:strCache>
                <c:ptCount val="1"/>
                <c:pt idx="0">
                  <c:v>Construction</c:v>
                </c:pt>
              </c:strCache>
            </c:strRef>
          </c:tx>
          <c:spPr>
            <a:ln w="38100" cap="rnd">
              <a:solidFill>
                <a:schemeClr val="accent1">
                  <a:lumMod val="25000"/>
                  <a:lumOff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'Employment Numbers By Industry'!$A$2:$A$242</c:f>
              <c:numCache>
                <c:formatCode>mmm\-yy</c:formatCode>
                <c:ptCount val="241"/>
                <c:pt idx="0">
                  <c:v>37012</c:v>
                </c:pt>
                <c:pt idx="1">
                  <c:v>37043</c:v>
                </c:pt>
                <c:pt idx="2">
                  <c:v>37073</c:v>
                </c:pt>
                <c:pt idx="3">
                  <c:v>37104</c:v>
                </c:pt>
                <c:pt idx="4">
                  <c:v>37135</c:v>
                </c:pt>
                <c:pt idx="5">
                  <c:v>37165</c:v>
                </c:pt>
                <c:pt idx="6">
                  <c:v>37196</c:v>
                </c:pt>
                <c:pt idx="7">
                  <c:v>37226</c:v>
                </c:pt>
                <c:pt idx="8">
                  <c:v>37257</c:v>
                </c:pt>
                <c:pt idx="9">
                  <c:v>37288</c:v>
                </c:pt>
                <c:pt idx="10">
                  <c:v>37316</c:v>
                </c:pt>
                <c:pt idx="11">
                  <c:v>37347</c:v>
                </c:pt>
                <c:pt idx="12">
                  <c:v>37377</c:v>
                </c:pt>
                <c:pt idx="13">
                  <c:v>37408</c:v>
                </c:pt>
                <c:pt idx="14">
                  <c:v>37438</c:v>
                </c:pt>
                <c:pt idx="15">
                  <c:v>37469</c:v>
                </c:pt>
                <c:pt idx="16">
                  <c:v>37500</c:v>
                </c:pt>
                <c:pt idx="17">
                  <c:v>37530</c:v>
                </c:pt>
                <c:pt idx="18">
                  <c:v>37561</c:v>
                </c:pt>
                <c:pt idx="19">
                  <c:v>37591</c:v>
                </c:pt>
                <c:pt idx="20">
                  <c:v>37622</c:v>
                </c:pt>
                <c:pt idx="21">
                  <c:v>37653</c:v>
                </c:pt>
                <c:pt idx="22">
                  <c:v>37681</c:v>
                </c:pt>
                <c:pt idx="23">
                  <c:v>37712</c:v>
                </c:pt>
                <c:pt idx="24">
                  <c:v>37742</c:v>
                </c:pt>
                <c:pt idx="25">
                  <c:v>37773</c:v>
                </c:pt>
                <c:pt idx="26">
                  <c:v>37803</c:v>
                </c:pt>
                <c:pt idx="27">
                  <c:v>37834</c:v>
                </c:pt>
                <c:pt idx="28">
                  <c:v>37865</c:v>
                </c:pt>
                <c:pt idx="29">
                  <c:v>37895</c:v>
                </c:pt>
                <c:pt idx="30">
                  <c:v>37926</c:v>
                </c:pt>
                <c:pt idx="31">
                  <c:v>37956</c:v>
                </c:pt>
                <c:pt idx="32">
                  <c:v>37987</c:v>
                </c:pt>
                <c:pt idx="33">
                  <c:v>38018</c:v>
                </c:pt>
                <c:pt idx="34">
                  <c:v>38047</c:v>
                </c:pt>
                <c:pt idx="35">
                  <c:v>38078</c:v>
                </c:pt>
                <c:pt idx="36">
                  <c:v>38108</c:v>
                </c:pt>
                <c:pt idx="37">
                  <c:v>38139</c:v>
                </c:pt>
                <c:pt idx="38">
                  <c:v>38169</c:v>
                </c:pt>
                <c:pt idx="39">
                  <c:v>38200</c:v>
                </c:pt>
                <c:pt idx="40">
                  <c:v>38231</c:v>
                </c:pt>
                <c:pt idx="41">
                  <c:v>38261</c:v>
                </c:pt>
                <c:pt idx="42">
                  <c:v>38292</c:v>
                </c:pt>
                <c:pt idx="43">
                  <c:v>38322</c:v>
                </c:pt>
                <c:pt idx="44">
                  <c:v>38353</c:v>
                </c:pt>
                <c:pt idx="45">
                  <c:v>38384</c:v>
                </c:pt>
                <c:pt idx="46">
                  <c:v>38412</c:v>
                </c:pt>
                <c:pt idx="47">
                  <c:v>38443</c:v>
                </c:pt>
                <c:pt idx="48">
                  <c:v>38473</c:v>
                </c:pt>
                <c:pt idx="49">
                  <c:v>38504</c:v>
                </c:pt>
                <c:pt idx="50">
                  <c:v>38534</c:v>
                </c:pt>
                <c:pt idx="51">
                  <c:v>38565</c:v>
                </c:pt>
                <c:pt idx="52">
                  <c:v>38596</c:v>
                </c:pt>
                <c:pt idx="53">
                  <c:v>38626</c:v>
                </c:pt>
                <c:pt idx="54">
                  <c:v>38657</c:v>
                </c:pt>
                <c:pt idx="55">
                  <c:v>38687</c:v>
                </c:pt>
                <c:pt idx="56">
                  <c:v>38718</c:v>
                </c:pt>
                <c:pt idx="57">
                  <c:v>38749</c:v>
                </c:pt>
                <c:pt idx="58">
                  <c:v>38777</c:v>
                </c:pt>
                <c:pt idx="59">
                  <c:v>38808</c:v>
                </c:pt>
                <c:pt idx="60">
                  <c:v>38838</c:v>
                </c:pt>
                <c:pt idx="61">
                  <c:v>38869</c:v>
                </c:pt>
                <c:pt idx="62">
                  <c:v>38899</c:v>
                </c:pt>
                <c:pt idx="63">
                  <c:v>38930</c:v>
                </c:pt>
                <c:pt idx="64">
                  <c:v>38961</c:v>
                </c:pt>
                <c:pt idx="65">
                  <c:v>38991</c:v>
                </c:pt>
                <c:pt idx="66">
                  <c:v>39022</c:v>
                </c:pt>
                <c:pt idx="67">
                  <c:v>39052</c:v>
                </c:pt>
                <c:pt idx="68">
                  <c:v>39083</c:v>
                </c:pt>
                <c:pt idx="69">
                  <c:v>39114</c:v>
                </c:pt>
                <c:pt idx="70">
                  <c:v>39142</c:v>
                </c:pt>
                <c:pt idx="71">
                  <c:v>39173</c:v>
                </c:pt>
                <c:pt idx="72">
                  <c:v>39203</c:v>
                </c:pt>
                <c:pt idx="73">
                  <c:v>39234</c:v>
                </c:pt>
                <c:pt idx="74">
                  <c:v>39264</c:v>
                </c:pt>
                <c:pt idx="75">
                  <c:v>39295</c:v>
                </c:pt>
                <c:pt idx="76">
                  <c:v>39326</c:v>
                </c:pt>
                <c:pt idx="77">
                  <c:v>39356</c:v>
                </c:pt>
                <c:pt idx="78">
                  <c:v>39387</c:v>
                </c:pt>
                <c:pt idx="79">
                  <c:v>39417</c:v>
                </c:pt>
                <c:pt idx="80">
                  <c:v>39448</c:v>
                </c:pt>
                <c:pt idx="81">
                  <c:v>39479</c:v>
                </c:pt>
                <c:pt idx="82">
                  <c:v>39508</c:v>
                </c:pt>
                <c:pt idx="83">
                  <c:v>39539</c:v>
                </c:pt>
                <c:pt idx="84">
                  <c:v>39569</c:v>
                </c:pt>
                <c:pt idx="85">
                  <c:v>39600</c:v>
                </c:pt>
                <c:pt idx="86">
                  <c:v>39630</c:v>
                </c:pt>
                <c:pt idx="87">
                  <c:v>39661</c:v>
                </c:pt>
                <c:pt idx="88">
                  <c:v>39692</c:v>
                </c:pt>
                <c:pt idx="89">
                  <c:v>39722</c:v>
                </c:pt>
                <c:pt idx="90">
                  <c:v>39753</c:v>
                </c:pt>
                <c:pt idx="91">
                  <c:v>39783</c:v>
                </c:pt>
                <c:pt idx="92">
                  <c:v>39814</c:v>
                </c:pt>
                <c:pt idx="93">
                  <c:v>39845</c:v>
                </c:pt>
                <c:pt idx="94">
                  <c:v>39873</c:v>
                </c:pt>
                <c:pt idx="95">
                  <c:v>39904</c:v>
                </c:pt>
                <c:pt idx="96">
                  <c:v>39934</c:v>
                </c:pt>
                <c:pt idx="97">
                  <c:v>39965</c:v>
                </c:pt>
                <c:pt idx="98">
                  <c:v>39995</c:v>
                </c:pt>
                <c:pt idx="99">
                  <c:v>40026</c:v>
                </c:pt>
                <c:pt idx="100">
                  <c:v>40057</c:v>
                </c:pt>
                <c:pt idx="101">
                  <c:v>40087</c:v>
                </c:pt>
                <c:pt idx="102">
                  <c:v>40118</c:v>
                </c:pt>
                <c:pt idx="103">
                  <c:v>40148</c:v>
                </c:pt>
                <c:pt idx="104">
                  <c:v>40179</c:v>
                </c:pt>
                <c:pt idx="105">
                  <c:v>40210</c:v>
                </c:pt>
                <c:pt idx="106">
                  <c:v>40238</c:v>
                </c:pt>
                <c:pt idx="107">
                  <c:v>40269</c:v>
                </c:pt>
                <c:pt idx="108">
                  <c:v>40299</c:v>
                </c:pt>
                <c:pt idx="109">
                  <c:v>40330</c:v>
                </c:pt>
                <c:pt idx="110">
                  <c:v>40360</c:v>
                </c:pt>
                <c:pt idx="111">
                  <c:v>40391</c:v>
                </c:pt>
                <c:pt idx="112">
                  <c:v>40422</c:v>
                </c:pt>
                <c:pt idx="113">
                  <c:v>40452</c:v>
                </c:pt>
                <c:pt idx="114">
                  <c:v>40483</c:v>
                </c:pt>
                <c:pt idx="115">
                  <c:v>40513</c:v>
                </c:pt>
                <c:pt idx="116">
                  <c:v>40544</c:v>
                </c:pt>
                <c:pt idx="117">
                  <c:v>40575</c:v>
                </c:pt>
                <c:pt idx="118">
                  <c:v>40603</c:v>
                </c:pt>
                <c:pt idx="119">
                  <c:v>40634</c:v>
                </c:pt>
                <c:pt idx="120">
                  <c:v>40664</c:v>
                </c:pt>
                <c:pt idx="121">
                  <c:v>40695</c:v>
                </c:pt>
                <c:pt idx="122">
                  <c:v>40725</c:v>
                </c:pt>
                <c:pt idx="123">
                  <c:v>40756</c:v>
                </c:pt>
                <c:pt idx="124">
                  <c:v>40787</c:v>
                </c:pt>
                <c:pt idx="125">
                  <c:v>40817</c:v>
                </c:pt>
                <c:pt idx="126">
                  <c:v>40848</c:v>
                </c:pt>
                <c:pt idx="127">
                  <c:v>40878</c:v>
                </c:pt>
                <c:pt idx="128">
                  <c:v>40909</c:v>
                </c:pt>
                <c:pt idx="129">
                  <c:v>40940</c:v>
                </c:pt>
                <c:pt idx="130">
                  <c:v>40969</c:v>
                </c:pt>
                <c:pt idx="131">
                  <c:v>41000</c:v>
                </c:pt>
                <c:pt idx="132">
                  <c:v>41030</c:v>
                </c:pt>
                <c:pt idx="133">
                  <c:v>41061</c:v>
                </c:pt>
                <c:pt idx="134">
                  <c:v>41091</c:v>
                </c:pt>
                <c:pt idx="135">
                  <c:v>41122</c:v>
                </c:pt>
                <c:pt idx="136">
                  <c:v>41153</c:v>
                </c:pt>
                <c:pt idx="137">
                  <c:v>41183</c:v>
                </c:pt>
                <c:pt idx="138">
                  <c:v>41214</c:v>
                </c:pt>
                <c:pt idx="139">
                  <c:v>41244</c:v>
                </c:pt>
                <c:pt idx="140">
                  <c:v>41275</c:v>
                </c:pt>
                <c:pt idx="141">
                  <c:v>41306</c:v>
                </c:pt>
                <c:pt idx="142">
                  <c:v>41334</c:v>
                </c:pt>
                <c:pt idx="143">
                  <c:v>41365</c:v>
                </c:pt>
                <c:pt idx="144">
                  <c:v>41395</c:v>
                </c:pt>
                <c:pt idx="145">
                  <c:v>41426</c:v>
                </c:pt>
                <c:pt idx="146">
                  <c:v>41456</c:v>
                </c:pt>
                <c:pt idx="147">
                  <c:v>41487</c:v>
                </c:pt>
                <c:pt idx="148">
                  <c:v>41518</c:v>
                </c:pt>
                <c:pt idx="149">
                  <c:v>41548</c:v>
                </c:pt>
                <c:pt idx="150">
                  <c:v>41579</c:v>
                </c:pt>
                <c:pt idx="151">
                  <c:v>41609</c:v>
                </c:pt>
                <c:pt idx="152">
                  <c:v>41640</c:v>
                </c:pt>
                <c:pt idx="153">
                  <c:v>41671</c:v>
                </c:pt>
                <c:pt idx="154">
                  <c:v>41699</c:v>
                </c:pt>
                <c:pt idx="155">
                  <c:v>41730</c:v>
                </c:pt>
                <c:pt idx="156">
                  <c:v>41760</c:v>
                </c:pt>
                <c:pt idx="157">
                  <c:v>41791</c:v>
                </c:pt>
                <c:pt idx="158">
                  <c:v>41821</c:v>
                </c:pt>
                <c:pt idx="159">
                  <c:v>41852</c:v>
                </c:pt>
                <c:pt idx="160">
                  <c:v>41883</c:v>
                </c:pt>
                <c:pt idx="161">
                  <c:v>41913</c:v>
                </c:pt>
                <c:pt idx="162">
                  <c:v>41944</c:v>
                </c:pt>
                <c:pt idx="163">
                  <c:v>41974</c:v>
                </c:pt>
                <c:pt idx="164">
                  <c:v>42005</c:v>
                </c:pt>
                <c:pt idx="165">
                  <c:v>42036</c:v>
                </c:pt>
                <c:pt idx="166">
                  <c:v>42064</c:v>
                </c:pt>
                <c:pt idx="167">
                  <c:v>42095</c:v>
                </c:pt>
                <c:pt idx="168">
                  <c:v>42125</c:v>
                </c:pt>
                <c:pt idx="169">
                  <c:v>42156</c:v>
                </c:pt>
                <c:pt idx="170">
                  <c:v>42186</c:v>
                </c:pt>
                <c:pt idx="171">
                  <c:v>42217</c:v>
                </c:pt>
                <c:pt idx="172">
                  <c:v>42248</c:v>
                </c:pt>
                <c:pt idx="173">
                  <c:v>42278</c:v>
                </c:pt>
                <c:pt idx="174">
                  <c:v>42309</c:v>
                </c:pt>
                <c:pt idx="175">
                  <c:v>42339</c:v>
                </c:pt>
                <c:pt idx="176">
                  <c:v>42370</c:v>
                </c:pt>
                <c:pt idx="177">
                  <c:v>42401</c:v>
                </c:pt>
                <c:pt idx="178">
                  <c:v>42430</c:v>
                </c:pt>
                <c:pt idx="179">
                  <c:v>42461</c:v>
                </c:pt>
                <c:pt idx="180">
                  <c:v>42491</c:v>
                </c:pt>
                <c:pt idx="181">
                  <c:v>42522</c:v>
                </c:pt>
                <c:pt idx="182">
                  <c:v>42552</c:v>
                </c:pt>
                <c:pt idx="183">
                  <c:v>42583</c:v>
                </c:pt>
                <c:pt idx="184">
                  <c:v>42614</c:v>
                </c:pt>
                <c:pt idx="185">
                  <c:v>42644</c:v>
                </c:pt>
                <c:pt idx="186">
                  <c:v>42675</c:v>
                </c:pt>
                <c:pt idx="187">
                  <c:v>42705</c:v>
                </c:pt>
                <c:pt idx="188">
                  <c:v>42736</c:v>
                </c:pt>
                <c:pt idx="189">
                  <c:v>42767</c:v>
                </c:pt>
                <c:pt idx="190">
                  <c:v>42795</c:v>
                </c:pt>
                <c:pt idx="191">
                  <c:v>42826</c:v>
                </c:pt>
                <c:pt idx="192">
                  <c:v>42856</c:v>
                </c:pt>
                <c:pt idx="193">
                  <c:v>42887</c:v>
                </c:pt>
                <c:pt idx="194">
                  <c:v>42917</c:v>
                </c:pt>
                <c:pt idx="195">
                  <c:v>42948</c:v>
                </c:pt>
                <c:pt idx="196">
                  <c:v>42979</c:v>
                </c:pt>
                <c:pt idx="197">
                  <c:v>43009</c:v>
                </c:pt>
                <c:pt idx="198">
                  <c:v>43040</c:v>
                </c:pt>
                <c:pt idx="199">
                  <c:v>43070</c:v>
                </c:pt>
                <c:pt idx="200">
                  <c:v>43101</c:v>
                </c:pt>
                <c:pt idx="201">
                  <c:v>43132</c:v>
                </c:pt>
                <c:pt idx="202">
                  <c:v>43160</c:v>
                </c:pt>
                <c:pt idx="203">
                  <c:v>43191</c:v>
                </c:pt>
                <c:pt idx="204">
                  <c:v>43221</c:v>
                </c:pt>
                <c:pt idx="205">
                  <c:v>43252</c:v>
                </c:pt>
                <c:pt idx="206">
                  <c:v>43282</c:v>
                </c:pt>
                <c:pt idx="207">
                  <c:v>43313</c:v>
                </c:pt>
                <c:pt idx="208">
                  <c:v>43344</c:v>
                </c:pt>
                <c:pt idx="209">
                  <c:v>43374</c:v>
                </c:pt>
                <c:pt idx="210">
                  <c:v>43405</c:v>
                </c:pt>
                <c:pt idx="211">
                  <c:v>43435</c:v>
                </c:pt>
                <c:pt idx="212">
                  <c:v>43466</c:v>
                </c:pt>
                <c:pt idx="213">
                  <c:v>43497</c:v>
                </c:pt>
                <c:pt idx="214">
                  <c:v>43525</c:v>
                </c:pt>
                <c:pt idx="215">
                  <c:v>43556</c:v>
                </c:pt>
                <c:pt idx="216">
                  <c:v>43586</c:v>
                </c:pt>
                <c:pt idx="217">
                  <c:v>43617</c:v>
                </c:pt>
                <c:pt idx="218">
                  <c:v>43647</c:v>
                </c:pt>
                <c:pt idx="219">
                  <c:v>43678</c:v>
                </c:pt>
                <c:pt idx="220">
                  <c:v>43709</c:v>
                </c:pt>
                <c:pt idx="221">
                  <c:v>43739</c:v>
                </c:pt>
                <c:pt idx="222">
                  <c:v>43770</c:v>
                </c:pt>
                <c:pt idx="223">
                  <c:v>43800</c:v>
                </c:pt>
                <c:pt idx="224">
                  <c:v>43831</c:v>
                </c:pt>
                <c:pt idx="225">
                  <c:v>43862</c:v>
                </c:pt>
                <c:pt idx="226">
                  <c:v>43891</c:v>
                </c:pt>
                <c:pt idx="227">
                  <c:v>43922</c:v>
                </c:pt>
                <c:pt idx="228">
                  <c:v>43952</c:v>
                </c:pt>
                <c:pt idx="229">
                  <c:v>43983</c:v>
                </c:pt>
                <c:pt idx="230">
                  <c:v>44013</c:v>
                </c:pt>
                <c:pt idx="231">
                  <c:v>44044</c:v>
                </c:pt>
                <c:pt idx="232">
                  <c:v>44075</c:v>
                </c:pt>
                <c:pt idx="233">
                  <c:v>44105</c:v>
                </c:pt>
                <c:pt idx="234">
                  <c:v>44136</c:v>
                </c:pt>
                <c:pt idx="235">
                  <c:v>44166</c:v>
                </c:pt>
                <c:pt idx="236">
                  <c:v>44197</c:v>
                </c:pt>
                <c:pt idx="237">
                  <c:v>44228</c:v>
                </c:pt>
                <c:pt idx="238">
                  <c:v>44256</c:v>
                </c:pt>
                <c:pt idx="239">
                  <c:v>44287</c:v>
                </c:pt>
                <c:pt idx="240">
                  <c:v>44317</c:v>
                </c:pt>
              </c:numCache>
            </c:numRef>
          </c:cat>
          <c:val>
            <c:numRef>
              <c:f>'Employment Numbers By Industry'!$E$2:$E$242</c:f>
              <c:numCache>
                <c:formatCode>_(* #,##0_);_(* \(#,##0\);_(* "-"??_);_(@_)</c:formatCode>
                <c:ptCount val="241"/>
                <c:pt idx="0">
                  <c:v>6849</c:v>
                </c:pt>
                <c:pt idx="1">
                  <c:v>6840</c:v>
                </c:pt>
                <c:pt idx="2">
                  <c:v>6845</c:v>
                </c:pt>
                <c:pt idx="3">
                  <c:v>6827</c:v>
                </c:pt>
                <c:pt idx="4">
                  <c:v>6813</c:v>
                </c:pt>
                <c:pt idx="5">
                  <c:v>6804</c:v>
                </c:pt>
                <c:pt idx="6">
                  <c:v>6784</c:v>
                </c:pt>
                <c:pt idx="7">
                  <c:v>6785</c:v>
                </c:pt>
                <c:pt idx="8">
                  <c:v>6775</c:v>
                </c:pt>
                <c:pt idx="9">
                  <c:v>6766</c:v>
                </c:pt>
                <c:pt idx="10">
                  <c:v>6755</c:v>
                </c:pt>
                <c:pt idx="11">
                  <c:v>6710</c:v>
                </c:pt>
                <c:pt idx="12">
                  <c:v>6684</c:v>
                </c:pt>
                <c:pt idx="13">
                  <c:v>6701</c:v>
                </c:pt>
                <c:pt idx="14">
                  <c:v>6688</c:v>
                </c:pt>
                <c:pt idx="15">
                  <c:v>6701</c:v>
                </c:pt>
                <c:pt idx="16">
                  <c:v>6702</c:v>
                </c:pt>
                <c:pt idx="17">
                  <c:v>6689</c:v>
                </c:pt>
                <c:pt idx="18">
                  <c:v>6713</c:v>
                </c:pt>
                <c:pt idx="19">
                  <c:v>6700</c:v>
                </c:pt>
                <c:pt idx="20">
                  <c:v>6704</c:v>
                </c:pt>
                <c:pt idx="21">
                  <c:v>6667</c:v>
                </c:pt>
                <c:pt idx="22">
                  <c:v>6654</c:v>
                </c:pt>
                <c:pt idx="23">
                  <c:v>6689</c:v>
                </c:pt>
                <c:pt idx="24">
                  <c:v>6706</c:v>
                </c:pt>
                <c:pt idx="25">
                  <c:v>6723</c:v>
                </c:pt>
                <c:pt idx="26">
                  <c:v>6735</c:v>
                </c:pt>
                <c:pt idx="27">
                  <c:v>6760</c:v>
                </c:pt>
                <c:pt idx="28">
                  <c:v>6783</c:v>
                </c:pt>
                <c:pt idx="29">
                  <c:v>6784</c:v>
                </c:pt>
                <c:pt idx="30">
                  <c:v>6796</c:v>
                </c:pt>
                <c:pt idx="31">
                  <c:v>6827</c:v>
                </c:pt>
                <c:pt idx="32">
                  <c:v>6848</c:v>
                </c:pt>
                <c:pt idx="33">
                  <c:v>6838</c:v>
                </c:pt>
                <c:pt idx="34">
                  <c:v>6887</c:v>
                </c:pt>
                <c:pt idx="35">
                  <c:v>6901</c:v>
                </c:pt>
                <c:pt idx="36">
                  <c:v>6948</c:v>
                </c:pt>
                <c:pt idx="37">
                  <c:v>6962</c:v>
                </c:pt>
                <c:pt idx="38">
                  <c:v>6977</c:v>
                </c:pt>
                <c:pt idx="39">
                  <c:v>7003</c:v>
                </c:pt>
                <c:pt idx="40">
                  <c:v>7029</c:v>
                </c:pt>
                <c:pt idx="41">
                  <c:v>7077</c:v>
                </c:pt>
                <c:pt idx="42">
                  <c:v>7091</c:v>
                </c:pt>
                <c:pt idx="43">
                  <c:v>7117</c:v>
                </c:pt>
                <c:pt idx="44">
                  <c:v>7095</c:v>
                </c:pt>
                <c:pt idx="45">
                  <c:v>7153</c:v>
                </c:pt>
                <c:pt idx="46">
                  <c:v>7181</c:v>
                </c:pt>
                <c:pt idx="47">
                  <c:v>7266</c:v>
                </c:pt>
                <c:pt idx="48">
                  <c:v>7294</c:v>
                </c:pt>
                <c:pt idx="49">
                  <c:v>7333</c:v>
                </c:pt>
                <c:pt idx="50">
                  <c:v>7353</c:v>
                </c:pt>
                <c:pt idx="51">
                  <c:v>7394</c:v>
                </c:pt>
                <c:pt idx="52">
                  <c:v>7415</c:v>
                </c:pt>
                <c:pt idx="53">
                  <c:v>7460</c:v>
                </c:pt>
                <c:pt idx="54">
                  <c:v>7524</c:v>
                </c:pt>
                <c:pt idx="55">
                  <c:v>7533</c:v>
                </c:pt>
                <c:pt idx="56">
                  <c:v>7601</c:v>
                </c:pt>
                <c:pt idx="57">
                  <c:v>7664</c:v>
                </c:pt>
                <c:pt idx="58">
                  <c:v>7689</c:v>
                </c:pt>
                <c:pt idx="59">
                  <c:v>7726</c:v>
                </c:pt>
                <c:pt idx="60">
                  <c:v>7713</c:v>
                </c:pt>
                <c:pt idx="61">
                  <c:v>7699</c:v>
                </c:pt>
                <c:pt idx="62">
                  <c:v>7712</c:v>
                </c:pt>
                <c:pt idx="63">
                  <c:v>7720</c:v>
                </c:pt>
                <c:pt idx="64">
                  <c:v>7718</c:v>
                </c:pt>
                <c:pt idx="65">
                  <c:v>7682</c:v>
                </c:pt>
                <c:pt idx="66">
                  <c:v>7666</c:v>
                </c:pt>
                <c:pt idx="67">
                  <c:v>7685</c:v>
                </c:pt>
                <c:pt idx="68">
                  <c:v>7725</c:v>
                </c:pt>
                <c:pt idx="69">
                  <c:v>7626</c:v>
                </c:pt>
                <c:pt idx="70">
                  <c:v>7706</c:v>
                </c:pt>
                <c:pt idx="71">
                  <c:v>7686</c:v>
                </c:pt>
                <c:pt idx="72">
                  <c:v>7673</c:v>
                </c:pt>
                <c:pt idx="73">
                  <c:v>7687</c:v>
                </c:pt>
                <c:pt idx="74">
                  <c:v>7660</c:v>
                </c:pt>
                <c:pt idx="75">
                  <c:v>7610</c:v>
                </c:pt>
                <c:pt idx="76">
                  <c:v>7577</c:v>
                </c:pt>
                <c:pt idx="77">
                  <c:v>7565</c:v>
                </c:pt>
                <c:pt idx="78">
                  <c:v>7523</c:v>
                </c:pt>
                <c:pt idx="79">
                  <c:v>7490</c:v>
                </c:pt>
                <c:pt idx="80">
                  <c:v>7476</c:v>
                </c:pt>
                <c:pt idx="81">
                  <c:v>7453</c:v>
                </c:pt>
                <c:pt idx="82">
                  <c:v>7406</c:v>
                </c:pt>
                <c:pt idx="83">
                  <c:v>7327</c:v>
                </c:pt>
                <c:pt idx="84">
                  <c:v>7274</c:v>
                </c:pt>
                <c:pt idx="85">
                  <c:v>7213</c:v>
                </c:pt>
                <c:pt idx="86">
                  <c:v>7160</c:v>
                </c:pt>
                <c:pt idx="87">
                  <c:v>7114</c:v>
                </c:pt>
                <c:pt idx="88">
                  <c:v>7044</c:v>
                </c:pt>
                <c:pt idx="89">
                  <c:v>6967</c:v>
                </c:pt>
                <c:pt idx="90">
                  <c:v>6813</c:v>
                </c:pt>
                <c:pt idx="91">
                  <c:v>6701</c:v>
                </c:pt>
                <c:pt idx="92">
                  <c:v>6567</c:v>
                </c:pt>
                <c:pt idx="93">
                  <c:v>6446</c:v>
                </c:pt>
                <c:pt idx="94">
                  <c:v>6291</c:v>
                </c:pt>
                <c:pt idx="95">
                  <c:v>6154</c:v>
                </c:pt>
                <c:pt idx="96">
                  <c:v>6100</c:v>
                </c:pt>
                <c:pt idx="97">
                  <c:v>6010</c:v>
                </c:pt>
                <c:pt idx="98">
                  <c:v>5932</c:v>
                </c:pt>
                <c:pt idx="99">
                  <c:v>5855</c:v>
                </c:pt>
                <c:pt idx="100">
                  <c:v>5787</c:v>
                </c:pt>
                <c:pt idx="101">
                  <c:v>5716</c:v>
                </c:pt>
                <c:pt idx="102">
                  <c:v>5696</c:v>
                </c:pt>
                <c:pt idx="103">
                  <c:v>5654</c:v>
                </c:pt>
                <c:pt idx="104">
                  <c:v>5580</c:v>
                </c:pt>
                <c:pt idx="105">
                  <c:v>5500</c:v>
                </c:pt>
                <c:pt idx="106">
                  <c:v>5537</c:v>
                </c:pt>
                <c:pt idx="107">
                  <c:v>5553</c:v>
                </c:pt>
                <c:pt idx="108">
                  <c:v>5520</c:v>
                </c:pt>
                <c:pt idx="109">
                  <c:v>5516</c:v>
                </c:pt>
                <c:pt idx="110">
                  <c:v>5508</c:v>
                </c:pt>
                <c:pt idx="111">
                  <c:v>5524</c:v>
                </c:pt>
                <c:pt idx="112">
                  <c:v>5501</c:v>
                </c:pt>
                <c:pt idx="113">
                  <c:v>5508</c:v>
                </c:pt>
                <c:pt idx="114">
                  <c:v>5506</c:v>
                </c:pt>
                <c:pt idx="115">
                  <c:v>5467</c:v>
                </c:pt>
                <c:pt idx="116">
                  <c:v>5427</c:v>
                </c:pt>
                <c:pt idx="117">
                  <c:v>5451</c:v>
                </c:pt>
                <c:pt idx="118">
                  <c:v>5477</c:v>
                </c:pt>
                <c:pt idx="119">
                  <c:v>5485</c:v>
                </c:pt>
                <c:pt idx="120">
                  <c:v>5516</c:v>
                </c:pt>
                <c:pt idx="121">
                  <c:v>5528</c:v>
                </c:pt>
                <c:pt idx="122">
                  <c:v>5547</c:v>
                </c:pt>
                <c:pt idx="123">
                  <c:v>5552</c:v>
                </c:pt>
                <c:pt idx="124">
                  <c:v>5584</c:v>
                </c:pt>
                <c:pt idx="125">
                  <c:v>5588</c:v>
                </c:pt>
                <c:pt idx="126">
                  <c:v>5593</c:v>
                </c:pt>
                <c:pt idx="127">
                  <c:v>5611</c:v>
                </c:pt>
                <c:pt idx="128">
                  <c:v>5626</c:v>
                </c:pt>
                <c:pt idx="129">
                  <c:v>5629</c:v>
                </c:pt>
                <c:pt idx="130">
                  <c:v>5625</c:v>
                </c:pt>
                <c:pt idx="131">
                  <c:v>5618</c:v>
                </c:pt>
                <c:pt idx="132">
                  <c:v>5604</c:v>
                </c:pt>
                <c:pt idx="133">
                  <c:v>5621</c:v>
                </c:pt>
                <c:pt idx="134">
                  <c:v>5632</c:v>
                </c:pt>
                <c:pt idx="135">
                  <c:v>5648</c:v>
                </c:pt>
                <c:pt idx="136">
                  <c:v>5661</c:v>
                </c:pt>
                <c:pt idx="137">
                  <c:v>5674</c:v>
                </c:pt>
                <c:pt idx="138">
                  <c:v>5684</c:v>
                </c:pt>
                <c:pt idx="139">
                  <c:v>5724</c:v>
                </c:pt>
                <c:pt idx="140">
                  <c:v>5746</c:v>
                </c:pt>
                <c:pt idx="141">
                  <c:v>5784</c:v>
                </c:pt>
                <c:pt idx="142">
                  <c:v>5802</c:v>
                </c:pt>
                <c:pt idx="143">
                  <c:v>5796</c:v>
                </c:pt>
                <c:pt idx="144">
                  <c:v>5829</c:v>
                </c:pt>
                <c:pt idx="145">
                  <c:v>5855</c:v>
                </c:pt>
                <c:pt idx="146">
                  <c:v>5859</c:v>
                </c:pt>
                <c:pt idx="147">
                  <c:v>5878</c:v>
                </c:pt>
                <c:pt idx="148">
                  <c:v>5910</c:v>
                </c:pt>
                <c:pt idx="149">
                  <c:v>5931</c:v>
                </c:pt>
                <c:pt idx="150">
                  <c:v>5963</c:v>
                </c:pt>
                <c:pt idx="151">
                  <c:v>5932</c:v>
                </c:pt>
                <c:pt idx="152">
                  <c:v>5985</c:v>
                </c:pt>
                <c:pt idx="153">
                  <c:v>6007</c:v>
                </c:pt>
                <c:pt idx="154">
                  <c:v>6038</c:v>
                </c:pt>
                <c:pt idx="155">
                  <c:v>6084</c:v>
                </c:pt>
                <c:pt idx="156">
                  <c:v>6109</c:v>
                </c:pt>
                <c:pt idx="157">
                  <c:v>6133</c:v>
                </c:pt>
                <c:pt idx="158">
                  <c:v>6178</c:v>
                </c:pt>
                <c:pt idx="159">
                  <c:v>6210</c:v>
                </c:pt>
                <c:pt idx="160">
                  <c:v>6242</c:v>
                </c:pt>
                <c:pt idx="161">
                  <c:v>6259</c:v>
                </c:pt>
                <c:pt idx="162">
                  <c:v>6272</c:v>
                </c:pt>
                <c:pt idx="163">
                  <c:v>6293</c:v>
                </c:pt>
                <c:pt idx="164">
                  <c:v>6320</c:v>
                </c:pt>
                <c:pt idx="165">
                  <c:v>6361</c:v>
                </c:pt>
                <c:pt idx="166">
                  <c:v>6334</c:v>
                </c:pt>
                <c:pt idx="167">
                  <c:v>6392</c:v>
                </c:pt>
                <c:pt idx="168">
                  <c:v>6427</c:v>
                </c:pt>
                <c:pt idx="169">
                  <c:v>6441</c:v>
                </c:pt>
                <c:pt idx="170">
                  <c:v>6472</c:v>
                </c:pt>
                <c:pt idx="171">
                  <c:v>6490</c:v>
                </c:pt>
                <c:pt idx="172">
                  <c:v>6508</c:v>
                </c:pt>
                <c:pt idx="173">
                  <c:v>6547</c:v>
                </c:pt>
                <c:pt idx="174">
                  <c:v>6598</c:v>
                </c:pt>
                <c:pt idx="175">
                  <c:v>6630</c:v>
                </c:pt>
                <c:pt idx="176">
                  <c:v>6631</c:v>
                </c:pt>
                <c:pt idx="177">
                  <c:v>6640</c:v>
                </c:pt>
                <c:pt idx="178">
                  <c:v>6678</c:v>
                </c:pt>
                <c:pt idx="179">
                  <c:v>6702</c:v>
                </c:pt>
                <c:pt idx="180">
                  <c:v>6689</c:v>
                </c:pt>
                <c:pt idx="181">
                  <c:v>6701</c:v>
                </c:pt>
                <c:pt idx="182">
                  <c:v>6735</c:v>
                </c:pt>
                <c:pt idx="183">
                  <c:v>6736</c:v>
                </c:pt>
                <c:pt idx="184">
                  <c:v>6768</c:v>
                </c:pt>
                <c:pt idx="185">
                  <c:v>6799</c:v>
                </c:pt>
                <c:pt idx="186">
                  <c:v>6823</c:v>
                </c:pt>
                <c:pt idx="187">
                  <c:v>6818</c:v>
                </c:pt>
                <c:pt idx="188">
                  <c:v>6839</c:v>
                </c:pt>
                <c:pt idx="189">
                  <c:v>6886</c:v>
                </c:pt>
                <c:pt idx="190">
                  <c:v>6907</c:v>
                </c:pt>
                <c:pt idx="191">
                  <c:v>6917</c:v>
                </c:pt>
                <c:pt idx="192">
                  <c:v>6926</c:v>
                </c:pt>
                <c:pt idx="193">
                  <c:v>6954</c:v>
                </c:pt>
                <c:pt idx="194">
                  <c:v>6958</c:v>
                </c:pt>
                <c:pt idx="195">
                  <c:v>6989</c:v>
                </c:pt>
                <c:pt idx="196">
                  <c:v>7003</c:v>
                </c:pt>
                <c:pt idx="197">
                  <c:v>7029</c:v>
                </c:pt>
                <c:pt idx="198">
                  <c:v>7072</c:v>
                </c:pt>
                <c:pt idx="199">
                  <c:v>7104</c:v>
                </c:pt>
                <c:pt idx="200">
                  <c:v>7107</c:v>
                </c:pt>
                <c:pt idx="201">
                  <c:v>7194</c:v>
                </c:pt>
                <c:pt idx="202">
                  <c:v>7203</c:v>
                </c:pt>
                <c:pt idx="203">
                  <c:v>7224</c:v>
                </c:pt>
                <c:pt idx="204">
                  <c:v>7263</c:v>
                </c:pt>
                <c:pt idx="205">
                  <c:v>7279</c:v>
                </c:pt>
                <c:pt idx="206">
                  <c:v>7303</c:v>
                </c:pt>
                <c:pt idx="207">
                  <c:v>7332</c:v>
                </c:pt>
                <c:pt idx="208">
                  <c:v>7355</c:v>
                </c:pt>
                <c:pt idx="209">
                  <c:v>7379</c:v>
                </c:pt>
                <c:pt idx="210">
                  <c:v>7386</c:v>
                </c:pt>
                <c:pt idx="211">
                  <c:v>7416</c:v>
                </c:pt>
                <c:pt idx="212">
                  <c:v>7446</c:v>
                </c:pt>
                <c:pt idx="213">
                  <c:v>7415</c:v>
                </c:pt>
                <c:pt idx="214">
                  <c:v>7439</c:v>
                </c:pt>
                <c:pt idx="215">
                  <c:v>7471</c:v>
                </c:pt>
                <c:pt idx="216">
                  <c:v>7478</c:v>
                </c:pt>
                <c:pt idx="217">
                  <c:v>7499</c:v>
                </c:pt>
                <c:pt idx="218">
                  <c:v>7503</c:v>
                </c:pt>
                <c:pt idx="219">
                  <c:v>7506</c:v>
                </c:pt>
                <c:pt idx="220">
                  <c:v>7524</c:v>
                </c:pt>
                <c:pt idx="221">
                  <c:v>7544</c:v>
                </c:pt>
                <c:pt idx="222">
                  <c:v>7546</c:v>
                </c:pt>
                <c:pt idx="223">
                  <c:v>7557</c:v>
                </c:pt>
                <c:pt idx="224">
                  <c:v>7615</c:v>
                </c:pt>
                <c:pt idx="225">
                  <c:v>7648</c:v>
                </c:pt>
                <c:pt idx="226">
                  <c:v>7557</c:v>
                </c:pt>
                <c:pt idx="227">
                  <c:v>6535</c:v>
                </c:pt>
                <c:pt idx="228">
                  <c:v>7004</c:v>
                </c:pt>
                <c:pt idx="229">
                  <c:v>7171</c:v>
                </c:pt>
                <c:pt idx="230">
                  <c:v>7197</c:v>
                </c:pt>
                <c:pt idx="231">
                  <c:v>7223</c:v>
                </c:pt>
                <c:pt idx="232">
                  <c:v>7256</c:v>
                </c:pt>
                <c:pt idx="233">
                  <c:v>7329</c:v>
                </c:pt>
                <c:pt idx="234">
                  <c:v>7353</c:v>
                </c:pt>
                <c:pt idx="235">
                  <c:v>7400</c:v>
                </c:pt>
                <c:pt idx="236">
                  <c:v>7412</c:v>
                </c:pt>
                <c:pt idx="237">
                  <c:v>7355</c:v>
                </c:pt>
                <c:pt idx="238">
                  <c:v>7448</c:v>
                </c:pt>
                <c:pt idx="239">
                  <c:v>7443</c:v>
                </c:pt>
                <c:pt idx="240">
                  <c:v>7423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7E-4FB3-9F09-D9A5C3821EEA}"/>
            </c:ext>
          </c:extLst>
        </c:ser>
        <c:ser>
          <c:idx val="1"/>
          <c:order val="1"/>
          <c:tx>
            <c:strRef>
              <c:f>'Employment Numbers By Industry'!$F$1</c:f>
              <c:strCache>
                <c:ptCount val="1"/>
                <c:pt idx="0">
                  <c:v>Manufacturing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'Employment Numbers By Industry'!$A$2:$A$242</c:f>
              <c:numCache>
                <c:formatCode>mmm\-yy</c:formatCode>
                <c:ptCount val="241"/>
                <c:pt idx="0">
                  <c:v>37012</c:v>
                </c:pt>
                <c:pt idx="1">
                  <c:v>37043</c:v>
                </c:pt>
                <c:pt idx="2">
                  <c:v>37073</c:v>
                </c:pt>
                <c:pt idx="3">
                  <c:v>37104</c:v>
                </c:pt>
                <c:pt idx="4">
                  <c:v>37135</c:v>
                </c:pt>
                <c:pt idx="5">
                  <c:v>37165</c:v>
                </c:pt>
                <c:pt idx="6">
                  <c:v>37196</c:v>
                </c:pt>
                <c:pt idx="7">
                  <c:v>37226</c:v>
                </c:pt>
                <c:pt idx="8">
                  <c:v>37257</c:v>
                </c:pt>
                <c:pt idx="9">
                  <c:v>37288</c:v>
                </c:pt>
                <c:pt idx="10">
                  <c:v>37316</c:v>
                </c:pt>
                <c:pt idx="11">
                  <c:v>37347</c:v>
                </c:pt>
                <c:pt idx="12">
                  <c:v>37377</c:v>
                </c:pt>
                <c:pt idx="13">
                  <c:v>37408</c:v>
                </c:pt>
                <c:pt idx="14">
                  <c:v>37438</c:v>
                </c:pt>
                <c:pt idx="15">
                  <c:v>37469</c:v>
                </c:pt>
                <c:pt idx="16">
                  <c:v>37500</c:v>
                </c:pt>
                <c:pt idx="17">
                  <c:v>37530</c:v>
                </c:pt>
                <c:pt idx="18">
                  <c:v>37561</c:v>
                </c:pt>
                <c:pt idx="19">
                  <c:v>37591</c:v>
                </c:pt>
                <c:pt idx="20">
                  <c:v>37622</c:v>
                </c:pt>
                <c:pt idx="21">
                  <c:v>37653</c:v>
                </c:pt>
                <c:pt idx="22">
                  <c:v>37681</c:v>
                </c:pt>
                <c:pt idx="23">
                  <c:v>37712</c:v>
                </c:pt>
                <c:pt idx="24">
                  <c:v>37742</c:v>
                </c:pt>
                <c:pt idx="25">
                  <c:v>37773</c:v>
                </c:pt>
                <c:pt idx="26">
                  <c:v>37803</c:v>
                </c:pt>
                <c:pt idx="27">
                  <c:v>37834</c:v>
                </c:pt>
                <c:pt idx="28">
                  <c:v>37865</c:v>
                </c:pt>
                <c:pt idx="29">
                  <c:v>37895</c:v>
                </c:pt>
                <c:pt idx="30">
                  <c:v>37926</c:v>
                </c:pt>
                <c:pt idx="31">
                  <c:v>37956</c:v>
                </c:pt>
                <c:pt idx="32">
                  <c:v>37987</c:v>
                </c:pt>
                <c:pt idx="33">
                  <c:v>38018</c:v>
                </c:pt>
                <c:pt idx="34">
                  <c:v>38047</c:v>
                </c:pt>
                <c:pt idx="35">
                  <c:v>38078</c:v>
                </c:pt>
                <c:pt idx="36">
                  <c:v>38108</c:v>
                </c:pt>
                <c:pt idx="37">
                  <c:v>38139</c:v>
                </c:pt>
                <c:pt idx="38">
                  <c:v>38169</c:v>
                </c:pt>
                <c:pt idx="39">
                  <c:v>38200</c:v>
                </c:pt>
                <c:pt idx="40">
                  <c:v>38231</c:v>
                </c:pt>
                <c:pt idx="41">
                  <c:v>38261</c:v>
                </c:pt>
                <c:pt idx="42">
                  <c:v>38292</c:v>
                </c:pt>
                <c:pt idx="43">
                  <c:v>38322</c:v>
                </c:pt>
                <c:pt idx="44">
                  <c:v>38353</c:v>
                </c:pt>
                <c:pt idx="45">
                  <c:v>38384</c:v>
                </c:pt>
                <c:pt idx="46">
                  <c:v>38412</c:v>
                </c:pt>
                <c:pt idx="47">
                  <c:v>38443</c:v>
                </c:pt>
                <c:pt idx="48">
                  <c:v>38473</c:v>
                </c:pt>
                <c:pt idx="49">
                  <c:v>38504</c:v>
                </c:pt>
                <c:pt idx="50">
                  <c:v>38534</c:v>
                </c:pt>
                <c:pt idx="51">
                  <c:v>38565</c:v>
                </c:pt>
                <c:pt idx="52">
                  <c:v>38596</c:v>
                </c:pt>
                <c:pt idx="53">
                  <c:v>38626</c:v>
                </c:pt>
                <c:pt idx="54">
                  <c:v>38657</c:v>
                </c:pt>
                <c:pt idx="55">
                  <c:v>38687</c:v>
                </c:pt>
                <c:pt idx="56">
                  <c:v>38718</c:v>
                </c:pt>
                <c:pt idx="57">
                  <c:v>38749</c:v>
                </c:pt>
                <c:pt idx="58">
                  <c:v>38777</c:v>
                </c:pt>
                <c:pt idx="59">
                  <c:v>38808</c:v>
                </c:pt>
                <c:pt idx="60">
                  <c:v>38838</c:v>
                </c:pt>
                <c:pt idx="61">
                  <c:v>38869</c:v>
                </c:pt>
                <c:pt idx="62">
                  <c:v>38899</c:v>
                </c:pt>
                <c:pt idx="63">
                  <c:v>38930</c:v>
                </c:pt>
                <c:pt idx="64">
                  <c:v>38961</c:v>
                </c:pt>
                <c:pt idx="65">
                  <c:v>38991</c:v>
                </c:pt>
                <c:pt idx="66">
                  <c:v>39022</c:v>
                </c:pt>
                <c:pt idx="67">
                  <c:v>39052</c:v>
                </c:pt>
                <c:pt idx="68">
                  <c:v>39083</c:v>
                </c:pt>
                <c:pt idx="69">
                  <c:v>39114</c:v>
                </c:pt>
                <c:pt idx="70">
                  <c:v>39142</c:v>
                </c:pt>
                <c:pt idx="71">
                  <c:v>39173</c:v>
                </c:pt>
                <c:pt idx="72">
                  <c:v>39203</c:v>
                </c:pt>
                <c:pt idx="73">
                  <c:v>39234</c:v>
                </c:pt>
                <c:pt idx="74">
                  <c:v>39264</c:v>
                </c:pt>
                <c:pt idx="75">
                  <c:v>39295</c:v>
                </c:pt>
                <c:pt idx="76">
                  <c:v>39326</c:v>
                </c:pt>
                <c:pt idx="77">
                  <c:v>39356</c:v>
                </c:pt>
                <c:pt idx="78">
                  <c:v>39387</c:v>
                </c:pt>
                <c:pt idx="79">
                  <c:v>39417</c:v>
                </c:pt>
                <c:pt idx="80">
                  <c:v>39448</c:v>
                </c:pt>
                <c:pt idx="81">
                  <c:v>39479</c:v>
                </c:pt>
                <c:pt idx="82">
                  <c:v>39508</c:v>
                </c:pt>
                <c:pt idx="83">
                  <c:v>39539</c:v>
                </c:pt>
                <c:pt idx="84">
                  <c:v>39569</c:v>
                </c:pt>
                <c:pt idx="85">
                  <c:v>39600</c:v>
                </c:pt>
                <c:pt idx="86">
                  <c:v>39630</c:v>
                </c:pt>
                <c:pt idx="87">
                  <c:v>39661</c:v>
                </c:pt>
                <c:pt idx="88">
                  <c:v>39692</c:v>
                </c:pt>
                <c:pt idx="89">
                  <c:v>39722</c:v>
                </c:pt>
                <c:pt idx="90">
                  <c:v>39753</c:v>
                </c:pt>
                <c:pt idx="91">
                  <c:v>39783</c:v>
                </c:pt>
                <c:pt idx="92">
                  <c:v>39814</c:v>
                </c:pt>
                <c:pt idx="93">
                  <c:v>39845</c:v>
                </c:pt>
                <c:pt idx="94">
                  <c:v>39873</c:v>
                </c:pt>
                <c:pt idx="95">
                  <c:v>39904</c:v>
                </c:pt>
                <c:pt idx="96">
                  <c:v>39934</c:v>
                </c:pt>
                <c:pt idx="97">
                  <c:v>39965</c:v>
                </c:pt>
                <c:pt idx="98">
                  <c:v>39995</c:v>
                </c:pt>
                <c:pt idx="99">
                  <c:v>40026</c:v>
                </c:pt>
                <c:pt idx="100">
                  <c:v>40057</c:v>
                </c:pt>
                <c:pt idx="101">
                  <c:v>40087</c:v>
                </c:pt>
                <c:pt idx="102">
                  <c:v>40118</c:v>
                </c:pt>
                <c:pt idx="103">
                  <c:v>40148</c:v>
                </c:pt>
                <c:pt idx="104">
                  <c:v>40179</c:v>
                </c:pt>
                <c:pt idx="105">
                  <c:v>40210</c:v>
                </c:pt>
                <c:pt idx="106">
                  <c:v>40238</c:v>
                </c:pt>
                <c:pt idx="107">
                  <c:v>40269</c:v>
                </c:pt>
                <c:pt idx="108">
                  <c:v>40299</c:v>
                </c:pt>
                <c:pt idx="109">
                  <c:v>40330</c:v>
                </c:pt>
                <c:pt idx="110">
                  <c:v>40360</c:v>
                </c:pt>
                <c:pt idx="111">
                  <c:v>40391</c:v>
                </c:pt>
                <c:pt idx="112">
                  <c:v>40422</c:v>
                </c:pt>
                <c:pt idx="113">
                  <c:v>40452</c:v>
                </c:pt>
                <c:pt idx="114">
                  <c:v>40483</c:v>
                </c:pt>
                <c:pt idx="115">
                  <c:v>40513</c:v>
                </c:pt>
                <c:pt idx="116">
                  <c:v>40544</c:v>
                </c:pt>
                <c:pt idx="117">
                  <c:v>40575</c:v>
                </c:pt>
                <c:pt idx="118">
                  <c:v>40603</c:v>
                </c:pt>
                <c:pt idx="119">
                  <c:v>40634</c:v>
                </c:pt>
                <c:pt idx="120">
                  <c:v>40664</c:v>
                </c:pt>
                <c:pt idx="121">
                  <c:v>40695</c:v>
                </c:pt>
                <c:pt idx="122">
                  <c:v>40725</c:v>
                </c:pt>
                <c:pt idx="123">
                  <c:v>40756</c:v>
                </c:pt>
                <c:pt idx="124">
                  <c:v>40787</c:v>
                </c:pt>
                <c:pt idx="125">
                  <c:v>40817</c:v>
                </c:pt>
                <c:pt idx="126">
                  <c:v>40848</c:v>
                </c:pt>
                <c:pt idx="127">
                  <c:v>40878</c:v>
                </c:pt>
                <c:pt idx="128">
                  <c:v>40909</c:v>
                </c:pt>
                <c:pt idx="129">
                  <c:v>40940</c:v>
                </c:pt>
                <c:pt idx="130">
                  <c:v>40969</c:v>
                </c:pt>
                <c:pt idx="131">
                  <c:v>41000</c:v>
                </c:pt>
                <c:pt idx="132">
                  <c:v>41030</c:v>
                </c:pt>
                <c:pt idx="133">
                  <c:v>41061</c:v>
                </c:pt>
                <c:pt idx="134">
                  <c:v>41091</c:v>
                </c:pt>
                <c:pt idx="135">
                  <c:v>41122</c:v>
                </c:pt>
                <c:pt idx="136">
                  <c:v>41153</c:v>
                </c:pt>
                <c:pt idx="137">
                  <c:v>41183</c:v>
                </c:pt>
                <c:pt idx="138">
                  <c:v>41214</c:v>
                </c:pt>
                <c:pt idx="139">
                  <c:v>41244</c:v>
                </c:pt>
                <c:pt idx="140">
                  <c:v>41275</c:v>
                </c:pt>
                <c:pt idx="141">
                  <c:v>41306</c:v>
                </c:pt>
                <c:pt idx="142">
                  <c:v>41334</c:v>
                </c:pt>
                <c:pt idx="143">
                  <c:v>41365</c:v>
                </c:pt>
                <c:pt idx="144">
                  <c:v>41395</c:v>
                </c:pt>
                <c:pt idx="145">
                  <c:v>41426</c:v>
                </c:pt>
                <c:pt idx="146">
                  <c:v>41456</c:v>
                </c:pt>
                <c:pt idx="147">
                  <c:v>41487</c:v>
                </c:pt>
                <c:pt idx="148">
                  <c:v>41518</c:v>
                </c:pt>
                <c:pt idx="149">
                  <c:v>41548</c:v>
                </c:pt>
                <c:pt idx="150">
                  <c:v>41579</c:v>
                </c:pt>
                <c:pt idx="151">
                  <c:v>41609</c:v>
                </c:pt>
                <c:pt idx="152">
                  <c:v>41640</c:v>
                </c:pt>
                <c:pt idx="153">
                  <c:v>41671</c:v>
                </c:pt>
                <c:pt idx="154">
                  <c:v>41699</c:v>
                </c:pt>
                <c:pt idx="155">
                  <c:v>41730</c:v>
                </c:pt>
                <c:pt idx="156">
                  <c:v>41760</c:v>
                </c:pt>
                <c:pt idx="157">
                  <c:v>41791</c:v>
                </c:pt>
                <c:pt idx="158">
                  <c:v>41821</c:v>
                </c:pt>
                <c:pt idx="159">
                  <c:v>41852</c:v>
                </c:pt>
                <c:pt idx="160">
                  <c:v>41883</c:v>
                </c:pt>
                <c:pt idx="161">
                  <c:v>41913</c:v>
                </c:pt>
                <c:pt idx="162">
                  <c:v>41944</c:v>
                </c:pt>
                <c:pt idx="163">
                  <c:v>41974</c:v>
                </c:pt>
                <c:pt idx="164">
                  <c:v>42005</c:v>
                </c:pt>
                <c:pt idx="165">
                  <c:v>42036</c:v>
                </c:pt>
                <c:pt idx="166">
                  <c:v>42064</c:v>
                </c:pt>
                <c:pt idx="167">
                  <c:v>42095</c:v>
                </c:pt>
                <c:pt idx="168">
                  <c:v>42125</c:v>
                </c:pt>
                <c:pt idx="169">
                  <c:v>42156</c:v>
                </c:pt>
                <c:pt idx="170">
                  <c:v>42186</c:v>
                </c:pt>
                <c:pt idx="171">
                  <c:v>42217</c:v>
                </c:pt>
                <c:pt idx="172">
                  <c:v>42248</c:v>
                </c:pt>
                <c:pt idx="173">
                  <c:v>42278</c:v>
                </c:pt>
                <c:pt idx="174">
                  <c:v>42309</c:v>
                </c:pt>
                <c:pt idx="175">
                  <c:v>42339</c:v>
                </c:pt>
                <c:pt idx="176">
                  <c:v>42370</c:v>
                </c:pt>
                <c:pt idx="177">
                  <c:v>42401</c:v>
                </c:pt>
                <c:pt idx="178">
                  <c:v>42430</c:v>
                </c:pt>
                <c:pt idx="179">
                  <c:v>42461</c:v>
                </c:pt>
                <c:pt idx="180">
                  <c:v>42491</c:v>
                </c:pt>
                <c:pt idx="181">
                  <c:v>42522</c:v>
                </c:pt>
                <c:pt idx="182">
                  <c:v>42552</c:v>
                </c:pt>
                <c:pt idx="183">
                  <c:v>42583</c:v>
                </c:pt>
                <c:pt idx="184">
                  <c:v>42614</c:v>
                </c:pt>
                <c:pt idx="185">
                  <c:v>42644</c:v>
                </c:pt>
                <c:pt idx="186">
                  <c:v>42675</c:v>
                </c:pt>
                <c:pt idx="187">
                  <c:v>42705</c:v>
                </c:pt>
                <c:pt idx="188">
                  <c:v>42736</c:v>
                </c:pt>
                <c:pt idx="189">
                  <c:v>42767</c:v>
                </c:pt>
                <c:pt idx="190">
                  <c:v>42795</c:v>
                </c:pt>
                <c:pt idx="191">
                  <c:v>42826</c:v>
                </c:pt>
                <c:pt idx="192">
                  <c:v>42856</c:v>
                </c:pt>
                <c:pt idx="193">
                  <c:v>42887</c:v>
                </c:pt>
                <c:pt idx="194">
                  <c:v>42917</c:v>
                </c:pt>
                <c:pt idx="195">
                  <c:v>42948</c:v>
                </c:pt>
                <c:pt idx="196">
                  <c:v>42979</c:v>
                </c:pt>
                <c:pt idx="197">
                  <c:v>43009</c:v>
                </c:pt>
                <c:pt idx="198">
                  <c:v>43040</c:v>
                </c:pt>
                <c:pt idx="199">
                  <c:v>43070</c:v>
                </c:pt>
                <c:pt idx="200">
                  <c:v>43101</c:v>
                </c:pt>
                <c:pt idx="201">
                  <c:v>43132</c:v>
                </c:pt>
                <c:pt idx="202">
                  <c:v>43160</c:v>
                </c:pt>
                <c:pt idx="203">
                  <c:v>43191</c:v>
                </c:pt>
                <c:pt idx="204">
                  <c:v>43221</c:v>
                </c:pt>
                <c:pt idx="205">
                  <c:v>43252</c:v>
                </c:pt>
                <c:pt idx="206">
                  <c:v>43282</c:v>
                </c:pt>
                <c:pt idx="207">
                  <c:v>43313</c:v>
                </c:pt>
                <c:pt idx="208">
                  <c:v>43344</c:v>
                </c:pt>
                <c:pt idx="209">
                  <c:v>43374</c:v>
                </c:pt>
                <c:pt idx="210">
                  <c:v>43405</c:v>
                </c:pt>
                <c:pt idx="211">
                  <c:v>43435</c:v>
                </c:pt>
                <c:pt idx="212">
                  <c:v>43466</c:v>
                </c:pt>
                <c:pt idx="213">
                  <c:v>43497</c:v>
                </c:pt>
                <c:pt idx="214">
                  <c:v>43525</c:v>
                </c:pt>
                <c:pt idx="215">
                  <c:v>43556</c:v>
                </c:pt>
                <c:pt idx="216">
                  <c:v>43586</c:v>
                </c:pt>
                <c:pt idx="217">
                  <c:v>43617</c:v>
                </c:pt>
                <c:pt idx="218">
                  <c:v>43647</c:v>
                </c:pt>
                <c:pt idx="219">
                  <c:v>43678</c:v>
                </c:pt>
                <c:pt idx="220">
                  <c:v>43709</c:v>
                </c:pt>
                <c:pt idx="221">
                  <c:v>43739</c:v>
                </c:pt>
                <c:pt idx="222">
                  <c:v>43770</c:v>
                </c:pt>
                <c:pt idx="223">
                  <c:v>43800</c:v>
                </c:pt>
                <c:pt idx="224">
                  <c:v>43831</c:v>
                </c:pt>
                <c:pt idx="225">
                  <c:v>43862</c:v>
                </c:pt>
                <c:pt idx="226">
                  <c:v>43891</c:v>
                </c:pt>
                <c:pt idx="227">
                  <c:v>43922</c:v>
                </c:pt>
                <c:pt idx="228">
                  <c:v>43952</c:v>
                </c:pt>
                <c:pt idx="229">
                  <c:v>43983</c:v>
                </c:pt>
                <c:pt idx="230">
                  <c:v>44013</c:v>
                </c:pt>
                <c:pt idx="231">
                  <c:v>44044</c:v>
                </c:pt>
                <c:pt idx="232">
                  <c:v>44075</c:v>
                </c:pt>
                <c:pt idx="233">
                  <c:v>44105</c:v>
                </c:pt>
                <c:pt idx="234">
                  <c:v>44136</c:v>
                </c:pt>
                <c:pt idx="235">
                  <c:v>44166</c:v>
                </c:pt>
                <c:pt idx="236">
                  <c:v>44197</c:v>
                </c:pt>
                <c:pt idx="237">
                  <c:v>44228</c:v>
                </c:pt>
                <c:pt idx="238">
                  <c:v>44256</c:v>
                </c:pt>
                <c:pt idx="239">
                  <c:v>44287</c:v>
                </c:pt>
                <c:pt idx="240">
                  <c:v>44317</c:v>
                </c:pt>
              </c:numCache>
            </c:numRef>
          </c:cat>
          <c:val>
            <c:numRef>
              <c:f>'Employment Numbers By Industry'!$F$2:$F$242</c:f>
              <c:numCache>
                <c:formatCode>_(* #,##0_);_(* \(#,##0\);_(* "-"??_);_(@_)</c:formatCode>
                <c:ptCount val="241"/>
                <c:pt idx="0">
                  <c:v>16661</c:v>
                </c:pt>
                <c:pt idx="1">
                  <c:v>16515</c:v>
                </c:pt>
                <c:pt idx="2">
                  <c:v>16382</c:v>
                </c:pt>
                <c:pt idx="3">
                  <c:v>16232</c:v>
                </c:pt>
                <c:pt idx="4">
                  <c:v>16117</c:v>
                </c:pt>
                <c:pt idx="5">
                  <c:v>15972</c:v>
                </c:pt>
                <c:pt idx="6">
                  <c:v>15825</c:v>
                </c:pt>
                <c:pt idx="7">
                  <c:v>15711</c:v>
                </c:pt>
                <c:pt idx="8">
                  <c:v>15587</c:v>
                </c:pt>
                <c:pt idx="9">
                  <c:v>15515</c:v>
                </c:pt>
                <c:pt idx="10">
                  <c:v>15443</c:v>
                </c:pt>
                <c:pt idx="11">
                  <c:v>15392</c:v>
                </c:pt>
                <c:pt idx="12">
                  <c:v>15337</c:v>
                </c:pt>
                <c:pt idx="13">
                  <c:v>15298</c:v>
                </c:pt>
                <c:pt idx="14">
                  <c:v>15256</c:v>
                </c:pt>
                <c:pt idx="15">
                  <c:v>15171</c:v>
                </c:pt>
                <c:pt idx="16">
                  <c:v>15119</c:v>
                </c:pt>
                <c:pt idx="17">
                  <c:v>15060</c:v>
                </c:pt>
                <c:pt idx="18">
                  <c:v>14992</c:v>
                </c:pt>
                <c:pt idx="19">
                  <c:v>14912</c:v>
                </c:pt>
                <c:pt idx="20">
                  <c:v>14866</c:v>
                </c:pt>
                <c:pt idx="21">
                  <c:v>14781</c:v>
                </c:pt>
                <c:pt idx="22">
                  <c:v>14721</c:v>
                </c:pt>
                <c:pt idx="23">
                  <c:v>14609</c:v>
                </c:pt>
                <c:pt idx="24">
                  <c:v>14557</c:v>
                </c:pt>
                <c:pt idx="25">
                  <c:v>14493</c:v>
                </c:pt>
                <c:pt idx="26">
                  <c:v>14402</c:v>
                </c:pt>
                <c:pt idx="27">
                  <c:v>14376</c:v>
                </c:pt>
                <c:pt idx="28">
                  <c:v>14347</c:v>
                </c:pt>
                <c:pt idx="29">
                  <c:v>14334</c:v>
                </c:pt>
                <c:pt idx="30">
                  <c:v>14316</c:v>
                </c:pt>
                <c:pt idx="31">
                  <c:v>14300</c:v>
                </c:pt>
                <c:pt idx="32">
                  <c:v>14290</c:v>
                </c:pt>
                <c:pt idx="33">
                  <c:v>14279</c:v>
                </c:pt>
                <c:pt idx="34">
                  <c:v>14287</c:v>
                </c:pt>
                <c:pt idx="35">
                  <c:v>14315</c:v>
                </c:pt>
                <c:pt idx="36">
                  <c:v>14342</c:v>
                </c:pt>
                <c:pt idx="37">
                  <c:v>14332</c:v>
                </c:pt>
                <c:pt idx="38">
                  <c:v>14330</c:v>
                </c:pt>
                <c:pt idx="39">
                  <c:v>14345</c:v>
                </c:pt>
                <c:pt idx="40">
                  <c:v>14331</c:v>
                </c:pt>
                <c:pt idx="41">
                  <c:v>14332</c:v>
                </c:pt>
                <c:pt idx="42">
                  <c:v>14307</c:v>
                </c:pt>
                <c:pt idx="43">
                  <c:v>14287</c:v>
                </c:pt>
                <c:pt idx="44">
                  <c:v>14257</c:v>
                </c:pt>
                <c:pt idx="45">
                  <c:v>14273</c:v>
                </c:pt>
                <c:pt idx="46">
                  <c:v>14269</c:v>
                </c:pt>
                <c:pt idx="47">
                  <c:v>14250</c:v>
                </c:pt>
                <c:pt idx="48">
                  <c:v>14256</c:v>
                </c:pt>
                <c:pt idx="49">
                  <c:v>14227</c:v>
                </c:pt>
                <c:pt idx="50">
                  <c:v>14226</c:v>
                </c:pt>
                <c:pt idx="51">
                  <c:v>14203</c:v>
                </c:pt>
                <c:pt idx="52">
                  <c:v>14175</c:v>
                </c:pt>
                <c:pt idx="53">
                  <c:v>14192</c:v>
                </c:pt>
                <c:pt idx="54">
                  <c:v>14187</c:v>
                </c:pt>
                <c:pt idx="55">
                  <c:v>14193</c:v>
                </c:pt>
                <c:pt idx="56">
                  <c:v>14210</c:v>
                </c:pt>
                <c:pt idx="57">
                  <c:v>14209</c:v>
                </c:pt>
                <c:pt idx="58">
                  <c:v>14214</c:v>
                </c:pt>
                <c:pt idx="59">
                  <c:v>14226</c:v>
                </c:pt>
                <c:pt idx="60">
                  <c:v>14203</c:v>
                </c:pt>
                <c:pt idx="61">
                  <c:v>14213</c:v>
                </c:pt>
                <c:pt idx="62">
                  <c:v>14188</c:v>
                </c:pt>
                <c:pt idx="63">
                  <c:v>14159</c:v>
                </c:pt>
                <c:pt idx="64">
                  <c:v>14125</c:v>
                </c:pt>
                <c:pt idx="65">
                  <c:v>14075</c:v>
                </c:pt>
                <c:pt idx="66">
                  <c:v>14041</c:v>
                </c:pt>
                <c:pt idx="67">
                  <c:v>14015</c:v>
                </c:pt>
                <c:pt idx="68">
                  <c:v>14008</c:v>
                </c:pt>
                <c:pt idx="69">
                  <c:v>13997</c:v>
                </c:pt>
                <c:pt idx="70">
                  <c:v>13970</c:v>
                </c:pt>
                <c:pt idx="71">
                  <c:v>13945</c:v>
                </c:pt>
                <c:pt idx="72">
                  <c:v>13929</c:v>
                </c:pt>
                <c:pt idx="73">
                  <c:v>13911</c:v>
                </c:pt>
                <c:pt idx="74">
                  <c:v>13889</c:v>
                </c:pt>
                <c:pt idx="75">
                  <c:v>13828</c:v>
                </c:pt>
                <c:pt idx="76">
                  <c:v>13790</c:v>
                </c:pt>
                <c:pt idx="77">
                  <c:v>13764</c:v>
                </c:pt>
                <c:pt idx="78">
                  <c:v>13757</c:v>
                </c:pt>
                <c:pt idx="79">
                  <c:v>13746</c:v>
                </c:pt>
                <c:pt idx="80">
                  <c:v>13725</c:v>
                </c:pt>
                <c:pt idx="81">
                  <c:v>13696</c:v>
                </c:pt>
                <c:pt idx="82">
                  <c:v>13659</c:v>
                </c:pt>
                <c:pt idx="83">
                  <c:v>13599</c:v>
                </c:pt>
                <c:pt idx="84">
                  <c:v>13564</c:v>
                </c:pt>
                <c:pt idx="85">
                  <c:v>13504</c:v>
                </c:pt>
                <c:pt idx="86">
                  <c:v>13430</c:v>
                </c:pt>
                <c:pt idx="87">
                  <c:v>13358</c:v>
                </c:pt>
                <c:pt idx="88">
                  <c:v>13275</c:v>
                </c:pt>
                <c:pt idx="89">
                  <c:v>13147</c:v>
                </c:pt>
                <c:pt idx="90">
                  <c:v>13034</c:v>
                </c:pt>
                <c:pt idx="91">
                  <c:v>12850</c:v>
                </c:pt>
                <c:pt idx="92">
                  <c:v>12561</c:v>
                </c:pt>
                <c:pt idx="93">
                  <c:v>12380</c:v>
                </c:pt>
                <c:pt idx="94">
                  <c:v>12208</c:v>
                </c:pt>
                <c:pt idx="95">
                  <c:v>12030</c:v>
                </c:pt>
                <c:pt idx="96">
                  <c:v>11862</c:v>
                </c:pt>
                <c:pt idx="97">
                  <c:v>11726</c:v>
                </c:pt>
                <c:pt idx="98">
                  <c:v>11668</c:v>
                </c:pt>
                <c:pt idx="99">
                  <c:v>11626</c:v>
                </c:pt>
                <c:pt idx="100">
                  <c:v>11591</c:v>
                </c:pt>
                <c:pt idx="101">
                  <c:v>11538</c:v>
                </c:pt>
                <c:pt idx="102">
                  <c:v>11509</c:v>
                </c:pt>
                <c:pt idx="103">
                  <c:v>11475</c:v>
                </c:pt>
                <c:pt idx="104">
                  <c:v>11460</c:v>
                </c:pt>
                <c:pt idx="105">
                  <c:v>11453</c:v>
                </c:pt>
                <c:pt idx="106">
                  <c:v>11453</c:v>
                </c:pt>
                <c:pt idx="107">
                  <c:v>11489</c:v>
                </c:pt>
                <c:pt idx="108">
                  <c:v>11525</c:v>
                </c:pt>
                <c:pt idx="109">
                  <c:v>11545</c:v>
                </c:pt>
                <c:pt idx="110">
                  <c:v>11561</c:v>
                </c:pt>
                <c:pt idx="111">
                  <c:v>11553</c:v>
                </c:pt>
                <c:pt idx="112">
                  <c:v>11563</c:v>
                </c:pt>
                <c:pt idx="113">
                  <c:v>11562</c:v>
                </c:pt>
                <c:pt idx="114">
                  <c:v>11585</c:v>
                </c:pt>
                <c:pt idx="115">
                  <c:v>11595</c:v>
                </c:pt>
                <c:pt idx="116">
                  <c:v>11621</c:v>
                </c:pt>
                <c:pt idx="117">
                  <c:v>11654</c:v>
                </c:pt>
                <c:pt idx="118">
                  <c:v>11675</c:v>
                </c:pt>
                <c:pt idx="119">
                  <c:v>11704</c:v>
                </c:pt>
                <c:pt idx="120">
                  <c:v>11713</c:v>
                </c:pt>
                <c:pt idx="121">
                  <c:v>11727</c:v>
                </c:pt>
                <c:pt idx="122">
                  <c:v>11746</c:v>
                </c:pt>
                <c:pt idx="123">
                  <c:v>11764</c:v>
                </c:pt>
                <c:pt idx="124">
                  <c:v>11769</c:v>
                </c:pt>
                <c:pt idx="125">
                  <c:v>11780</c:v>
                </c:pt>
                <c:pt idx="126">
                  <c:v>11770</c:v>
                </c:pt>
                <c:pt idx="127">
                  <c:v>11802</c:v>
                </c:pt>
                <c:pt idx="128">
                  <c:v>11838</c:v>
                </c:pt>
                <c:pt idx="129">
                  <c:v>11860</c:v>
                </c:pt>
                <c:pt idx="130">
                  <c:v>11898</c:v>
                </c:pt>
                <c:pt idx="131">
                  <c:v>11916</c:v>
                </c:pt>
                <c:pt idx="132">
                  <c:v>11927</c:v>
                </c:pt>
                <c:pt idx="133">
                  <c:v>11936</c:v>
                </c:pt>
                <c:pt idx="134">
                  <c:v>11964</c:v>
                </c:pt>
                <c:pt idx="135">
                  <c:v>11960</c:v>
                </c:pt>
                <c:pt idx="136">
                  <c:v>11954</c:v>
                </c:pt>
                <c:pt idx="137">
                  <c:v>11961</c:v>
                </c:pt>
                <c:pt idx="138">
                  <c:v>11950</c:v>
                </c:pt>
                <c:pt idx="139">
                  <c:v>11960</c:v>
                </c:pt>
                <c:pt idx="140">
                  <c:v>11983</c:v>
                </c:pt>
                <c:pt idx="141">
                  <c:v>11996</c:v>
                </c:pt>
                <c:pt idx="142">
                  <c:v>11999</c:v>
                </c:pt>
                <c:pt idx="143">
                  <c:v>12000</c:v>
                </c:pt>
                <c:pt idx="144">
                  <c:v>12000</c:v>
                </c:pt>
                <c:pt idx="145">
                  <c:v>12004</c:v>
                </c:pt>
                <c:pt idx="146">
                  <c:v>11984</c:v>
                </c:pt>
                <c:pt idx="147">
                  <c:v>12014</c:v>
                </c:pt>
                <c:pt idx="148">
                  <c:v>12032</c:v>
                </c:pt>
                <c:pt idx="149">
                  <c:v>12056</c:v>
                </c:pt>
                <c:pt idx="150">
                  <c:v>12079</c:v>
                </c:pt>
                <c:pt idx="151">
                  <c:v>12083</c:v>
                </c:pt>
                <c:pt idx="152">
                  <c:v>12081</c:v>
                </c:pt>
                <c:pt idx="153">
                  <c:v>12106</c:v>
                </c:pt>
                <c:pt idx="154">
                  <c:v>12120</c:v>
                </c:pt>
                <c:pt idx="155">
                  <c:v>12134</c:v>
                </c:pt>
                <c:pt idx="156">
                  <c:v>12146</c:v>
                </c:pt>
                <c:pt idx="157">
                  <c:v>12170</c:v>
                </c:pt>
                <c:pt idx="158">
                  <c:v>12189</c:v>
                </c:pt>
                <c:pt idx="159">
                  <c:v>12208</c:v>
                </c:pt>
                <c:pt idx="160">
                  <c:v>12226</c:v>
                </c:pt>
                <c:pt idx="161">
                  <c:v>12259</c:v>
                </c:pt>
                <c:pt idx="162">
                  <c:v>12284</c:v>
                </c:pt>
                <c:pt idx="163">
                  <c:v>12292</c:v>
                </c:pt>
                <c:pt idx="164">
                  <c:v>12292</c:v>
                </c:pt>
                <c:pt idx="165">
                  <c:v>12301</c:v>
                </c:pt>
                <c:pt idx="166">
                  <c:v>12312</c:v>
                </c:pt>
                <c:pt idx="167">
                  <c:v>12318</c:v>
                </c:pt>
                <c:pt idx="168">
                  <c:v>12333</c:v>
                </c:pt>
                <c:pt idx="169">
                  <c:v>12334</c:v>
                </c:pt>
                <c:pt idx="170">
                  <c:v>12349</c:v>
                </c:pt>
                <c:pt idx="171">
                  <c:v>12345</c:v>
                </c:pt>
                <c:pt idx="172">
                  <c:v>12354</c:v>
                </c:pt>
                <c:pt idx="173">
                  <c:v>12362</c:v>
                </c:pt>
                <c:pt idx="174">
                  <c:v>12357</c:v>
                </c:pt>
                <c:pt idx="175">
                  <c:v>12362</c:v>
                </c:pt>
                <c:pt idx="176">
                  <c:v>12383</c:v>
                </c:pt>
                <c:pt idx="177">
                  <c:v>12365</c:v>
                </c:pt>
                <c:pt idx="178">
                  <c:v>12342</c:v>
                </c:pt>
                <c:pt idx="179">
                  <c:v>12353</c:v>
                </c:pt>
                <c:pt idx="180">
                  <c:v>12332</c:v>
                </c:pt>
                <c:pt idx="181">
                  <c:v>12350</c:v>
                </c:pt>
                <c:pt idx="182">
                  <c:v>12372</c:v>
                </c:pt>
                <c:pt idx="183">
                  <c:v>12348</c:v>
                </c:pt>
                <c:pt idx="184">
                  <c:v>12347</c:v>
                </c:pt>
                <c:pt idx="185">
                  <c:v>12345</c:v>
                </c:pt>
                <c:pt idx="186">
                  <c:v>12342</c:v>
                </c:pt>
                <c:pt idx="187">
                  <c:v>12355</c:v>
                </c:pt>
                <c:pt idx="188">
                  <c:v>12367</c:v>
                </c:pt>
                <c:pt idx="189">
                  <c:v>12382</c:v>
                </c:pt>
                <c:pt idx="190">
                  <c:v>12393</c:v>
                </c:pt>
                <c:pt idx="191">
                  <c:v>12405</c:v>
                </c:pt>
                <c:pt idx="192">
                  <c:v>12406</c:v>
                </c:pt>
                <c:pt idx="193">
                  <c:v>12418</c:v>
                </c:pt>
                <c:pt idx="194">
                  <c:v>12419</c:v>
                </c:pt>
                <c:pt idx="195">
                  <c:v>12460</c:v>
                </c:pt>
                <c:pt idx="196">
                  <c:v>12470</c:v>
                </c:pt>
                <c:pt idx="197">
                  <c:v>12491</c:v>
                </c:pt>
                <c:pt idx="198">
                  <c:v>12510</c:v>
                </c:pt>
                <c:pt idx="199">
                  <c:v>12539</c:v>
                </c:pt>
                <c:pt idx="200">
                  <c:v>12559</c:v>
                </c:pt>
                <c:pt idx="201">
                  <c:v>12589</c:v>
                </c:pt>
                <c:pt idx="202">
                  <c:v>12610</c:v>
                </c:pt>
                <c:pt idx="203">
                  <c:v>12636</c:v>
                </c:pt>
                <c:pt idx="204">
                  <c:v>12657</c:v>
                </c:pt>
                <c:pt idx="205">
                  <c:v>12686</c:v>
                </c:pt>
                <c:pt idx="206">
                  <c:v>12707</c:v>
                </c:pt>
                <c:pt idx="207">
                  <c:v>12719</c:v>
                </c:pt>
                <c:pt idx="208">
                  <c:v>12740</c:v>
                </c:pt>
                <c:pt idx="209">
                  <c:v>12764</c:v>
                </c:pt>
                <c:pt idx="210">
                  <c:v>12779</c:v>
                </c:pt>
                <c:pt idx="211">
                  <c:v>12802</c:v>
                </c:pt>
                <c:pt idx="212">
                  <c:v>12828</c:v>
                </c:pt>
                <c:pt idx="213">
                  <c:v>12830</c:v>
                </c:pt>
                <c:pt idx="214">
                  <c:v>12826</c:v>
                </c:pt>
                <c:pt idx="215">
                  <c:v>12825</c:v>
                </c:pt>
                <c:pt idx="216">
                  <c:v>12817</c:v>
                </c:pt>
                <c:pt idx="217">
                  <c:v>12822</c:v>
                </c:pt>
                <c:pt idx="218">
                  <c:v>12820</c:v>
                </c:pt>
                <c:pt idx="219">
                  <c:v>12820</c:v>
                </c:pt>
                <c:pt idx="220">
                  <c:v>12814</c:v>
                </c:pt>
                <c:pt idx="221">
                  <c:v>12769</c:v>
                </c:pt>
                <c:pt idx="222">
                  <c:v>12818</c:v>
                </c:pt>
                <c:pt idx="223">
                  <c:v>12809</c:v>
                </c:pt>
                <c:pt idx="224">
                  <c:v>12792</c:v>
                </c:pt>
                <c:pt idx="225">
                  <c:v>12799</c:v>
                </c:pt>
                <c:pt idx="226">
                  <c:v>12718</c:v>
                </c:pt>
                <c:pt idx="227">
                  <c:v>11414</c:v>
                </c:pt>
                <c:pt idx="228">
                  <c:v>11657</c:v>
                </c:pt>
                <c:pt idx="229">
                  <c:v>11999</c:v>
                </c:pt>
                <c:pt idx="230">
                  <c:v>12037</c:v>
                </c:pt>
                <c:pt idx="231">
                  <c:v>12068</c:v>
                </c:pt>
                <c:pt idx="232">
                  <c:v>12123</c:v>
                </c:pt>
                <c:pt idx="233">
                  <c:v>12155</c:v>
                </c:pt>
                <c:pt idx="234">
                  <c:v>12196</c:v>
                </c:pt>
                <c:pt idx="235">
                  <c:v>12231</c:v>
                </c:pt>
                <c:pt idx="236">
                  <c:v>12213</c:v>
                </c:pt>
                <c:pt idx="237">
                  <c:v>12248</c:v>
                </c:pt>
                <c:pt idx="238">
                  <c:v>12299</c:v>
                </c:pt>
                <c:pt idx="239">
                  <c:v>12267</c:v>
                </c:pt>
                <c:pt idx="240">
                  <c:v>12290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B7E-4FB3-9F09-D9A5C3821EEA}"/>
            </c:ext>
          </c:extLst>
        </c:ser>
        <c:ser>
          <c:idx val="3"/>
          <c:order val="3"/>
          <c:tx>
            <c:strRef>
              <c:f>'Employment Numbers By Industry'!$K$1</c:f>
              <c:strCache>
                <c:ptCount val="1"/>
                <c:pt idx="0">
                  <c:v>Information</c:v>
                </c:pt>
              </c:strCache>
            </c:strRef>
          </c:tx>
          <c:spPr>
            <a:ln w="38100" cap="rnd">
              <a:solidFill>
                <a:schemeClr val="bg2"/>
              </a:solidFill>
              <a:round/>
            </a:ln>
            <a:effectLst/>
          </c:spPr>
          <c:marker>
            <c:symbol val="none"/>
          </c:marker>
          <c:cat>
            <c:numRef>
              <c:f>'Employment Numbers By Industry'!$A$2:$A$242</c:f>
              <c:numCache>
                <c:formatCode>mmm\-yy</c:formatCode>
                <c:ptCount val="241"/>
                <c:pt idx="0">
                  <c:v>37012</c:v>
                </c:pt>
                <c:pt idx="1">
                  <c:v>37043</c:v>
                </c:pt>
                <c:pt idx="2">
                  <c:v>37073</c:v>
                </c:pt>
                <c:pt idx="3">
                  <c:v>37104</c:v>
                </c:pt>
                <c:pt idx="4">
                  <c:v>37135</c:v>
                </c:pt>
                <c:pt idx="5">
                  <c:v>37165</c:v>
                </c:pt>
                <c:pt idx="6">
                  <c:v>37196</c:v>
                </c:pt>
                <c:pt idx="7">
                  <c:v>37226</c:v>
                </c:pt>
                <c:pt idx="8">
                  <c:v>37257</c:v>
                </c:pt>
                <c:pt idx="9">
                  <c:v>37288</c:v>
                </c:pt>
                <c:pt idx="10">
                  <c:v>37316</c:v>
                </c:pt>
                <c:pt idx="11">
                  <c:v>37347</c:v>
                </c:pt>
                <c:pt idx="12">
                  <c:v>37377</c:v>
                </c:pt>
                <c:pt idx="13">
                  <c:v>37408</c:v>
                </c:pt>
                <c:pt idx="14">
                  <c:v>37438</c:v>
                </c:pt>
                <c:pt idx="15">
                  <c:v>37469</c:v>
                </c:pt>
                <c:pt idx="16">
                  <c:v>37500</c:v>
                </c:pt>
                <c:pt idx="17">
                  <c:v>37530</c:v>
                </c:pt>
                <c:pt idx="18">
                  <c:v>37561</c:v>
                </c:pt>
                <c:pt idx="19">
                  <c:v>37591</c:v>
                </c:pt>
                <c:pt idx="20">
                  <c:v>37622</c:v>
                </c:pt>
                <c:pt idx="21">
                  <c:v>37653</c:v>
                </c:pt>
                <c:pt idx="22">
                  <c:v>37681</c:v>
                </c:pt>
                <c:pt idx="23">
                  <c:v>37712</c:v>
                </c:pt>
                <c:pt idx="24">
                  <c:v>37742</c:v>
                </c:pt>
                <c:pt idx="25">
                  <c:v>37773</c:v>
                </c:pt>
                <c:pt idx="26">
                  <c:v>37803</c:v>
                </c:pt>
                <c:pt idx="27">
                  <c:v>37834</c:v>
                </c:pt>
                <c:pt idx="28">
                  <c:v>37865</c:v>
                </c:pt>
                <c:pt idx="29">
                  <c:v>37895</c:v>
                </c:pt>
                <c:pt idx="30">
                  <c:v>37926</c:v>
                </c:pt>
                <c:pt idx="31">
                  <c:v>37956</c:v>
                </c:pt>
                <c:pt idx="32">
                  <c:v>37987</c:v>
                </c:pt>
                <c:pt idx="33">
                  <c:v>38018</c:v>
                </c:pt>
                <c:pt idx="34">
                  <c:v>38047</c:v>
                </c:pt>
                <c:pt idx="35">
                  <c:v>38078</c:v>
                </c:pt>
                <c:pt idx="36">
                  <c:v>38108</c:v>
                </c:pt>
                <c:pt idx="37">
                  <c:v>38139</c:v>
                </c:pt>
                <c:pt idx="38">
                  <c:v>38169</c:v>
                </c:pt>
                <c:pt idx="39">
                  <c:v>38200</c:v>
                </c:pt>
                <c:pt idx="40">
                  <c:v>38231</c:v>
                </c:pt>
                <c:pt idx="41">
                  <c:v>38261</c:v>
                </c:pt>
                <c:pt idx="42">
                  <c:v>38292</c:v>
                </c:pt>
                <c:pt idx="43">
                  <c:v>38322</c:v>
                </c:pt>
                <c:pt idx="44">
                  <c:v>38353</c:v>
                </c:pt>
                <c:pt idx="45">
                  <c:v>38384</c:v>
                </c:pt>
                <c:pt idx="46">
                  <c:v>38412</c:v>
                </c:pt>
                <c:pt idx="47">
                  <c:v>38443</c:v>
                </c:pt>
                <c:pt idx="48">
                  <c:v>38473</c:v>
                </c:pt>
                <c:pt idx="49">
                  <c:v>38504</c:v>
                </c:pt>
                <c:pt idx="50">
                  <c:v>38534</c:v>
                </c:pt>
                <c:pt idx="51">
                  <c:v>38565</c:v>
                </c:pt>
                <c:pt idx="52">
                  <c:v>38596</c:v>
                </c:pt>
                <c:pt idx="53">
                  <c:v>38626</c:v>
                </c:pt>
                <c:pt idx="54">
                  <c:v>38657</c:v>
                </c:pt>
                <c:pt idx="55">
                  <c:v>38687</c:v>
                </c:pt>
                <c:pt idx="56">
                  <c:v>38718</c:v>
                </c:pt>
                <c:pt idx="57">
                  <c:v>38749</c:v>
                </c:pt>
                <c:pt idx="58">
                  <c:v>38777</c:v>
                </c:pt>
                <c:pt idx="59">
                  <c:v>38808</c:v>
                </c:pt>
                <c:pt idx="60">
                  <c:v>38838</c:v>
                </c:pt>
                <c:pt idx="61">
                  <c:v>38869</c:v>
                </c:pt>
                <c:pt idx="62">
                  <c:v>38899</c:v>
                </c:pt>
                <c:pt idx="63">
                  <c:v>38930</c:v>
                </c:pt>
                <c:pt idx="64">
                  <c:v>38961</c:v>
                </c:pt>
                <c:pt idx="65">
                  <c:v>38991</c:v>
                </c:pt>
                <c:pt idx="66">
                  <c:v>39022</c:v>
                </c:pt>
                <c:pt idx="67">
                  <c:v>39052</c:v>
                </c:pt>
                <c:pt idx="68">
                  <c:v>39083</c:v>
                </c:pt>
                <c:pt idx="69">
                  <c:v>39114</c:v>
                </c:pt>
                <c:pt idx="70">
                  <c:v>39142</c:v>
                </c:pt>
                <c:pt idx="71">
                  <c:v>39173</c:v>
                </c:pt>
                <c:pt idx="72">
                  <c:v>39203</c:v>
                </c:pt>
                <c:pt idx="73">
                  <c:v>39234</c:v>
                </c:pt>
                <c:pt idx="74">
                  <c:v>39264</c:v>
                </c:pt>
                <c:pt idx="75">
                  <c:v>39295</c:v>
                </c:pt>
                <c:pt idx="76">
                  <c:v>39326</c:v>
                </c:pt>
                <c:pt idx="77">
                  <c:v>39356</c:v>
                </c:pt>
                <c:pt idx="78">
                  <c:v>39387</c:v>
                </c:pt>
                <c:pt idx="79">
                  <c:v>39417</c:v>
                </c:pt>
                <c:pt idx="80">
                  <c:v>39448</c:v>
                </c:pt>
                <c:pt idx="81">
                  <c:v>39479</c:v>
                </c:pt>
                <c:pt idx="82">
                  <c:v>39508</c:v>
                </c:pt>
                <c:pt idx="83">
                  <c:v>39539</c:v>
                </c:pt>
                <c:pt idx="84">
                  <c:v>39569</c:v>
                </c:pt>
                <c:pt idx="85">
                  <c:v>39600</c:v>
                </c:pt>
                <c:pt idx="86">
                  <c:v>39630</c:v>
                </c:pt>
                <c:pt idx="87">
                  <c:v>39661</c:v>
                </c:pt>
                <c:pt idx="88">
                  <c:v>39692</c:v>
                </c:pt>
                <c:pt idx="89">
                  <c:v>39722</c:v>
                </c:pt>
                <c:pt idx="90">
                  <c:v>39753</c:v>
                </c:pt>
                <c:pt idx="91">
                  <c:v>39783</c:v>
                </c:pt>
                <c:pt idx="92">
                  <c:v>39814</c:v>
                </c:pt>
                <c:pt idx="93">
                  <c:v>39845</c:v>
                </c:pt>
                <c:pt idx="94">
                  <c:v>39873</c:v>
                </c:pt>
                <c:pt idx="95">
                  <c:v>39904</c:v>
                </c:pt>
                <c:pt idx="96">
                  <c:v>39934</c:v>
                </c:pt>
                <c:pt idx="97">
                  <c:v>39965</c:v>
                </c:pt>
                <c:pt idx="98">
                  <c:v>39995</c:v>
                </c:pt>
                <c:pt idx="99">
                  <c:v>40026</c:v>
                </c:pt>
                <c:pt idx="100">
                  <c:v>40057</c:v>
                </c:pt>
                <c:pt idx="101">
                  <c:v>40087</c:v>
                </c:pt>
                <c:pt idx="102">
                  <c:v>40118</c:v>
                </c:pt>
                <c:pt idx="103">
                  <c:v>40148</c:v>
                </c:pt>
                <c:pt idx="104">
                  <c:v>40179</c:v>
                </c:pt>
                <c:pt idx="105">
                  <c:v>40210</c:v>
                </c:pt>
                <c:pt idx="106">
                  <c:v>40238</c:v>
                </c:pt>
                <c:pt idx="107">
                  <c:v>40269</c:v>
                </c:pt>
                <c:pt idx="108">
                  <c:v>40299</c:v>
                </c:pt>
                <c:pt idx="109">
                  <c:v>40330</c:v>
                </c:pt>
                <c:pt idx="110">
                  <c:v>40360</c:v>
                </c:pt>
                <c:pt idx="111">
                  <c:v>40391</c:v>
                </c:pt>
                <c:pt idx="112">
                  <c:v>40422</c:v>
                </c:pt>
                <c:pt idx="113">
                  <c:v>40452</c:v>
                </c:pt>
                <c:pt idx="114">
                  <c:v>40483</c:v>
                </c:pt>
                <c:pt idx="115">
                  <c:v>40513</c:v>
                </c:pt>
                <c:pt idx="116">
                  <c:v>40544</c:v>
                </c:pt>
                <c:pt idx="117">
                  <c:v>40575</c:v>
                </c:pt>
                <c:pt idx="118">
                  <c:v>40603</c:v>
                </c:pt>
                <c:pt idx="119">
                  <c:v>40634</c:v>
                </c:pt>
                <c:pt idx="120">
                  <c:v>40664</c:v>
                </c:pt>
                <c:pt idx="121">
                  <c:v>40695</c:v>
                </c:pt>
                <c:pt idx="122">
                  <c:v>40725</c:v>
                </c:pt>
                <c:pt idx="123">
                  <c:v>40756</c:v>
                </c:pt>
                <c:pt idx="124">
                  <c:v>40787</c:v>
                </c:pt>
                <c:pt idx="125">
                  <c:v>40817</c:v>
                </c:pt>
                <c:pt idx="126">
                  <c:v>40848</c:v>
                </c:pt>
                <c:pt idx="127">
                  <c:v>40878</c:v>
                </c:pt>
                <c:pt idx="128">
                  <c:v>40909</c:v>
                </c:pt>
                <c:pt idx="129">
                  <c:v>40940</c:v>
                </c:pt>
                <c:pt idx="130">
                  <c:v>40969</c:v>
                </c:pt>
                <c:pt idx="131">
                  <c:v>41000</c:v>
                </c:pt>
                <c:pt idx="132">
                  <c:v>41030</c:v>
                </c:pt>
                <c:pt idx="133">
                  <c:v>41061</c:v>
                </c:pt>
                <c:pt idx="134">
                  <c:v>41091</c:v>
                </c:pt>
                <c:pt idx="135">
                  <c:v>41122</c:v>
                </c:pt>
                <c:pt idx="136">
                  <c:v>41153</c:v>
                </c:pt>
                <c:pt idx="137">
                  <c:v>41183</c:v>
                </c:pt>
                <c:pt idx="138">
                  <c:v>41214</c:v>
                </c:pt>
                <c:pt idx="139">
                  <c:v>41244</c:v>
                </c:pt>
                <c:pt idx="140">
                  <c:v>41275</c:v>
                </c:pt>
                <c:pt idx="141">
                  <c:v>41306</c:v>
                </c:pt>
                <c:pt idx="142">
                  <c:v>41334</c:v>
                </c:pt>
                <c:pt idx="143">
                  <c:v>41365</c:v>
                </c:pt>
                <c:pt idx="144">
                  <c:v>41395</c:v>
                </c:pt>
                <c:pt idx="145">
                  <c:v>41426</c:v>
                </c:pt>
                <c:pt idx="146">
                  <c:v>41456</c:v>
                </c:pt>
                <c:pt idx="147">
                  <c:v>41487</c:v>
                </c:pt>
                <c:pt idx="148">
                  <c:v>41518</c:v>
                </c:pt>
                <c:pt idx="149">
                  <c:v>41548</c:v>
                </c:pt>
                <c:pt idx="150">
                  <c:v>41579</c:v>
                </c:pt>
                <c:pt idx="151">
                  <c:v>41609</c:v>
                </c:pt>
                <c:pt idx="152">
                  <c:v>41640</c:v>
                </c:pt>
                <c:pt idx="153">
                  <c:v>41671</c:v>
                </c:pt>
                <c:pt idx="154">
                  <c:v>41699</c:v>
                </c:pt>
                <c:pt idx="155">
                  <c:v>41730</c:v>
                </c:pt>
                <c:pt idx="156">
                  <c:v>41760</c:v>
                </c:pt>
                <c:pt idx="157">
                  <c:v>41791</c:v>
                </c:pt>
                <c:pt idx="158">
                  <c:v>41821</c:v>
                </c:pt>
                <c:pt idx="159">
                  <c:v>41852</c:v>
                </c:pt>
                <c:pt idx="160">
                  <c:v>41883</c:v>
                </c:pt>
                <c:pt idx="161">
                  <c:v>41913</c:v>
                </c:pt>
                <c:pt idx="162">
                  <c:v>41944</c:v>
                </c:pt>
                <c:pt idx="163">
                  <c:v>41974</c:v>
                </c:pt>
                <c:pt idx="164">
                  <c:v>42005</c:v>
                </c:pt>
                <c:pt idx="165">
                  <c:v>42036</c:v>
                </c:pt>
                <c:pt idx="166">
                  <c:v>42064</c:v>
                </c:pt>
                <c:pt idx="167">
                  <c:v>42095</c:v>
                </c:pt>
                <c:pt idx="168">
                  <c:v>42125</c:v>
                </c:pt>
                <c:pt idx="169">
                  <c:v>42156</c:v>
                </c:pt>
                <c:pt idx="170">
                  <c:v>42186</c:v>
                </c:pt>
                <c:pt idx="171">
                  <c:v>42217</c:v>
                </c:pt>
                <c:pt idx="172">
                  <c:v>42248</c:v>
                </c:pt>
                <c:pt idx="173">
                  <c:v>42278</c:v>
                </c:pt>
                <c:pt idx="174">
                  <c:v>42309</c:v>
                </c:pt>
                <c:pt idx="175">
                  <c:v>42339</c:v>
                </c:pt>
                <c:pt idx="176">
                  <c:v>42370</c:v>
                </c:pt>
                <c:pt idx="177">
                  <c:v>42401</c:v>
                </c:pt>
                <c:pt idx="178">
                  <c:v>42430</c:v>
                </c:pt>
                <c:pt idx="179">
                  <c:v>42461</c:v>
                </c:pt>
                <c:pt idx="180">
                  <c:v>42491</c:v>
                </c:pt>
                <c:pt idx="181">
                  <c:v>42522</c:v>
                </c:pt>
                <c:pt idx="182">
                  <c:v>42552</c:v>
                </c:pt>
                <c:pt idx="183">
                  <c:v>42583</c:v>
                </c:pt>
                <c:pt idx="184">
                  <c:v>42614</c:v>
                </c:pt>
                <c:pt idx="185">
                  <c:v>42644</c:v>
                </c:pt>
                <c:pt idx="186">
                  <c:v>42675</c:v>
                </c:pt>
                <c:pt idx="187">
                  <c:v>42705</c:v>
                </c:pt>
                <c:pt idx="188">
                  <c:v>42736</c:v>
                </c:pt>
                <c:pt idx="189">
                  <c:v>42767</c:v>
                </c:pt>
                <c:pt idx="190">
                  <c:v>42795</c:v>
                </c:pt>
                <c:pt idx="191">
                  <c:v>42826</c:v>
                </c:pt>
                <c:pt idx="192">
                  <c:v>42856</c:v>
                </c:pt>
                <c:pt idx="193">
                  <c:v>42887</c:v>
                </c:pt>
                <c:pt idx="194">
                  <c:v>42917</c:v>
                </c:pt>
                <c:pt idx="195">
                  <c:v>42948</c:v>
                </c:pt>
                <c:pt idx="196">
                  <c:v>42979</c:v>
                </c:pt>
                <c:pt idx="197">
                  <c:v>43009</c:v>
                </c:pt>
                <c:pt idx="198">
                  <c:v>43040</c:v>
                </c:pt>
                <c:pt idx="199">
                  <c:v>43070</c:v>
                </c:pt>
                <c:pt idx="200">
                  <c:v>43101</c:v>
                </c:pt>
                <c:pt idx="201">
                  <c:v>43132</c:v>
                </c:pt>
                <c:pt idx="202">
                  <c:v>43160</c:v>
                </c:pt>
                <c:pt idx="203">
                  <c:v>43191</c:v>
                </c:pt>
                <c:pt idx="204">
                  <c:v>43221</c:v>
                </c:pt>
                <c:pt idx="205">
                  <c:v>43252</c:v>
                </c:pt>
                <c:pt idx="206">
                  <c:v>43282</c:v>
                </c:pt>
                <c:pt idx="207">
                  <c:v>43313</c:v>
                </c:pt>
                <c:pt idx="208">
                  <c:v>43344</c:v>
                </c:pt>
                <c:pt idx="209">
                  <c:v>43374</c:v>
                </c:pt>
                <c:pt idx="210">
                  <c:v>43405</c:v>
                </c:pt>
                <c:pt idx="211">
                  <c:v>43435</c:v>
                </c:pt>
                <c:pt idx="212">
                  <c:v>43466</c:v>
                </c:pt>
                <c:pt idx="213">
                  <c:v>43497</c:v>
                </c:pt>
                <c:pt idx="214">
                  <c:v>43525</c:v>
                </c:pt>
                <c:pt idx="215">
                  <c:v>43556</c:v>
                </c:pt>
                <c:pt idx="216">
                  <c:v>43586</c:v>
                </c:pt>
                <c:pt idx="217">
                  <c:v>43617</c:v>
                </c:pt>
                <c:pt idx="218">
                  <c:v>43647</c:v>
                </c:pt>
                <c:pt idx="219">
                  <c:v>43678</c:v>
                </c:pt>
                <c:pt idx="220">
                  <c:v>43709</c:v>
                </c:pt>
                <c:pt idx="221">
                  <c:v>43739</c:v>
                </c:pt>
                <c:pt idx="222">
                  <c:v>43770</c:v>
                </c:pt>
                <c:pt idx="223">
                  <c:v>43800</c:v>
                </c:pt>
                <c:pt idx="224">
                  <c:v>43831</c:v>
                </c:pt>
                <c:pt idx="225">
                  <c:v>43862</c:v>
                </c:pt>
                <c:pt idx="226">
                  <c:v>43891</c:v>
                </c:pt>
                <c:pt idx="227">
                  <c:v>43922</c:v>
                </c:pt>
                <c:pt idx="228">
                  <c:v>43952</c:v>
                </c:pt>
                <c:pt idx="229">
                  <c:v>43983</c:v>
                </c:pt>
                <c:pt idx="230">
                  <c:v>44013</c:v>
                </c:pt>
                <c:pt idx="231">
                  <c:v>44044</c:v>
                </c:pt>
                <c:pt idx="232">
                  <c:v>44075</c:v>
                </c:pt>
                <c:pt idx="233">
                  <c:v>44105</c:v>
                </c:pt>
                <c:pt idx="234">
                  <c:v>44136</c:v>
                </c:pt>
                <c:pt idx="235">
                  <c:v>44166</c:v>
                </c:pt>
                <c:pt idx="236">
                  <c:v>44197</c:v>
                </c:pt>
                <c:pt idx="237">
                  <c:v>44228</c:v>
                </c:pt>
                <c:pt idx="238">
                  <c:v>44256</c:v>
                </c:pt>
                <c:pt idx="239">
                  <c:v>44287</c:v>
                </c:pt>
                <c:pt idx="240">
                  <c:v>44317</c:v>
                </c:pt>
              </c:numCache>
            </c:numRef>
          </c:cat>
          <c:val>
            <c:numRef>
              <c:f>'Employment Numbers By Industry'!$K$2:$K$242</c:f>
              <c:numCache>
                <c:formatCode>_(* #,##0_);_(* \(#,##0\);_(* "-"??_);_(@_)</c:formatCode>
                <c:ptCount val="241"/>
                <c:pt idx="0">
                  <c:v>3663</c:v>
                </c:pt>
                <c:pt idx="1">
                  <c:v>3642</c:v>
                </c:pt>
                <c:pt idx="2">
                  <c:v>3619</c:v>
                </c:pt>
                <c:pt idx="3">
                  <c:v>3600</c:v>
                </c:pt>
                <c:pt idx="4">
                  <c:v>3583</c:v>
                </c:pt>
                <c:pt idx="5">
                  <c:v>3558</c:v>
                </c:pt>
                <c:pt idx="6">
                  <c:v>3536</c:v>
                </c:pt>
                <c:pt idx="7">
                  <c:v>3521</c:v>
                </c:pt>
                <c:pt idx="8">
                  <c:v>3494</c:v>
                </c:pt>
                <c:pt idx="9">
                  <c:v>3471</c:v>
                </c:pt>
                <c:pt idx="10">
                  <c:v>3454</c:v>
                </c:pt>
                <c:pt idx="11">
                  <c:v>3434</c:v>
                </c:pt>
                <c:pt idx="12">
                  <c:v>3416</c:v>
                </c:pt>
                <c:pt idx="13">
                  <c:v>3401</c:v>
                </c:pt>
                <c:pt idx="14">
                  <c:v>3381</c:v>
                </c:pt>
                <c:pt idx="15">
                  <c:v>3371</c:v>
                </c:pt>
                <c:pt idx="16">
                  <c:v>3345</c:v>
                </c:pt>
                <c:pt idx="17">
                  <c:v>3350</c:v>
                </c:pt>
                <c:pt idx="18">
                  <c:v>3328</c:v>
                </c:pt>
                <c:pt idx="19">
                  <c:v>3288</c:v>
                </c:pt>
                <c:pt idx="20">
                  <c:v>3266</c:v>
                </c:pt>
                <c:pt idx="21">
                  <c:v>3235</c:v>
                </c:pt>
                <c:pt idx="22">
                  <c:v>3221</c:v>
                </c:pt>
                <c:pt idx="23">
                  <c:v>3207</c:v>
                </c:pt>
                <c:pt idx="24">
                  <c:v>3193</c:v>
                </c:pt>
                <c:pt idx="25">
                  <c:v>3182</c:v>
                </c:pt>
                <c:pt idx="26">
                  <c:v>3175</c:v>
                </c:pt>
                <c:pt idx="27">
                  <c:v>3164</c:v>
                </c:pt>
                <c:pt idx="28">
                  <c:v>3163</c:v>
                </c:pt>
                <c:pt idx="29">
                  <c:v>3157</c:v>
                </c:pt>
                <c:pt idx="30">
                  <c:v>3150</c:v>
                </c:pt>
                <c:pt idx="31">
                  <c:v>3150</c:v>
                </c:pt>
                <c:pt idx="32">
                  <c:v>3144</c:v>
                </c:pt>
                <c:pt idx="33">
                  <c:v>3142</c:v>
                </c:pt>
                <c:pt idx="34">
                  <c:v>3134</c:v>
                </c:pt>
                <c:pt idx="35">
                  <c:v>3131</c:v>
                </c:pt>
                <c:pt idx="36">
                  <c:v>3134</c:v>
                </c:pt>
                <c:pt idx="37">
                  <c:v>3135</c:v>
                </c:pt>
                <c:pt idx="38">
                  <c:v>3123</c:v>
                </c:pt>
                <c:pt idx="39">
                  <c:v>3107</c:v>
                </c:pt>
                <c:pt idx="40">
                  <c:v>3095</c:v>
                </c:pt>
                <c:pt idx="41">
                  <c:v>3100</c:v>
                </c:pt>
                <c:pt idx="42">
                  <c:v>3088</c:v>
                </c:pt>
                <c:pt idx="43">
                  <c:v>3079</c:v>
                </c:pt>
                <c:pt idx="44">
                  <c:v>3069</c:v>
                </c:pt>
                <c:pt idx="45">
                  <c:v>3058</c:v>
                </c:pt>
                <c:pt idx="46">
                  <c:v>3062</c:v>
                </c:pt>
                <c:pt idx="47">
                  <c:v>3068</c:v>
                </c:pt>
                <c:pt idx="48">
                  <c:v>3062</c:v>
                </c:pt>
                <c:pt idx="49">
                  <c:v>3057</c:v>
                </c:pt>
                <c:pt idx="50">
                  <c:v>3061</c:v>
                </c:pt>
                <c:pt idx="51">
                  <c:v>3063</c:v>
                </c:pt>
                <c:pt idx="52">
                  <c:v>3070</c:v>
                </c:pt>
                <c:pt idx="53">
                  <c:v>3056</c:v>
                </c:pt>
                <c:pt idx="54">
                  <c:v>3056</c:v>
                </c:pt>
                <c:pt idx="55">
                  <c:v>3053</c:v>
                </c:pt>
                <c:pt idx="56">
                  <c:v>3052</c:v>
                </c:pt>
                <c:pt idx="57">
                  <c:v>3052</c:v>
                </c:pt>
                <c:pt idx="58">
                  <c:v>3055</c:v>
                </c:pt>
                <c:pt idx="59">
                  <c:v>3046</c:v>
                </c:pt>
                <c:pt idx="60">
                  <c:v>3039</c:v>
                </c:pt>
                <c:pt idx="61">
                  <c:v>3036</c:v>
                </c:pt>
                <c:pt idx="62">
                  <c:v>3031</c:v>
                </c:pt>
                <c:pt idx="63">
                  <c:v>3035</c:v>
                </c:pt>
                <c:pt idx="64">
                  <c:v>3028</c:v>
                </c:pt>
                <c:pt idx="65">
                  <c:v>3024</c:v>
                </c:pt>
                <c:pt idx="66">
                  <c:v>3025</c:v>
                </c:pt>
                <c:pt idx="67">
                  <c:v>3032</c:v>
                </c:pt>
                <c:pt idx="68">
                  <c:v>3029</c:v>
                </c:pt>
                <c:pt idx="69">
                  <c:v>3033</c:v>
                </c:pt>
                <c:pt idx="70">
                  <c:v>3029</c:v>
                </c:pt>
                <c:pt idx="71">
                  <c:v>3034</c:v>
                </c:pt>
                <c:pt idx="72">
                  <c:v>3040</c:v>
                </c:pt>
                <c:pt idx="73">
                  <c:v>3038</c:v>
                </c:pt>
                <c:pt idx="74">
                  <c:v>3037</c:v>
                </c:pt>
                <c:pt idx="75">
                  <c:v>3029</c:v>
                </c:pt>
                <c:pt idx="76">
                  <c:v>3030</c:v>
                </c:pt>
                <c:pt idx="77">
                  <c:v>3028</c:v>
                </c:pt>
                <c:pt idx="78">
                  <c:v>3025</c:v>
                </c:pt>
                <c:pt idx="79">
                  <c:v>3024</c:v>
                </c:pt>
                <c:pt idx="80">
                  <c:v>3025</c:v>
                </c:pt>
                <c:pt idx="81">
                  <c:v>3019</c:v>
                </c:pt>
                <c:pt idx="82">
                  <c:v>3021</c:v>
                </c:pt>
                <c:pt idx="83">
                  <c:v>3012</c:v>
                </c:pt>
                <c:pt idx="84">
                  <c:v>3008</c:v>
                </c:pt>
                <c:pt idx="85">
                  <c:v>3001</c:v>
                </c:pt>
                <c:pt idx="86">
                  <c:v>2987</c:v>
                </c:pt>
                <c:pt idx="87">
                  <c:v>2973</c:v>
                </c:pt>
                <c:pt idx="88">
                  <c:v>2961</c:v>
                </c:pt>
                <c:pt idx="89">
                  <c:v>2950</c:v>
                </c:pt>
                <c:pt idx="90">
                  <c:v>2932</c:v>
                </c:pt>
                <c:pt idx="91">
                  <c:v>2909</c:v>
                </c:pt>
                <c:pt idx="92">
                  <c:v>2891</c:v>
                </c:pt>
                <c:pt idx="93">
                  <c:v>2878</c:v>
                </c:pt>
                <c:pt idx="94">
                  <c:v>2864</c:v>
                </c:pt>
                <c:pt idx="95">
                  <c:v>2833</c:v>
                </c:pt>
                <c:pt idx="96">
                  <c:v>2807</c:v>
                </c:pt>
                <c:pt idx="97">
                  <c:v>2796</c:v>
                </c:pt>
                <c:pt idx="98">
                  <c:v>2780</c:v>
                </c:pt>
                <c:pt idx="99">
                  <c:v>2767</c:v>
                </c:pt>
                <c:pt idx="100">
                  <c:v>2768</c:v>
                </c:pt>
                <c:pt idx="101">
                  <c:v>2763</c:v>
                </c:pt>
                <c:pt idx="102">
                  <c:v>2752</c:v>
                </c:pt>
                <c:pt idx="103">
                  <c:v>2743</c:v>
                </c:pt>
                <c:pt idx="104">
                  <c:v>2737</c:v>
                </c:pt>
                <c:pt idx="105">
                  <c:v>2737</c:v>
                </c:pt>
                <c:pt idx="106">
                  <c:v>2718</c:v>
                </c:pt>
                <c:pt idx="107">
                  <c:v>2715</c:v>
                </c:pt>
                <c:pt idx="108">
                  <c:v>2709</c:v>
                </c:pt>
                <c:pt idx="109">
                  <c:v>2703</c:v>
                </c:pt>
                <c:pt idx="110">
                  <c:v>2703</c:v>
                </c:pt>
                <c:pt idx="111">
                  <c:v>2702</c:v>
                </c:pt>
                <c:pt idx="112">
                  <c:v>2697</c:v>
                </c:pt>
                <c:pt idx="113">
                  <c:v>2695</c:v>
                </c:pt>
                <c:pt idx="114">
                  <c:v>2689</c:v>
                </c:pt>
                <c:pt idx="115">
                  <c:v>2682</c:v>
                </c:pt>
                <c:pt idx="116">
                  <c:v>2678</c:v>
                </c:pt>
                <c:pt idx="117">
                  <c:v>2673</c:v>
                </c:pt>
                <c:pt idx="118">
                  <c:v>2672</c:v>
                </c:pt>
                <c:pt idx="119">
                  <c:v>2674</c:v>
                </c:pt>
                <c:pt idx="120">
                  <c:v>2679</c:v>
                </c:pt>
                <c:pt idx="121">
                  <c:v>2685</c:v>
                </c:pt>
                <c:pt idx="122">
                  <c:v>2676</c:v>
                </c:pt>
                <c:pt idx="123">
                  <c:v>2634</c:v>
                </c:pt>
                <c:pt idx="124">
                  <c:v>2677</c:v>
                </c:pt>
                <c:pt idx="125">
                  <c:v>2677</c:v>
                </c:pt>
                <c:pt idx="126">
                  <c:v>2676</c:v>
                </c:pt>
                <c:pt idx="127">
                  <c:v>2678</c:v>
                </c:pt>
                <c:pt idx="128">
                  <c:v>2665</c:v>
                </c:pt>
                <c:pt idx="129">
                  <c:v>2676</c:v>
                </c:pt>
                <c:pt idx="130">
                  <c:v>2678</c:v>
                </c:pt>
                <c:pt idx="131">
                  <c:v>2679</c:v>
                </c:pt>
                <c:pt idx="132">
                  <c:v>2685</c:v>
                </c:pt>
                <c:pt idx="133">
                  <c:v>2674</c:v>
                </c:pt>
                <c:pt idx="134">
                  <c:v>2680</c:v>
                </c:pt>
                <c:pt idx="135">
                  <c:v>2676</c:v>
                </c:pt>
                <c:pt idx="136">
                  <c:v>2670</c:v>
                </c:pt>
                <c:pt idx="137">
                  <c:v>2667</c:v>
                </c:pt>
                <c:pt idx="138">
                  <c:v>2674</c:v>
                </c:pt>
                <c:pt idx="139">
                  <c:v>2675</c:v>
                </c:pt>
                <c:pt idx="140">
                  <c:v>2661</c:v>
                </c:pt>
                <c:pt idx="141">
                  <c:v>2699</c:v>
                </c:pt>
                <c:pt idx="142">
                  <c:v>2699</c:v>
                </c:pt>
                <c:pt idx="143">
                  <c:v>2696</c:v>
                </c:pt>
                <c:pt idx="144">
                  <c:v>2711</c:v>
                </c:pt>
                <c:pt idx="145">
                  <c:v>2707</c:v>
                </c:pt>
                <c:pt idx="146">
                  <c:v>2720</c:v>
                </c:pt>
                <c:pt idx="147">
                  <c:v>2690</c:v>
                </c:pt>
                <c:pt idx="148">
                  <c:v>2707</c:v>
                </c:pt>
                <c:pt idx="149">
                  <c:v>2719</c:v>
                </c:pt>
                <c:pt idx="150">
                  <c:v>2724</c:v>
                </c:pt>
                <c:pt idx="151">
                  <c:v>2726</c:v>
                </c:pt>
                <c:pt idx="152">
                  <c:v>2721</c:v>
                </c:pt>
                <c:pt idx="153">
                  <c:v>2719</c:v>
                </c:pt>
                <c:pt idx="154">
                  <c:v>2725</c:v>
                </c:pt>
                <c:pt idx="155">
                  <c:v>2722</c:v>
                </c:pt>
                <c:pt idx="156">
                  <c:v>2719</c:v>
                </c:pt>
                <c:pt idx="157">
                  <c:v>2725</c:v>
                </c:pt>
                <c:pt idx="158">
                  <c:v>2724</c:v>
                </c:pt>
                <c:pt idx="159">
                  <c:v>2731</c:v>
                </c:pt>
                <c:pt idx="160">
                  <c:v>2732</c:v>
                </c:pt>
                <c:pt idx="161">
                  <c:v>2726</c:v>
                </c:pt>
                <c:pt idx="162">
                  <c:v>2735</c:v>
                </c:pt>
                <c:pt idx="163">
                  <c:v>2735</c:v>
                </c:pt>
                <c:pt idx="164">
                  <c:v>2738</c:v>
                </c:pt>
                <c:pt idx="165">
                  <c:v>2742</c:v>
                </c:pt>
                <c:pt idx="166">
                  <c:v>2737</c:v>
                </c:pt>
                <c:pt idx="167">
                  <c:v>2741</c:v>
                </c:pt>
                <c:pt idx="168">
                  <c:v>2749</c:v>
                </c:pt>
                <c:pt idx="169">
                  <c:v>2750</c:v>
                </c:pt>
                <c:pt idx="170">
                  <c:v>2753</c:v>
                </c:pt>
                <c:pt idx="171">
                  <c:v>2754</c:v>
                </c:pt>
                <c:pt idx="172">
                  <c:v>2764</c:v>
                </c:pt>
                <c:pt idx="173">
                  <c:v>2763</c:v>
                </c:pt>
                <c:pt idx="174">
                  <c:v>2750</c:v>
                </c:pt>
                <c:pt idx="175">
                  <c:v>2759</c:v>
                </c:pt>
                <c:pt idx="176">
                  <c:v>2762</c:v>
                </c:pt>
                <c:pt idx="177">
                  <c:v>2776</c:v>
                </c:pt>
                <c:pt idx="178">
                  <c:v>2785</c:v>
                </c:pt>
                <c:pt idx="179">
                  <c:v>2789</c:v>
                </c:pt>
                <c:pt idx="180">
                  <c:v>2753</c:v>
                </c:pt>
                <c:pt idx="181">
                  <c:v>2798</c:v>
                </c:pt>
                <c:pt idx="182">
                  <c:v>2799</c:v>
                </c:pt>
                <c:pt idx="183">
                  <c:v>2805</c:v>
                </c:pt>
                <c:pt idx="184">
                  <c:v>2812</c:v>
                </c:pt>
                <c:pt idx="185">
                  <c:v>2814</c:v>
                </c:pt>
                <c:pt idx="186">
                  <c:v>2811</c:v>
                </c:pt>
                <c:pt idx="187">
                  <c:v>2812</c:v>
                </c:pt>
                <c:pt idx="188">
                  <c:v>2818</c:v>
                </c:pt>
                <c:pt idx="189">
                  <c:v>2814</c:v>
                </c:pt>
                <c:pt idx="190">
                  <c:v>2812</c:v>
                </c:pt>
                <c:pt idx="191">
                  <c:v>2808</c:v>
                </c:pt>
                <c:pt idx="192">
                  <c:v>2803</c:v>
                </c:pt>
                <c:pt idx="193">
                  <c:v>2808</c:v>
                </c:pt>
                <c:pt idx="194">
                  <c:v>2810</c:v>
                </c:pt>
                <c:pt idx="195">
                  <c:v>2815</c:v>
                </c:pt>
                <c:pt idx="196">
                  <c:v>2812</c:v>
                </c:pt>
                <c:pt idx="197">
                  <c:v>2813</c:v>
                </c:pt>
                <c:pt idx="198">
                  <c:v>2815</c:v>
                </c:pt>
                <c:pt idx="199">
                  <c:v>2821</c:v>
                </c:pt>
                <c:pt idx="200">
                  <c:v>2814</c:v>
                </c:pt>
                <c:pt idx="201">
                  <c:v>2814</c:v>
                </c:pt>
                <c:pt idx="202">
                  <c:v>2825</c:v>
                </c:pt>
                <c:pt idx="203">
                  <c:v>2838</c:v>
                </c:pt>
                <c:pt idx="204">
                  <c:v>2837</c:v>
                </c:pt>
                <c:pt idx="205">
                  <c:v>2837</c:v>
                </c:pt>
                <c:pt idx="206">
                  <c:v>2842</c:v>
                </c:pt>
                <c:pt idx="207">
                  <c:v>2843</c:v>
                </c:pt>
                <c:pt idx="208">
                  <c:v>2839</c:v>
                </c:pt>
                <c:pt idx="209">
                  <c:v>2852</c:v>
                </c:pt>
                <c:pt idx="210">
                  <c:v>2853</c:v>
                </c:pt>
                <c:pt idx="211">
                  <c:v>2857</c:v>
                </c:pt>
                <c:pt idx="212">
                  <c:v>2840</c:v>
                </c:pt>
                <c:pt idx="213">
                  <c:v>2838</c:v>
                </c:pt>
                <c:pt idx="214">
                  <c:v>2849</c:v>
                </c:pt>
                <c:pt idx="215">
                  <c:v>2845</c:v>
                </c:pt>
                <c:pt idx="216">
                  <c:v>2854</c:v>
                </c:pt>
                <c:pt idx="217">
                  <c:v>2868</c:v>
                </c:pt>
                <c:pt idx="218">
                  <c:v>2868</c:v>
                </c:pt>
                <c:pt idx="219">
                  <c:v>2870</c:v>
                </c:pt>
                <c:pt idx="220">
                  <c:v>2874</c:v>
                </c:pt>
                <c:pt idx="221">
                  <c:v>2876</c:v>
                </c:pt>
                <c:pt idx="222">
                  <c:v>2886</c:v>
                </c:pt>
                <c:pt idx="223">
                  <c:v>2897</c:v>
                </c:pt>
                <c:pt idx="224">
                  <c:v>2910</c:v>
                </c:pt>
                <c:pt idx="225">
                  <c:v>2914</c:v>
                </c:pt>
                <c:pt idx="226">
                  <c:v>2898</c:v>
                </c:pt>
                <c:pt idx="227">
                  <c:v>2633</c:v>
                </c:pt>
                <c:pt idx="228">
                  <c:v>2594</c:v>
                </c:pt>
                <c:pt idx="229">
                  <c:v>2602</c:v>
                </c:pt>
                <c:pt idx="230">
                  <c:v>2592</c:v>
                </c:pt>
                <c:pt idx="231">
                  <c:v>2617</c:v>
                </c:pt>
                <c:pt idx="232">
                  <c:v>2659</c:v>
                </c:pt>
                <c:pt idx="233">
                  <c:v>2650</c:v>
                </c:pt>
                <c:pt idx="234">
                  <c:v>2650</c:v>
                </c:pt>
                <c:pt idx="235">
                  <c:v>2659</c:v>
                </c:pt>
                <c:pt idx="236">
                  <c:v>2672</c:v>
                </c:pt>
                <c:pt idx="237">
                  <c:v>2678</c:v>
                </c:pt>
                <c:pt idx="238">
                  <c:v>2683</c:v>
                </c:pt>
                <c:pt idx="239">
                  <c:v>2692</c:v>
                </c:pt>
                <c:pt idx="240">
                  <c:v>2721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B7E-4FB3-9F09-D9A5C3821EEA}"/>
            </c:ext>
          </c:extLst>
        </c:ser>
        <c:ser>
          <c:idx val="4"/>
          <c:order val="4"/>
          <c:tx>
            <c:strRef>
              <c:f>'Employment Numbers By Industry'!$N$1</c:f>
              <c:strCache>
                <c:ptCount val="1"/>
                <c:pt idx="0">
                  <c:v>Education and health services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225"/>
              <c:layout>
                <c:manualLayout>
                  <c:x val="-1.0823186595901205E-3"/>
                  <c:y val="-5.57281449033887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B7E-4FB3-9F09-D9A5C3821E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'Employment Numbers By Industry'!$A$2:$A$242</c:f>
              <c:numCache>
                <c:formatCode>mmm\-yy</c:formatCode>
                <c:ptCount val="241"/>
                <c:pt idx="0">
                  <c:v>37012</c:v>
                </c:pt>
                <c:pt idx="1">
                  <c:v>37043</c:v>
                </c:pt>
                <c:pt idx="2">
                  <c:v>37073</c:v>
                </c:pt>
                <c:pt idx="3">
                  <c:v>37104</c:v>
                </c:pt>
                <c:pt idx="4">
                  <c:v>37135</c:v>
                </c:pt>
                <c:pt idx="5">
                  <c:v>37165</c:v>
                </c:pt>
                <c:pt idx="6">
                  <c:v>37196</c:v>
                </c:pt>
                <c:pt idx="7">
                  <c:v>37226</c:v>
                </c:pt>
                <c:pt idx="8">
                  <c:v>37257</c:v>
                </c:pt>
                <c:pt idx="9">
                  <c:v>37288</c:v>
                </c:pt>
                <c:pt idx="10">
                  <c:v>37316</c:v>
                </c:pt>
                <c:pt idx="11">
                  <c:v>37347</c:v>
                </c:pt>
                <c:pt idx="12">
                  <c:v>37377</c:v>
                </c:pt>
                <c:pt idx="13">
                  <c:v>37408</c:v>
                </c:pt>
                <c:pt idx="14">
                  <c:v>37438</c:v>
                </c:pt>
                <c:pt idx="15">
                  <c:v>37469</c:v>
                </c:pt>
                <c:pt idx="16">
                  <c:v>37500</c:v>
                </c:pt>
                <c:pt idx="17">
                  <c:v>37530</c:v>
                </c:pt>
                <c:pt idx="18">
                  <c:v>37561</c:v>
                </c:pt>
                <c:pt idx="19">
                  <c:v>37591</c:v>
                </c:pt>
                <c:pt idx="20">
                  <c:v>37622</c:v>
                </c:pt>
                <c:pt idx="21">
                  <c:v>37653</c:v>
                </c:pt>
                <c:pt idx="22">
                  <c:v>37681</c:v>
                </c:pt>
                <c:pt idx="23">
                  <c:v>37712</c:v>
                </c:pt>
                <c:pt idx="24">
                  <c:v>37742</c:v>
                </c:pt>
                <c:pt idx="25">
                  <c:v>37773</c:v>
                </c:pt>
                <c:pt idx="26">
                  <c:v>37803</c:v>
                </c:pt>
                <c:pt idx="27">
                  <c:v>37834</c:v>
                </c:pt>
                <c:pt idx="28">
                  <c:v>37865</c:v>
                </c:pt>
                <c:pt idx="29">
                  <c:v>37895</c:v>
                </c:pt>
                <c:pt idx="30">
                  <c:v>37926</c:v>
                </c:pt>
                <c:pt idx="31">
                  <c:v>37956</c:v>
                </c:pt>
                <c:pt idx="32">
                  <c:v>37987</c:v>
                </c:pt>
                <c:pt idx="33">
                  <c:v>38018</c:v>
                </c:pt>
                <c:pt idx="34">
                  <c:v>38047</c:v>
                </c:pt>
                <c:pt idx="35">
                  <c:v>38078</c:v>
                </c:pt>
                <c:pt idx="36">
                  <c:v>38108</c:v>
                </c:pt>
                <c:pt idx="37">
                  <c:v>38139</c:v>
                </c:pt>
                <c:pt idx="38">
                  <c:v>38169</c:v>
                </c:pt>
                <c:pt idx="39">
                  <c:v>38200</c:v>
                </c:pt>
                <c:pt idx="40">
                  <c:v>38231</c:v>
                </c:pt>
                <c:pt idx="41">
                  <c:v>38261</c:v>
                </c:pt>
                <c:pt idx="42">
                  <c:v>38292</c:v>
                </c:pt>
                <c:pt idx="43">
                  <c:v>38322</c:v>
                </c:pt>
                <c:pt idx="44">
                  <c:v>38353</c:v>
                </c:pt>
                <c:pt idx="45">
                  <c:v>38384</c:v>
                </c:pt>
                <c:pt idx="46">
                  <c:v>38412</c:v>
                </c:pt>
                <c:pt idx="47">
                  <c:v>38443</c:v>
                </c:pt>
                <c:pt idx="48">
                  <c:v>38473</c:v>
                </c:pt>
                <c:pt idx="49">
                  <c:v>38504</c:v>
                </c:pt>
                <c:pt idx="50">
                  <c:v>38534</c:v>
                </c:pt>
                <c:pt idx="51">
                  <c:v>38565</c:v>
                </c:pt>
                <c:pt idx="52">
                  <c:v>38596</c:v>
                </c:pt>
                <c:pt idx="53">
                  <c:v>38626</c:v>
                </c:pt>
                <c:pt idx="54">
                  <c:v>38657</c:v>
                </c:pt>
                <c:pt idx="55">
                  <c:v>38687</c:v>
                </c:pt>
                <c:pt idx="56">
                  <c:v>38718</c:v>
                </c:pt>
                <c:pt idx="57">
                  <c:v>38749</c:v>
                </c:pt>
                <c:pt idx="58">
                  <c:v>38777</c:v>
                </c:pt>
                <c:pt idx="59">
                  <c:v>38808</c:v>
                </c:pt>
                <c:pt idx="60">
                  <c:v>38838</c:v>
                </c:pt>
                <c:pt idx="61">
                  <c:v>38869</c:v>
                </c:pt>
                <c:pt idx="62">
                  <c:v>38899</c:v>
                </c:pt>
                <c:pt idx="63">
                  <c:v>38930</c:v>
                </c:pt>
                <c:pt idx="64">
                  <c:v>38961</c:v>
                </c:pt>
                <c:pt idx="65">
                  <c:v>38991</c:v>
                </c:pt>
                <c:pt idx="66">
                  <c:v>39022</c:v>
                </c:pt>
                <c:pt idx="67">
                  <c:v>39052</c:v>
                </c:pt>
                <c:pt idx="68">
                  <c:v>39083</c:v>
                </c:pt>
                <c:pt idx="69">
                  <c:v>39114</c:v>
                </c:pt>
                <c:pt idx="70">
                  <c:v>39142</c:v>
                </c:pt>
                <c:pt idx="71">
                  <c:v>39173</c:v>
                </c:pt>
                <c:pt idx="72">
                  <c:v>39203</c:v>
                </c:pt>
                <c:pt idx="73">
                  <c:v>39234</c:v>
                </c:pt>
                <c:pt idx="74">
                  <c:v>39264</c:v>
                </c:pt>
                <c:pt idx="75">
                  <c:v>39295</c:v>
                </c:pt>
                <c:pt idx="76">
                  <c:v>39326</c:v>
                </c:pt>
                <c:pt idx="77">
                  <c:v>39356</c:v>
                </c:pt>
                <c:pt idx="78">
                  <c:v>39387</c:v>
                </c:pt>
                <c:pt idx="79">
                  <c:v>39417</c:v>
                </c:pt>
                <c:pt idx="80">
                  <c:v>39448</c:v>
                </c:pt>
                <c:pt idx="81">
                  <c:v>39479</c:v>
                </c:pt>
                <c:pt idx="82">
                  <c:v>39508</c:v>
                </c:pt>
                <c:pt idx="83">
                  <c:v>39539</c:v>
                </c:pt>
                <c:pt idx="84">
                  <c:v>39569</c:v>
                </c:pt>
                <c:pt idx="85">
                  <c:v>39600</c:v>
                </c:pt>
                <c:pt idx="86">
                  <c:v>39630</c:v>
                </c:pt>
                <c:pt idx="87">
                  <c:v>39661</c:v>
                </c:pt>
                <c:pt idx="88">
                  <c:v>39692</c:v>
                </c:pt>
                <c:pt idx="89">
                  <c:v>39722</c:v>
                </c:pt>
                <c:pt idx="90">
                  <c:v>39753</c:v>
                </c:pt>
                <c:pt idx="91">
                  <c:v>39783</c:v>
                </c:pt>
                <c:pt idx="92">
                  <c:v>39814</c:v>
                </c:pt>
                <c:pt idx="93">
                  <c:v>39845</c:v>
                </c:pt>
                <c:pt idx="94">
                  <c:v>39873</c:v>
                </c:pt>
                <c:pt idx="95">
                  <c:v>39904</c:v>
                </c:pt>
                <c:pt idx="96">
                  <c:v>39934</c:v>
                </c:pt>
                <c:pt idx="97">
                  <c:v>39965</c:v>
                </c:pt>
                <c:pt idx="98">
                  <c:v>39995</c:v>
                </c:pt>
                <c:pt idx="99">
                  <c:v>40026</c:v>
                </c:pt>
                <c:pt idx="100">
                  <c:v>40057</c:v>
                </c:pt>
                <c:pt idx="101">
                  <c:v>40087</c:v>
                </c:pt>
                <c:pt idx="102">
                  <c:v>40118</c:v>
                </c:pt>
                <c:pt idx="103">
                  <c:v>40148</c:v>
                </c:pt>
                <c:pt idx="104">
                  <c:v>40179</c:v>
                </c:pt>
                <c:pt idx="105">
                  <c:v>40210</c:v>
                </c:pt>
                <c:pt idx="106">
                  <c:v>40238</c:v>
                </c:pt>
                <c:pt idx="107">
                  <c:v>40269</c:v>
                </c:pt>
                <c:pt idx="108">
                  <c:v>40299</c:v>
                </c:pt>
                <c:pt idx="109">
                  <c:v>40330</c:v>
                </c:pt>
                <c:pt idx="110">
                  <c:v>40360</c:v>
                </c:pt>
                <c:pt idx="111">
                  <c:v>40391</c:v>
                </c:pt>
                <c:pt idx="112">
                  <c:v>40422</c:v>
                </c:pt>
                <c:pt idx="113">
                  <c:v>40452</c:v>
                </c:pt>
                <c:pt idx="114">
                  <c:v>40483</c:v>
                </c:pt>
                <c:pt idx="115">
                  <c:v>40513</c:v>
                </c:pt>
                <c:pt idx="116">
                  <c:v>40544</c:v>
                </c:pt>
                <c:pt idx="117">
                  <c:v>40575</c:v>
                </c:pt>
                <c:pt idx="118">
                  <c:v>40603</c:v>
                </c:pt>
                <c:pt idx="119">
                  <c:v>40634</c:v>
                </c:pt>
                <c:pt idx="120">
                  <c:v>40664</c:v>
                </c:pt>
                <c:pt idx="121">
                  <c:v>40695</c:v>
                </c:pt>
                <c:pt idx="122">
                  <c:v>40725</c:v>
                </c:pt>
                <c:pt idx="123">
                  <c:v>40756</c:v>
                </c:pt>
                <c:pt idx="124">
                  <c:v>40787</c:v>
                </c:pt>
                <c:pt idx="125">
                  <c:v>40817</c:v>
                </c:pt>
                <c:pt idx="126">
                  <c:v>40848</c:v>
                </c:pt>
                <c:pt idx="127">
                  <c:v>40878</c:v>
                </c:pt>
                <c:pt idx="128">
                  <c:v>40909</c:v>
                </c:pt>
                <c:pt idx="129">
                  <c:v>40940</c:v>
                </c:pt>
                <c:pt idx="130">
                  <c:v>40969</c:v>
                </c:pt>
                <c:pt idx="131">
                  <c:v>41000</c:v>
                </c:pt>
                <c:pt idx="132">
                  <c:v>41030</c:v>
                </c:pt>
                <c:pt idx="133">
                  <c:v>41061</c:v>
                </c:pt>
                <c:pt idx="134">
                  <c:v>41091</c:v>
                </c:pt>
                <c:pt idx="135">
                  <c:v>41122</c:v>
                </c:pt>
                <c:pt idx="136">
                  <c:v>41153</c:v>
                </c:pt>
                <c:pt idx="137">
                  <c:v>41183</c:v>
                </c:pt>
                <c:pt idx="138">
                  <c:v>41214</c:v>
                </c:pt>
                <c:pt idx="139">
                  <c:v>41244</c:v>
                </c:pt>
                <c:pt idx="140">
                  <c:v>41275</c:v>
                </c:pt>
                <c:pt idx="141">
                  <c:v>41306</c:v>
                </c:pt>
                <c:pt idx="142">
                  <c:v>41334</c:v>
                </c:pt>
                <c:pt idx="143">
                  <c:v>41365</c:v>
                </c:pt>
                <c:pt idx="144">
                  <c:v>41395</c:v>
                </c:pt>
                <c:pt idx="145">
                  <c:v>41426</c:v>
                </c:pt>
                <c:pt idx="146">
                  <c:v>41456</c:v>
                </c:pt>
                <c:pt idx="147">
                  <c:v>41487</c:v>
                </c:pt>
                <c:pt idx="148">
                  <c:v>41518</c:v>
                </c:pt>
                <c:pt idx="149">
                  <c:v>41548</c:v>
                </c:pt>
                <c:pt idx="150">
                  <c:v>41579</c:v>
                </c:pt>
                <c:pt idx="151">
                  <c:v>41609</c:v>
                </c:pt>
                <c:pt idx="152">
                  <c:v>41640</c:v>
                </c:pt>
                <c:pt idx="153">
                  <c:v>41671</c:v>
                </c:pt>
                <c:pt idx="154">
                  <c:v>41699</c:v>
                </c:pt>
                <c:pt idx="155">
                  <c:v>41730</c:v>
                </c:pt>
                <c:pt idx="156">
                  <c:v>41760</c:v>
                </c:pt>
                <c:pt idx="157">
                  <c:v>41791</c:v>
                </c:pt>
                <c:pt idx="158">
                  <c:v>41821</c:v>
                </c:pt>
                <c:pt idx="159">
                  <c:v>41852</c:v>
                </c:pt>
                <c:pt idx="160">
                  <c:v>41883</c:v>
                </c:pt>
                <c:pt idx="161">
                  <c:v>41913</c:v>
                </c:pt>
                <c:pt idx="162">
                  <c:v>41944</c:v>
                </c:pt>
                <c:pt idx="163">
                  <c:v>41974</c:v>
                </c:pt>
                <c:pt idx="164">
                  <c:v>42005</c:v>
                </c:pt>
                <c:pt idx="165">
                  <c:v>42036</c:v>
                </c:pt>
                <c:pt idx="166">
                  <c:v>42064</c:v>
                </c:pt>
                <c:pt idx="167">
                  <c:v>42095</c:v>
                </c:pt>
                <c:pt idx="168">
                  <c:v>42125</c:v>
                </c:pt>
                <c:pt idx="169">
                  <c:v>42156</c:v>
                </c:pt>
                <c:pt idx="170">
                  <c:v>42186</c:v>
                </c:pt>
                <c:pt idx="171">
                  <c:v>42217</c:v>
                </c:pt>
                <c:pt idx="172">
                  <c:v>42248</c:v>
                </c:pt>
                <c:pt idx="173">
                  <c:v>42278</c:v>
                </c:pt>
                <c:pt idx="174">
                  <c:v>42309</c:v>
                </c:pt>
                <c:pt idx="175">
                  <c:v>42339</c:v>
                </c:pt>
                <c:pt idx="176">
                  <c:v>42370</c:v>
                </c:pt>
                <c:pt idx="177">
                  <c:v>42401</c:v>
                </c:pt>
                <c:pt idx="178">
                  <c:v>42430</c:v>
                </c:pt>
                <c:pt idx="179">
                  <c:v>42461</c:v>
                </c:pt>
                <c:pt idx="180">
                  <c:v>42491</c:v>
                </c:pt>
                <c:pt idx="181">
                  <c:v>42522</c:v>
                </c:pt>
                <c:pt idx="182">
                  <c:v>42552</c:v>
                </c:pt>
                <c:pt idx="183">
                  <c:v>42583</c:v>
                </c:pt>
                <c:pt idx="184">
                  <c:v>42614</c:v>
                </c:pt>
                <c:pt idx="185">
                  <c:v>42644</c:v>
                </c:pt>
                <c:pt idx="186">
                  <c:v>42675</c:v>
                </c:pt>
                <c:pt idx="187">
                  <c:v>42705</c:v>
                </c:pt>
                <c:pt idx="188">
                  <c:v>42736</c:v>
                </c:pt>
                <c:pt idx="189">
                  <c:v>42767</c:v>
                </c:pt>
                <c:pt idx="190">
                  <c:v>42795</c:v>
                </c:pt>
                <c:pt idx="191">
                  <c:v>42826</c:v>
                </c:pt>
                <c:pt idx="192">
                  <c:v>42856</c:v>
                </c:pt>
                <c:pt idx="193">
                  <c:v>42887</c:v>
                </c:pt>
                <c:pt idx="194">
                  <c:v>42917</c:v>
                </c:pt>
                <c:pt idx="195">
                  <c:v>42948</c:v>
                </c:pt>
                <c:pt idx="196">
                  <c:v>42979</c:v>
                </c:pt>
                <c:pt idx="197">
                  <c:v>43009</c:v>
                </c:pt>
                <c:pt idx="198">
                  <c:v>43040</c:v>
                </c:pt>
                <c:pt idx="199">
                  <c:v>43070</c:v>
                </c:pt>
                <c:pt idx="200">
                  <c:v>43101</c:v>
                </c:pt>
                <c:pt idx="201">
                  <c:v>43132</c:v>
                </c:pt>
                <c:pt idx="202">
                  <c:v>43160</c:v>
                </c:pt>
                <c:pt idx="203">
                  <c:v>43191</c:v>
                </c:pt>
                <c:pt idx="204">
                  <c:v>43221</c:v>
                </c:pt>
                <c:pt idx="205">
                  <c:v>43252</c:v>
                </c:pt>
                <c:pt idx="206">
                  <c:v>43282</c:v>
                </c:pt>
                <c:pt idx="207">
                  <c:v>43313</c:v>
                </c:pt>
                <c:pt idx="208">
                  <c:v>43344</c:v>
                </c:pt>
                <c:pt idx="209">
                  <c:v>43374</c:v>
                </c:pt>
                <c:pt idx="210">
                  <c:v>43405</c:v>
                </c:pt>
                <c:pt idx="211">
                  <c:v>43435</c:v>
                </c:pt>
                <c:pt idx="212">
                  <c:v>43466</c:v>
                </c:pt>
                <c:pt idx="213">
                  <c:v>43497</c:v>
                </c:pt>
                <c:pt idx="214">
                  <c:v>43525</c:v>
                </c:pt>
                <c:pt idx="215">
                  <c:v>43556</c:v>
                </c:pt>
                <c:pt idx="216">
                  <c:v>43586</c:v>
                </c:pt>
                <c:pt idx="217">
                  <c:v>43617</c:v>
                </c:pt>
                <c:pt idx="218">
                  <c:v>43647</c:v>
                </c:pt>
                <c:pt idx="219">
                  <c:v>43678</c:v>
                </c:pt>
                <c:pt idx="220">
                  <c:v>43709</c:v>
                </c:pt>
                <c:pt idx="221">
                  <c:v>43739</c:v>
                </c:pt>
                <c:pt idx="222">
                  <c:v>43770</c:v>
                </c:pt>
                <c:pt idx="223">
                  <c:v>43800</c:v>
                </c:pt>
                <c:pt idx="224">
                  <c:v>43831</c:v>
                </c:pt>
                <c:pt idx="225">
                  <c:v>43862</c:v>
                </c:pt>
                <c:pt idx="226">
                  <c:v>43891</c:v>
                </c:pt>
                <c:pt idx="227">
                  <c:v>43922</c:v>
                </c:pt>
                <c:pt idx="228">
                  <c:v>43952</c:v>
                </c:pt>
                <c:pt idx="229">
                  <c:v>43983</c:v>
                </c:pt>
                <c:pt idx="230">
                  <c:v>44013</c:v>
                </c:pt>
                <c:pt idx="231">
                  <c:v>44044</c:v>
                </c:pt>
                <c:pt idx="232">
                  <c:v>44075</c:v>
                </c:pt>
                <c:pt idx="233">
                  <c:v>44105</c:v>
                </c:pt>
                <c:pt idx="234">
                  <c:v>44136</c:v>
                </c:pt>
                <c:pt idx="235">
                  <c:v>44166</c:v>
                </c:pt>
                <c:pt idx="236">
                  <c:v>44197</c:v>
                </c:pt>
                <c:pt idx="237">
                  <c:v>44228</c:v>
                </c:pt>
                <c:pt idx="238">
                  <c:v>44256</c:v>
                </c:pt>
                <c:pt idx="239">
                  <c:v>44287</c:v>
                </c:pt>
                <c:pt idx="240">
                  <c:v>44317</c:v>
                </c:pt>
              </c:numCache>
            </c:numRef>
          </c:cat>
          <c:val>
            <c:numRef>
              <c:f>'Employment Numbers By Industry'!$N$2:$N$242</c:f>
              <c:numCache>
                <c:formatCode>_(* #,##0_);_(* \(#,##0\);_(* "-"??_);_(@_)</c:formatCode>
                <c:ptCount val="241"/>
                <c:pt idx="0">
                  <c:v>15747</c:v>
                </c:pt>
                <c:pt idx="1">
                  <c:v>15779</c:v>
                </c:pt>
                <c:pt idx="2">
                  <c:v>15840</c:v>
                </c:pt>
                <c:pt idx="3">
                  <c:v>15903</c:v>
                </c:pt>
                <c:pt idx="4">
                  <c:v>15959</c:v>
                </c:pt>
                <c:pt idx="5">
                  <c:v>15999</c:v>
                </c:pt>
                <c:pt idx="6">
                  <c:v>16044</c:v>
                </c:pt>
                <c:pt idx="7">
                  <c:v>16097</c:v>
                </c:pt>
                <c:pt idx="8">
                  <c:v>16150</c:v>
                </c:pt>
                <c:pt idx="9">
                  <c:v>16199</c:v>
                </c:pt>
                <c:pt idx="10">
                  <c:v>16240</c:v>
                </c:pt>
                <c:pt idx="11">
                  <c:v>16281</c:v>
                </c:pt>
                <c:pt idx="12">
                  <c:v>16328</c:v>
                </c:pt>
                <c:pt idx="13">
                  <c:v>16422</c:v>
                </c:pt>
                <c:pt idx="14">
                  <c:v>16466</c:v>
                </c:pt>
                <c:pt idx="15">
                  <c:v>16489</c:v>
                </c:pt>
                <c:pt idx="16">
                  <c:v>16509</c:v>
                </c:pt>
                <c:pt idx="17">
                  <c:v>16541</c:v>
                </c:pt>
                <c:pt idx="18">
                  <c:v>16587</c:v>
                </c:pt>
                <c:pt idx="19">
                  <c:v>16606</c:v>
                </c:pt>
                <c:pt idx="20">
                  <c:v>16656</c:v>
                </c:pt>
                <c:pt idx="21">
                  <c:v>16696</c:v>
                </c:pt>
                <c:pt idx="22">
                  <c:v>16720</c:v>
                </c:pt>
                <c:pt idx="23">
                  <c:v>16784</c:v>
                </c:pt>
                <c:pt idx="24">
                  <c:v>16825</c:v>
                </c:pt>
                <c:pt idx="25">
                  <c:v>16836</c:v>
                </c:pt>
                <c:pt idx="26">
                  <c:v>16842</c:v>
                </c:pt>
                <c:pt idx="27">
                  <c:v>16851</c:v>
                </c:pt>
                <c:pt idx="28">
                  <c:v>16883</c:v>
                </c:pt>
                <c:pt idx="29">
                  <c:v>16942</c:v>
                </c:pt>
                <c:pt idx="30">
                  <c:v>16978</c:v>
                </c:pt>
                <c:pt idx="31">
                  <c:v>17016</c:v>
                </c:pt>
                <c:pt idx="32">
                  <c:v>17048</c:v>
                </c:pt>
                <c:pt idx="33">
                  <c:v>17066</c:v>
                </c:pt>
                <c:pt idx="34">
                  <c:v>17115</c:v>
                </c:pt>
                <c:pt idx="35">
                  <c:v>17150</c:v>
                </c:pt>
                <c:pt idx="36">
                  <c:v>17185</c:v>
                </c:pt>
                <c:pt idx="37">
                  <c:v>17200</c:v>
                </c:pt>
                <c:pt idx="38">
                  <c:v>17234</c:v>
                </c:pt>
                <c:pt idx="39">
                  <c:v>17270</c:v>
                </c:pt>
                <c:pt idx="40">
                  <c:v>17261</c:v>
                </c:pt>
                <c:pt idx="41">
                  <c:v>17364</c:v>
                </c:pt>
                <c:pt idx="42">
                  <c:v>17391</c:v>
                </c:pt>
                <c:pt idx="43">
                  <c:v>17436</c:v>
                </c:pt>
                <c:pt idx="44">
                  <c:v>17470</c:v>
                </c:pt>
                <c:pt idx="45">
                  <c:v>17480</c:v>
                </c:pt>
                <c:pt idx="46">
                  <c:v>17506</c:v>
                </c:pt>
                <c:pt idx="47">
                  <c:v>17544</c:v>
                </c:pt>
                <c:pt idx="48">
                  <c:v>17605</c:v>
                </c:pt>
                <c:pt idx="49">
                  <c:v>17662</c:v>
                </c:pt>
                <c:pt idx="50">
                  <c:v>17716</c:v>
                </c:pt>
                <c:pt idx="51">
                  <c:v>17750</c:v>
                </c:pt>
                <c:pt idx="52">
                  <c:v>17789</c:v>
                </c:pt>
                <c:pt idx="53">
                  <c:v>17812</c:v>
                </c:pt>
                <c:pt idx="54">
                  <c:v>17864</c:v>
                </c:pt>
                <c:pt idx="55">
                  <c:v>17894</c:v>
                </c:pt>
                <c:pt idx="56">
                  <c:v>17946</c:v>
                </c:pt>
                <c:pt idx="57">
                  <c:v>17998</c:v>
                </c:pt>
                <c:pt idx="58">
                  <c:v>18045</c:v>
                </c:pt>
                <c:pt idx="59">
                  <c:v>18070</c:v>
                </c:pt>
                <c:pt idx="60">
                  <c:v>18100</c:v>
                </c:pt>
                <c:pt idx="61">
                  <c:v>18102</c:v>
                </c:pt>
                <c:pt idx="62">
                  <c:v>18128</c:v>
                </c:pt>
                <c:pt idx="63">
                  <c:v>18182</c:v>
                </c:pt>
                <c:pt idx="64">
                  <c:v>18248</c:v>
                </c:pt>
                <c:pt idx="65">
                  <c:v>18288</c:v>
                </c:pt>
                <c:pt idx="66">
                  <c:v>18337</c:v>
                </c:pt>
                <c:pt idx="67">
                  <c:v>18378</c:v>
                </c:pt>
                <c:pt idx="68">
                  <c:v>18415</c:v>
                </c:pt>
                <c:pt idx="69">
                  <c:v>18451</c:v>
                </c:pt>
                <c:pt idx="70">
                  <c:v>18507</c:v>
                </c:pt>
                <c:pt idx="71">
                  <c:v>18563</c:v>
                </c:pt>
                <c:pt idx="72">
                  <c:v>18608</c:v>
                </c:pt>
                <c:pt idx="73">
                  <c:v>18661</c:v>
                </c:pt>
                <c:pt idx="74">
                  <c:v>18691</c:v>
                </c:pt>
                <c:pt idx="75">
                  <c:v>18755</c:v>
                </c:pt>
                <c:pt idx="76">
                  <c:v>18812</c:v>
                </c:pt>
                <c:pt idx="77">
                  <c:v>18849</c:v>
                </c:pt>
                <c:pt idx="78">
                  <c:v>18875</c:v>
                </c:pt>
                <c:pt idx="79">
                  <c:v>18924</c:v>
                </c:pt>
                <c:pt idx="80">
                  <c:v>18978</c:v>
                </c:pt>
                <c:pt idx="81">
                  <c:v>19018</c:v>
                </c:pt>
                <c:pt idx="82">
                  <c:v>19068</c:v>
                </c:pt>
                <c:pt idx="83">
                  <c:v>19126</c:v>
                </c:pt>
                <c:pt idx="84">
                  <c:v>19166</c:v>
                </c:pt>
                <c:pt idx="85">
                  <c:v>19224</c:v>
                </c:pt>
                <c:pt idx="86">
                  <c:v>19275</c:v>
                </c:pt>
                <c:pt idx="87">
                  <c:v>19337</c:v>
                </c:pt>
                <c:pt idx="88">
                  <c:v>19343</c:v>
                </c:pt>
                <c:pt idx="89">
                  <c:v>19363</c:v>
                </c:pt>
                <c:pt idx="90">
                  <c:v>19401</c:v>
                </c:pt>
                <c:pt idx="91">
                  <c:v>19442</c:v>
                </c:pt>
                <c:pt idx="92">
                  <c:v>19482</c:v>
                </c:pt>
                <c:pt idx="93">
                  <c:v>19507</c:v>
                </c:pt>
                <c:pt idx="94">
                  <c:v>19514</c:v>
                </c:pt>
                <c:pt idx="95">
                  <c:v>19521</c:v>
                </c:pt>
                <c:pt idx="96">
                  <c:v>19582</c:v>
                </c:pt>
                <c:pt idx="97">
                  <c:v>19614</c:v>
                </c:pt>
                <c:pt idx="98">
                  <c:v>19629</c:v>
                </c:pt>
                <c:pt idx="99">
                  <c:v>19681</c:v>
                </c:pt>
                <c:pt idx="100">
                  <c:v>19692</c:v>
                </c:pt>
                <c:pt idx="101">
                  <c:v>19736</c:v>
                </c:pt>
                <c:pt idx="102">
                  <c:v>19770</c:v>
                </c:pt>
                <c:pt idx="103">
                  <c:v>19804</c:v>
                </c:pt>
                <c:pt idx="104">
                  <c:v>19820</c:v>
                </c:pt>
                <c:pt idx="105">
                  <c:v>19839</c:v>
                </c:pt>
                <c:pt idx="106">
                  <c:v>19896</c:v>
                </c:pt>
                <c:pt idx="107">
                  <c:v>19902</c:v>
                </c:pt>
                <c:pt idx="108">
                  <c:v>19934</c:v>
                </c:pt>
                <c:pt idx="109">
                  <c:v>19955</c:v>
                </c:pt>
                <c:pt idx="110">
                  <c:v>19980</c:v>
                </c:pt>
                <c:pt idx="111">
                  <c:v>20017</c:v>
                </c:pt>
                <c:pt idx="112">
                  <c:v>20001</c:v>
                </c:pt>
                <c:pt idx="113">
                  <c:v>20074</c:v>
                </c:pt>
                <c:pt idx="114">
                  <c:v>20119</c:v>
                </c:pt>
                <c:pt idx="115">
                  <c:v>20134</c:v>
                </c:pt>
                <c:pt idx="116">
                  <c:v>20153</c:v>
                </c:pt>
                <c:pt idx="117">
                  <c:v>20163</c:v>
                </c:pt>
                <c:pt idx="118">
                  <c:v>20177</c:v>
                </c:pt>
                <c:pt idx="119">
                  <c:v>20237</c:v>
                </c:pt>
                <c:pt idx="120">
                  <c:v>20252</c:v>
                </c:pt>
                <c:pt idx="121">
                  <c:v>20288</c:v>
                </c:pt>
                <c:pt idx="122">
                  <c:v>20327</c:v>
                </c:pt>
                <c:pt idx="123">
                  <c:v>20367</c:v>
                </c:pt>
                <c:pt idx="124">
                  <c:v>20415</c:v>
                </c:pt>
                <c:pt idx="125">
                  <c:v>20457</c:v>
                </c:pt>
                <c:pt idx="126">
                  <c:v>20496</c:v>
                </c:pt>
                <c:pt idx="127">
                  <c:v>20530</c:v>
                </c:pt>
                <c:pt idx="128">
                  <c:v>20574</c:v>
                </c:pt>
                <c:pt idx="129">
                  <c:v>20657</c:v>
                </c:pt>
                <c:pt idx="130">
                  <c:v>20689</c:v>
                </c:pt>
                <c:pt idx="131">
                  <c:v>20707</c:v>
                </c:pt>
                <c:pt idx="132">
                  <c:v>20747</c:v>
                </c:pt>
                <c:pt idx="133">
                  <c:v>20738</c:v>
                </c:pt>
                <c:pt idx="134">
                  <c:v>20773</c:v>
                </c:pt>
                <c:pt idx="135">
                  <c:v>20801</c:v>
                </c:pt>
                <c:pt idx="136">
                  <c:v>20841</c:v>
                </c:pt>
                <c:pt idx="137">
                  <c:v>20881</c:v>
                </c:pt>
                <c:pt idx="138">
                  <c:v>20887</c:v>
                </c:pt>
                <c:pt idx="139">
                  <c:v>20935</c:v>
                </c:pt>
                <c:pt idx="140">
                  <c:v>20956</c:v>
                </c:pt>
                <c:pt idx="141">
                  <c:v>20958</c:v>
                </c:pt>
                <c:pt idx="142">
                  <c:v>21007</c:v>
                </c:pt>
                <c:pt idx="143">
                  <c:v>21054</c:v>
                </c:pt>
                <c:pt idx="144">
                  <c:v>21071</c:v>
                </c:pt>
                <c:pt idx="145">
                  <c:v>21070</c:v>
                </c:pt>
                <c:pt idx="146">
                  <c:v>21074</c:v>
                </c:pt>
                <c:pt idx="147">
                  <c:v>21143</c:v>
                </c:pt>
                <c:pt idx="148">
                  <c:v>21133</c:v>
                </c:pt>
                <c:pt idx="149">
                  <c:v>21158</c:v>
                </c:pt>
                <c:pt idx="150">
                  <c:v>21194</c:v>
                </c:pt>
                <c:pt idx="151">
                  <c:v>21196</c:v>
                </c:pt>
                <c:pt idx="152">
                  <c:v>21228</c:v>
                </c:pt>
                <c:pt idx="153">
                  <c:v>21251</c:v>
                </c:pt>
                <c:pt idx="154">
                  <c:v>21294</c:v>
                </c:pt>
                <c:pt idx="155">
                  <c:v>21321</c:v>
                </c:pt>
                <c:pt idx="156">
                  <c:v>21364</c:v>
                </c:pt>
                <c:pt idx="157">
                  <c:v>21410</c:v>
                </c:pt>
                <c:pt idx="158">
                  <c:v>21453</c:v>
                </c:pt>
                <c:pt idx="159">
                  <c:v>21491</c:v>
                </c:pt>
                <c:pt idx="160">
                  <c:v>21543</c:v>
                </c:pt>
                <c:pt idx="161">
                  <c:v>21573</c:v>
                </c:pt>
                <c:pt idx="162">
                  <c:v>21626</c:v>
                </c:pt>
                <c:pt idx="163">
                  <c:v>21678</c:v>
                </c:pt>
                <c:pt idx="164">
                  <c:v>21741</c:v>
                </c:pt>
                <c:pt idx="165">
                  <c:v>21789</c:v>
                </c:pt>
                <c:pt idx="166">
                  <c:v>21832</c:v>
                </c:pt>
                <c:pt idx="167">
                  <c:v>21906</c:v>
                </c:pt>
                <c:pt idx="168">
                  <c:v>21958</c:v>
                </c:pt>
                <c:pt idx="169">
                  <c:v>21998</c:v>
                </c:pt>
                <c:pt idx="170">
                  <c:v>22053</c:v>
                </c:pt>
                <c:pt idx="171">
                  <c:v>22094</c:v>
                </c:pt>
                <c:pt idx="172">
                  <c:v>22131</c:v>
                </c:pt>
                <c:pt idx="173">
                  <c:v>22215</c:v>
                </c:pt>
                <c:pt idx="174">
                  <c:v>22260</c:v>
                </c:pt>
                <c:pt idx="175">
                  <c:v>22323</c:v>
                </c:pt>
                <c:pt idx="176">
                  <c:v>22335</c:v>
                </c:pt>
                <c:pt idx="177">
                  <c:v>22403</c:v>
                </c:pt>
                <c:pt idx="178">
                  <c:v>22450</c:v>
                </c:pt>
                <c:pt idx="179">
                  <c:v>22505</c:v>
                </c:pt>
                <c:pt idx="180">
                  <c:v>22565</c:v>
                </c:pt>
                <c:pt idx="181">
                  <c:v>22618</c:v>
                </c:pt>
                <c:pt idx="182">
                  <c:v>22666</c:v>
                </c:pt>
                <c:pt idx="183">
                  <c:v>22719</c:v>
                </c:pt>
                <c:pt idx="184">
                  <c:v>22775</c:v>
                </c:pt>
                <c:pt idx="185">
                  <c:v>22835</c:v>
                </c:pt>
                <c:pt idx="186">
                  <c:v>22870</c:v>
                </c:pt>
                <c:pt idx="187">
                  <c:v>22929</c:v>
                </c:pt>
                <c:pt idx="188">
                  <c:v>22938</c:v>
                </c:pt>
                <c:pt idx="189">
                  <c:v>23012</c:v>
                </c:pt>
                <c:pt idx="190">
                  <c:v>23048</c:v>
                </c:pt>
                <c:pt idx="191">
                  <c:v>23101</c:v>
                </c:pt>
                <c:pt idx="192">
                  <c:v>23137</c:v>
                </c:pt>
                <c:pt idx="193">
                  <c:v>23162</c:v>
                </c:pt>
                <c:pt idx="194">
                  <c:v>23224</c:v>
                </c:pt>
                <c:pt idx="195">
                  <c:v>23269</c:v>
                </c:pt>
                <c:pt idx="196">
                  <c:v>23296</c:v>
                </c:pt>
                <c:pt idx="197">
                  <c:v>23324</c:v>
                </c:pt>
                <c:pt idx="198">
                  <c:v>23366</c:v>
                </c:pt>
                <c:pt idx="199">
                  <c:v>23391</c:v>
                </c:pt>
                <c:pt idx="200">
                  <c:v>23436</c:v>
                </c:pt>
                <c:pt idx="201">
                  <c:v>23489</c:v>
                </c:pt>
                <c:pt idx="202">
                  <c:v>23520</c:v>
                </c:pt>
                <c:pt idx="203">
                  <c:v>23537</c:v>
                </c:pt>
                <c:pt idx="204">
                  <c:v>23574</c:v>
                </c:pt>
                <c:pt idx="205">
                  <c:v>23614</c:v>
                </c:pt>
                <c:pt idx="206">
                  <c:v>23641</c:v>
                </c:pt>
                <c:pt idx="207">
                  <c:v>23695</c:v>
                </c:pt>
                <c:pt idx="208">
                  <c:v>23722</c:v>
                </c:pt>
                <c:pt idx="209">
                  <c:v>23769</c:v>
                </c:pt>
                <c:pt idx="210">
                  <c:v>23781</c:v>
                </c:pt>
                <c:pt idx="211">
                  <c:v>23855</c:v>
                </c:pt>
                <c:pt idx="212">
                  <c:v>23899</c:v>
                </c:pt>
                <c:pt idx="213">
                  <c:v>23914</c:v>
                </c:pt>
                <c:pt idx="214">
                  <c:v>23978</c:v>
                </c:pt>
                <c:pt idx="215">
                  <c:v>24041</c:v>
                </c:pt>
                <c:pt idx="216">
                  <c:v>24074</c:v>
                </c:pt>
                <c:pt idx="217">
                  <c:v>24119</c:v>
                </c:pt>
                <c:pt idx="218">
                  <c:v>24184</c:v>
                </c:pt>
                <c:pt idx="219">
                  <c:v>24246</c:v>
                </c:pt>
                <c:pt idx="220">
                  <c:v>24305</c:v>
                </c:pt>
                <c:pt idx="221">
                  <c:v>24340</c:v>
                </c:pt>
                <c:pt idx="222">
                  <c:v>24406</c:v>
                </c:pt>
                <c:pt idx="223">
                  <c:v>24433</c:v>
                </c:pt>
                <c:pt idx="224">
                  <c:v>24513</c:v>
                </c:pt>
                <c:pt idx="225">
                  <c:v>24565</c:v>
                </c:pt>
                <c:pt idx="226">
                  <c:v>24347</c:v>
                </c:pt>
                <c:pt idx="227">
                  <c:v>21722</c:v>
                </c:pt>
                <c:pt idx="228">
                  <c:v>22107</c:v>
                </c:pt>
                <c:pt idx="229">
                  <c:v>22671</c:v>
                </c:pt>
                <c:pt idx="230">
                  <c:v>22885</c:v>
                </c:pt>
                <c:pt idx="231">
                  <c:v>23084</c:v>
                </c:pt>
                <c:pt idx="232">
                  <c:v>23152</c:v>
                </c:pt>
                <c:pt idx="233">
                  <c:v>23235</c:v>
                </c:pt>
                <c:pt idx="234">
                  <c:v>23278</c:v>
                </c:pt>
                <c:pt idx="235">
                  <c:v>23249</c:v>
                </c:pt>
                <c:pt idx="236">
                  <c:v>23235</c:v>
                </c:pt>
                <c:pt idx="237">
                  <c:v>23292</c:v>
                </c:pt>
                <c:pt idx="238">
                  <c:v>23396</c:v>
                </c:pt>
                <c:pt idx="239">
                  <c:v>23421</c:v>
                </c:pt>
                <c:pt idx="240">
                  <c:v>23508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B7E-4FB3-9F09-D9A5C3821EEA}"/>
            </c:ext>
          </c:extLst>
        </c:ser>
        <c:ser>
          <c:idx val="5"/>
          <c:order val="5"/>
          <c:tx>
            <c:strRef>
              <c:f>'Employment Numbers By Industry'!$O$1</c:f>
              <c:strCache>
                <c:ptCount val="1"/>
                <c:pt idx="0">
                  <c:v>Leisure and hospitality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225"/>
              <c:layout>
                <c:manualLayout>
                  <c:x val="1.0365282547611614E-2"/>
                  <c:y val="-2.84243906371771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B7E-4FB3-9F09-D9A5C3821EEA}"/>
                </c:ext>
              </c:extLst>
            </c:dLbl>
            <c:dLbl>
              <c:idx val="227"/>
              <c:layout>
                <c:manualLayout>
                  <c:x val="4.4125299198666387E-3"/>
                  <c:y val="-1.02218877930361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B7E-4FB3-9F09-D9A5C3821E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'Employment Numbers By Industry'!$A$2:$A$242</c:f>
              <c:numCache>
                <c:formatCode>mmm\-yy</c:formatCode>
                <c:ptCount val="241"/>
                <c:pt idx="0">
                  <c:v>37012</c:v>
                </c:pt>
                <c:pt idx="1">
                  <c:v>37043</c:v>
                </c:pt>
                <c:pt idx="2">
                  <c:v>37073</c:v>
                </c:pt>
                <c:pt idx="3">
                  <c:v>37104</c:v>
                </c:pt>
                <c:pt idx="4">
                  <c:v>37135</c:v>
                </c:pt>
                <c:pt idx="5">
                  <c:v>37165</c:v>
                </c:pt>
                <c:pt idx="6">
                  <c:v>37196</c:v>
                </c:pt>
                <c:pt idx="7">
                  <c:v>37226</c:v>
                </c:pt>
                <c:pt idx="8">
                  <c:v>37257</c:v>
                </c:pt>
                <c:pt idx="9">
                  <c:v>37288</c:v>
                </c:pt>
                <c:pt idx="10">
                  <c:v>37316</c:v>
                </c:pt>
                <c:pt idx="11">
                  <c:v>37347</c:v>
                </c:pt>
                <c:pt idx="12">
                  <c:v>37377</c:v>
                </c:pt>
                <c:pt idx="13">
                  <c:v>37408</c:v>
                </c:pt>
                <c:pt idx="14">
                  <c:v>37438</c:v>
                </c:pt>
                <c:pt idx="15">
                  <c:v>37469</c:v>
                </c:pt>
                <c:pt idx="16">
                  <c:v>37500</c:v>
                </c:pt>
                <c:pt idx="17">
                  <c:v>37530</c:v>
                </c:pt>
                <c:pt idx="18">
                  <c:v>37561</c:v>
                </c:pt>
                <c:pt idx="19">
                  <c:v>37591</c:v>
                </c:pt>
                <c:pt idx="20">
                  <c:v>37622</c:v>
                </c:pt>
                <c:pt idx="21">
                  <c:v>37653</c:v>
                </c:pt>
                <c:pt idx="22">
                  <c:v>37681</c:v>
                </c:pt>
                <c:pt idx="23">
                  <c:v>37712</c:v>
                </c:pt>
                <c:pt idx="24">
                  <c:v>37742</c:v>
                </c:pt>
                <c:pt idx="25">
                  <c:v>37773</c:v>
                </c:pt>
                <c:pt idx="26">
                  <c:v>37803</c:v>
                </c:pt>
                <c:pt idx="27">
                  <c:v>37834</c:v>
                </c:pt>
                <c:pt idx="28">
                  <c:v>37865</c:v>
                </c:pt>
                <c:pt idx="29">
                  <c:v>37895</c:v>
                </c:pt>
                <c:pt idx="30">
                  <c:v>37926</c:v>
                </c:pt>
                <c:pt idx="31">
                  <c:v>37956</c:v>
                </c:pt>
                <c:pt idx="32">
                  <c:v>37987</c:v>
                </c:pt>
                <c:pt idx="33">
                  <c:v>38018</c:v>
                </c:pt>
                <c:pt idx="34">
                  <c:v>38047</c:v>
                </c:pt>
                <c:pt idx="35">
                  <c:v>38078</c:v>
                </c:pt>
                <c:pt idx="36">
                  <c:v>38108</c:v>
                </c:pt>
                <c:pt idx="37">
                  <c:v>38139</c:v>
                </c:pt>
                <c:pt idx="38">
                  <c:v>38169</c:v>
                </c:pt>
                <c:pt idx="39">
                  <c:v>38200</c:v>
                </c:pt>
                <c:pt idx="40">
                  <c:v>38231</c:v>
                </c:pt>
                <c:pt idx="41">
                  <c:v>38261</c:v>
                </c:pt>
                <c:pt idx="42">
                  <c:v>38292</c:v>
                </c:pt>
                <c:pt idx="43">
                  <c:v>38322</c:v>
                </c:pt>
                <c:pt idx="44">
                  <c:v>38353</c:v>
                </c:pt>
                <c:pt idx="45">
                  <c:v>38384</c:v>
                </c:pt>
                <c:pt idx="46">
                  <c:v>38412</c:v>
                </c:pt>
                <c:pt idx="47">
                  <c:v>38443</c:v>
                </c:pt>
                <c:pt idx="48">
                  <c:v>38473</c:v>
                </c:pt>
                <c:pt idx="49">
                  <c:v>38504</c:v>
                </c:pt>
                <c:pt idx="50">
                  <c:v>38534</c:v>
                </c:pt>
                <c:pt idx="51">
                  <c:v>38565</c:v>
                </c:pt>
                <c:pt idx="52">
                  <c:v>38596</c:v>
                </c:pt>
                <c:pt idx="53">
                  <c:v>38626</c:v>
                </c:pt>
                <c:pt idx="54">
                  <c:v>38657</c:v>
                </c:pt>
                <c:pt idx="55">
                  <c:v>38687</c:v>
                </c:pt>
                <c:pt idx="56">
                  <c:v>38718</c:v>
                </c:pt>
                <c:pt idx="57">
                  <c:v>38749</c:v>
                </c:pt>
                <c:pt idx="58">
                  <c:v>38777</c:v>
                </c:pt>
                <c:pt idx="59">
                  <c:v>38808</c:v>
                </c:pt>
                <c:pt idx="60">
                  <c:v>38838</c:v>
                </c:pt>
                <c:pt idx="61">
                  <c:v>38869</c:v>
                </c:pt>
                <c:pt idx="62">
                  <c:v>38899</c:v>
                </c:pt>
                <c:pt idx="63">
                  <c:v>38930</c:v>
                </c:pt>
                <c:pt idx="64">
                  <c:v>38961</c:v>
                </c:pt>
                <c:pt idx="65">
                  <c:v>38991</c:v>
                </c:pt>
                <c:pt idx="66">
                  <c:v>39022</c:v>
                </c:pt>
                <c:pt idx="67">
                  <c:v>39052</c:v>
                </c:pt>
                <c:pt idx="68">
                  <c:v>39083</c:v>
                </c:pt>
                <c:pt idx="69">
                  <c:v>39114</c:v>
                </c:pt>
                <c:pt idx="70">
                  <c:v>39142</c:v>
                </c:pt>
                <c:pt idx="71">
                  <c:v>39173</c:v>
                </c:pt>
                <c:pt idx="72">
                  <c:v>39203</c:v>
                </c:pt>
                <c:pt idx="73">
                  <c:v>39234</c:v>
                </c:pt>
                <c:pt idx="74">
                  <c:v>39264</c:v>
                </c:pt>
                <c:pt idx="75">
                  <c:v>39295</c:v>
                </c:pt>
                <c:pt idx="76">
                  <c:v>39326</c:v>
                </c:pt>
                <c:pt idx="77">
                  <c:v>39356</c:v>
                </c:pt>
                <c:pt idx="78">
                  <c:v>39387</c:v>
                </c:pt>
                <c:pt idx="79">
                  <c:v>39417</c:v>
                </c:pt>
                <c:pt idx="80">
                  <c:v>39448</c:v>
                </c:pt>
                <c:pt idx="81">
                  <c:v>39479</c:v>
                </c:pt>
                <c:pt idx="82">
                  <c:v>39508</c:v>
                </c:pt>
                <c:pt idx="83">
                  <c:v>39539</c:v>
                </c:pt>
                <c:pt idx="84">
                  <c:v>39569</c:v>
                </c:pt>
                <c:pt idx="85">
                  <c:v>39600</c:v>
                </c:pt>
                <c:pt idx="86">
                  <c:v>39630</c:v>
                </c:pt>
                <c:pt idx="87">
                  <c:v>39661</c:v>
                </c:pt>
                <c:pt idx="88">
                  <c:v>39692</c:v>
                </c:pt>
                <c:pt idx="89">
                  <c:v>39722</c:v>
                </c:pt>
                <c:pt idx="90">
                  <c:v>39753</c:v>
                </c:pt>
                <c:pt idx="91">
                  <c:v>39783</c:v>
                </c:pt>
                <c:pt idx="92">
                  <c:v>39814</c:v>
                </c:pt>
                <c:pt idx="93">
                  <c:v>39845</c:v>
                </c:pt>
                <c:pt idx="94">
                  <c:v>39873</c:v>
                </c:pt>
                <c:pt idx="95">
                  <c:v>39904</c:v>
                </c:pt>
                <c:pt idx="96">
                  <c:v>39934</c:v>
                </c:pt>
                <c:pt idx="97">
                  <c:v>39965</c:v>
                </c:pt>
                <c:pt idx="98">
                  <c:v>39995</c:v>
                </c:pt>
                <c:pt idx="99">
                  <c:v>40026</c:v>
                </c:pt>
                <c:pt idx="100">
                  <c:v>40057</c:v>
                </c:pt>
                <c:pt idx="101">
                  <c:v>40087</c:v>
                </c:pt>
                <c:pt idx="102">
                  <c:v>40118</c:v>
                </c:pt>
                <c:pt idx="103">
                  <c:v>40148</c:v>
                </c:pt>
                <c:pt idx="104">
                  <c:v>40179</c:v>
                </c:pt>
                <c:pt idx="105">
                  <c:v>40210</c:v>
                </c:pt>
                <c:pt idx="106">
                  <c:v>40238</c:v>
                </c:pt>
                <c:pt idx="107">
                  <c:v>40269</c:v>
                </c:pt>
                <c:pt idx="108">
                  <c:v>40299</c:v>
                </c:pt>
                <c:pt idx="109">
                  <c:v>40330</c:v>
                </c:pt>
                <c:pt idx="110">
                  <c:v>40360</c:v>
                </c:pt>
                <c:pt idx="111">
                  <c:v>40391</c:v>
                </c:pt>
                <c:pt idx="112">
                  <c:v>40422</c:v>
                </c:pt>
                <c:pt idx="113">
                  <c:v>40452</c:v>
                </c:pt>
                <c:pt idx="114">
                  <c:v>40483</c:v>
                </c:pt>
                <c:pt idx="115">
                  <c:v>40513</c:v>
                </c:pt>
                <c:pt idx="116">
                  <c:v>40544</c:v>
                </c:pt>
                <c:pt idx="117">
                  <c:v>40575</c:v>
                </c:pt>
                <c:pt idx="118">
                  <c:v>40603</c:v>
                </c:pt>
                <c:pt idx="119">
                  <c:v>40634</c:v>
                </c:pt>
                <c:pt idx="120">
                  <c:v>40664</c:v>
                </c:pt>
                <c:pt idx="121">
                  <c:v>40695</c:v>
                </c:pt>
                <c:pt idx="122">
                  <c:v>40725</c:v>
                </c:pt>
                <c:pt idx="123">
                  <c:v>40756</c:v>
                </c:pt>
                <c:pt idx="124">
                  <c:v>40787</c:v>
                </c:pt>
                <c:pt idx="125">
                  <c:v>40817</c:v>
                </c:pt>
                <c:pt idx="126">
                  <c:v>40848</c:v>
                </c:pt>
                <c:pt idx="127">
                  <c:v>40878</c:v>
                </c:pt>
                <c:pt idx="128">
                  <c:v>40909</c:v>
                </c:pt>
                <c:pt idx="129">
                  <c:v>40940</c:v>
                </c:pt>
                <c:pt idx="130">
                  <c:v>40969</c:v>
                </c:pt>
                <c:pt idx="131">
                  <c:v>41000</c:v>
                </c:pt>
                <c:pt idx="132">
                  <c:v>41030</c:v>
                </c:pt>
                <c:pt idx="133">
                  <c:v>41061</c:v>
                </c:pt>
                <c:pt idx="134">
                  <c:v>41091</c:v>
                </c:pt>
                <c:pt idx="135">
                  <c:v>41122</c:v>
                </c:pt>
                <c:pt idx="136">
                  <c:v>41153</c:v>
                </c:pt>
                <c:pt idx="137">
                  <c:v>41183</c:v>
                </c:pt>
                <c:pt idx="138">
                  <c:v>41214</c:v>
                </c:pt>
                <c:pt idx="139">
                  <c:v>41244</c:v>
                </c:pt>
                <c:pt idx="140">
                  <c:v>41275</c:v>
                </c:pt>
                <c:pt idx="141">
                  <c:v>41306</c:v>
                </c:pt>
                <c:pt idx="142">
                  <c:v>41334</c:v>
                </c:pt>
                <c:pt idx="143">
                  <c:v>41365</c:v>
                </c:pt>
                <c:pt idx="144">
                  <c:v>41395</c:v>
                </c:pt>
                <c:pt idx="145">
                  <c:v>41426</c:v>
                </c:pt>
                <c:pt idx="146">
                  <c:v>41456</c:v>
                </c:pt>
                <c:pt idx="147">
                  <c:v>41487</c:v>
                </c:pt>
                <c:pt idx="148">
                  <c:v>41518</c:v>
                </c:pt>
                <c:pt idx="149">
                  <c:v>41548</c:v>
                </c:pt>
                <c:pt idx="150">
                  <c:v>41579</c:v>
                </c:pt>
                <c:pt idx="151">
                  <c:v>41609</c:v>
                </c:pt>
                <c:pt idx="152">
                  <c:v>41640</c:v>
                </c:pt>
                <c:pt idx="153">
                  <c:v>41671</c:v>
                </c:pt>
                <c:pt idx="154">
                  <c:v>41699</c:v>
                </c:pt>
                <c:pt idx="155">
                  <c:v>41730</c:v>
                </c:pt>
                <c:pt idx="156">
                  <c:v>41760</c:v>
                </c:pt>
                <c:pt idx="157">
                  <c:v>41791</c:v>
                </c:pt>
                <c:pt idx="158">
                  <c:v>41821</c:v>
                </c:pt>
                <c:pt idx="159">
                  <c:v>41852</c:v>
                </c:pt>
                <c:pt idx="160">
                  <c:v>41883</c:v>
                </c:pt>
                <c:pt idx="161">
                  <c:v>41913</c:v>
                </c:pt>
                <c:pt idx="162">
                  <c:v>41944</c:v>
                </c:pt>
                <c:pt idx="163">
                  <c:v>41974</c:v>
                </c:pt>
                <c:pt idx="164">
                  <c:v>42005</c:v>
                </c:pt>
                <c:pt idx="165">
                  <c:v>42036</c:v>
                </c:pt>
                <c:pt idx="166">
                  <c:v>42064</c:v>
                </c:pt>
                <c:pt idx="167">
                  <c:v>42095</c:v>
                </c:pt>
                <c:pt idx="168">
                  <c:v>42125</c:v>
                </c:pt>
                <c:pt idx="169">
                  <c:v>42156</c:v>
                </c:pt>
                <c:pt idx="170">
                  <c:v>42186</c:v>
                </c:pt>
                <c:pt idx="171">
                  <c:v>42217</c:v>
                </c:pt>
                <c:pt idx="172">
                  <c:v>42248</c:v>
                </c:pt>
                <c:pt idx="173">
                  <c:v>42278</c:v>
                </c:pt>
                <c:pt idx="174">
                  <c:v>42309</c:v>
                </c:pt>
                <c:pt idx="175">
                  <c:v>42339</c:v>
                </c:pt>
                <c:pt idx="176">
                  <c:v>42370</c:v>
                </c:pt>
                <c:pt idx="177">
                  <c:v>42401</c:v>
                </c:pt>
                <c:pt idx="178">
                  <c:v>42430</c:v>
                </c:pt>
                <c:pt idx="179">
                  <c:v>42461</c:v>
                </c:pt>
                <c:pt idx="180">
                  <c:v>42491</c:v>
                </c:pt>
                <c:pt idx="181">
                  <c:v>42522</c:v>
                </c:pt>
                <c:pt idx="182">
                  <c:v>42552</c:v>
                </c:pt>
                <c:pt idx="183">
                  <c:v>42583</c:v>
                </c:pt>
                <c:pt idx="184">
                  <c:v>42614</c:v>
                </c:pt>
                <c:pt idx="185">
                  <c:v>42644</c:v>
                </c:pt>
                <c:pt idx="186">
                  <c:v>42675</c:v>
                </c:pt>
                <c:pt idx="187">
                  <c:v>42705</c:v>
                </c:pt>
                <c:pt idx="188">
                  <c:v>42736</c:v>
                </c:pt>
                <c:pt idx="189">
                  <c:v>42767</c:v>
                </c:pt>
                <c:pt idx="190">
                  <c:v>42795</c:v>
                </c:pt>
                <c:pt idx="191">
                  <c:v>42826</c:v>
                </c:pt>
                <c:pt idx="192">
                  <c:v>42856</c:v>
                </c:pt>
                <c:pt idx="193">
                  <c:v>42887</c:v>
                </c:pt>
                <c:pt idx="194">
                  <c:v>42917</c:v>
                </c:pt>
                <c:pt idx="195">
                  <c:v>42948</c:v>
                </c:pt>
                <c:pt idx="196">
                  <c:v>42979</c:v>
                </c:pt>
                <c:pt idx="197">
                  <c:v>43009</c:v>
                </c:pt>
                <c:pt idx="198">
                  <c:v>43040</c:v>
                </c:pt>
                <c:pt idx="199">
                  <c:v>43070</c:v>
                </c:pt>
                <c:pt idx="200">
                  <c:v>43101</c:v>
                </c:pt>
                <c:pt idx="201">
                  <c:v>43132</c:v>
                </c:pt>
                <c:pt idx="202">
                  <c:v>43160</c:v>
                </c:pt>
                <c:pt idx="203">
                  <c:v>43191</c:v>
                </c:pt>
                <c:pt idx="204">
                  <c:v>43221</c:v>
                </c:pt>
                <c:pt idx="205">
                  <c:v>43252</c:v>
                </c:pt>
                <c:pt idx="206">
                  <c:v>43282</c:v>
                </c:pt>
                <c:pt idx="207">
                  <c:v>43313</c:v>
                </c:pt>
                <c:pt idx="208">
                  <c:v>43344</c:v>
                </c:pt>
                <c:pt idx="209">
                  <c:v>43374</c:v>
                </c:pt>
                <c:pt idx="210">
                  <c:v>43405</c:v>
                </c:pt>
                <c:pt idx="211">
                  <c:v>43435</c:v>
                </c:pt>
                <c:pt idx="212">
                  <c:v>43466</c:v>
                </c:pt>
                <c:pt idx="213">
                  <c:v>43497</c:v>
                </c:pt>
                <c:pt idx="214">
                  <c:v>43525</c:v>
                </c:pt>
                <c:pt idx="215">
                  <c:v>43556</c:v>
                </c:pt>
                <c:pt idx="216">
                  <c:v>43586</c:v>
                </c:pt>
                <c:pt idx="217">
                  <c:v>43617</c:v>
                </c:pt>
                <c:pt idx="218">
                  <c:v>43647</c:v>
                </c:pt>
                <c:pt idx="219">
                  <c:v>43678</c:v>
                </c:pt>
                <c:pt idx="220">
                  <c:v>43709</c:v>
                </c:pt>
                <c:pt idx="221">
                  <c:v>43739</c:v>
                </c:pt>
                <c:pt idx="222">
                  <c:v>43770</c:v>
                </c:pt>
                <c:pt idx="223">
                  <c:v>43800</c:v>
                </c:pt>
                <c:pt idx="224">
                  <c:v>43831</c:v>
                </c:pt>
                <c:pt idx="225">
                  <c:v>43862</c:v>
                </c:pt>
                <c:pt idx="226">
                  <c:v>43891</c:v>
                </c:pt>
                <c:pt idx="227">
                  <c:v>43922</c:v>
                </c:pt>
                <c:pt idx="228">
                  <c:v>43952</c:v>
                </c:pt>
                <c:pt idx="229">
                  <c:v>43983</c:v>
                </c:pt>
                <c:pt idx="230">
                  <c:v>44013</c:v>
                </c:pt>
                <c:pt idx="231">
                  <c:v>44044</c:v>
                </c:pt>
                <c:pt idx="232">
                  <c:v>44075</c:v>
                </c:pt>
                <c:pt idx="233">
                  <c:v>44105</c:v>
                </c:pt>
                <c:pt idx="234">
                  <c:v>44136</c:v>
                </c:pt>
                <c:pt idx="235">
                  <c:v>44166</c:v>
                </c:pt>
                <c:pt idx="236">
                  <c:v>44197</c:v>
                </c:pt>
                <c:pt idx="237">
                  <c:v>44228</c:v>
                </c:pt>
                <c:pt idx="238">
                  <c:v>44256</c:v>
                </c:pt>
                <c:pt idx="239">
                  <c:v>44287</c:v>
                </c:pt>
                <c:pt idx="240">
                  <c:v>44317</c:v>
                </c:pt>
              </c:numCache>
            </c:numRef>
          </c:cat>
          <c:val>
            <c:numRef>
              <c:f>'Employment Numbers By Industry'!$O$2:$O$242</c:f>
              <c:numCache>
                <c:formatCode>_(* #,##0_);_(* \(#,##0\);_(* "-"??_);_(@_)</c:formatCode>
                <c:ptCount val="241"/>
                <c:pt idx="0">
                  <c:v>12068</c:v>
                </c:pt>
                <c:pt idx="1">
                  <c:v>12076</c:v>
                </c:pt>
                <c:pt idx="2">
                  <c:v>12110</c:v>
                </c:pt>
                <c:pt idx="3">
                  <c:v>12093</c:v>
                </c:pt>
                <c:pt idx="4">
                  <c:v>12061</c:v>
                </c:pt>
                <c:pt idx="5">
                  <c:v>12015</c:v>
                </c:pt>
                <c:pt idx="6">
                  <c:v>11985</c:v>
                </c:pt>
                <c:pt idx="7">
                  <c:v>11967</c:v>
                </c:pt>
                <c:pt idx="8">
                  <c:v>12006</c:v>
                </c:pt>
                <c:pt idx="9">
                  <c:v>11962</c:v>
                </c:pt>
                <c:pt idx="10">
                  <c:v>11965</c:v>
                </c:pt>
                <c:pt idx="11">
                  <c:v>11928</c:v>
                </c:pt>
                <c:pt idx="12">
                  <c:v>11936</c:v>
                </c:pt>
                <c:pt idx="13">
                  <c:v>11905</c:v>
                </c:pt>
                <c:pt idx="14">
                  <c:v>11912</c:v>
                </c:pt>
                <c:pt idx="15">
                  <c:v>11936</c:v>
                </c:pt>
                <c:pt idx="16">
                  <c:v>11991</c:v>
                </c:pt>
                <c:pt idx="17">
                  <c:v>12070</c:v>
                </c:pt>
                <c:pt idx="18">
                  <c:v>12109</c:v>
                </c:pt>
                <c:pt idx="19">
                  <c:v>12112</c:v>
                </c:pt>
                <c:pt idx="20">
                  <c:v>12173</c:v>
                </c:pt>
                <c:pt idx="21">
                  <c:v>12130</c:v>
                </c:pt>
                <c:pt idx="22">
                  <c:v>12109</c:v>
                </c:pt>
                <c:pt idx="23">
                  <c:v>12085</c:v>
                </c:pt>
                <c:pt idx="24">
                  <c:v>12092</c:v>
                </c:pt>
                <c:pt idx="25">
                  <c:v>12121</c:v>
                </c:pt>
                <c:pt idx="26">
                  <c:v>12143</c:v>
                </c:pt>
                <c:pt idx="27">
                  <c:v>12177</c:v>
                </c:pt>
                <c:pt idx="28">
                  <c:v>12208</c:v>
                </c:pt>
                <c:pt idx="29">
                  <c:v>12259</c:v>
                </c:pt>
                <c:pt idx="30">
                  <c:v>12284</c:v>
                </c:pt>
                <c:pt idx="31">
                  <c:v>12320</c:v>
                </c:pt>
                <c:pt idx="32">
                  <c:v>12346</c:v>
                </c:pt>
                <c:pt idx="33">
                  <c:v>12372</c:v>
                </c:pt>
                <c:pt idx="34">
                  <c:v>12425</c:v>
                </c:pt>
                <c:pt idx="35">
                  <c:v>12435</c:v>
                </c:pt>
                <c:pt idx="36">
                  <c:v>12481</c:v>
                </c:pt>
                <c:pt idx="37">
                  <c:v>12495</c:v>
                </c:pt>
                <c:pt idx="38">
                  <c:v>12495</c:v>
                </c:pt>
                <c:pt idx="39">
                  <c:v>12485</c:v>
                </c:pt>
                <c:pt idx="40">
                  <c:v>12550</c:v>
                </c:pt>
                <c:pt idx="41">
                  <c:v>12582</c:v>
                </c:pt>
                <c:pt idx="42">
                  <c:v>12606</c:v>
                </c:pt>
                <c:pt idx="43">
                  <c:v>12630</c:v>
                </c:pt>
                <c:pt idx="44">
                  <c:v>12665</c:v>
                </c:pt>
                <c:pt idx="45">
                  <c:v>12690</c:v>
                </c:pt>
                <c:pt idx="46">
                  <c:v>12718</c:v>
                </c:pt>
                <c:pt idx="47">
                  <c:v>12802</c:v>
                </c:pt>
                <c:pt idx="48">
                  <c:v>12797</c:v>
                </c:pt>
                <c:pt idx="49">
                  <c:v>12837</c:v>
                </c:pt>
                <c:pt idx="50">
                  <c:v>12867</c:v>
                </c:pt>
                <c:pt idx="51">
                  <c:v>12891</c:v>
                </c:pt>
                <c:pt idx="52">
                  <c:v>12862</c:v>
                </c:pt>
                <c:pt idx="53">
                  <c:v>12840</c:v>
                </c:pt>
                <c:pt idx="54">
                  <c:v>12884</c:v>
                </c:pt>
                <c:pt idx="55">
                  <c:v>12905</c:v>
                </c:pt>
                <c:pt idx="56">
                  <c:v>12945</c:v>
                </c:pt>
                <c:pt idx="57">
                  <c:v>12980</c:v>
                </c:pt>
                <c:pt idx="58">
                  <c:v>13034</c:v>
                </c:pt>
                <c:pt idx="59">
                  <c:v>13074</c:v>
                </c:pt>
                <c:pt idx="60">
                  <c:v>13052</c:v>
                </c:pt>
                <c:pt idx="61">
                  <c:v>13061</c:v>
                </c:pt>
                <c:pt idx="62">
                  <c:v>13130</c:v>
                </c:pt>
                <c:pt idx="63">
                  <c:v>13152</c:v>
                </c:pt>
                <c:pt idx="64">
                  <c:v>13150</c:v>
                </c:pt>
                <c:pt idx="65">
                  <c:v>13187</c:v>
                </c:pt>
                <c:pt idx="66">
                  <c:v>13251</c:v>
                </c:pt>
                <c:pt idx="67">
                  <c:v>13292</c:v>
                </c:pt>
                <c:pt idx="68">
                  <c:v>13338</c:v>
                </c:pt>
                <c:pt idx="69">
                  <c:v>13361</c:v>
                </c:pt>
                <c:pt idx="70">
                  <c:v>13363</c:v>
                </c:pt>
                <c:pt idx="71">
                  <c:v>13375</c:v>
                </c:pt>
                <c:pt idx="72">
                  <c:v>13404</c:v>
                </c:pt>
                <c:pt idx="73">
                  <c:v>13413</c:v>
                </c:pt>
                <c:pt idx="74">
                  <c:v>13417</c:v>
                </c:pt>
                <c:pt idx="75">
                  <c:v>13419</c:v>
                </c:pt>
                <c:pt idx="76">
                  <c:v>13461</c:v>
                </c:pt>
                <c:pt idx="77">
                  <c:v>13499</c:v>
                </c:pt>
                <c:pt idx="78">
                  <c:v>13535</c:v>
                </c:pt>
                <c:pt idx="79">
                  <c:v>13550</c:v>
                </c:pt>
                <c:pt idx="80">
                  <c:v>13542</c:v>
                </c:pt>
                <c:pt idx="81">
                  <c:v>13543</c:v>
                </c:pt>
                <c:pt idx="82">
                  <c:v>13531</c:v>
                </c:pt>
                <c:pt idx="83">
                  <c:v>13511</c:v>
                </c:pt>
                <c:pt idx="84">
                  <c:v>13498</c:v>
                </c:pt>
                <c:pt idx="85">
                  <c:v>13482</c:v>
                </c:pt>
                <c:pt idx="86">
                  <c:v>13463</c:v>
                </c:pt>
                <c:pt idx="87">
                  <c:v>13431</c:v>
                </c:pt>
                <c:pt idx="88">
                  <c:v>13379</c:v>
                </c:pt>
                <c:pt idx="89">
                  <c:v>13352</c:v>
                </c:pt>
                <c:pt idx="90">
                  <c:v>13300</c:v>
                </c:pt>
                <c:pt idx="91">
                  <c:v>13256</c:v>
                </c:pt>
                <c:pt idx="92">
                  <c:v>13222</c:v>
                </c:pt>
                <c:pt idx="93">
                  <c:v>13193</c:v>
                </c:pt>
                <c:pt idx="94">
                  <c:v>13127</c:v>
                </c:pt>
                <c:pt idx="95">
                  <c:v>13056</c:v>
                </c:pt>
                <c:pt idx="96">
                  <c:v>13106</c:v>
                </c:pt>
                <c:pt idx="97">
                  <c:v>13076</c:v>
                </c:pt>
                <c:pt idx="98">
                  <c:v>13078</c:v>
                </c:pt>
                <c:pt idx="99">
                  <c:v>13046</c:v>
                </c:pt>
                <c:pt idx="100">
                  <c:v>13054</c:v>
                </c:pt>
                <c:pt idx="101">
                  <c:v>12995</c:v>
                </c:pt>
                <c:pt idx="102">
                  <c:v>12986</c:v>
                </c:pt>
                <c:pt idx="103">
                  <c:v>12944</c:v>
                </c:pt>
                <c:pt idx="104">
                  <c:v>12932</c:v>
                </c:pt>
                <c:pt idx="105">
                  <c:v>12927</c:v>
                </c:pt>
                <c:pt idx="106">
                  <c:v>12943</c:v>
                </c:pt>
                <c:pt idx="107">
                  <c:v>12979</c:v>
                </c:pt>
                <c:pt idx="108">
                  <c:v>13012</c:v>
                </c:pt>
                <c:pt idx="109">
                  <c:v>13034</c:v>
                </c:pt>
                <c:pt idx="110">
                  <c:v>13048</c:v>
                </c:pt>
                <c:pt idx="111">
                  <c:v>13081</c:v>
                </c:pt>
                <c:pt idx="112">
                  <c:v>13137</c:v>
                </c:pt>
                <c:pt idx="113">
                  <c:v>13127</c:v>
                </c:pt>
                <c:pt idx="114">
                  <c:v>13126</c:v>
                </c:pt>
                <c:pt idx="115">
                  <c:v>13157</c:v>
                </c:pt>
                <c:pt idx="116">
                  <c:v>13149</c:v>
                </c:pt>
                <c:pt idx="117">
                  <c:v>13188</c:v>
                </c:pt>
                <c:pt idx="118">
                  <c:v>13247</c:v>
                </c:pt>
                <c:pt idx="119">
                  <c:v>13298</c:v>
                </c:pt>
                <c:pt idx="120">
                  <c:v>13293</c:v>
                </c:pt>
                <c:pt idx="121">
                  <c:v>13343</c:v>
                </c:pt>
                <c:pt idx="122">
                  <c:v>13370</c:v>
                </c:pt>
                <c:pt idx="123">
                  <c:v>13395</c:v>
                </c:pt>
                <c:pt idx="124">
                  <c:v>13426</c:v>
                </c:pt>
                <c:pt idx="125">
                  <c:v>13464</c:v>
                </c:pt>
                <c:pt idx="126">
                  <c:v>13511</c:v>
                </c:pt>
                <c:pt idx="127">
                  <c:v>13538</c:v>
                </c:pt>
                <c:pt idx="128">
                  <c:v>13600</c:v>
                </c:pt>
                <c:pt idx="129">
                  <c:v>13641</c:v>
                </c:pt>
                <c:pt idx="130">
                  <c:v>13706</c:v>
                </c:pt>
                <c:pt idx="131">
                  <c:v>13709</c:v>
                </c:pt>
                <c:pt idx="132">
                  <c:v>13705</c:v>
                </c:pt>
                <c:pt idx="133">
                  <c:v>13702</c:v>
                </c:pt>
                <c:pt idx="134">
                  <c:v>13735</c:v>
                </c:pt>
                <c:pt idx="135">
                  <c:v>13804</c:v>
                </c:pt>
                <c:pt idx="136">
                  <c:v>13872</c:v>
                </c:pt>
                <c:pt idx="137">
                  <c:v>13883</c:v>
                </c:pt>
                <c:pt idx="138">
                  <c:v>13910</c:v>
                </c:pt>
                <c:pt idx="139">
                  <c:v>13978</c:v>
                </c:pt>
                <c:pt idx="140">
                  <c:v>14037</c:v>
                </c:pt>
                <c:pt idx="141">
                  <c:v>14082</c:v>
                </c:pt>
                <c:pt idx="142">
                  <c:v>14113</c:v>
                </c:pt>
                <c:pt idx="143">
                  <c:v>14152</c:v>
                </c:pt>
                <c:pt idx="144">
                  <c:v>14193</c:v>
                </c:pt>
                <c:pt idx="145">
                  <c:v>14252</c:v>
                </c:pt>
                <c:pt idx="146">
                  <c:v>14288</c:v>
                </c:pt>
                <c:pt idx="147">
                  <c:v>14327</c:v>
                </c:pt>
                <c:pt idx="148">
                  <c:v>14339</c:v>
                </c:pt>
                <c:pt idx="149">
                  <c:v>14395</c:v>
                </c:pt>
                <c:pt idx="150">
                  <c:v>14432</c:v>
                </c:pt>
                <c:pt idx="151">
                  <c:v>14454</c:v>
                </c:pt>
                <c:pt idx="152">
                  <c:v>14489</c:v>
                </c:pt>
                <c:pt idx="153">
                  <c:v>14509</c:v>
                </c:pt>
                <c:pt idx="154">
                  <c:v>14564</c:v>
                </c:pt>
                <c:pt idx="155">
                  <c:v>14614</c:v>
                </c:pt>
                <c:pt idx="156">
                  <c:v>14670</c:v>
                </c:pt>
                <c:pt idx="157">
                  <c:v>14693</c:v>
                </c:pt>
                <c:pt idx="158">
                  <c:v>14703</c:v>
                </c:pt>
                <c:pt idx="159">
                  <c:v>14725</c:v>
                </c:pt>
                <c:pt idx="160">
                  <c:v>14768</c:v>
                </c:pt>
                <c:pt idx="161">
                  <c:v>14811</c:v>
                </c:pt>
                <c:pt idx="162">
                  <c:v>14849</c:v>
                </c:pt>
                <c:pt idx="163">
                  <c:v>14892</c:v>
                </c:pt>
                <c:pt idx="164">
                  <c:v>14915</c:v>
                </c:pt>
                <c:pt idx="165">
                  <c:v>14972</c:v>
                </c:pt>
                <c:pt idx="166">
                  <c:v>14981</c:v>
                </c:pt>
                <c:pt idx="167">
                  <c:v>15023</c:v>
                </c:pt>
                <c:pt idx="168">
                  <c:v>15103</c:v>
                </c:pt>
                <c:pt idx="169">
                  <c:v>15108</c:v>
                </c:pt>
                <c:pt idx="170">
                  <c:v>15168</c:v>
                </c:pt>
                <c:pt idx="171">
                  <c:v>15201</c:v>
                </c:pt>
                <c:pt idx="172">
                  <c:v>15279</c:v>
                </c:pt>
                <c:pt idx="173">
                  <c:v>15316</c:v>
                </c:pt>
                <c:pt idx="174">
                  <c:v>15374</c:v>
                </c:pt>
                <c:pt idx="175">
                  <c:v>15406</c:v>
                </c:pt>
                <c:pt idx="176">
                  <c:v>15454</c:v>
                </c:pt>
                <c:pt idx="177">
                  <c:v>15494</c:v>
                </c:pt>
                <c:pt idx="178">
                  <c:v>15535</c:v>
                </c:pt>
                <c:pt idx="179">
                  <c:v>15562</c:v>
                </c:pt>
                <c:pt idx="180">
                  <c:v>15583</c:v>
                </c:pt>
                <c:pt idx="181">
                  <c:v>15639</c:v>
                </c:pt>
                <c:pt idx="182">
                  <c:v>15679</c:v>
                </c:pt>
                <c:pt idx="183">
                  <c:v>15725</c:v>
                </c:pt>
                <c:pt idx="184">
                  <c:v>15785</c:v>
                </c:pt>
                <c:pt idx="185">
                  <c:v>15780</c:v>
                </c:pt>
                <c:pt idx="186">
                  <c:v>15826</c:v>
                </c:pt>
                <c:pt idx="187">
                  <c:v>15845</c:v>
                </c:pt>
                <c:pt idx="188">
                  <c:v>15867</c:v>
                </c:pt>
                <c:pt idx="189">
                  <c:v>15905</c:v>
                </c:pt>
                <c:pt idx="190">
                  <c:v>15919</c:v>
                </c:pt>
                <c:pt idx="191">
                  <c:v>15988</c:v>
                </c:pt>
                <c:pt idx="192">
                  <c:v>16021</c:v>
                </c:pt>
                <c:pt idx="193">
                  <c:v>16063</c:v>
                </c:pt>
                <c:pt idx="194">
                  <c:v>16129</c:v>
                </c:pt>
                <c:pt idx="195">
                  <c:v>16139</c:v>
                </c:pt>
                <c:pt idx="196">
                  <c:v>16090</c:v>
                </c:pt>
                <c:pt idx="197">
                  <c:v>16158</c:v>
                </c:pt>
                <c:pt idx="198">
                  <c:v>16175</c:v>
                </c:pt>
                <c:pt idx="199">
                  <c:v>16192</c:v>
                </c:pt>
                <c:pt idx="200">
                  <c:v>16188</c:v>
                </c:pt>
                <c:pt idx="201">
                  <c:v>16213</c:v>
                </c:pt>
                <c:pt idx="202">
                  <c:v>16215</c:v>
                </c:pt>
                <c:pt idx="203">
                  <c:v>16217</c:v>
                </c:pt>
                <c:pt idx="204">
                  <c:v>16262</c:v>
                </c:pt>
                <c:pt idx="205">
                  <c:v>16308</c:v>
                </c:pt>
                <c:pt idx="206">
                  <c:v>16344</c:v>
                </c:pt>
                <c:pt idx="207">
                  <c:v>16348</c:v>
                </c:pt>
                <c:pt idx="208">
                  <c:v>16329</c:v>
                </c:pt>
                <c:pt idx="209">
                  <c:v>16363</c:v>
                </c:pt>
                <c:pt idx="210">
                  <c:v>16371</c:v>
                </c:pt>
                <c:pt idx="211">
                  <c:v>16418</c:v>
                </c:pt>
                <c:pt idx="212">
                  <c:v>16496</c:v>
                </c:pt>
                <c:pt idx="213">
                  <c:v>16466</c:v>
                </c:pt>
                <c:pt idx="214">
                  <c:v>16488</c:v>
                </c:pt>
                <c:pt idx="215">
                  <c:v>16507</c:v>
                </c:pt>
                <c:pt idx="216">
                  <c:v>16514</c:v>
                </c:pt>
                <c:pt idx="217">
                  <c:v>16524</c:v>
                </c:pt>
                <c:pt idx="218">
                  <c:v>16535</c:v>
                </c:pt>
                <c:pt idx="219">
                  <c:v>16580</c:v>
                </c:pt>
                <c:pt idx="220">
                  <c:v>16648</c:v>
                </c:pt>
                <c:pt idx="221">
                  <c:v>16727</c:v>
                </c:pt>
                <c:pt idx="222">
                  <c:v>16769</c:v>
                </c:pt>
                <c:pt idx="223">
                  <c:v>16811</c:v>
                </c:pt>
                <c:pt idx="224">
                  <c:v>16858</c:v>
                </c:pt>
                <c:pt idx="225">
                  <c:v>16915</c:v>
                </c:pt>
                <c:pt idx="226">
                  <c:v>16133</c:v>
                </c:pt>
                <c:pt idx="227">
                  <c:v>8691</c:v>
                </c:pt>
                <c:pt idx="228">
                  <c:v>10146</c:v>
                </c:pt>
                <c:pt idx="229">
                  <c:v>12158</c:v>
                </c:pt>
                <c:pt idx="230">
                  <c:v>12824</c:v>
                </c:pt>
                <c:pt idx="231">
                  <c:v>12963</c:v>
                </c:pt>
                <c:pt idx="232">
                  <c:v>13357</c:v>
                </c:pt>
                <c:pt idx="233">
                  <c:v>13622</c:v>
                </c:pt>
                <c:pt idx="234">
                  <c:v>13632</c:v>
                </c:pt>
                <c:pt idx="235">
                  <c:v>13134</c:v>
                </c:pt>
                <c:pt idx="236">
                  <c:v>13117</c:v>
                </c:pt>
                <c:pt idx="237">
                  <c:v>13530</c:v>
                </c:pt>
                <c:pt idx="238">
                  <c:v>13757</c:v>
                </c:pt>
                <c:pt idx="239">
                  <c:v>14085</c:v>
                </c:pt>
                <c:pt idx="240">
                  <c:v>14377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B7E-4FB3-9F09-D9A5C3821EEA}"/>
            </c:ext>
          </c:extLst>
        </c:ser>
        <c:ser>
          <c:idx val="6"/>
          <c:order val="6"/>
          <c:tx>
            <c:strRef>
              <c:f>'Employment Numbers By Industry'!$Q$1</c:f>
              <c:strCache>
                <c:ptCount val="1"/>
                <c:pt idx="0">
                  <c:v>Government</c:v>
                </c:pt>
              </c:strCache>
            </c:strRef>
          </c:tx>
          <c:spPr>
            <a:ln w="38100" cap="rnd">
              <a:solidFill>
                <a:schemeClr val="bg2">
                  <a:lumMod val="25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27"/>
              <c:layout>
                <c:manualLayout>
                  <c:x val="-5.6238942657925013E-2"/>
                  <c:y val="1.70818664731754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B7E-4FB3-9F09-D9A5C3821E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'Employment Numbers By Industry'!$A$2:$A$242</c:f>
              <c:numCache>
                <c:formatCode>mmm\-yy</c:formatCode>
                <c:ptCount val="241"/>
                <c:pt idx="0">
                  <c:v>37012</c:v>
                </c:pt>
                <c:pt idx="1">
                  <c:v>37043</c:v>
                </c:pt>
                <c:pt idx="2">
                  <c:v>37073</c:v>
                </c:pt>
                <c:pt idx="3">
                  <c:v>37104</c:v>
                </c:pt>
                <c:pt idx="4">
                  <c:v>37135</c:v>
                </c:pt>
                <c:pt idx="5">
                  <c:v>37165</c:v>
                </c:pt>
                <c:pt idx="6">
                  <c:v>37196</c:v>
                </c:pt>
                <c:pt idx="7">
                  <c:v>37226</c:v>
                </c:pt>
                <c:pt idx="8">
                  <c:v>37257</c:v>
                </c:pt>
                <c:pt idx="9">
                  <c:v>37288</c:v>
                </c:pt>
                <c:pt idx="10">
                  <c:v>37316</c:v>
                </c:pt>
                <c:pt idx="11">
                  <c:v>37347</c:v>
                </c:pt>
                <c:pt idx="12">
                  <c:v>37377</c:v>
                </c:pt>
                <c:pt idx="13">
                  <c:v>37408</c:v>
                </c:pt>
                <c:pt idx="14">
                  <c:v>37438</c:v>
                </c:pt>
                <c:pt idx="15">
                  <c:v>37469</c:v>
                </c:pt>
                <c:pt idx="16">
                  <c:v>37500</c:v>
                </c:pt>
                <c:pt idx="17">
                  <c:v>37530</c:v>
                </c:pt>
                <c:pt idx="18">
                  <c:v>37561</c:v>
                </c:pt>
                <c:pt idx="19">
                  <c:v>37591</c:v>
                </c:pt>
                <c:pt idx="20">
                  <c:v>37622</c:v>
                </c:pt>
                <c:pt idx="21">
                  <c:v>37653</c:v>
                </c:pt>
                <c:pt idx="22">
                  <c:v>37681</c:v>
                </c:pt>
                <c:pt idx="23">
                  <c:v>37712</c:v>
                </c:pt>
                <c:pt idx="24">
                  <c:v>37742</c:v>
                </c:pt>
                <c:pt idx="25">
                  <c:v>37773</c:v>
                </c:pt>
                <c:pt idx="26">
                  <c:v>37803</c:v>
                </c:pt>
                <c:pt idx="27">
                  <c:v>37834</c:v>
                </c:pt>
                <c:pt idx="28">
                  <c:v>37865</c:v>
                </c:pt>
                <c:pt idx="29">
                  <c:v>37895</c:v>
                </c:pt>
                <c:pt idx="30">
                  <c:v>37926</c:v>
                </c:pt>
                <c:pt idx="31">
                  <c:v>37956</c:v>
                </c:pt>
                <c:pt idx="32">
                  <c:v>37987</c:v>
                </c:pt>
                <c:pt idx="33">
                  <c:v>38018</c:v>
                </c:pt>
                <c:pt idx="34">
                  <c:v>38047</c:v>
                </c:pt>
                <c:pt idx="35">
                  <c:v>38078</c:v>
                </c:pt>
                <c:pt idx="36">
                  <c:v>38108</c:v>
                </c:pt>
                <c:pt idx="37">
                  <c:v>38139</c:v>
                </c:pt>
                <c:pt idx="38">
                  <c:v>38169</c:v>
                </c:pt>
                <c:pt idx="39">
                  <c:v>38200</c:v>
                </c:pt>
                <c:pt idx="40">
                  <c:v>38231</c:v>
                </c:pt>
                <c:pt idx="41">
                  <c:v>38261</c:v>
                </c:pt>
                <c:pt idx="42">
                  <c:v>38292</c:v>
                </c:pt>
                <c:pt idx="43">
                  <c:v>38322</c:v>
                </c:pt>
                <c:pt idx="44">
                  <c:v>38353</c:v>
                </c:pt>
                <c:pt idx="45">
                  <c:v>38384</c:v>
                </c:pt>
                <c:pt idx="46">
                  <c:v>38412</c:v>
                </c:pt>
                <c:pt idx="47">
                  <c:v>38443</c:v>
                </c:pt>
                <c:pt idx="48">
                  <c:v>38473</c:v>
                </c:pt>
                <c:pt idx="49">
                  <c:v>38504</c:v>
                </c:pt>
                <c:pt idx="50">
                  <c:v>38534</c:v>
                </c:pt>
                <c:pt idx="51">
                  <c:v>38565</c:v>
                </c:pt>
                <c:pt idx="52">
                  <c:v>38596</c:v>
                </c:pt>
                <c:pt idx="53">
                  <c:v>38626</c:v>
                </c:pt>
                <c:pt idx="54">
                  <c:v>38657</c:v>
                </c:pt>
                <c:pt idx="55">
                  <c:v>38687</c:v>
                </c:pt>
                <c:pt idx="56">
                  <c:v>38718</c:v>
                </c:pt>
                <c:pt idx="57">
                  <c:v>38749</c:v>
                </c:pt>
                <c:pt idx="58">
                  <c:v>38777</c:v>
                </c:pt>
                <c:pt idx="59">
                  <c:v>38808</c:v>
                </c:pt>
                <c:pt idx="60">
                  <c:v>38838</c:v>
                </c:pt>
                <c:pt idx="61">
                  <c:v>38869</c:v>
                </c:pt>
                <c:pt idx="62">
                  <c:v>38899</c:v>
                </c:pt>
                <c:pt idx="63">
                  <c:v>38930</c:v>
                </c:pt>
                <c:pt idx="64">
                  <c:v>38961</c:v>
                </c:pt>
                <c:pt idx="65">
                  <c:v>38991</c:v>
                </c:pt>
                <c:pt idx="66">
                  <c:v>39022</c:v>
                </c:pt>
                <c:pt idx="67">
                  <c:v>39052</c:v>
                </c:pt>
                <c:pt idx="68">
                  <c:v>39083</c:v>
                </c:pt>
                <c:pt idx="69">
                  <c:v>39114</c:v>
                </c:pt>
                <c:pt idx="70">
                  <c:v>39142</c:v>
                </c:pt>
                <c:pt idx="71">
                  <c:v>39173</c:v>
                </c:pt>
                <c:pt idx="72">
                  <c:v>39203</c:v>
                </c:pt>
                <c:pt idx="73">
                  <c:v>39234</c:v>
                </c:pt>
                <c:pt idx="74">
                  <c:v>39264</c:v>
                </c:pt>
                <c:pt idx="75">
                  <c:v>39295</c:v>
                </c:pt>
                <c:pt idx="76">
                  <c:v>39326</c:v>
                </c:pt>
                <c:pt idx="77">
                  <c:v>39356</c:v>
                </c:pt>
                <c:pt idx="78">
                  <c:v>39387</c:v>
                </c:pt>
                <c:pt idx="79">
                  <c:v>39417</c:v>
                </c:pt>
                <c:pt idx="80">
                  <c:v>39448</c:v>
                </c:pt>
                <c:pt idx="81">
                  <c:v>39479</c:v>
                </c:pt>
                <c:pt idx="82">
                  <c:v>39508</c:v>
                </c:pt>
                <c:pt idx="83">
                  <c:v>39539</c:v>
                </c:pt>
                <c:pt idx="84">
                  <c:v>39569</c:v>
                </c:pt>
                <c:pt idx="85">
                  <c:v>39600</c:v>
                </c:pt>
                <c:pt idx="86">
                  <c:v>39630</c:v>
                </c:pt>
                <c:pt idx="87">
                  <c:v>39661</c:v>
                </c:pt>
                <c:pt idx="88">
                  <c:v>39692</c:v>
                </c:pt>
                <c:pt idx="89">
                  <c:v>39722</c:v>
                </c:pt>
                <c:pt idx="90">
                  <c:v>39753</c:v>
                </c:pt>
                <c:pt idx="91">
                  <c:v>39783</c:v>
                </c:pt>
                <c:pt idx="92">
                  <c:v>39814</c:v>
                </c:pt>
                <c:pt idx="93">
                  <c:v>39845</c:v>
                </c:pt>
                <c:pt idx="94">
                  <c:v>39873</c:v>
                </c:pt>
                <c:pt idx="95">
                  <c:v>39904</c:v>
                </c:pt>
                <c:pt idx="96">
                  <c:v>39934</c:v>
                </c:pt>
                <c:pt idx="97">
                  <c:v>39965</c:v>
                </c:pt>
                <c:pt idx="98">
                  <c:v>39995</c:v>
                </c:pt>
                <c:pt idx="99">
                  <c:v>40026</c:v>
                </c:pt>
                <c:pt idx="100">
                  <c:v>40057</c:v>
                </c:pt>
                <c:pt idx="101">
                  <c:v>40087</c:v>
                </c:pt>
                <c:pt idx="102">
                  <c:v>40118</c:v>
                </c:pt>
                <c:pt idx="103">
                  <c:v>40148</c:v>
                </c:pt>
                <c:pt idx="104">
                  <c:v>40179</c:v>
                </c:pt>
                <c:pt idx="105">
                  <c:v>40210</c:v>
                </c:pt>
                <c:pt idx="106">
                  <c:v>40238</c:v>
                </c:pt>
                <c:pt idx="107">
                  <c:v>40269</c:v>
                </c:pt>
                <c:pt idx="108">
                  <c:v>40299</c:v>
                </c:pt>
                <c:pt idx="109">
                  <c:v>40330</c:v>
                </c:pt>
                <c:pt idx="110">
                  <c:v>40360</c:v>
                </c:pt>
                <c:pt idx="111">
                  <c:v>40391</c:v>
                </c:pt>
                <c:pt idx="112">
                  <c:v>40422</c:v>
                </c:pt>
                <c:pt idx="113">
                  <c:v>40452</c:v>
                </c:pt>
                <c:pt idx="114">
                  <c:v>40483</c:v>
                </c:pt>
                <c:pt idx="115">
                  <c:v>40513</c:v>
                </c:pt>
                <c:pt idx="116">
                  <c:v>40544</c:v>
                </c:pt>
                <c:pt idx="117">
                  <c:v>40575</c:v>
                </c:pt>
                <c:pt idx="118">
                  <c:v>40603</c:v>
                </c:pt>
                <c:pt idx="119">
                  <c:v>40634</c:v>
                </c:pt>
                <c:pt idx="120">
                  <c:v>40664</c:v>
                </c:pt>
                <c:pt idx="121">
                  <c:v>40695</c:v>
                </c:pt>
                <c:pt idx="122">
                  <c:v>40725</c:v>
                </c:pt>
                <c:pt idx="123">
                  <c:v>40756</c:v>
                </c:pt>
                <c:pt idx="124">
                  <c:v>40787</c:v>
                </c:pt>
                <c:pt idx="125">
                  <c:v>40817</c:v>
                </c:pt>
                <c:pt idx="126">
                  <c:v>40848</c:v>
                </c:pt>
                <c:pt idx="127">
                  <c:v>40878</c:v>
                </c:pt>
                <c:pt idx="128">
                  <c:v>40909</c:v>
                </c:pt>
                <c:pt idx="129">
                  <c:v>40940</c:v>
                </c:pt>
                <c:pt idx="130">
                  <c:v>40969</c:v>
                </c:pt>
                <c:pt idx="131">
                  <c:v>41000</c:v>
                </c:pt>
                <c:pt idx="132">
                  <c:v>41030</c:v>
                </c:pt>
                <c:pt idx="133">
                  <c:v>41061</c:v>
                </c:pt>
                <c:pt idx="134">
                  <c:v>41091</c:v>
                </c:pt>
                <c:pt idx="135">
                  <c:v>41122</c:v>
                </c:pt>
                <c:pt idx="136">
                  <c:v>41153</c:v>
                </c:pt>
                <c:pt idx="137">
                  <c:v>41183</c:v>
                </c:pt>
                <c:pt idx="138">
                  <c:v>41214</c:v>
                </c:pt>
                <c:pt idx="139">
                  <c:v>41244</c:v>
                </c:pt>
                <c:pt idx="140">
                  <c:v>41275</c:v>
                </c:pt>
                <c:pt idx="141">
                  <c:v>41306</c:v>
                </c:pt>
                <c:pt idx="142">
                  <c:v>41334</c:v>
                </c:pt>
                <c:pt idx="143">
                  <c:v>41365</c:v>
                </c:pt>
                <c:pt idx="144">
                  <c:v>41395</c:v>
                </c:pt>
                <c:pt idx="145">
                  <c:v>41426</c:v>
                </c:pt>
                <c:pt idx="146">
                  <c:v>41456</c:v>
                </c:pt>
                <c:pt idx="147">
                  <c:v>41487</c:v>
                </c:pt>
                <c:pt idx="148">
                  <c:v>41518</c:v>
                </c:pt>
                <c:pt idx="149">
                  <c:v>41548</c:v>
                </c:pt>
                <c:pt idx="150">
                  <c:v>41579</c:v>
                </c:pt>
                <c:pt idx="151">
                  <c:v>41609</c:v>
                </c:pt>
                <c:pt idx="152">
                  <c:v>41640</c:v>
                </c:pt>
                <c:pt idx="153">
                  <c:v>41671</c:v>
                </c:pt>
                <c:pt idx="154">
                  <c:v>41699</c:v>
                </c:pt>
                <c:pt idx="155">
                  <c:v>41730</c:v>
                </c:pt>
                <c:pt idx="156">
                  <c:v>41760</c:v>
                </c:pt>
                <c:pt idx="157">
                  <c:v>41791</c:v>
                </c:pt>
                <c:pt idx="158">
                  <c:v>41821</c:v>
                </c:pt>
                <c:pt idx="159">
                  <c:v>41852</c:v>
                </c:pt>
                <c:pt idx="160">
                  <c:v>41883</c:v>
                </c:pt>
                <c:pt idx="161">
                  <c:v>41913</c:v>
                </c:pt>
                <c:pt idx="162">
                  <c:v>41944</c:v>
                </c:pt>
                <c:pt idx="163">
                  <c:v>41974</c:v>
                </c:pt>
                <c:pt idx="164">
                  <c:v>42005</c:v>
                </c:pt>
                <c:pt idx="165">
                  <c:v>42036</c:v>
                </c:pt>
                <c:pt idx="166">
                  <c:v>42064</c:v>
                </c:pt>
                <c:pt idx="167">
                  <c:v>42095</c:v>
                </c:pt>
                <c:pt idx="168">
                  <c:v>42125</c:v>
                </c:pt>
                <c:pt idx="169">
                  <c:v>42156</c:v>
                </c:pt>
                <c:pt idx="170">
                  <c:v>42186</c:v>
                </c:pt>
                <c:pt idx="171">
                  <c:v>42217</c:v>
                </c:pt>
                <c:pt idx="172">
                  <c:v>42248</c:v>
                </c:pt>
                <c:pt idx="173">
                  <c:v>42278</c:v>
                </c:pt>
                <c:pt idx="174">
                  <c:v>42309</c:v>
                </c:pt>
                <c:pt idx="175">
                  <c:v>42339</c:v>
                </c:pt>
                <c:pt idx="176">
                  <c:v>42370</c:v>
                </c:pt>
                <c:pt idx="177">
                  <c:v>42401</c:v>
                </c:pt>
                <c:pt idx="178">
                  <c:v>42430</c:v>
                </c:pt>
                <c:pt idx="179">
                  <c:v>42461</c:v>
                </c:pt>
                <c:pt idx="180">
                  <c:v>42491</c:v>
                </c:pt>
                <c:pt idx="181">
                  <c:v>42522</c:v>
                </c:pt>
                <c:pt idx="182">
                  <c:v>42552</c:v>
                </c:pt>
                <c:pt idx="183">
                  <c:v>42583</c:v>
                </c:pt>
                <c:pt idx="184">
                  <c:v>42614</c:v>
                </c:pt>
                <c:pt idx="185">
                  <c:v>42644</c:v>
                </c:pt>
                <c:pt idx="186">
                  <c:v>42675</c:v>
                </c:pt>
                <c:pt idx="187">
                  <c:v>42705</c:v>
                </c:pt>
                <c:pt idx="188">
                  <c:v>42736</c:v>
                </c:pt>
                <c:pt idx="189">
                  <c:v>42767</c:v>
                </c:pt>
                <c:pt idx="190">
                  <c:v>42795</c:v>
                </c:pt>
                <c:pt idx="191">
                  <c:v>42826</c:v>
                </c:pt>
                <c:pt idx="192">
                  <c:v>42856</c:v>
                </c:pt>
                <c:pt idx="193">
                  <c:v>42887</c:v>
                </c:pt>
                <c:pt idx="194">
                  <c:v>42917</c:v>
                </c:pt>
                <c:pt idx="195">
                  <c:v>42948</c:v>
                </c:pt>
                <c:pt idx="196">
                  <c:v>42979</c:v>
                </c:pt>
                <c:pt idx="197">
                  <c:v>43009</c:v>
                </c:pt>
                <c:pt idx="198">
                  <c:v>43040</c:v>
                </c:pt>
                <c:pt idx="199">
                  <c:v>43070</c:v>
                </c:pt>
                <c:pt idx="200">
                  <c:v>43101</c:v>
                </c:pt>
                <c:pt idx="201">
                  <c:v>43132</c:v>
                </c:pt>
                <c:pt idx="202">
                  <c:v>43160</c:v>
                </c:pt>
                <c:pt idx="203">
                  <c:v>43191</c:v>
                </c:pt>
                <c:pt idx="204">
                  <c:v>43221</c:v>
                </c:pt>
                <c:pt idx="205">
                  <c:v>43252</c:v>
                </c:pt>
                <c:pt idx="206">
                  <c:v>43282</c:v>
                </c:pt>
                <c:pt idx="207">
                  <c:v>43313</c:v>
                </c:pt>
                <c:pt idx="208">
                  <c:v>43344</c:v>
                </c:pt>
                <c:pt idx="209">
                  <c:v>43374</c:v>
                </c:pt>
                <c:pt idx="210">
                  <c:v>43405</c:v>
                </c:pt>
                <c:pt idx="211">
                  <c:v>43435</c:v>
                </c:pt>
                <c:pt idx="212">
                  <c:v>43466</c:v>
                </c:pt>
                <c:pt idx="213">
                  <c:v>43497</c:v>
                </c:pt>
                <c:pt idx="214">
                  <c:v>43525</c:v>
                </c:pt>
                <c:pt idx="215">
                  <c:v>43556</c:v>
                </c:pt>
                <c:pt idx="216">
                  <c:v>43586</c:v>
                </c:pt>
                <c:pt idx="217">
                  <c:v>43617</c:v>
                </c:pt>
                <c:pt idx="218">
                  <c:v>43647</c:v>
                </c:pt>
                <c:pt idx="219">
                  <c:v>43678</c:v>
                </c:pt>
                <c:pt idx="220">
                  <c:v>43709</c:v>
                </c:pt>
                <c:pt idx="221">
                  <c:v>43739</c:v>
                </c:pt>
                <c:pt idx="222">
                  <c:v>43770</c:v>
                </c:pt>
                <c:pt idx="223">
                  <c:v>43800</c:v>
                </c:pt>
                <c:pt idx="224">
                  <c:v>43831</c:v>
                </c:pt>
                <c:pt idx="225">
                  <c:v>43862</c:v>
                </c:pt>
                <c:pt idx="226">
                  <c:v>43891</c:v>
                </c:pt>
                <c:pt idx="227">
                  <c:v>43922</c:v>
                </c:pt>
                <c:pt idx="228">
                  <c:v>43952</c:v>
                </c:pt>
                <c:pt idx="229">
                  <c:v>43983</c:v>
                </c:pt>
                <c:pt idx="230">
                  <c:v>44013</c:v>
                </c:pt>
                <c:pt idx="231">
                  <c:v>44044</c:v>
                </c:pt>
                <c:pt idx="232">
                  <c:v>44075</c:v>
                </c:pt>
                <c:pt idx="233">
                  <c:v>44105</c:v>
                </c:pt>
                <c:pt idx="234">
                  <c:v>44136</c:v>
                </c:pt>
                <c:pt idx="235">
                  <c:v>44166</c:v>
                </c:pt>
                <c:pt idx="236">
                  <c:v>44197</c:v>
                </c:pt>
                <c:pt idx="237">
                  <c:v>44228</c:v>
                </c:pt>
                <c:pt idx="238">
                  <c:v>44256</c:v>
                </c:pt>
                <c:pt idx="239">
                  <c:v>44287</c:v>
                </c:pt>
                <c:pt idx="240">
                  <c:v>44317</c:v>
                </c:pt>
              </c:numCache>
            </c:numRef>
          </c:cat>
          <c:val>
            <c:numRef>
              <c:f>'Employment Numbers By Industry'!$Q$2:$Q$242</c:f>
              <c:numCache>
                <c:formatCode>_(* #,##0_);_(* \(#,##0\);_(* "-"??_);_(@_)</c:formatCode>
                <c:ptCount val="241"/>
                <c:pt idx="0">
                  <c:v>21029</c:v>
                </c:pt>
                <c:pt idx="1">
                  <c:v>21137</c:v>
                </c:pt>
                <c:pt idx="2">
                  <c:v>21185</c:v>
                </c:pt>
                <c:pt idx="3">
                  <c:v>21218</c:v>
                </c:pt>
                <c:pt idx="4">
                  <c:v>21242</c:v>
                </c:pt>
                <c:pt idx="5">
                  <c:v>21275</c:v>
                </c:pt>
                <c:pt idx="6">
                  <c:v>21326</c:v>
                </c:pt>
                <c:pt idx="7">
                  <c:v>21355</c:v>
                </c:pt>
                <c:pt idx="8">
                  <c:v>21377</c:v>
                </c:pt>
                <c:pt idx="9">
                  <c:v>21390</c:v>
                </c:pt>
                <c:pt idx="10">
                  <c:v>21431</c:v>
                </c:pt>
                <c:pt idx="11">
                  <c:v>21443</c:v>
                </c:pt>
                <c:pt idx="12">
                  <c:v>21514</c:v>
                </c:pt>
                <c:pt idx="13">
                  <c:v>21549</c:v>
                </c:pt>
                <c:pt idx="14">
                  <c:v>21544</c:v>
                </c:pt>
                <c:pt idx="15">
                  <c:v>21589</c:v>
                </c:pt>
                <c:pt idx="16">
                  <c:v>21546</c:v>
                </c:pt>
                <c:pt idx="17">
                  <c:v>21559</c:v>
                </c:pt>
                <c:pt idx="18">
                  <c:v>21581</c:v>
                </c:pt>
                <c:pt idx="19">
                  <c:v>21588</c:v>
                </c:pt>
                <c:pt idx="20">
                  <c:v>21626</c:v>
                </c:pt>
                <c:pt idx="21">
                  <c:v>21624</c:v>
                </c:pt>
                <c:pt idx="22">
                  <c:v>21610</c:v>
                </c:pt>
                <c:pt idx="23">
                  <c:v>21595</c:v>
                </c:pt>
                <c:pt idx="24">
                  <c:v>21567</c:v>
                </c:pt>
                <c:pt idx="25">
                  <c:v>21606</c:v>
                </c:pt>
                <c:pt idx="26">
                  <c:v>21633</c:v>
                </c:pt>
                <c:pt idx="27">
                  <c:v>21556</c:v>
                </c:pt>
                <c:pt idx="28">
                  <c:v>21504</c:v>
                </c:pt>
                <c:pt idx="29">
                  <c:v>21558</c:v>
                </c:pt>
                <c:pt idx="30">
                  <c:v>21535</c:v>
                </c:pt>
                <c:pt idx="31">
                  <c:v>21546</c:v>
                </c:pt>
                <c:pt idx="32">
                  <c:v>21538</c:v>
                </c:pt>
                <c:pt idx="33">
                  <c:v>21550</c:v>
                </c:pt>
                <c:pt idx="34">
                  <c:v>21588</c:v>
                </c:pt>
                <c:pt idx="35">
                  <c:v>21614</c:v>
                </c:pt>
                <c:pt idx="36">
                  <c:v>21614</c:v>
                </c:pt>
                <c:pt idx="37">
                  <c:v>21601</c:v>
                </c:pt>
                <c:pt idx="38">
                  <c:v>21606</c:v>
                </c:pt>
                <c:pt idx="39">
                  <c:v>21626</c:v>
                </c:pt>
                <c:pt idx="40">
                  <c:v>21635</c:v>
                </c:pt>
                <c:pt idx="41">
                  <c:v>21656</c:v>
                </c:pt>
                <c:pt idx="42">
                  <c:v>21692</c:v>
                </c:pt>
                <c:pt idx="43">
                  <c:v>21693</c:v>
                </c:pt>
                <c:pt idx="44">
                  <c:v>21735</c:v>
                </c:pt>
                <c:pt idx="45">
                  <c:v>21744</c:v>
                </c:pt>
                <c:pt idx="46">
                  <c:v>21740</c:v>
                </c:pt>
                <c:pt idx="47">
                  <c:v>21754</c:v>
                </c:pt>
                <c:pt idx="48">
                  <c:v>21781</c:v>
                </c:pt>
                <c:pt idx="49">
                  <c:v>21763</c:v>
                </c:pt>
                <c:pt idx="50">
                  <c:v>21857</c:v>
                </c:pt>
                <c:pt idx="51">
                  <c:v>21863</c:v>
                </c:pt>
                <c:pt idx="52">
                  <c:v>21845</c:v>
                </c:pt>
                <c:pt idx="53">
                  <c:v>21829</c:v>
                </c:pt>
                <c:pt idx="54">
                  <c:v>21859</c:v>
                </c:pt>
                <c:pt idx="55">
                  <c:v>21879</c:v>
                </c:pt>
                <c:pt idx="56">
                  <c:v>21847</c:v>
                </c:pt>
                <c:pt idx="57">
                  <c:v>21878</c:v>
                </c:pt>
                <c:pt idx="58">
                  <c:v>21903</c:v>
                </c:pt>
                <c:pt idx="59">
                  <c:v>21919</c:v>
                </c:pt>
                <c:pt idx="60">
                  <c:v>21926</c:v>
                </c:pt>
                <c:pt idx="61">
                  <c:v>21922</c:v>
                </c:pt>
                <c:pt idx="62">
                  <c:v>21973</c:v>
                </c:pt>
                <c:pt idx="63">
                  <c:v>22011</c:v>
                </c:pt>
                <c:pt idx="64">
                  <c:v>22082</c:v>
                </c:pt>
                <c:pt idx="65">
                  <c:v>22068</c:v>
                </c:pt>
                <c:pt idx="66">
                  <c:v>22083</c:v>
                </c:pt>
                <c:pt idx="67">
                  <c:v>22088</c:v>
                </c:pt>
                <c:pt idx="68">
                  <c:v>22095</c:v>
                </c:pt>
                <c:pt idx="69">
                  <c:v>22131</c:v>
                </c:pt>
                <c:pt idx="70">
                  <c:v>22149</c:v>
                </c:pt>
                <c:pt idx="71">
                  <c:v>22175</c:v>
                </c:pt>
                <c:pt idx="72">
                  <c:v>22193</c:v>
                </c:pt>
                <c:pt idx="73">
                  <c:v>22207</c:v>
                </c:pt>
                <c:pt idx="74">
                  <c:v>22171</c:v>
                </c:pt>
                <c:pt idx="75">
                  <c:v>22226</c:v>
                </c:pt>
                <c:pt idx="76">
                  <c:v>22279</c:v>
                </c:pt>
                <c:pt idx="77">
                  <c:v>22297</c:v>
                </c:pt>
                <c:pt idx="78">
                  <c:v>22334</c:v>
                </c:pt>
                <c:pt idx="79">
                  <c:v>22376</c:v>
                </c:pt>
                <c:pt idx="80">
                  <c:v>22388</c:v>
                </c:pt>
                <c:pt idx="81">
                  <c:v>22417</c:v>
                </c:pt>
                <c:pt idx="82">
                  <c:v>22443</c:v>
                </c:pt>
                <c:pt idx="83">
                  <c:v>22450</c:v>
                </c:pt>
                <c:pt idx="84">
                  <c:v>22483</c:v>
                </c:pt>
                <c:pt idx="85">
                  <c:v>22517</c:v>
                </c:pt>
                <c:pt idx="86">
                  <c:v>22568</c:v>
                </c:pt>
                <c:pt idx="87">
                  <c:v>22567</c:v>
                </c:pt>
                <c:pt idx="88">
                  <c:v>22537</c:v>
                </c:pt>
                <c:pt idx="89">
                  <c:v>22549</c:v>
                </c:pt>
                <c:pt idx="90">
                  <c:v>22560</c:v>
                </c:pt>
                <c:pt idx="91">
                  <c:v>22556</c:v>
                </c:pt>
                <c:pt idx="92">
                  <c:v>22579</c:v>
                </c:pt>
                <c:pt idx="93">
                  <c:v>22576</c:v>
                </c:pt>
                <c:pt idx="94">
                  <c:v>22560</c:v>
                </c:pt>
                <c:pt idx="95">
                  <c:v>22677</c:v>
                </c:pt>
                <c:pt idx="96">
                  <c:v>22617</c:v>
                </c:pt>
                <c:pt idx="97">
                  <c:v>22576</c:v>
                </c:pt>
                <c:pt idx="98">
                  <c:v>22521</c:v>
                </c:pt>
                <c:pt idx="99">
                  <c:v>22537</c:v>
                </c:pt>
                <c:pt idx="100">
                  <c:v>22451</c:v>
                </c:pt>
                <c:pt idx="101">
                  <c:v>22524</c:v>
                </c:pt>
                <c:pt idx="102">
                  <c:v>22533</c:v>
                </c:pt>
                <c:pt idx="103">
                  <c:v>22482</c:v>
                </c:pt>
                <c:pt idx="104">
                  <c:v>22491</c:v>
                </c:pt>
                <c:pt idx="105">
                  <c:v>22476</c:v>
                </c:pt>
                <c:pt idx="106">
                  <c:v>22518</c:v>
                </c:pt>
                <c:pt idx="107">
                  <c:v>22569</c:v>
                </c:pt>
                <c:pt idx="108">
                  <c:v>22996</c:v>
                </c:pt>
                <c:pt idx="109">
                  <c:v>22740</c:v>
                </c:pt>
                <c:pt idx="110">
                  <c:v>22569</c:v>
                </c:pt>
                <c:pt idx="111">
                  <c:v>22420</c:v>
                </c:pt>
                <c:pt idx="112">
                  <c:v>22247</c:v>
                </c:pt>
                <c:pt idx="113">
                  <c:v>22297</c:v>
                </c:pt>
                <c:pt idx="114">
                  <c:v>22287</c:v>
                </c:pt>
                <c:pt idx="115">
                  <c:v>22266</c:v>
                </c:pt>
                <c:pt idx="116">
                  <c:v>22258</c:v>
                </c:pt>
                <c:pt idx="117">
                  <c:v>22215</c:v>
                </c:pt>
                <c:pt idx="118">
                  <c:v>22192</c:v>
                </c:pt>
                <c:pt idx="119">
                  <c:v>22184</c:v>
                </c:pt>
                <c:pt idx="120">
                  <c:v>22129</c:v>
                </c:pt>
                <c:pt idx="121">
                  <c:v>22164</c:v>
                </c:pt>
                <c:pt idx="122">
                  <c:v>22049</c:v>
                </c:pt>
                <c:pt idx="123">
                  <c:v>22017</c:v>
                </c:pt>
                <c:pt idx="124">
                  <c:v>21983</c:v>
                </c:pt>
                <c:pt idx="125">
                  <c:v>21998</c:v>
                </c:pt>
                <c:pt idx="126">
                  <c:v>21971</c:v>
                </c:pt>
                <c:pt idx="127">
                  <c:v>21954</c:v>
                </c:pt>
                <c:pt idx="128">
                  <c:v>21946</c:v>
                </c:pt>
                <c:pt idx="129">
                  <c:v>21947</c:v>
                </c:pt>
                <c:pt idx="130">
                  <c:v>21943</c:v>
                </c:pt>
                <c:pt idx="131">
                  <c:v>21931</c:v>
                </c:pt>
                <c:pt idx="132">
                  <c:v>21911</c:v>
                </c:pt>
                <c:pt idx="133">
                  <c:v>21930</c:v>
                </c:pt>
                <c:pt idx="134">
                  <c:v>21913</c:v>
                </c:pt>
                <c:pt idx="135">
                  <c:v>21916</c:v>
                </c:pt>
                <c:pt idx="136">
                  <c:v>21925</c:v>
                </c:pt>
                <c:pt idx="137">
                  <c:v>21903</c:v>
                </c:pt>
                <c:pt idx="138">
                  <c:v>21883</c:v>
                </c:pt>
                <c:pt idx="139">
                  <c:v>21887</c:v>
                </c:pt>
                <c:pt idx="140">
                  <c:v>21869</c:v>
                </c:pt>
                <c:pt idx="141">
                  <c:v>21881</c:v>
                </c:pt>
                <c:pt idx="142">
                  <c:v>21870</c:v>
                </c:pt>
                <c:pt idx="143">
                  <c:v>21869</c:v>
                </c:pt>
                <c:pt idx="144">
                  <c:v>21864</c:v>
                </c:pt>
                <c:pt idx="145">
                  <c:v>21840</c:v>
                </c:pt>
                <c:pt idx="146">
                  <c:v>21815</c:v>
                </c:pt>
                <c:pt idx="147">
                  <c:v>21831</c:v>
                </c:pt>
                <c:pt idx="148">
                  <c:v>21835</c:v>
                </c:pt>
                <c:pt idx="149">
                  <c:v>21830</c:v>
                </c:pt>
                <c:pt idx="150">
                  <c:v>21843</c:v>
                </c:pt>
                <c:pt idx="151">
                  <c:v>21820</c:v>
                </c:pt>
                <c:pt idx="152">
                  <c:v>21814</c:v>
                </c:pt>
                <c:pt idx="153">
                  <c:v>21825</c:v>
                </c:pt>
                <c:pt idx="154">
                  <c:v>21833</c:v>
                </c:pt>
                <c:pt idx="155">
                  <c:v>21853</c:v>
                </c:pt>
                <c:pt idx="156">
                  <c:v>21832</c:v>
                </c:pt>
                <c:pt idx="157">
                  <c:v>21895</c:v>
                </c:pt>
                <c:pt idx="158">
                  <c:v>21901</c:v>
                </c:pt>
                <c:pt idx="159">
                  <c:v>21855</c:v>
                </c:pt>
                <c:pt idx="160">
                  <c:v>21897</c:v>
                </c:pt>
                <c:pt idx="161">
                  <c:v>21917</c:v>
                </c:pt>
                <c:pt idx="162">
                  <c:v>21932</c:v>
                </c:pt>
                <c:pt idx="163">
                  <c:v>21947</c:v>
                </c:pt>
                <c:pt idx="164">
                  <c:v>21960</c:v>
                </c:pt>
                <c:pt idx="165">
                  <c:v>21978</c:v>
                </c:pt>
                <c:pt idx="166">
                  <c:v>21970</c:v>
                </c:pt>
                <c:pt idx="167">
                  <c:v>22005</c:v>
                </c:pt>
                <c:pt idx="168">
                  <c:v>22012</c:v>
                </c:pt>
                <c:pt idx="169">
                  <c:v>22015</c:v>
                </c:pt>
                <c:pt idx="170">
                  <c:v>22050</c:v>
                </c:pt>
                <c:pt idx="171">
                  <c:v>22060</c:v>
                </c:pt>
                <c:pt idx="172">
                  <c:v>22040</c:v>
                </c:pt>
                <c:pt idx="173">
                  <c:v>22056</c:v>
                </c:pt>
                <c:pt idx="174">
                  <c:v>22081</c:v>
                </c:pt>
                <c:pt idx="175">
                  <c:v>22097</c:v>
                </c:pt>
                <c:pt idx="176">
                  <c:v>22114</c:v>
                </c:pt>
                <c:pt idx="177">
                  <c:v>22138</c:v>
                </c:pt>
                <c:pt idx="178">
                  <c:v>22178</c:v>
                </c:pt>
                <c:pt idx="179">
                  <c:v>22184</c:v>
                </c:pt>
                <c:pt idx="180">
                  <c:v>22199</c:v>
                </c:pt>
                <c:pt idx="181">
                  <c:v>22180</c:v>
                </c:pt>
                <c:pt idx="182">
                  <c:v>22289</c:v>
                </c:pt>
                <c:pt idx="183">
                  <c:v>22284</c:v>
                </c:pt>
                <c:pt idx="184">
                  <c:v>22323</c:v>
                </c:pt>
                <c:pt idx="185">
                  <c:v>22295</c:v>
                </c:pt>
                <c:pt idx="186">
                  <c:v>22277</c:v>
                </c:pt>
                <c:pt idx="187">
                  <c:v>22304</c:v>
                </c:pt>
                <c:pt idx="188">
                  <c:v>22308</c:v>
                </c:pt>
                <c:pt idx="189">
                  <c:v>22320</c:v>
                </c:pt>
                <c:pt idx="190">
                  <c:v>22325</c:v>
                </c:pt>
                <c:pt idx="191">
                  <c:v>22338</c:v>
                </c:pt>
                <c:pt idx="192">
                  <c:v>22334</c:v>
                </c:pt>
                <c:pt idx="193">
                  <c:v>22343</c:v>
                </c:pt>
                <c:pt idx="194">
                  <c:v>22363</c:v>
                </c:pt>
                <c:pt idx="195">
                  <c:v>22371</c:v>
                </c:pt>
                <c:pt idx="196">
                  <c:v>22386</c:v>
                </c:pt>
                <c:pt idx="197">
                  <c:v>22374</c:v>
                </c:pt>
                <c:pt idx="198">
                  <c:v>22389</c:v>
                </c:pt>
                <c:pt idx="199">
                  <c:v>22395</c:v>
                </c:pt>
                <c:pt idx="200">
                  <c:v>22364</c:v>
                </c:pt>
                <c:pt idx="201">
                  <c:v>22397</c:v>
                </c:pt>
                <c:pt idx="202">
                  <c:v>22403</c:v>
                </c:pt>
                <c:pt idx="203">
                  <c:v>22420</c:v>
                </c:pt>
                <c:pt idx="204">
                  <c:v>22432</c:v>
                </c:pt>
                <c:pt idx="205">
                  <c:v>22457</c:v>
                </c:pt>
                <c:pt idx="206">
                  <c:v>22464</c:v>
                </c:pt>
                <c:pt idx="207">
                  <c:v>22485</c:v>
                </c:pt>
                <c:pt idx="208">
                  <c:v>22494</c:v>
                </c:pt>
                <c:pt idx="209">
                  <c:v>22494</c:v>
                </c:pt>
                <c:pt idx="210">
                  <c:v>22477</c:v>
                </c:pt>
                <c:pt idx="211">
                  <c:v>22516</c:v>
                </c:pt>
                <c:pt idx="212">
                  <c:v>22517</c:v>
                </c:pt>
                <c:pt idx="213">
                  <c:v>22497</c:v>
                </c:pt>
                <c:pt idx="214">
                  <c:v>22524</c:v>
                </c:pt>
                <c:pt idx="215">
                  <c:v>22563</c:v>
                </c:pt>
                <c:pt idx="216">
                  <c:v>22556</c:v>
                </c:pt>
                <c:pt idx="217">
                  <c:v>22562</c:v>
                </c:pt>
                <c:pt idx="218">
                  <c:v>22607</c:v>
                </c:pt>
                <c:pt idx="219">
                  <c:v>22663</c:v>
                </c:pt>
                <c:pt idx="220">
                  <c:v>22690</c:v>
                </c:pt>
                <c:pt idx="221">
                  <c:v>22692</c:v>
                </c:pt>
                <c:pt idx="222">
                  <c:v>22716</c:v>
                </c:pt>
                <c:pt idx="223">
                  <c:v>22729</c:v>
                </c:pt>
                <c:pt idx="224">
                  <c:v>22789</c:v>
                </c:pt>
                <c:pt idx="225">
                  <c:v>22835</c:v>
                </c:pt>
                <c:pt idx="226">
                  <c:v>22774</c:v>
                </c:pt>
                <c:pt idx="227">
                  <c:v>21826</c:v>
                </c:pt>
                <c:pt idx="228">
                  <c:v>21314</c:v>
                </c:pt>
                <c:pt idx="229">
                  <c:v>21353</c:v>
                </c:pt>
                <c:pt idx="230">
                  <c:v>21556</c:v>
                </c:pt>
                <c:pt idx="231">
                  <c:v>22073</c:v>
                </c:pt>
                <c:pt idx="232">
                  <c:v>21857</c:v>
                </c:pt>
                <c:pt idx="233">
                  <c:v>21583</c:v>
                </c:pt>
                <c:pt idx="234">
                  <c:v>21488</c:v>
                </c:pt>
                <c:pt idx="235">
                  <c:v>21456</c:v>
                </c:pt>
                <c:pt idx="236">
                  <c:v>21567</c:v>
                </c:pt>
                <c:pt idx="237">
                  <c:v>21481</c:v>
                </c:pt>
                <c:pt idx="238">
                  <c:v>21542</c:v>
                </c:pt>
                <c:pt idx="239">
                  <c:v>21601</c:v>
                </c:pt>
                <c:pt idx="240">
                  <c:v>21668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9B7E-4FB3-9F09-D9A5C3821E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5717999"/>
        <c:axId val="2025725487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'Employment Numbers By Industry'!$H$1</c15:sqref>
                        </c15:formulaRef>
                      </c:ext>
                    </c:extLst>
                    <c:strCache>
                      <c:ptCount val="1"/>
                      <c:pt idx="0">
                        <c:v>Retail trade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'Employment Numbers By Industry'!$A$2:$A$242</c15:sqref>
                        </c15:formulaRef>
                      </c:ext>
                    </c:extLst>
                    <c:numCache>
                      <c:formatCode>mmm\-yy</c:formatCode>
                      <c:ptCount val="241"/>
                      <c:pt idx="0">
                        <c:v>37012</c:v>
                      </c:pt>
                      <c:pt idx="1">
                        <c:v>37043</c:v>
                      </c:pt>
                      <c:pt idx="2">
                        <c:v>37073</c:v>
                      </c:pt>
                      <c:pt idx="3">
                        <c:v>37104</c:v>
                      </c:pt>
                      <c:pt idx="4">
                        <c:v>37135</c:v>
                      </c:pt>
                      <c:pt idx="5">
                        <c:v>37165</c:v>
                      </c:pt>
                      <c:pt idx="6">
                        <c:v>37196</c:v>
                      </c:pt>
                      <c:pt idx="7">
                        <c:v>37226</c:v>
                      </c:pt>
                      <c:pt idx="8">
                        <c:v>37257</c:v>
                      </c:pt>
                      <c:pt idx="9">
                        <c:v>37288</c:v>
                      </c:pt>
                      <c:pt idx="10">
                        <c:v>37316</c:v>
                      </c:pt>
                      <c:pt idx="11">
                        <c:v>37347</c:v>
                      </c:pt>
                      <c:pt idx="12">
                        <c:v>37377</c:v>
                      </c:pt>
                      <c:pt idx="13">
                        <c:v>37408</c:v>
                      </c:pt>
                      <c:pt idx="14">
                        <c:v>37438</c:v>
                      </c:pt>
                      <c:pt idx="15">
                        <c:v>37469</c:v>
                      </c:pt>
                      <c:pt idx="16">
                        <c:v>37500</c:v>
                      </c:pt>
                      <c:pt idx="17">
                        <c:v>37530</c:v>
                      </c:pt>
                      <c:pt idx="18">
                        <c:v>37561</c:v>
                      </c:pt>
                      <c:pt idx="19">
                        <c:v>37591</c:v>
                      </c:pt>
                      <c:pt idx="20">
                        <c:v>37622</c:v>
                      </c:pt>
                      <c:pt idx="21">
                        <c:v>37653</c:v>
                      </c:pt>
                      <c:pt idx="22">
                        <c:v>37681</c:v>
                      </c:pt>
                      <c:pt idx="23">
                        <c:v>37712</c:v>
                      </c:pt>
                      <c:pt idx="24">
                        <c:v>37742</c:v>
                      </c:pt>
                      <c:pt idx="25">
                        <c:v>37773</c:v>
                      </c:pt>
                      <c:pt idx="26">
                        <c:v>37803</c:v>
                      </c:pt>
                      <c:pt idx="27">
                        <c:v>37834</c:v>
                      </c:pt>
                      <c:pt idx="28">
                        <c:v>37865</c:v>
                      </c:pt>
                      <c:pt idx="29">
                        <c:v>37895</c:v>
                      </c:pt>
                      <c:pt idx="30">
                        <c:v>37926</c:v>
                      </c:pt>
                      <c:pt idx="31">
                        <c:v>37956</c:v>
                      </c:pt>
                      <c:pt idx="32">
                        <c:v>37987</c:v>
                      </c:pt>
                      <c:pt idx="33">
                        <c:v>38018</c:v>
                      </c:pt>
                      <c:pt idx="34">
                        <c:v>38047</c:v>
                      </c:pt>
                      <c:pt idx="35">
                        <c:v>38078</c:v>
                      </c:pt>
                      <c:pt idx="36">
                        <c:v>38108</c:v>
                      </c:pt>
                      <c:pt idx="37">
                        <c:v>38139</c:v>
                      </c:pt>
                      <c:pt idx="38">
                        <c:v>38169</c:v>
                      </c:pt>
                      <c:pt idx="39">
                        <c:v>38200</c:v>
                      </c:pt>
                      <c:pt idx="40">
                        <c:v>38231</c:v>
                      </c:pt>
                      <c:pt idx="41">
                        <c:v>38261</c:v>
                      </c:pt>
                      <c:pt idx="42">
                        <c:v>38292</c:v>
                      </c:pt>
                      <c:pt idx="43">
                        <c:v>38322</c:v>
                      </c:pt>
                      <c:pt idx="44">
                        <c:v>38353</c:v>
                      </c:pt>
                      <c:pt idx="45">
                        <c:v>38384</c:v>
                      </c:pt>
                      <c:pt idx="46">
                        <c:v>38412</c:v>
                      </c:pt>
                      <c:pt idx="47">
                        <c:v>38443</c:v>
                      </c:pt>
                      <c:pt idx="48">
                        <c:v>38473</c:v>
                      </c:pt>
                      <c:pt idx="49">
                        <c:v>38504</c:v>
                      </c:pt>
                      <c:pt idx="50">
                        <c:v>38534</c:v>
                      </c:pt>
                      <c:pt idx="51">
                        <c:v>38565</c:v>
                      </c:pt>
                      <c:pt idx="52">
                        <c:v>38596</c:v>
                      </c:pt>
                      <c:pt idx="53">
                        <c:v>38626</c:v>
                      </c:pt>
                      <c:pt idx="54">
                        <c:v>38657</c:v>
                      </c:pt>
                      <c:pt idx="55">
                        <c:v>38687</c:v>
                      </c:pt>
                      <c:pt idx="56">
                        <c:v>38718</c:v>
                      </c:pt>
                      <c:pt idx="57">
                        <c:v>38749</c:v>
                      </c:pt>
                      <c:pt idx="58">
                        <c:v>38777</c:v>
                      </c:pt>
                      <c:pt idx="59">
                        <c:v>38808</c:v>
                      </c:pt>
                      <c:pt idx="60">
                        <c:v>38838</c:v>
                      </c:pt>
                      <c:pt idx="61">
                        <c:v>38869</c:v>
                      </c:pt>
                      <c:pt idx="62">
                        <c:v>38899</c:v>
                      </c:pt>
                      <c:pt idx="63">
                        <c:v>38930</c:v>
                      </c:pt>
                      <c:pt idx="64">
                        <c:v>38961</c:v>
                      </c:pt>
                      <c:pt idx="65">
                        <c:v>38991</c:v>
                      </c:pt>
                      <c:pt idx="66">
                        <c:v>39022</c:v>
                      </c:pt>
                      <c:pt idx="67">
                        <c:v>39052</c:v>
                      </c:pt>
                      <c:pt idx="68">
                        <c:v>39083</c:v>
                      </c:pt>
                      <c:pt idx="69">
                        <c:v>39114</c:v>
                      </c:pt>
                      <c:pt idx="70">
                        <c:v>39142</c:v>
                      </c:pt>
                      <c:pt idx="71">
                        <c:v>39173</c:v>
                      </c:pt>
                      <c:pt idx="72">
                        <c:v>39203</c:v>
                      </c:pt>
                      <c:pt idx="73">
                        <c:v>39234</c:v>
                      </c:pt>
                      <c:pt idx="74">
                        <c:v>39264</c:v>
                      </c:pt>
                      <c:pt idx="75">
                        <c:v>39295</c:v>
                      </c:pt>
                      <c:pt idx="76">
                        <c:v>39326</c:v>
                      </c:pt>
                      <c:pt idx="77">
                        <c:v>39356</c:v>
                      </c:pt>
                      <c:pt idx="78">
                        <c:v>39387</c:v>
                      </c:pt>
                      <c:pt idx="79">
                        <c:v>39417</c:v>
                      </c:pt>
                      <c:pt idx="80">
                        <c:v>39448</c:v>
                      </c:pt>
                      <c:pt idx="81">
                        <c:v>39479</c:v>
                      </c:pt>
                      <c:pt idx="82">
                        <c:v>39508</c:v>
                      </c:pt>
                      <c:pt idx="83">
                        <c:v>39539</c:v>
                      </c:pt>
                      <c:pt idx="84">
                        <c:v>39569</c:v>
                      </c:pt>
                      <c:pt idx="85">
                        <c:v>39600</c:v>
                      </c:pt>
                      <c:pt idx="86">
                        <c:v>39630</c:v>
                      </c:pt>
                      <c:pt idx="87">
                        <c:v>39661</c:v>
                      </c:pt>
                      <c:pt idx="88">
                        <c:v>39692</c:v>
                      </c:pt>
                      <c:pt idx="89">
                        <c:v>39722</c:v>
                      </c:pt>
                      <c:pt idx="90">
                        <c:v>39753</c:v>
                      </c:pt>
                      <c:pt idx="91">
                        <c:v>39783</c:v>
                      </c:pt>
                      <c:pt idx="92">
                        <c:v>39814</c:v>
                      </c:pt>
                      <c:pt idx="93">
                        <c:v>39845</c:v>
                      </c:pt>
                      <c:pt idx="94">
                        <c:v>39873</c:v>
                      </c:pt>
                      <c:pt idx="95">
                        <c:v>39904</c:v>
                      </c:pt>
                      <c:pt idx="96">
                        <c:v>39934</c:v>
                      </c:pt>
                      <c:pt idx="97">
                        <c:v>39965</c:v>
                      </c:pt>
                      <c:pt idx="98">
                        <c:v>39995</c:v>
                      </c:pt>
                      <c:pt idx="99">
                        <c:v>40026</c:v>
                      </c:pt>
                      <c:pt idx="100">
                        <c:v>40057</c:v>
                      </c:pt>
                      <c:pt idx="101">
                        <c:v>40087</c:v>
                      </c:pt>
                      <c:pt idx="102">
                        <c:v>40118</c:v>
                      </c:pt>
                      <c:pt idx="103">
                        <c:v>40148</c:v>
                      </c:pt>
                      <c:pt idx="104">
                        <c:v>40179</c:v>
                      </c:pt>
                      <c:pt idx="105">
                        <c:v>40210</c:v>
                      </c:pt>
                      <c:pt idx="106">
                        <c:v>40238</c:v>
                      </c:pt>
                      <c:pt idx="107">
                        <c:v>40269</c:v>
                      </c:pt>
                      <c:pt idx="108">
                        <c:v>40299</c:v>
                      </c:pt>
                      <c:pt idx="109">
                        <c:v>40330</c:v>
                      </c:pt>
                      <c:pt idx="110">
                        <c:v>40360</c:v>
                      </c:pt>
                      <c:pt idx="111">
                        <c:v>40391</c:v>
                      </c:pt>
                      <c:pt idx="112">
                        <c:v>40422</c:v>
                      </c:pt>
                      <c:pt idx="113">
                        <c:v>40452</c:v>
                      </c:pt>
                      <c:pt idx="114">
                        <c:v>40483</c:v>
                      </c:pt>
                      <c:pt idx="115">
                        <c:v>40513</c:v>
                      </c:pt>
                      <c:pt idx="116">
                        <c:v>40544</c:v>
                      </c:pt>
                      <c:pt idx="117">
                        <c:v>40575</c:v>
                      </c:pt>
                      <c:pt idx="118">
                        <c:v>40603</c:v>
                      </c:pt>
                      <c:pt idx="119">
                        <c:v>40634</c:v>
                      </c:pt>
                      <c:pt idx="120">
                        <c:v>40664</c:v>
                      </c:pt>
                      <c:pt idx="121">
                        <c:v>40695</c:v>
                      </c:pt>
                      <c:pt idx="122">
                        <c:v>40725</c:v>
                      </c:pt>
                      <c:pt idx="123">
                        <c:v>40756</c:v>
                      </c:pt>
                      <c:pt idx="124">
                        <c:v>40787</c:v>
                      </c:pt>
                      <c:pt idx="125">
                        <c:v>40817</c:v>
                      </c:pt>
                      <c:pt idx="126">
                        <c:v>40848</c:v>
                      </c:pt>
                      <c:pt idx="127">
                        <c:v>40878</c:v>
                      </c:pt>
                      <c:pt idx="128">
                        <c:v>40909</c:v>
                      </c:pt>
                      <c:pt idx="129">
                        <c:v>40940</c:v>
                      </c:pt>
                      <c:pt idx="130">
                        <c:v>40969</c:v>
                      </c:pt>
                      <c:pt idx="131">
                        <c:v>41000</c:v>
                      </c:pt>
                      <c:pt idx="132">
                        <c:v>41030</c:v>
                      </c:pt>
                      <c:pt idx="133">
                        <c:v>41061</c:v>
                      </c:pt>
                      <c:pt idx="134">
                        <c:v>41091</c:v>
                      </c:pt>
                      <c:pt idx="135">
                        <c:v>41122</c:v>
                      </c:pt>
                      <c:pt idx="136">
                        <c:v>41153</c:v>
                      </c:pt>
                      <c:pt idx="137">
                        <c:v>41183</c:v>
                      </c:pt>
                      <c:pt idx="138">
                        <c:v>41214</c:v>
                      </c:pt>
                      <c:pt idx="139">
                        <c:v>41244</c:v>
                      </c:pt>
                      <c:pt idx="140">
                        <c:v>41275</c:v>
                      </c:pt>
                      <c:pt idx="141">
                        <c:v>41306</c:v>
                      </c:pt>
                      <c:pt idx="142">
                        <c:v>41334</c:v>
                      </c:pt>
                      <c:pt idx="143">
                        <c:v>41365</c:v>
                      </c:pt>
                      <c:pt idx="144">
                        <c:v>41395</c:v>
                      </c:pt>
                      <c:pt idx="145">
                        <c:v>41426</c:v>
                      </c:pt>
                      <c:pt idx="146">
                        <c:v>41456</c:v>
                      </c:pt>
                      <c:pt idx="147">
                        <c:v>41487</c:v>
                      </c:pt>
                      <c:pt idx="148">
                        <c:v>41518</c:v>
                      </c:pt>
                      <c:pt idx="149">
                        <c:v>41548</c:v>
                      </c:pt>
                      <c:pt idx="150">
                        <c:v>41579</c:v>
                      </c:pt>
                      <c:pt idx="151">
                        <c:v>41609</c:v>
                      </c:pt>
                      <c:pt idx="152">
                        <c:v>41640</c:v>
                      </c:pt>
                      <c:pt idx="153">
                        <c:v>41671</c:v>
                      </c:pt>
                      <c:pt idx="154">
                        <c:v>41699</c:v>
                      </c:pt>
                      <c:pt idx="155">
                        <c:v>41730</c:v>
                      </c:pt>
                      <c:pt idx="156">
                        <c:v>41760</c:v>
                      </c:pt>
                      <c:pt idx="157">
                        <c:v>41791</c:v>
                      </c:pt>
                      <c:pt idx="158">
                        <c:v>41821</c:v>
                      </c:pt>
                      <c:pt idx="159">
                        <c:v>41852</c:v>
                      </c:pt>
                      <c:pt idx="160">
                        <c:v>41883</c:v>
                      </c:pt>
                      <c:pt idx="161">
                        <c:v>41913</c:v>
                      </c:pt>
                      <c:pt idx="162">
                        <c:v>41944</c:v>
                      </c:pt>
                      <c:pt idx="163">
                        <c:v>41974</c:v>
                      </c:pt>
                      <c:pt idx="164">
                        <c:v>42005</c:v>
                      </c:pt>
                      <c:pt idx="165">
                        <c:v>42036</c:v>
                      </c:pt>
                      <c:pt idx="166">
                        <c:v>42064</c:v>
                      </c:pt>
                      <c:pt idx="167">
                        <c:v>42095</c:v>
                      </c:pt>
                      <c:pt idx="168">
                        <c:v>42125</c:v>
                      </c:pt>
                      <c:pt idx="169">
                        <c:v>42156</c:v>
                      </c:pt>
                      <c:pt idx="170">
                        <c:v>42186</c:v>
                      </c:pt>
                      <c:pt idx="171">
                        <c:v>42217</c:v>
                      </c:pt>
                      <c:pt idx="172">
                        <c:v>42248</c:v>
                      </c:pt>
                      <c:pt idx="173">
                        <c:v>42278</c:v>
                      </c:pt>
                      <c:pt idx="174">
                        <c:v>42309</c:v>
                      </c:pt>
                      <c:pt idx="175">
                        <c:v>42339</c:v>
                      </c:pt>
                      <c:pt idx="176">
                        <c:v>42370</c:v>
                      </c:pt>
                      <c:pt idx="177">
                        <c:v>42401</c:v>
                      </c:pt>
                      <c:pt idx="178">
                        <c:v>42430</c:v>
                      </c:pt>
                      <c:pt idx="179">
                        <c:v>42461</c:v>
                      </c:pt>
                      <c:pt idx="180">
                        <c:v>42491</c:v>
                      </c:pt>
                      <c:pt idx="181">
                        <c:v>42522</c:v>
                      </c:pt>
                      <c:pt idx="182">
                        <c:v>42552</c:v>
                      </c:pt>
                      <c:pt idx="183">
                        <c:v>42583</c:v>
                      </c:pt>
                      <c:pt idx="184">
                        <c:v>42614</c:v>
                      </c:pt>
                      <c:pt idx="185">
                        <c:v>42644</c:v>
                      </c:pt>
                      <c:pt idx="186">
                        <c:v>42675</c:v>
                      </c:pt>
                      <c:pt idx="187">
                        <c:v>42705</c:v>
                      </c:pt>
                      <c:pt idx="188">
                        <c:v>42736</c:v>
                      </c:pt>
                      <c:pt idx="189">
                        <c:v>42767</c:v>
                      </c:pt>
                      <c:pt idx="190">
                        <c:v>42795</c:v>
                      </c:pt>
                      <c:pt idx="191">
                        <c:v>42826</c:v>
                      </c:pt>
                      <c:pt idx="192">
                        <c:v>42856</c:v>
                      </c:pt>
                      <c:pt idx="193">
                        <c:v>42887</c:v>
                      </c:pt>
                      <c:pt idx="194">
                        <c:v>42917</c:v>
                      </c:pt>
                      <c:pt idx="195">
                        <c:v>42948</c:v>
                      </c:pt>
                      <c:pt idx="196">
                        <c:v>42979</c:v>
                      </c:pt>
                      <c:pt idx="197">
                        <c:v>43009</c:v>
                      </c:pt>
                      <c:pt idx="198">
                        <c:v>43040</c:v>
                      </c:pt>
                      <c:pt idx="199">
                        <c:v>43070</c:v>
                      </c:pt>
                      <c:pt idx="200">
                        <c:v>43101</c:v>
                      </c:pt>
                      <c:pt idx="201">
                        <c:v>43132</c:v>
                      </c:pt>
                      <c:pt idx="202">
                        <c:v>43160</c:v>
                      </c:pt>
                      <c:pt idx="203">
                        <c:v>43191</c:v>
                      </c:pt>
                      <c:pt idx="204">
                        <c:v>43221</c:v>
                      </c:pt>
                      <c:pt idx="205">
                        <c:v>43252</c:v>
                      </c:pt>
                      <c:pt idx="206">
                        <c:v>43282</c:v>
                      </c:pt>
                      <c:pt idx="207">
                        <c:v>43313</c:v>
                      </c:pt>
                      <c:pt idx="208">
                        <c:v>43344</c:v>
                      </c:pt>
                      <c:pt idx="209">
                        <c:v>43374</c:v>
                      </c:pt>
                      <c:pt idx="210">
                        <c:v>43405</c:v>
                      </c:pt>
                      <c:pt idx="211">
                        <c:v>43435</c:v>
                      </c:pt>
                      <c:pt idx="212">
                        <c:v>43466</c:v>
                      </c:pt>
                      <c:pt idx="213">
                        <c:v>43497</c:v>
                      </c:pt>
                      <c:pt idx="214">
                        <c:v>43525</c:v>
                      </c:pt>
                      <c:pt idx="215">
                        <c:v>43556</c:v>
                      </c:pt>
                      <c:pt idx="216">
                        <c:v>43586</c:v>
                      </c:pt>
                      <c:pt idx="217">
                        <c:v>43617</c:v>
                      </c:pt>
                      <c:pt idx="218">
                        <c:v>43647</c:v>
                      </c:pt>
                      <c:pt idx="219">
                        <c:v>43678</c:v>
                      </c:pt>
                      <c:pt idx="220">
                        <c:v>43709</c:v>
                      </c:pt>
                      <c:pt idx="221">
                        <c:v>43739</c:v>
                      </c:pt>
                      <c:pt idx="222">
                        <c:v>43770</c:v>
                      </c:pt>
                      <c:pt idx="223">
                        <c:v>43800</c:v>
                      </c:pt>
                      <c:pt idx="224">
                        <c:v>43831</c:v>
                      </c:pt>
                      <c:pt idx="225">
                        <c:v>43862</c:v>
                      </c:pt>
                      <c:pt idx="226">
                        <c:v>43891</c:v>
                      </c:pt>
                      <c:pt idx="227">
                        <c:v>43922</c:v>
                      </c:pt>
                      <c:pt idx="228">
                        <c:v>43952</c:v>
                      </c:pt>
                      <c:pt idx="229">
                        <c:v>43983</c:v>
                      </c:pt>
                      <c:pt idx="230">
                        <c:v>44013</c:v>
                      </c:pt>
                      <c:pt idx="231">
                        <c:v>44044</c:v>
                      </c:pt>
                      <c:pt idx="232">
                        <c:v>44075</c:v>
                      </c:pt>
                      <c:pt idx="233">
                        <c:v>44105</c:v>
                      </c:pt>
                      <c:pt idx="234">
                        <c:v>44136</c:v>
                      </c:pt>
                      <c:pt idx="235">
                        <c:v>44166</c:v>
                      </c:pt>
                      <c:pt idx="236">
                        <c:v>44197</c:v>
                      </c:pt>
                      <c:pt idx="237">
                        <c:v>44228</c:v>
                      </c:pt>
                      <c:pt idx="238">
                        <c:v>44256</c:v>
                      </c:pt>
                      <c:pt idx="239">
                        <c:v>44287</c:v>
                      </c:pt>
                      <c:pt idx="240">
                        <c:v>44317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'Employment Numbers By Industry'!$H$2:$H$242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241"/>
                      <c:pt idx="0">
                        <c:v>15259.2</c:v>
                      </c:pt>
                      <c:pt idx="1">
                        <c:v>15262.9</c:v>
                      </c:pt>
                      <c:pt idx="2">
                        <c:v>15207.4</c:v>
                      </c:pt>
                      <c:pt idx="3">
                        <c:v>15212.2</c:v>
                      </c:pt>
                      <c:pt idx="4">
                        <c:v>15203.4</c:v>
                      </c:pt>
                      <c:pt idx="5">
                        <c:v>15174.3</c:v>
                      </c:pt>
                      <c:pt idx="6">
                        <c:v>15150.7</c:v>
                      </c:pt>
                      <c:pt idx="7">
                        <c:v>15101.2</c:v>
                      </c:pt>
                      <c:pt idx="8">
                        <c:v>15065.2</c:v>
                      </c:pt>
                      <c:pt idx="9">
                        <c:v>15074.5</c:v>
                      </c:pt>
                      <c:pt idx="10">
                        <c:v>15074.2</c:v>
                      </c:pt>
                      <c:pt idx="11">
                        <c:v>15079.9</c:v>
                      </c:pt>
                      <c:pt idx="12">
                        <c:v>15054.2</c:v>
                      </c:pt>
                      <c:pt idx="13">
                        <c:v>15045</c:v>
                      </c:pt>
                      <c:pt idx="14">
                        <c:v>15046.7</c:v>
                      </c:pt>
                      <c:pt idx="15">
                        <c:v>14997</c:v>
                      </c:pt>
                      <c:pt idx="16">
                        <c:v>14982.5</c:v>
                      </c:pt>
                      <c:pt idx="17">
                        <c:v>14988.7</c:v>
                      </c:pt>
                      <c:pt idx="18">
                        <c:v>14970.7</c:v>
                      </c:pt>
                      <c:pt idx="19">
                        <c:v>14986.1</c:v>
                      </c:pt>
                      <c:pt idx="20">
                        <c:v>14964.3</c:v>
                      </c:pt>
                      <c:pt idx="21">
                        <c:v>14930.6</c:v>
                      </c:pt>
                      <c:pt idx="22">
                        <c:v>14904.1</c:v>
                      </c:pt>
                      <c:pt idx="23">
                        <c:v>14917.9</c:v>
                      </c:pt>
                      <c:pt idx="24">
                        <c:v>14906.1</c:v>
                      </c:pt>
                      <c:pt idx="25">
                        <c:v>14895.4</c:v>
                      </c:pt>
                      <c:pt idx="26">
                        <c:v>14888</c:v>
                      </c:pt>
                      <c:pt idx="27">
                        <c:v>14906</c:v>
                      </c:pt>
                      <c:pt idx="28">
                        <c:v>14944.1</c:v>
                      </c:pt>
                      <c:pt idx="29">
                        <c:v>14971.8</c:v>
                      </c:pt>
                      <c:pt idx="30">
                        <c:v>14925.5</c:v>
                      </c:pt>
                      <c:pt idx="31">
                        <c:v>14922.9</c:v>
                      </c:pt>
                      <c:pt idx="32">
                        <c:v>14973.8</c:v>
                      </c:pt>
                      <c:pt idx="33">
                        <c:v>14975.3</c:v>
                      </c:pt>
                      <c:pt idx="34">
                        <c:v>15024.8</c:v>
                      </c:pt>
                      <c:pt idx="35">
                        <c:v>15046.4</c:v>
                      </c:pt>
                      <c:pt idx="36">
                        <c:v>15062.4</c:v>
                      </c:pt>
                      <c:pt idx="37">
                        <c:v>15087.6</c:v>
                      </c:pt>
                      <c:pt idx="38">
                        <c:v>15068.6</c:v>
                      </c:pt>
                      <c:pt idx="39">
                        <c:v>15067.3</c:v>
                      </c:pt>
                      <c:pt idx="40">
                        <c:v>15101.1</c:v>
                      </c:pt>
                      <c:pt idx="41">
                        <c:v>15129</c:v>
                      </c:pt>
                      <c:pt idx="42">
                        <c:v>15133.8</c:v>
                      </c:pt>
                      <c:pt idx="43">
                        <c:v>15126.8</c:v>
                      </c:pt>
                      <c:pt idx="44">
                        <c:v>15151.9</c:v>
                      </c:pt>
                      <c:pt idx="45">
                        <c:v>15192.4</c:v>
                      </c:pt>
                      <c:pt idx="46">
                        <c:v>15199.7</c:v>
                      </c:pt>
                      <c:pt idx="47">
                        <c:v>15247.9</c:v>
                      </c:pt>
                      <c:pt idx="48">
                        <c:v>15267.9</c:v>
                      </c:pt>
                      <c:pt idx="49">
                        <c:v>15300.9</c:v>
                      </c:pt>
                      <c:pt idx="50">
                        <c:v>15338.7</c:v>
                      </c:pt>
                      <c:pt idx="51">
                        <c:v>15356.9</c:v>
                      </c:pt>
                      <c:pt idx="52">
                        <c:v>15339.8</c:v>
                      </c:pt>
                      <c:pt idx="53">
                        <c:v>15333.2</c:v>
                      </c:pt>
                      <c:pt idx="54">
                        <c:v>15348.7</c:v>
                      </c:pt>
                      <c:pt idx="55">
                        <c:v>15352</c:v>
                      </c:pt>
                      <c:pt idx="56">
                        <c:v>15353.6</c:v>
                      </c:pt>
                      <c:pt idx="57">
                        <c:v>15363</c:v>
                      </c:pt>
                      <c:pt idx="58">
                        <c:v>15392</c:v>
                      </c:pt>
                      <c:pt idx="59">
                        <c:v>15347.7</c:v>
                      </c:pt>
                      <c:pt idx="60">
                        <c:v>15320.1</c:v>
                      </c:pt>
                      <c:pt idx="61">
                        <c:v>15330.2</c:v>
                      </c:pt>
                      <c:pt idx="62">
                        <c:v>15329.6</c:v>
                      </c:pt>
                      <c:pt idx="63">
                        <c:v>15338.9</c:v>
                      </c:pt>
                      <c:pt idx="64">
                        <c:v>15354.3</c:v>
                      </c:pt>
                      <c:pt idx="65">
                        <c:v>15373.7</c:v>
                      </c:pt>
                      <c:pt idx="66">
                        <c:v>15402.6</c:v>
                      </c:pt>
                      <c:pt idx="67">
                        <c:v>15407.3</c:v>
                      </c:pt>
                      <c:pt idx="68">
                        <c:v>15447.6</c:v>
                      </c:pt>
                      <c:pt idx="69">
                        <c:v>15479.3</c:v>
                      </c:pt>
                      <c:pt idx="70">
                        <c:v>15547.7</c:v>
                      </c:pt>
                      <c:pt idx="71">
                        <c:v>15513.2</c:v>
                      </c:pt>
                      <c:pt idx="72">
                        <c:v>15534.5</c:v>
                      </c:pt>
                      <c:pt idx="73">
                        <c:v>15513.9</c:v>
                      </c:pt>
                      <c:pt idx="74">
                        <c:v>15515</c:v>
                      </c:pt>
                      <c:pt idx="75">
                        <c:v>15517.1</c:v>
                      </c:pt>
                      <c:pt idx="76">
                        <c:v>15523.3</c:v>
                      </c:pt>
                      <c:pt idx="77">
                        <c:v>15518.4</c:v>
                      </c:pt>
                      <c:pt idx="78">
                        <c:v>15578.9</c:v>
                      </c:pt>
                      <c:pt idx="79">
                        <c:v>15577.4</c:v>
                      </c:pt>
                      <c:pt idx="80">
                        <c:v>15568.5</c:v>
                      </c:pt>
                      <c:pt idx="81">
                        <c:v>15527.5</c:v>
                      </c:pt>
                      <c:pt idx="82">
                        <c:v>15534.5</c:v>
                      </c:pt>
                      <c:pt idx="83">
                        <c:v>15433.6</c:v>
                      </c:pt>
                      <c:pt idx="84">
                        <c:v>15379.2</c:v>
                      </c:pt>
                      <c:pt idx="85">
                        <c:v>15342.8</c:v>
                      </c:pt>
                      <c:pt idx="86">
                        <c:v>15307.4</c:v>
                      </c:pt>
                      <c:pt idx="87">
                        <c:v>15249</c:v>
                      </c:pt>
                      <c:pt idx="88">
                        <c:v>15178.6</c:v>
                      </c:pt>
                      <c:pt idx="89">
                        <c:v>15100.8</c:v>
                      </c:pt>
                      <c:pt idx="90">
                        <c:v>14989.4</c:v>
                      </c:pt>
                      <c:pt idx="91">
                        <c:v>14876.9</c:v>
                      </c:pt>
                      <c:pt idx="92">
                        <c:v>14794.5</c:v>
                      </c:pt>
                      <c:pt idx="93">
                        <c:v>14719.4</c:v>
                      </c:pt>
                      <c:pt idx="94">
                        <c:v>14650.7</c:v>
                      </c:pt>
                      <c:pt idx="95">
                        <c:v>14563.1</c:v>
                      </c:pt>
                      <c:pt idx="96">
                        <c:v>14558.3</c:v>
                      </c:pt>
                      <c:pt idx="97">
                        <c:v>14541</c:v>
                      </c:pt>
                      <c:pt idx="98">
                        <c:v>14488.9</c:v>
                      </c:pt>
                      <c:pt idx="99">
                        <c:v>14480.5</c:v>
                      </c:pt>
                      <c:pt idx="100">
                        <c:v>14450.2</c:v>
                      </c:pt>
                      <c:pt idx="101">
                        <c:v>14381.6</c:v>
                      </c:pt>
                      <c:pt idx="102">
                        <c:v>14379.4</c:v>
                      </c:pt>
                      <c:pt idx="103">
                        <c:v>14334.8</c:v>
                      </c:pt>
                      <c:pt idx="104">
                        <c:v>14401</c:v>
                      </c:pt>
                      <c:pt idx="105">
                        <c:v>14397.1</c:v>
                      </c:pt>
                      <c:pt idx="106">
                        <c:v>14446.7</c:v>
                      </c:pt>
                      <c:pt idx="107">
                        <c:v>14427.2</c:v>
                      </c:pt>
                      <c:pt idx="108">
                        <c:v>14438.6</c:v>
                      </c:pt>
                      <c:pt idx="109">
                        <c:v>14442.1</c:v>
                      </c:pt>
                      <c:pt idx="110">
                        <c:v>14449.2</c:v>
                      </c:pt>
                      <c:pt idx="111">
                        <c:v>14454.3</c:v>
                      </c:pt>
                      <c:pt idx="112">
                        <c:v>14478.3</c:v>
                      </c:pt>
                      <c:pt idx="113">
                        <c:v>14510.7</c:v>
                      </c:pt>
                      <c:pt idx="114">
                        <c:v>14486</c:v>
                      </c:pt>
                      <c:pt idx="115">
                        <c:v>14474.1</c:v>
                      </c:pt>
                      <c:pt idx="116">
                        <c:v>14537.1</c:v>
                      </c:pt>
                      <c:pt idx="117">
                        <c:v>14558.2</c:v>
                      </c:pt>
                      <c:pt idx="118">
                        <c:v>14589.2</c:v>
                      </c:pt>
                      <c:pt idx="119">
                        <c:v>14646.2</c:v>
                      </c:pt>
                      <c:pt idx="120">
                        <c:v>14645.8</c:v>
                      </c:pt>
                      <c:pt idx="121">
                        <c:v>14681.7</c:v>
                      </c:pt>
                      <c:pt idx="122">
                        <c:v>14725.4</c:v>
                      </c:pt>
                      <c:pt idx="123">
                        <c:v>14719.4</c:v>
                      </c:pt>
                      <c:pt idx="124">
                        <c:v>14743.8</c:v>
                      </c:pt>
                      <c:pt idx="125">
                        <c:v>14749.5</c:v>
                      </c:pt>
                      <c:pt idx="126">
                        <c:v>14754.8</c:v>
                      </c:pt>
                      <c:pt idx="127">
                        <c:v>14747</c:v>
                      </c:pt>
                      <c:pt idx="128">
                        <c:v>14817.1</c:v>
                      </c:pt>
                      <c:pt idx="129">
                        <c:v>14795.3</c:v>
                      </c:pt>
                      <c:pt idx="130">
                        <c:v>14826.1</c:v>
                      </c:pt>
                      <c:pt idx="131">
                        <c:v>14837.7</c:v>
                      </c:pt>
                      <c:pt idx="132">
                        <c:v>14834.4</c:v>
                      </c:pt>
                      <c:pt idx="133">
                        <c:v>14817.5</c:v>
                      </c:pt>
                      <c:pt idx="134">
                        <c:v>14812.4</c:v>
                      </c:pt>
                      <c:pt idx="135">
                        <c:v>14817.4</c:v>
                      </c:pt>
                      <c:pt idx="136">
                        <c:v>14853.7</c:v>
                      </c:pt>
                      <c:pt idx="137">
                        <c:v>14869</c:v>
                      </c:pt>
                      <c:pt idx="138">
                        <c:v>14944.7</c:v>
                      </c:pt>
                      <c:pt idx="139">
                        <c:v>14913.8</c:v>
                      </c:pt>
                      <c:pt idx="140">
                        <c:v>14936.3</c:v>
                      </c:pt>
                      <c:pt idx="141">
                        <c:v>14951.4</c:v>
                      </c:pt>
                      <c:pt idx="142">
                        <c:v>14949.1</c:v>
                      </c:pt>
                      <c:pt idx="143">
                        <c:v>14968.2</c:v>
                      </c:pt>
                      <c:pt idx="144">
                        <c:v>15002</c:v>
                      </c:pt>
                      <c:pt idx="145">
                        <c:v>15048.5</c:v>
                      </c:pt>
                      <c:pt idx="146">
                        <c:v>15089.7</c:v>
                      </c:pt>
                      <c:pt idx="147">
                        <c:v>15129.5</c:v>
                      </c:pt>
                      <c:pt idx="148">
                        <c:v>15162.7</c:v>
                      </c:pt>
                      <c:pt idx="149">
                        <c:v>15196.3</c:v>
                      </c:pt>
                      <c:pt idx="150">
                        <c:v>15212.3</c:v>
                      </c:pt>
                      <c:pt idx="151">
                        <c:v>15287.7</c:v>
                      </c:pt>
                      <c:pt idx="152">
                        <c:v>15262.9</c:v>
                      </c:pt>
                      <c:pt idx="153">
                        <c:v>15243.7</c:v>
                      </c:pt>
                      <c:pt idx="154">
                        <c:v>15248.1</c:v>
                      </c:pt>
                      <c:pt idx="155">
                        <c:v>15303</c:v>
                      </c:pt>
                      <c:pt idx="156">
                        <c:v>15322.9</c:v>
                      </c:pt>
                      <c:pt idx="157">
                        <c:v>15351.8</c:v>
                      </c:pt>
                      <c:pt idx="158">
                        <c:v>15374.9</c:v>
                      </c:pt>
                      <c:pt idx="159">
                        <c:v>15386.2</c:v>
                      </c:pt>
                      <c:pt idx="160">
                        <c:v>15418.9</c:v>
                      </c:pt>
                      <c:pt idx="161">
                        <c:v>15469.7</c:v>
                      </c:pt>
                      <c:pt idx="162">
                        <c:v>15502.9</c:v>
                      </c:pt>
                      <c:pt idx="163">
                        <c:v>15510.5</c:v>
                      </c:pt>
                      <c:pt idx="164">
                        <c:v>15520.2</c:v>
                      </c:pt>
                      <c:pt idx="165">
                        <c:v>15535.1</c:v>
                      </c:pt>
                      <c:pt idx="166">
                        <c:v>15547.7</c:v>
                      </c:pt>
                      <c:pt idx="167">
                        <c:v>15566.9</c:v>
                      </c:pt>
                      <c:pt idx="168">
                        <c:v>15595.9</c:v>
                      </c:pt>
                      <c:pt idx="169">
                        <c:v>15618.7</c:v>
                      </c:pt>
                      <c:pt idx="170">
                        <c:v>15639</c:v>
                      </c:pt>
                      <c:pt idx="171">
                        <c:v>15637.7</c:v>
                      </c:pt>
                      <c:pt idx="172">
                        <c:v>15642.9</c:v>
                      </c:pt>
                      <c:pt idx="173">
                        <c:v>15675.4</c:v>
                      </c:pt>
                      <c:pt idx="174">
                        <c:v>15695</c:v>
                      </c:pt>
                      <c:pt idx="175">
                        <c:v>15699</c:v>
                      </c:pt>
                      <c:pt idx="176">
                        <c:v>15723.6</c:v>
                      </c:pt>
                      <c:pt idx="177">
                        <c:v>15772.1</c:v>
                      </c:pt>
                      <c:pt idx="178">
                        <c:v>15811.2</c:v>
                      </c:pt>
                      <c:pt idx="179">
                        <c:v>15811.8</c:v>
                      </c:pt>
                      <c:pt idx="180">
                        <c:v>15817.8</c:v>
                      </c:pt>
                      <c:pt idx="181">
                        <c:v>15846.8</c:v>
                      </c:pt>
                      <c:pt idx="182">
                        <c:v>15865.9</c:v>
                      </c:pt>
                      <c:pt idx="183">
                        <c:v>15877.3</c:v>
                      </c:pt>
                      <c:pt idx="184">
                        <c:v>15883.3</c:v>
                      </c:pt>
                      <c:pt idx="185">
                        <c:v>15890.7</c:v>
                      </c:pt>
                      <c:pt idx="186">
                        <c:v>15857.2</c:v>
                      </c:pt>
                      <c:pt idx="187">
                        <c:v>15882.7</c:v>
                      </c:pt>
                      <c:pt idx="188">
                        <c:v>15920</c:v>
                      </c:pt>
                      <c:pt idx="189">
                        <c:v>15877.9</c:v>
                      </c:pt>
                      <c:pt idx="190">
                        <c:v>15862</c:v>
                      </c:pt>
                      <c:pt idx="191">
                        <c:v>15854.3</c:v>
                      </c:pt>
                      <c:pt idx="192">
                        <c:v>15829.8</c:v>
                      </c:pt>
                      <c:pt idx="193">
                        <c:v>15835.3</c:v>
                      </c:pt>
                      <c:pt idx="194">
                        <c:v>15830.3</c:v>
                      </c:pt>
                      <c:pt idx="195">
                        <c:v>15822.8</c:v>
                      </c:pt>
                      <c:pt idx="196">
                        <c:v>15814.8</c:v>
                      </c:pt>
                      <c:pt idx="197">
                        <c:v>15816.7</c:v>
                      </c:pt>
                      <c:pt idx="198">
                        <c:v>15812.3</c:v>
                      </c:pt>
                      <c:pt idx="199">
                        <c:v>15806</c:v>
                      </c:pt>
                      <c:pt idx="200">
                        <c:v>15783.5</c:v>
                      </c:pt>
                      <c:pt idx="201">
                        <c:v>15818.1</c:v>
                      </c:pt>
                      <c:pt idx="202">
                        <c:v>15832.1</c:v>
                      </c:pt>
                      <c:pt idx="203">
                        <c:v>15831.3</c:v>
                      </c:pt>
                      <c:pt idx="204">
                        <c:v>15841.9</c:v>
                      </c:pt>
                      <c:pt idx="205">
                        <c:v>15803.2</c:v>
                      </c:pt>
                      <c:pt idx="206">
                        <c:v>15792.9</c:v>
                      </c:pt>
                      <c:pt idx="207">
                        <c:v>15783.7</c:v>
                      </c:pt>
                      <c:pt idx="208">
                        <c:v>15741.8</c:v>
                      </c:pt>
                      <c:pt idx="209">
                        <c:v>15711.3</c:v>
                      </c:pt>
                      <c:pt idx="210">
                        <c:v>15723</c:v>
                      </c:pt>
                      <c:pt idx="211">
                        <c:v>15705.3</c:v>
                      </c:pt>
                      <c:pt idx="212">
                        <c:v>15693.5</c:v>
                      </c:pt>
                      <c:pt idx="213">
                        <c:v>15663.7</c:v>
                      </c:pt>
                      <c:pt idx="214">
                        <c:v>15641.2</c:v>
                      </c:pt>
                      <c:pt idx="215">
                        <c:v>15623.3</c:v>
                      </c:pt>
                      <c:pt idx="216">
                        <c:v>15608.4</c:v>
                      </c:pt>
                      <c:pt idx="217">
                        <c:v>15598.4</c:v>
                      </c:pt>
                      <c:pt idx="218">
                        <c:v>15595.4</c:v>
                      </c:pt>
                      <c:pt idx="219">
                        <c:v>15576.1</c:v>
                      </c:pt>
                      <c:pt idx="220">
                        <c:v>15584.5</c:v>
                      </c:pt>
                      <c:pt idx="221">
                        <c:v>15608.4</c:v>
                      </c:pt>
                      <c:pt idx="222">
                        <c:v>15576</c:v>
                      </c:pt>
                      <c:pt idx="223">
                        <c:v>15619.1</c:v>
                      </c:pt>
                      <c:pt idx="224">
                        <c:v>15605.2</c:v>
                      </c:pt>
                      <c:pt idx="225">
                        <c:v>15609.8</c:v>
                      </c:pt>
                      <c:pt idx="226">
                        <c:v>15483.6</c:v>
                      </c:pt>
                      <c:pt idx="227">
                        <c:v>13235.3</c:v>
                      </c:pt>
                      <c:pt idx="228">
                        <c:v>13644.1</c:v>
                      </c:pt>
                      <c:pt idx="229">
                        <c:v>14502.8</c:v>
                      </c:pt>
                      <c:pt idx="230">
                        <c:v>14742.9</c:v>
                      </c:pt>
                      <c:pt idx="231">
                        <c:v>14995.8</c:v>
                      </c:pt>
                      <c:pt idx="232">
                        <c:v>15025.3</c:v>
                      </c:pt>
                      <c:pt idx="233">
                        <c:v>15131.8</c:v>
                      </c:pt>
                      <c:pt idx="234">
                        <c:v>15129.7</c:v>
                      </c:pt>
                      <c:pt idx="235">
                        <c:v>15159.8</c:v>
                      </c:pt>
                      <c:pt idx="236">
                        <c:v>15178.3</c:v>
                      </c:pt>
                      <c:pt idx="237">
                        <c:v>15192.7</c:v>
                      </c:pt>
                      <c:pt idx="238">
                        <c:v>15234.6</c:v>
                      </c:pt>
                      <c:pt idx="239">
                        <c:v>15204.4</c:v>
                      </c:pt>
                      <c:pt idx="240">
                        <c:v>15198.6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A-9B7E-4FB3-9F09-D9A5C3821EEA}"/>
                  </c:ext>
                </c:extLst>
              </c15:ser>
            </c15:filteredLineSeries>
          </c:ext>
        </c:extLst>
      </c:lineChart>
      <c:dateAx>
        <c:axId val="2025717999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2025725487"/>
        <c:crosses val="autoZero"/>
        <c:auto val="1"/>
        <c:lblOffset val="100"/>
        <c:baseTimeUnit val="months"/>
      </c:dateAx>
      <c:valAx>
        <c:axId val="2025725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2025717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r>
              <a:rPr lang="en-US" sz="2000" b="1" dirty="0">
                <a:solidFill>
                  <a:schemeClr val="accent4"/>
                </a:solidFill>
              </a:rPr>
              <a:t>Net Change In Employment By Industry</a:t>
            </a:r>
          </a:p>
        </c:rich>
      </c:tx>
      <c:layout>
        <c:manualLayout>
          <c:xMode val="edge"/>
          <c:yMode val="edge"/>
          <c:x val="0.28654892697919587"/>
          <c:y val="2.196870756536555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Sheet2!$A$11</c:f>
              <c:strCache>
                <c:ptCount val="1"/>
                <c:pt idx="0">
                  <c:v>Construction</c:v>
                </c:pt>
              </c:strCache>
            </c:strRef>
          </c:tx>
          <c:spPr>
            <a:solidFill>
              <a:schemeClr val="accent1">
                <a:lumMod val="10000"/>
                <a:lumOff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Sheet2!$G$1</c:f>
              <c:strCache>
                <c:ptCount val="1"/>
                <c:pt idx="0">
                  <c:v>6-month net change (thousands)</c:v>
                </c:pt>
              </c:strCache>
              <c:extLst/>
            </c:strRef>
          </c:cat>
          <c:val>
            <c:numRef>
              <c:f>Sheet2!$G$11</c:f>
              <c:numCache>
                <c:formatCode>General</c:formatCode>
                <c:ptCount val="1"/>
                <c:pt idx="0">
                  <c:v>70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F1CF-427A-B667-77269AE5AE34}"/>
            </c:ext>
          </c:extLst>
        </c:ser>
        <c:ser>
          <c:idx val="1"/>
          <c:order val="1"/>
          <c:tx>
            <c:strRef>
              <c:f>Sheet2!$A$19</c:f>
              <c:strCache>
                <c:ptCount val="1"/>
                <c:pt idx="0">
                  <c:v>Manufacturing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Sheet2!$G$1</c:f>
              <c:strCache>
                <c:ptCount val="1"/>
                <c:pt idx="0">
                  <c:v>6-month net change (thousands)</c:v>
                </c:pt>
              </c:strCache>
              <c:extLst/>
            </c:strRef>
          </c:cat>
          <c:val>
            <c:numRef>
              <c:f>Sheet2!$G$19</c:f>
              <c:numCache>
                <c:formatCode>General</c:formatCode>
                <c:ptCount val="1"/>
                <c:pt idx="0">
                  <c:v>94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F1CF-427A-B667-77269AE5AE34}"/>
            </c:ext>
          </c:extLst>
        </c:ser>
        <c:ser>
          <c:idx val="2"/>
          <c:order val="2"/>
          <c:tx>
            <c:strRef>
              <c:f>Sheet2!$A$52</c:f>
              <c:strCache>
                <c:ptCount val="1"/>
                <c:pt idx="0">
                  <c:v>Retail trade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Sheet2!$G$1</c:f>
              <c:strCache>
                <c:ptCount val="1"/>
                <c:pt idx="0">
                  <c:v>6-month net change (thousands)</c:v>
                </c:pt>
              </c:strCache>
              <c:extLst/>
            </c:strRef>
          </c:cat>
          <c:val>
            <c:numRef>
              <c:f>Sheet2!$G$52</c:f>
              <c:numCache>
                <c:formatCode>General</c:formatCode>
                <c:ptCount val="1"/>
                <c:pt idx="0">
                  <c:v>68.900000000000006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F1CF-427A-B667-77269AE5AE34}"/>
            </c:ext>
          </c:extLst>
        </c:ser>
        <c:ser>
          <c:idx val="3"/>
          <c:order val="3"/>
          <c:tx>
            <c:strRef>
              <c:f>Sheet2!$A$82</c:f>
              <c:strCache>
                <c:ptCount val="1"/>
                <c:pt idx="0">
                  <c:v>Information</c:v>
                </c:pt>
              </c:strCache>
            </c:strRef>
          </c:tx>
          <c:spPr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Sheet2!$G$1</c:f>
              <c:strCache>
                <c:ptCount val="1"/>
                <c:pt idx="0">
                  <c:v>6-month net change (thousands)</c:v>
                </c:pt>
              </c:strCache>
              <c:extLst/>
            </c:strRef>
          </c:cat>
          <c:val>
            <c:numRef>
              <c:f>Sheet2!$G$82</c:f>
              <c:numCache>
                <c:formatCode>General</c:formatCode>
                <c:ptCount val="1"/>
                <c:pt idx="0">
                  <c:v>71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F1CF-427A-B667-77269AE5AE34}"/>
            </c:ext>
          </c:extLst>
        </c:ser>
        <c:ser>
          <c:idx val="4"/>
          <c:order val="4"/>
          <c:tx>
            <c:strRef>
              <c:f>Sheet2!$A$127</c:f>
              <c:strCache>
                <c:ptCount val="1"/>
                <c:pt idx="0">
                  <c:v>Education and health services</c:v>
                </c:pt>
              </c:strCache>
            </c:strRef>
          </c:tx>
          <c:spPr>
            <a:solidFill>
              <a:srgbClr val="E9914F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25000"/>
                  <a:lumOff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F1CF-427A-B667-77269AE5AE3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Sheet2!$G$1</c:f>
              <c:strCache>
                <c:ptCount val="1"/>
                <c:pt idx="0">
                  <c:v>6-month net change (thousands)</c:v>
                </c:pt>
              </c:strCache>
              <c:extLst/>
            </c:strRef>
          </c:cat>
          <c:val>
            <c:numRef>
              <c:f>Sheet2!$G$127</c:f>
              <c:numCache>
                <c:formatCode>General</c:formatCode>
                <c:ptCount val="1"/>
                <c:pt idx="0">
                  <c:v>230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F1CF-427A-B667-77269AE5AE34}"/>
            </c:ext>
          </c:extLst>
        </c:ser>
        <c:ser>
          <c:idx val="5"/>
          <c:order val="5"/>
          <c:tx>
            <c:strRef>
              <c:f>Sheet2!$A$149</c:f>
              <c:strCache>
                <c:ptCount val="1"/>
                <c:pt idx="0">
                  <c:v>Leisure and hospitality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Sheet2!$G$1</c:f>
              <c:strCache>
                <c:ptCount val="1"/>
                <c:pt idx="0">
                  <c:v>6-month net change (thousands)</c:v>
                </c:pt>
              </c:strCache>
              <c:extLst/>
            </c:strRef>
          </c:cat>
          <c:val>
            <c:numRef>
              <c:f>Sheet2!$G$149</c:f>
              <c:numCache>
                <c:formatCode>General</c:formatCode>
                <c:ptCount val="1"/>
                <c:pt idx="0">
                  <c:v>745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F1CF-427A-B667-77269AE5AE34}"/>
            </c:ext>
          </c:extLst>
        </c:ser>
        <c:ser>
          <c:idx val="6"/>
          <c:order val="6"/>
          <c:tx>
            <c:strRef>
              <c:f>Sheet2!$A$161</c:f>
              <c:strCache>
                <c:ptCount val="1"/>
                <c:pt idx="0">
                  <c:v>Government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1D2C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1CF-427A-B667-77269AE5AE3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Sheet2!$G$1</c:f>
              <c:strCache>
                <c:ptCount val="1"/>
                <c:pt idx="0">
                  <c:v>6-month net change (thousands)</c:v>
                </c:pt>
              </c:strCache>
              <c:extLst/>
            </c:strRef>
          </c:cat>
          <c:val>
            <c:numRef>
              <c:f>Sheet2!$G$161</c:f>
              <c:numCache>
                <c:formatCode>General</c:formatCode>
                <c:ptCount val="1"/>
                <c:pt idx="0">
                  <c:v>180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6-F1CF-427A-B667-77269AE5AE3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113682159"/>
        <c:axId val="2113683823"/>
      </c:barChart>
      <c:catAx>
        <c:axId val="21136821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2113683823"/>
        <c:crosses val="autoZero"/>
        <c:auto val="1"/>
        <c:lblAlgn val="ctr"/>
        <c:lblOffset val="100"/>
        <c:noMultiLvlLbl val="0"/>
      </c:catAx>
      <c:valAx>
        <c:axId val="21136838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2113682159"/>
        <c:crossesAt val="1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r>
              <a:rPr lang="en-US" sz="2000" b="1" dirty="0">
                <a:solidFill>
                  <a:schemeClr val="accent4"/>
                </a:solidFill>
              </a:rPr>
              <a:t>Hospitality</a:t>
            </a:r>
            <a:r>
              <a:rPr lang="en-US" sz="2000" b="1" baseline="0" dirty="0">
                <a:solidFill>
                  <a:schemeClr val="accent4"/>
                </a:solidFill>
              </a:rPr>
              <a:t> and Leisure Job Openings</a:t>
            </a:r>
            <a:endParaRPr lang="en-US" sz="2000" b="1" dirty="0">
              <a:solidFill>
                <a:schemeClr val="accent4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'Hospitality and Leisure'!$A$12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003049">
                <a:lumMod val="75000"/>
                <a:lumOff val="25000"/>
              </a:srgbClr>
            </a:solidFill>
            <a:ln>
              <a:noFill/>
            </a:ln>
            <a:effectLst/>
          </c:spPr>
          <c:invertIfNegative val="0"/>
          <c:cat>
            <c:strRef>
              <c:f>'Hospitality and Leisure'!$B$1:$M$2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'Hospitality and Leisure'!$B$12:$M$12</c:f>
              <c:numCache>
                <c:formatCode>General</c:formatCode>
                <c:ptCount val="12"/>
                <c:pt idx="0">
                  <c:v>706</c:v>
                </c:pt>
                <c:pt idx="1">
                  <c:v>787</c:v>
                </c:pt>
                <c:pt idx="2">
                  <c:v>542</c:v>
                </c:pt>
                <c:pt idx="3">
                  <c:v>433</c:v>
                </c:pt>
                <c:pt idx="4">
                  <c:v>661</c:v>
                </c:pt>
                <c:pt idx="5">
                  <c:v>818</c:v>
                </c:pt>
                <c:pt idx="6">
                  <c:v>830</c:v>
                </c:pt>
                <c:pt idx="7">
                  <c:v>757</c:v>
                </c:pt>
                <c:pt idx="8">
                  <c:v>763</c:v>
                </c:pt>
                <c:pt idx="9">
                  <c:v>770</c:v>
                </c:pt>
                <c:pt idx="10">
                  <c:v>715</c:v>
                </c:pt>
                <c:pt idx="11">
                  <c:v>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F0-44B3-90C4-3D4AF15D932C}"/>
            </c:ext>
          </c:extLst>
        </c:ser>
        <c:ser>
          <c:idx val="1"/>
          <c:order val="1"/>
          <c:tx>
            <c:strRef>
              <c:f>'Hospitality and Leisure'!$A$13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FCBF49"/>
            </a:solidFill>
            <a:ln>
              <a:noFill/>
            </a:ln>
            <a:effectLst/>
          </c:spPr>
          <c:invertIfNegative val="0"/>
          <c:cat>
            <c:strRef>
              <c:f>'Hospitality and Leisure'!$B$1:$M$2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'Hospitality and Leisure'!$B$13:$M$13</c:f>
              <c:numCache>
                <c:formatCode>General</c:formatCode>
                <c:ptCount val="12"/>
                <c:pt idx="0">
                  <c:v>581</c:v>
                </c:pt>
                <c:pt idx="1">
                  <c:v>804</c:v>
                </c:pt>
                <c:pt idx="2">
                  <c:v>1019</c:v>
                </c:pt>
                <c:pt idx="3">
                  <c:v>1470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F0-44B3-90C4-3D4AF15D93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9205935"/>
        <c:axId val="249203439"/>
      </c:barChart>
      <c:catAx>
        <c:axId val="249205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249203439"/>
        <c:crosses val="autoZero"/>
        <c:auto val="1"/>
        <c:lblAlgn val="ctr"/>
        <c:lblOffset val="100"/>
        <c:noMultiLvlLbl val="0"/>
      </c:catAx>
      <c:valAx>
        <c:axId val="249203439"/>
        <c:scaling>
          <c:orientation val="minMax"/>
          <c:max val="2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249205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r>
              <a:rPr lang="en-US" sz="2000" b="1" dirty="0">
                <a:solidFill>
                  <a:schemeClr val="accent4"/>
                </a:solidFill>
              </a:rPr>
              <a:t>Information</a:t>
            </a:r>
          </a:p>
        </c:rich>
      </c:tx>
      <c:layout>
        <c:manualLayout>
          <c:xMode val="edge"/>
          <c:yMode val="edge"/>
          <c:x val="0.37893744531933515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Information!$A$12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Information!$B$1:$M$2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Information!$B$12:$M$12</c:f>
              <c:numCache>
                <c:formatCode>General</c:formatCode>
                <c:ptCount val="12"/>
                <c:pt idx="0">
                  <c:v>140</c:v>
                </c:pt>
                <c:pt idx="1">
                  <c:v>130</c:v>
                </c:pt>
                <c:pt idx="2">
                  <c:v>117</c:v>
                </c:pt>
                <c:pt idx="3">
                  <c:v>132</c:v>
                </c:pt>
                <c:pt idx="4">
                  <c:v>74</c:v>
                </c:pt>
                <c:pt idx="5">
                  <c:v>91</c:v>
                </c:pt>
                <c:pt idx="6">
                  <c:v>100</c:v>
                </c:pt>
                <c:pt idx="7">
                  <c:v>82</c:v>
                </c:pt>
                <c:pt idx="8">
                  <c:v>121</c:v>
                </c:pt>
                <c:pt idx="9">
                  <c:v>124</c:v>
                </c:pt>
                <c:pt idx="10">
                  <c:v>87</c:v>
                </c:pt>
                <c:pt idx="11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C5-4B8B-981E-79F7A5BC9FC4}"/>
            </c:ext>
          </c:extLst>
        </c:ser>
        <c:ser>
          <c:idx val="1"/>
          <c:order val="1"/>
          <c:tx>
            <c:strRef>
              <c:f>Information!$A$13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FCBF49"/>
            </a:solidFill>
            <a:ln>
              <a:noFill/>
            </a:ln>
            <a:effectLst/>
          </c:spPr>
          <c:invertIfNegative val="0"/>
          <c:cat>
            <c:strRef>
              <c:f>Information!$B$1:$M$2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Information!$B$13:$M$13</c:f>
              <c:numCache>
                <c:formatCode>General</c:formatCode>
                <c:ptCount val="12"/>
                <c:pt idx="0">
                  <c:v>133</c:v>
                </c:pt>
                <c:pt idx="1">
                  <c:v>104</c:v>
                </c:pt>
                <c:pt idx="2">
                  <c:v>94</c:v>
                </c:pt>
                <c:pt idx="3">
                  <c:v>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C5-4B8B-981E-79F7A5BC9F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261504"/>
        <c:axId val="369262752"/>
      </c:barChart>
      <c:catAx>
        <c:axId val="369261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369262752"/>
        <c:crosses val="autoZero"/>
        <c:auto val="1"/>
        <c:lblAlgn val="ctr"/>
        <c:lblOffset val="100"/>
        <c:noMultiLvlLbl val="0"/>
      </c:catAx>
      <c:valAx>
        <c:axId val="369262752"/>
        <c:scaling>
          <c:orientation val="minMax"/>
          <c:max val="2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369261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r>
              <a:rPr lang="en-US" sz="2000" b="1" dirty="0">
                <a:solidFill>
                  <a:schemeClr val="accent4"/>
                </a:solidFill>
              </a:rPr>
              <a:t>Construction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Construction!$A$12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Construction!$B$1:$M$2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Construction!$B$12:$M$12</c:f>
              <c:numCache>
                <c:formatCode>General</c:formatCode>
                <c:ptCount val="12"/>
                <c:pt idx="0">
                  <c:v>283</c:v>
                </c:pt>
                <c:pt idx="1">
                  <c:v>290</c:v>
                </c:pt>
                <c:pt idx="2">
                  <c:v>238</c:v>
                </c:pt>
                <c:pt idx="3">
                  <c:v>233</c:v>
                </c:pt>
                <c:pt idx="4">
                  <c:v>311</c:v>
                </c:pt>
                <c:pt idx="5">
                  <c:v>240</c:v>
                </c:pt>
                <c:pt idx="6">
                  <c:v>325</c:v>
                </c:pt>
                <c:pt idx="7">
                  <c:v>271</c:v>
                </c:pt>
                <c:pt idx="8">
                  <c:v>221</c:v>
                </c:pt>
                <c:pt idx="9">
                  <c:v>252</c:v>
                </c:pt>
                <c:pt idx="10">
                  <c:v>231</c:v>
                </c:pt>
                <c:pt idx="11">
                  <c:v>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3-4E30-BCDE-F04E1DA46B0B}"/>
            </c:ext>
          </c:extLst>
        </c:ser>
        <c:ser>
          <c:idx val="1"/>
          <c:order val="1"/>
          <c:tx>
            <c:strRef>
              <c:f>Construction!$A$13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FCBF49"/>
            </a:solidFill>
            <a:ln>
              <a:noFill/>
            </a:ln>
            <a:effectLst/>
          </c:spPr>
          <c:invertIfNegative val="0"/>
          <c:cat>
            <c:strRef>
              <c:f>Construction!$B$1:$M$2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Construction!$B$13:$M$13</c:f>
              <c:numCache>
                <c:formatCode>General</c:formatCode>
                <c:ptCount val="12"/>
                <c:pt idx="0">
                  <c:v>304</c:v>
                </c:pt>
                <c:pt idx="1">
                  <c:v>242</c:v>
                </c:pt>
                <c:pt idx="2">
                  <c:v>354</c:v>
                </c:pt>
                <c:pt idx="3">
                  <c:v>384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23-4E30-BCDE-F04E1DA46B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34384367"/>
        <c:axId val="1534381039"/>
      </c:barChart>
      <c:catAx>
        <c:axId val="1534384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534381039"/>
        <c:crosses val="autoZero"/>
        <c:auto val="1"/>
        <c:lblAlgn val="ctr"/>
        <c:lblOffset val="100"/>
        <c:noMultiLvlLbl val="0"/>
      </c:catAx>
      <c:valAx>
        <c:axId val="1534381039"/>
        <c:scaling>
          <c:orientation val="minMax"/>
          <c:max val="2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534384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r>
              <a:rPr lang="en-US" sz="2000" b="1" dirty="0">
                <a:solidFill>
                  <a:schemeClr val="accent4"/>
                </a:solidFill>
              </a:rPr>
              <a:t>Manufacturing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Manufacturing!$A$12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Manufacturing!$B$1:$M$2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Manufacturing!$B$12:$M$12</c:f>
              <c:numCache>
                <c:formatCode>General</c:formatCode>
                <c:ptCount val="12"/>
                <c:pt idx="0">
                  <c:v>406</c:v>
                </c:pt>
                <c:pt idx="1">
                  <c:v>392</c:v>
                </c:pt>
                <c:pt idx="2">
                  <c:v>302</c:v>
                </c:pt>
                <c:pt idx="3">
                  <c:v>295</c:v>
                </c:pt>
                <c:pt idx="4">
                  <c:v>323</c:v>
                </c:pt>
                <c:pt idx="5">
                  <c:v>352</c:v>
                </c:pt>
                <c:pt idx="6">
                  <c:v>436</c:v>
                </c:pt>
                <c:pt idx="7">
                  <c:v>486</c:v>
                </c:pt>
                <c:pt idx="8">
                  <c:v>494</c:v>
                </c:pt>
                <c:pt idx="9">
                  <c:v>540</c:v>
                </c:pt>
                <c:pt idx="10">
                  <c:v>490</c:v>
                </c:pt>
                <c:pt idx="11">
                  <c:v>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79-4601-98B8-FDD0BDA03D08}"/>
            </c:ext>
          </c:extLst>
        </c:ser>
        <c:ser>
          <c:idx val="1"/>
          <c:order val="1"/>
          <c:tx>
            <c:strRef>
              <c:f>Manufacturing!$A$13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FCBF49"/>
            </a:solidFill>
            <a:ln>
              <a:noFill/>
            </a:ln>
            <a:effectLst/>
          </c:spPr>
          <c:invertIfNegative val="0"/>
          <c:cat>
            <c:strRef>
              <c:f>Manufacturing!$B$1:$M$2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Manufacturing!$B$13:$M$13</c:f>
              <c:numCache>
                <c:formatCode>General</c:formatCode>
                <c:ptCount val="12"/>
                <c:pt idx="0">
                  <c:v>532</c:v>
                </c:pt>
                <c:pt idx="1">
                  <c:v>561</c:v>
                </c:pt>
                <c:pt idx="2">
                  <c:v>751</c:v>
                </c:pt>
                <c:pt idx="3">
                  <c:v>874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79-4601-98B8-FDD0BDA03D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3381951"/>
        <c:axId val="2113384447"/>
      </c:barChart>
      <c:catAx>
        <c:axId val="2113381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2113384447"/>
        <c:crosses val="autoZero"/>
        <c:auto val="1"/>
        <c:lblAlgn val="ctr"/>
        <c:lblOffset val="100"/>
        <c:noMultiLvlLbl val="0"/>
      </c:catAx>
      <c:valAx>
        <c:axId val="2113384447"/>
        <c:scaling>
          <c:orientation val="minMax"/>
          <c:max val="2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2113381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r>
              <a:rPr lang="en-US" sz="2000" b="1">
                <a:solidFill>
                  <a:schemeClr val="accent4"/>
                </a:solidFill>
              </a:rPr>
              <a:t>Education and Health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2020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'Education and Health Services'!$A$2:$M$2</c:f>
              <c:strCache>
                <c:ptCount val="13"/>
                <c:pt idx="0">
                  <c:v>Year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  <c:pt idx="12">
                  <c:v>Dec</c:v>
                </c:pt>
              </c:strCache>
            </c:strRef>
          </c:cat>
          <c:val>
            <c:numRef>
              <c:f>'Education and Health Services'!$A$12:$M$12</c:f>
              <c:numCache>
                <c:formatCode>General</c:formatCode>
                <c:ptCount val="13"/>
                <c:pt idx="0">
                  <c:v>2020</c:v>
                </c:pt>
                <c:pt idx="1">
                  <c:v>1433</c:v>
                </c:pt>
                <c:pt idx="2">
                  <c:v>1216</c:v>
                </c:pt>
                <c:pt idx="3">
                  <c:v>1125</c:v>
                </c:pt>
                <c:pt idx="4">
                  <c:v>1106</c:v>
                </c:pt>
                <c:pt idx="5">
                  <c:v>924</c:v>
                </c:pt>
                <c:pt idx="6">
                  <c:v>1015</c:v>
                </c:pt>
                <c:pt idx="7">
                  <c:v>1272</c:v>
                </c:pt>
                <c:pt idx="8">
                  <c:v>1166</c:v>
                </c:pt>
                <c:pt idx="9">
                  <c:v>1161</c:v>
                </c:pt>
                <c:pt idx="10">
                  <c:v>1434</c:v>
                </c:pt>
                <c:pt idx="11">
                  <c:v>1261</c:v>
                </c:pt>
                <c:pt idx="12">
                  <c:v>1190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6C-4FB3-B8E9-319A84C4207B}"/>
            </c:ext>
          </c:extLst>
        </c:ser>
        <c:ser>
          <c:idx val="1"/>
          <c:order val="1"/>
          <c:tx>
            <c:v>2021</c:v>
          </c:tx>
          <c:spPr>
            <a:solidFill>
              <a:srgbClr val="FCBF49"/>
            </a:solidFill>
            <a:ln>
              <a:noFill/>
            </a:ln>
            <a:effectLst/>
          </c:spPr>
          <c:invertIfNegative val="0"/>
          <c:cat>
            <c:strRef>
              <c:f>'Education and Health Services'!$A$2:$M$2</c:f>
              <c:strCache>
                <c:ptCount val="13"/>
                <c:pt idx="0">
                  <c:v>Year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  <c:pt idx="12">
                  <c:v>Dec</c:v>
                </c:pt>
              </c:strCache>
            </c:strRef>
          </c:cat>
          <c:val>
            <c:numRef>
              <c:f>'Education and Health Services'!$A$13:$M$13</c:f>
              <c:numCache>
                <c:formatCode>General</c:formatCode>
                <c:ptCount val="13"/>
                <c:pt idx="0">
                  <c:v>2021</c:v>
                </c:pt>
                <c:pt idx="1">
                  <c:v>1491</c:v>
                </c:pt>
                <c:pt idx="2">
                  <c:v>1552</c:v>
                </c:pt>
                <c:pt idx="3">
                  <c:v>1434</c:v>
                </c:pt>
                <c:pt idx="4">
                  <c:v>1628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6C-4FB3-B8E9-319A84C420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3602879"/>
        <c:axId val="233604959"/>
      </c:barChart>
      <c:catAx>
        <c:axId val="233602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233604959"/>
        <c:crosses val="autoZero"/>
        <c:auto val="1"/>
        <c:lblAlgn val="ctr"/>
        <c:lblOffset val="100"/>
        <c:noMultiLvlLbl val="0"/>
      </c:catAx>
      <c:valAx>
        <c:axId val="233604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233602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1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1.47451E-17</cdr:x>
      <cdr:y>0.92052</cdr:y>
    </cdr:from>
    <cdr:to>
      <cdr:x>1</cdr:x>
      <cdr:y>1</cdr:y>
    </cdr:to>
    <cdr:grpSp>
      <cdr:nvGrpSpPr>
        <cdr:cNvPr id="2" name="Group 1">
          <a:extLst xmlns:a="http://schemas.openxmlformats.org/drawingml/2006/main">
            <a:ext uri="{FF2B5EF4-FFF2-40B4-BE49-F238E27FC236}">
              <a16:creationId xmlns:a16="http://schemas.microsoft.com/office/drawing/2014/main" id="{FCD53832-6FFD-4E3D-AF3F-A28B182EC66C}"/>
            </a:ext>
          </a:extLst>
        </cdr:cNvPr>
        <cdr:cNvGrpSpPr/>
      </cdr:nvGrpSpPr>
      <cdr:grpSpPr>
        <a:xfrm xmlns:a="http://schemas.openxmlformats.org/drawingml/2006/main">
          <a:off x="0" y="6312926"/>
          <a:ext cx="12192000" cy="545074"/>
          <a:chOff x="0" y="6312933"/>
          <a:chExt cx="12192000" cy="545067"/>
        </a:xfrm>
      </cdr:grpSpPr>
      <cdr:sp macro="" textlink="">
        <cdr:nvSpPr>
          <cdr:cNvPr id="3" name="Rectangle 2">
            <a:extLst xmlns:a="http://schemas.openxmlformats.org/drawingml/2006/main">
              <a:ext uri="{FF2B5EF4-FFF2-40B4-BE49-F238E27FC236}">
                <a16:creationId xmlns:a16="http://schemas.microsoft.com/office/drawing/2014/main" id="{29F3BE63-A9DA-43CF-BF2D-10593C659256}"/>
              </a:ext>
            </a:extLst>
          </cdr:cNvPr>
          <cdr:cNvSpPr/>
        </cdr:nvSpPr>
        <cdr:spPr>
          <a:xfrm xmlns:a="http://schemas.openxmlformats.org/drawingml/2006/main">
            <a:off x="0" y="6786000"/>
            <a:ext cx="12192000" cy="72000"/>
          </a:xfrm>
          <a:prstGeom xmlns:a="http://schemas.openxmlformats.org/drawingml/2006/main" prst="rect">
            <a:avLst/>
          </a:prstGeom>
          <a:solidFill xmlns:a="http://schemas.openxmlformats.org/drawingml/2006/main">
            <a:schemeClr val="accent4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rtlCol="0" anchor="ctr"/>
          <a:lstStyle xmlns:a="http://schemas.openxmlformats.org/drawingml/2006/main"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cdr:txBody>
      </cdr:sp>
      <cdr:sp macro="" textlink="">
        <cdr:nvSpPr>
          <cdr:cNvPr id="4" name="Isosceles Triangle 24">
            <a:extLst xmlns:a="http://schemas.openxmlformats.org/drawingml/2006/main">
              <a:ext uri="{FF2B5EF4-FFF2-40B4-BE49-F238E27FC236}">
                <a16:creationId xmlns:a16="http://schemas.microsoft.com/office/drawing/2014/main" id="{15F941FE-D8F0-4E75-8A38-2E33859126BC}"/>
              </a:ext>
            </a:extLst>
          </cdr:cNvPr>
          <cdr:cNvSpPr/>
        </cdr:nvSpPr>
        <cdr:spPr>
          <a:xfrm xmlns:a="http://schemas.openxmlformats.org/drawingml/2006/main">
            <a:off x="5272088" y="6312933"/>
            <a:ext cx="1647825" cy="473067"/>
          </a:xfrm>
          <a:custGeom xmlns:a="http://schemas.openxmlformats.org/drawingml/2006/main">
            <a:avLst/>
            <a:gdLst>
              <a:gd name="connsiteX0" fmla="*/ 0 w 943428"/>
              <a:gd name="connsiteY0" fmla="*/ 510146 h 510146"/>
              <a:gd name="connsiteX1" fmla="*/ 471714 w 943428"/>
              <a:gd name="connsiteY1" fmla="*/ 0 h 510146"/>
              <a:gd name="connsiteX2" fmla="*/ 943428 w 943428"/>
              <a:gd name="connsiteY2" fmla="*/ 510146 h 510146"/>
              <a:gd name="connsiteX3" fmla="*/ 0 w 943428"/>
              <a:gd name="connsiteY3" fmla="*/ 510146 h 510146"/>
              <a:gd name="connsiteX0" fmla="*/ 0 w 943428"/>
              <a:gd name="connsiteY0" fmla="*/ 510146 h 510146"/>
              <a:gd name="connsiteX1" fmla="*/ 471714 w 943428"/>
              <a:gd name="connsiteY1" fmla="*/ 0 h 510146"/>
              <a:gd name="connsiteX2" fmla="*/ 943428 w 943428"/>
              <a:gd name="connsiteY2" fmla="*/ 510146 h 510146"/>
              <a:gd name="connsiteX3" fmla="*/ 0 w 943428"/>
              <a:gd name="connsiteY3" fmla="*/ 510146 h 510146"/>
              <a:gd name="connsiteX0" fmla="*/ 0 w 943428"/>
              <a:gd name="connsiteY0" fmla="*/ 510146 h 510146"/>
              <a:gd name="connsiteX1" fmla="*/ 471714 w 943428"/>
              <a:gd name="connsiteY1" fmla="*/ 0 h 510146"/>
              <a:gd name="connsiteX2" fmla="*/ 943428 w 943428"/>
              <a:gd name="connsiteY2" fmla="*/ 510146 h 510146"/>
              <a:gd name="connsiteX3" fmla="*/ 0 w 943428"/>
              <a:gd name="connsiteY3" fmla="*/ 510146 h 510146"/>
              <a:gd name="connsiteX0" fmla="*/ 0 w 943428"/>
              <a:gd name="connsiteY0" fmla="*/ 510146 h 510146"/>
              <a:gd name="connsiteX1" fmla="*/ 471714 w 943428"/>
              <a:gd name="connsiteY1" fmla="*/ 0 h 510146"/>
              <a:gd name="connsiteX2" fmla="*/ 943428 w 943428"/>
              <a:gd name="connsiteY2" fmla="*/ 510146 h 510146"/>
              <a:gd name="connsiteX3" fmla="*/ 0 w 943428"/>
              <a:gd name="connsiteY3" fmla="*/ 510146 h 510146"/>
              <a:gd name="connsiteX0" fmla="*/ 0 w 943428"/>
              <a:gd name="connsiteY0" fmla="*/ 510146 h 510146"/>
              <a:gd name="connsiteX1" fmla="*/ 471714 w 943428"/>
              <a:gd name="connsiteY1" fmla="*/ 0 h 510146"/>
              <a:gd name="connsiteX2" fmla="*/ 943428 w 943428"/>
              <a:gd name="connsiteY2" fmla="*/ 510146 h 510146"/>
              <a:gd name="connsiteX3" fmla="*/ 0 w 943428"/>
              <a:gd name="connsiteY3" fmla="*/ 510146 h 510146"/>
              <a:gd name="connsiteX0" fmla="*/ 0 w 943428"/>
              <a:gd name="connsiteY0" fmla="*/ 462521 h 462521"/>
              <a:gd name="connsiteX1" fmla="*/ 471714 w 943428"/>
              <a:gd name="connsiteY1" fmla="*/ 0 h 462521"/>
              <a:gd name="connsiteX2" fmla="*/ 943428 w 943428"/>
              <a:gd name="connsiteY2" fmla="*/ 462521 h 462521"/>
              <a:gd name="connsiteX3" fmla="*/ 0 w 943428"/>
              <a:gd name="connsiteY3" fmla="*/ 462521 h 462521"/>
              <a:gd name="connsiteX0" fmla="*/ 0 w 943428"/>
              <a:gd name="connsiteY0" fmla="*/ 399021 h 399021"/>
              <a:gd name="connsiteX1" fmla="*/ 464828 w 943428"/>
              <a:gd name="connsiteY1" fmla="*/ 0 h 399021"/>
              <a:gd name="connsiteX2" fmla="*/ 943428 w 943428"/>
              <a:gd name="connsiteY2" fmla="*/ 399021 h 399021"/>
              <a:gd name="connsiteX3" fmla="*/ 0 w 943428"/>
              <a:gd name="connsiteY3" fmla="*/ 399021 h 399021"/>
              <a:gd name="connsiteX0" fmla="*/ 0 w 943428"/>
              <a:gd name="connsiteY0" fmla="*/ 399021 h 399021"/>
              <a:gd name="connsiteX1" fmla="*/ 464828 w 943428"/>
              <a:gd name="connsiteY1" fmla="*/ 0 h 399021"/>
              <a:gd name="connsiteX2" fmla="*/ 943428 w 943428"/>
              <a:gd name="connsiteY2" fmla="*/ 399021 h 399021"/>
              <a:gd name="connsiteX3" fmla="*/ 0 w 943428"/>
              <a:gd name="connsiteY3" fmla="*/ 399021 h 399021"/>
              <a:gd name="connsiteX0" fmla="*/ 0 w 943428"/>
              <a:gd name="connsiteY0" fmla="*/ 399021 h 399021"/>
              <a:gd name="connsiteX1" fmla="*/ 464828 w 943428"/>
              <a:gd name="connsiteY1" fmla="*/ 0 h 399021"/>
              <a:gd name="connsiteX2" fmla="*/ 943428 w 943428"/>
              <a:gd name="connsiteY2" fmla="*/ 399021 h 399021"/>
              <a:gd name="connsiteX3" fmla="*/ 0 w 943428"/>
              <a:gd name="connsiteY3" fmla="*/ 399021 h 399021"/>
              <a:gd name="connsiteX0" fmla="*/ 0 w 943428"/>
              <a:gd name="connsiteY0" fmla="*/ 399021 h 399021"/>
              <a:gd name="connsiteX1" fmla="*/ 464828 w 943428"/>
              <a:gd name="connsiteY1" fmla="*/ 0 h 399021"/>
              <a:gd name="connsiteX2" fmla="*/ 943428 w 943428"/>
              <a:gd name="connsiteY2" fmla="*/ 399021 h 399021"/>
              <a:gd name="connsiteX3" fmla="*/ 0 w 943428"/>
              <a:gd name="connsiteY3" fmla="*/ 399021 h 399021"/>
              <a:gd name="connsiteX0" fmla="*/ 0 w 943428"/>
              <a:gd name="connsiteY0" fmla="*/ 399021 h 399021"/>
              <a:gd name="connsiteX1" fmla="*/ 464828 w 943428"/>
              <a:gd name="connsiteY1" fmla="*/ 0 h 399021"/>
              <a:gd name="connsiteX2" fmla="*/ 943428 w 943428"/>
              <a:gd name="connsiteY2" fmla="*/ 399021 h 399021"/>
              <a:gd name="connsiteX3" fmla="*/ 0 w 943428"/>
              <a:gd name="connsiteY3" fmla="*/ 399021 h 399021"/>
              <a:gd name="connsiteX0" fmla="*/ 0 w 943428"/>
              <a:gd name="connsiteY0" fmla="*/ 399021 h 399021"/>
              <a:gd name="connsiteX1" fmla="*/ 464828 w 943428"/>
              <a:gd name="connsiteY1" fmla="*/ 0 h 399021"/>
              <a:gd name="connsiteX2" fmla="*/ 943428 w 943428"/>
              <a:gd name="connsiteY2" fmla="*/ 399021 h 399021"/>
              <a:gd name="connsiteX3" fmla="*/ 0 w 943428"/>
              <a:gd name="connsiteY3" fmla="*/ 399021 h 399021"/>
              <a:gd name="connsiteX0" fmla="*/ 0 w 943428"/>
              <a:gd name="connsiteY0" fmla="*/ 399021 h 399021"/>
              <a:gd name="connsiteX1" fmla="*/ 464828 w 943428"/>
              <a:gd name="connsiteY1" fmla="*/ 0 h 399021"/>
              <a:gd name="connsiteX2" fmla="*/ 943428 w 943428"/>
              <a:gd name="connsiteY2" fmla="*/ 399021 h 399021"/>
              <a:gd name="connsiteX3" fmla="*/ 0 w 943428"/>
              <a:gd name="connsiteY3" fmla="*/ 399021 h 399021"/>
              <a:gd name="connsiteX0" fmla="*/ 0 w 943428"/>
              <a:gd name="connsiteY0" fmla="*/ 394012 h 394012"/>
              <a:gd name="connsiteX1" fmla="*/ 464828 w 943428"/>
              <a:gd name="connsiteY1" fmla="*/ 0 h 394012"/>
              <a:gd name="connsiteX2" fmla="*/ 943428 w 943428"/>
              <a:gd name="connsiteY2" fmla="*/ 394012 h 394012"/>
              <a:gd name="connsiteX3" fmla="*/ 0 w 943428"/>
              <a:gd name="connsiteY3" fmla="*/ 394012 h 394012"/>
              <a:gd name="connsiteX0" fmla="*/ 0 w 943428"/>
              <a:gd name="connsiteY0" fmla="*/ 394012 h 394012"/>
              <a:gd name="connsiteX1" fmla="*/ 464828 w 943428"/>
              <a:gd name="connsiteY1" fmla="*/ 0 h 394012"/>
              <a:gd name="connsiteX2" fmla="*/ 943428 w 943428"/>
              <a:gd name="connsiteY2" fmla="*/ 394012 h 394012"/>
              <a:gd name="connsiteX3" fmla="*/ 0 w 943428"/>
              <a:gd name="connsiteY3" fmla="*/ 394012 h 394012"/>
              <a:gd name="connsiteX0" fmla="*/ 0 w 943428"/>
              <a:gd name="connsiteY0" fmla="*/ 394012 h 394012"/>
              <a:gd name="connsiteX1" fmla="*/ 464828 w 943428"/>
              <a:gd name="connsiteY1" fmla="*/ 0 h 394012"/>
              <a:gd name="connsiteX2" fmla="*/ 943428 w 943428"/>
              <a:gd name="connsiteY2" fmla="*/ 394012 h 394012"/>
              <a:gd name="connsiteX3" fmla="*/ 0 w 943428"/>
              <a:gd name="connsiteY3" fmla="*/ 394012 h 394012"/>
              <a:gd name="connsiteX0" fmla="*/ 0 w 943428"/>
              <a:gd name="connsiteY0" fmla="*/ 394012 h 394012"/>
              <a:gd name="connsiteX1" fmla="*/ 464828 w 943428"/>
              <a:gd name="connsiteY1" fmla="*/ 0 h 394012"/>
              <a:gd name="connsiteX2" fmla="*/ 943428 w 943428"/>
              <a:gd name="connsiteY2" fmla="*/ 394012 h 394012"/>
              <a:gd name="connsiteX3" fmla="*/ 0 w 943428"/>
              <a:gd name="connsiteY3" fmla="*/ 394012 h 394012"/>
              <a:gd name="connsiteX0" fmla="*/ 0 w 943428"/>
              <a:gd name="connsiteY0" fmla="*/ 394012 h 394012"/>
              <a:gd name="connsiteX1" fmla="*/ 464828 w 943428"/>
              <a:gd name="connsiteY1" fmla="*/ 0 h 394012"/>
              <a:gd name="connsiteX2" fmla="*/ 943428 w 943428"/>
              <a:gd name="connsiteY2" fmla="*/ 394012 h 394012"/>
              <a:gd name="connsiteX3" fmla="*/ 0 w 943428"/>
              <a:gd name="connsiteY3" fmla="*/ 394012 h 394012"/>
              <a:gd name="connsiteX0" fmla="*/ 0 w 943428"/>
              <a:gd name="connsiteY0" fmla="*/ 394012 h 394012"/>
              <a:gd name="connsiteX1" fmla="*/ 464828 w 943428"/>
              <a:gd name="connsiteY1" fmla="*/ 0 h 394012"/>
              <a:gd name="connsiteX2" fmla="*/ 943428 w 943428"/>
              <a:gd name="connsiteY2" fmla="*/ 394012 h 394012"/>
              <a:gd name="connsiteX3" fmla="*/ 0 w 943428"/>
              <a:gd name="connsiteY3" fmla="*/ 394012 h 394012"/>
              <a:gd name="connsiteX0" fmla="*/ 0 w 943428"/>
              <a:gd name="connsiteY0" fmla="*/ 394012 h 394012"/>
              <a:gd name="connsiteX1" fmla="*/ 464828 w 943428"/>
              <a:gd name="connsiteY1" fmla="*/ 0 h 394012"/>
              <a:gd name="connsiteX2" fmla="*/ 943428 w 943428"/>
              <a:gd name="connsiteY2" fmla="*/ 394012 h 394012"/>
              <a:gd name="connsiteX3" fmla="*/ 0 w 943428"/>
              <a:gd name="connsiteY3" fmla="*/ 394012 h 394012"/>
              <a:gd name="connsiteX0" fmla="*/ 0 w 943428"/>
              <a:gd name="connsiteY0" fmla="*/ 394012 h 394012"/>
              <a:gd name="connsiteX1" fmla="*/ 464828 w 943428"/>
              <a:gd name="connsiteY1" fmla="*/ 0 h 394012"/>
              <a:gd name="connsiteX2" fmla="*/ 943428 w 943428"/>
              <a:gd name="connsiteY2" fmla="*/ 394012 h 394012"/>
              <a:gd name="connsiteX3" fmla="*/ 0 w 943428"/>
              <a:gd name="connsiteY3" fmla="*/ 394012 h 394012"/>
              <a:gd name="connsiteX0" fmla="*/ 0 w 943428"/>
              <a:gd name="connsiteY0" fmla="*/ 394012 h 394012"/>
              <a:gd name="connsiteX1" fmla="*/ 464828 w 943428"/>
              <a:gd name="connsiteY1" fmla="*/ 0 h 394012"/>
              <a:gd name="connsiteX2" fmla="*/ 943428 w 943428"/>
              <a:gd name="connsiteY2" fmla="*/ 394012 h 394012"/>
              <a:gd name="connsiteX3" fmla="*/ 0 w 943428"/>
              <a:gd name="connsiteY3" fmla="*/ 394012 h 394012"/>
              <a:gd name="connsiteX0" fmla="*/ 0 w 943428"/>
              <a:gd name="connsiteY0" fmla="*/ 394012 h 394012"/>
              <a:gd name="connsiteX1" fmla="*/ 464828 w 943428"/>
              <a:gd name="connsiteY1" fmla="*/ 0 h 394012"/>
              <a:gd name="connsiteX2" fmla="*/ 943428 w 943428"/>
              <a:gd name="connsiteY2" fmla="*/ 394012 h 394012"/>
              <a:gd name="connsiteX3" fmla="*/ 0 w 943428"/>
              <a:gd name="connsiteY3" fmla="*/ 394012 h 394012"/>
              <a:gd name="connsiteX0" fmla="*/ 0 w 943428"/>
              <a:gd name="connsiteY0" fmla="*/ 394012 h 394012"/>
              <a:gd name="connsiteX1" fmla="*/ 464828 w 943428"/>
              <a:gd name="connsiteY1" fmla="*/ 0 h 394012"/>
              <a:gd name="connsiteX2" fmla="*/ 943428 w 943428"/>
              <a:gd name="connsiteY2" fmla="*/ 394012 h 394012"/>
              <a:gd name="connsiteX3" fmla="*/ 0 w 943428"/>
              <a:gd name="connsiteY3" fmla="*/ 394012 h 394012"/>
              <a:gd name="connsiteX0" fmla="*/ 0 w 943428"/>
              <a:gd name="connsiteY0" fmla="*/ 394012 h 394012"/>
              <a:gd name="connsiteX1" fmla="*/ 464828 w 943428"/>
              <a:gd name="connsiteY1" fmla="*/ 0 h 394012"/>
              <a:gd name="connsiteX2" fmla="*/ 943428 w 943428"/>
              <a:gd name="connsiteY2" fmla="*/ 394012 h 394012"/>
              <a:gd name="connsiteX3" fmla="*/ 0 w 943428"/>
              <a:gd name="connsiteY3" fmla="*/ 394012 h 394012"/>
              <a:gd name="connsiteX0" fmla="*/ 0 w 943428"/>
              <a:gd name="connsiteY0" fmla="*/ 394012 h 394012"/>
              <a:gd name="connsiteX1" fmla="*/ 464828 w 943428"/>
              <a:gd name="connsiteY1" fmla="*/ 0 h 394012"/>
              <a:gd name="connsiteX2" fmla="*/ 943428 w 943428"/>
              <a:gd name="connsiteY2" fmla="*/ 394012 h 394012"/>
              <a:gd name="connsiteX3" fmla="*/ 0 w 943428"/>
              <a:gd name="connsiteY3" fmla="*/ 394012 h 394012"/>
              <a:gd name="connsiteX0" fmla="*/ 0 w 943428"/>
              <a:gd name="connsiteY0" fmla="*/ 394012 h 394012"/>
              <a:gd name="connsiteX1" fmla="*/ 464828 w 943428"/>
              <a:gd name="connsiteY1" fmla="*/ 0 h 394012"/>
              <a:gd name="connsiteX2" fmla="*/ 943428 w 943428"/>
              <a:gd name="connsiteY2" fmla="*/ 394012 h 394012"/>
              <a:gd name="connsiteX3" fmla="*/ 0 w 943428"/>
              <a:gd name="connsiteY3" fmla="*/ 394012 h 39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3428" h="394012">
                <a:moveTo>
                  <a:pt x="0" y="394012"/>
                </a:moveTo>
                <a:cubicBezTo>
                  <a:pt x="255943" y="258464"/>
                  <a:pt x="241729" y="9821"/>
                  <a:pt x="464828" y="0"/>
                </a:cubicBezTo>
                <a:cubicBezTo>
                  <a:pt x="682648" y="7384"/>
                  <a:pt x="665172" y="266005"/>
                  <a:pt x="943428" y="394012"/>
                </a:cubicBezTo>
                <a:lnTo>
                  <a:pt x="0" y="394012"/>
                </a:lnTo>
                <a:close/>
              </a:path>
            </a:pathLst>
          </a:custGeom>
          <a:solidFill xmlns:a="http://schemas.openxmlformats.org/drawingml/2006/main">
            <a:schemeClr val="accent4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rtlCol="0" anchor="ctr"/>
          <a:lstStyle xmlns:a="http://schemas.openxmlformats.org/drawingml/2006/main"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cdr:txBody>
      </cdr:sp>
      <cdr:pic>
        <cdr:nvPicPr>
          <cdr:cNvPr id="5" name="Graphic 57" descr="Fork and knife">
            <a:extLst xmlns:a="http://schemas.openxmlformats.org/drawingml/2006/main">
              <a:ext uri="{FF2B5EF4-FFF2-40B4-BE49-F238E27FC236}">
                <a16:creationId xmlns:a16="http://schemas.microsoft.com/office/drawing/2014/main" id="{57519235-674B-46D2-AFA1-53C0DB190925}"/>
              </a:ext>
            </a:extLst>
          </cdr:cNvPr>
          <cdr:cNvPicPr>
            <a:picLocks xmlns:a="http://schemas.openxmlformats.org/drawingml/2006/main" noChangeAspect="1"/>
          </cdr:cNvPicPr>
        </cdr:nvPicPr>
        <cdr:blipFill>
          <a:blip xmlns:a="http://schemas.openxmlformats.org/drawingml/2006/main"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 xmlns:a="http://schemas.openxmlformats.org/drawingml/2006/main">
            <a:fillRect/>
          </a:stretch>
        </cdr:blipFill>
        <cdr:spPr>
          <a:xfrm xmlns:a="http://schemas.openxmlformats.org/drawingml/2006/main">
            <a:off x="5867399" y="6354364"/>
            <a:ext cx="457200" cy="457200"/>
          </a:xfrm>
          <a:prstGeom xmlns:a="http://schemas.openxmlformats.org/drawingml/2006/main" prst="rect">
            <a:avLst/>
          </a:prstGeom>
        </cdr:spPr>
      </cdr:pic>
    </cdr:grp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646B8-8151-41BA-87A3-4FC3BF9DBE02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76269-1252-471A-B085-79E5DF5C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30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04D46-4513-4DA2-8BC4-E58897247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055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04D46-4513-4DA2-8BC4-E58897247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1614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04D46-4513-4DA2-8BC4-E58897247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056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04D46-4513-4DA2-8BC4-E58897247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536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04D46-4513-4DA2-8BC4-E58897247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4386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04D46-4513-4DA2-8BC4-E58897247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654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04D46-4513-4DA2-8BC4-E58897247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0759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04D46-4513-4DA2-8BC4-E58897247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939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04D46-4513-4DA2-8BC4-E58897247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402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04D46-4513-4DA2-8BC4-E58897247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69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D012342-BA11-49A5-9190-5D0C5ABAB4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69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B1A5EDF4-155C-4152-8186-F9BCF0FD70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62400" y="0"/>
            <a:ext cx="82296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10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3DB7C16E-602A-4F1F-9840-B47DCC44C9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39900"/>
            <a:ext cx="12192000" cy="3378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08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4777D908-2E4E-497F-829F-27E044CAC4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153752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3309160 h 6858000"/>
              <a:gd name="connsiteX3" fmla="*/ 900759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6153752" y="0"/>
                </a:moveTo>
                <a:lnTo>
                  <a:pt x="12192000" y="0"/>
                </a:lnTo>
                <a:lnTo>
                  <a:pt x="12192000" y="3309160"/>
                </a:lnTo>
                <a:lnTo>
                  <a:pt x="90075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285750" indent="-285750" algn="r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2361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2">
            <a:extLst>
              <a:ext uri="{FF2B5EF4-FFF2-40B4-BE49-F238E27FC236}">
                <a16:creationId xmlns:a16="http://schemas.microsoft.com/office/drawing/2014/main" id="{3CDF21CA-BA19-48AF-A0C2-58ACAB66425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9594" y="2130897"/>
            <a:ext cx="2596208" cy="2596206"/>
          </a:xfrm>
          <a:custGeom>
            <a:avLst/>
            <a:gdLst>
              <a:gd name="connsiteX0" fmla="*/ 1672046 w 3344092"/>
              <a:gd name="connsiteY0" fmla="*/ 0 h 3344092"/>
              <a:gd name="connsiteX1" fmla="*/ 3344092 w 3344092"/>
              <a:gd name="connsiteY1" fmla="*/ 1672046 h 3344092"/>
              <a:gd name="connsiteX2" fmla="*/ 1672046 w 3344092"/>
              <a:gd name="connsiteY2" fmla="*/ 3344092 h 3344092"/>
              <a:gd name="connsiteX3" fmla="*/ 0 w 3344092"/>
              <a:gd name="connsiteY3" fmla="*/ 1672046 h 3344092"/>
              <a:gd name="connsiteX4" fmla="*/ 1672046 w 3344092"/>
              <a:gd name="connsiteY4" fmla="*/ 0 h 33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092" h="3344092">
                <a:moveTo>
                  <a:pt x="1672046" y="0"/>
                </a:moveTo>
                <a:cubicBezTo>
                  <a:pt x="2595492" y="0"/>
                  <a:pt x="3344092" y="748600"/>
                  <a:pt x="3344092" y="1672046"/>
                </a:cubicBezTo>
                <a:cubicBezTo>
                  <a:pt x="3344092" y="2595492"/>
                  <a:pt x="2595492" y="3344092"/>
                  <a:pt x="1672046" y="3344092"/>
                </a:cubicBezTo>
                <a:cubicBezTo>
                  <a:pt x="748600" y="3344092"/>
                  <a:pt x="0" y="2595492"/>
                  <a:pt x="0" y="1672046"/>
                </a:cubicBezTo>
                <a:cubicBezTo>
                  <a:pt x="0" y="748600"/>
                  <a:pt x="748600" y="0"/>
                  <a:pt x="167204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F746F654-D599-4C5D-8DD4-E9F774CC77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97896" y="2130897"/>
            <a:ext cx="2596208" cy="2596206"/>
          </a:xfrm>
          <a:custGeom>
            <a:avLst/>
            <a:gdLst>
              <a:gd name="connsiteX0" fmla="*/ 1672046 w 3344092"/>
              <a:gd name="connsiteY0" fmla="*/ 0 h 3344092"/>
              <a:gd name="connsiteX1" fmla="*/ 3344092 w 3344092"/>
              <a:gd name="connsiteY1" fmla="*/ 1672046 h 3344092"/>
              <a:gd name="connsiteX2" fmla="*/ 1672046 w 3344092"/>
              <a:gd name="connsiteY2" fmla="*/ 3344092 h 3344092"/>
              <a:gd name="connsiteX3" fmla="*/ 0 w 3344092"/>
              <a:gd name="connsiteY3" fmla="*/ 1672046 h 3344092"/>
              <a:gd name="connsiteX4" fmla="*/ 1672046 w 3344092"/>
              <a:gd name="connsiteY4" fmla="*/ 0 h 33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092" h="3344092">
                <a:moveTo>
                  <a:pt x="1672046" y="0"/>
                </a:moveTo>
                <a:cubicBezTo>
                  <a:pt x="2595492" y="0"/>
                  <a:pt x="3344092" y="748600"/>
                  <a:pt x="3344092" y="1672046"/>
                </a:cubicBezTo>
                <a:cubicBezTo>
                  <a:pt x="3344092" y="2595492"/>
                  <a:pt x="2595492" y="3344092"/>
                  <a:pt x="1672046" y="3344092"/>
                </a:cubicBezTo>
                <a:cubicBezTo>
                  <a:pt x="748600" y="3344092"/>
                  <a:pt x="0" y="2595492"/>
                  <a:pt x="0" y="1672046"/>
                </a:cubicBezTo>
                <a:cubicBezTo>
                  <a:pt x="0" y="748600"/>
                  <a:pt x="748600" y="0"/>
                  <a:pt x="167204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6FF8BE04-A63C-49FC-BD48-225C3AD5FED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55393" y="2130897"/>
            <a:ext cx="2596208" cy="2596206"/>
          </a:xfrm>
          <a:custGeom>
            <a:avLst/>
            <a:gdLst>
              <a:gd name="connsiteX0" fmla="*/ 1672046 w 3344092"/>
              <a:gd name="connsiteY0" fmla="*/ 0 h 3344092"/>
              <a:gd name="connsiteX1" fmla="*/ 3344092 w 3344092"/>
              <a:gd name="connsiteY1" fmla="*/ 1672046 h 3344092"/>
              <a:gd name="connsiteX2" fmla="*/ 1672046 w 3344092"/>
              <a:gd name="connsiteY2" fmla="*/ 3344092 h 3344092"/>
              <a:gd name="connsiteX3" fmla="*/ 0 w 3344092"/>
              <a:gd name="connsiteY3" fmla="*/ 1672046 h 3344092"/>
              <a:gd name="connsiteX4" fmla="*/ 1672046 w 3344092"/>
              <a:gd name="connsiteY4" fmla="*/ 0 h 33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092" h="3344092">
                <a:moveTo>
                  <a:pt x="1672046" y="0"/>
                </a:moveTo>
                <a:cubicBezTo>
                  <a:pt x="2595492" y="0"/>
                  <a:pt x="3344092" y="748600"/>
                  <a:pt x="3344092" y="1672046"/>
                </a:cubicBezTo>
                <a:cubicBezTo>
                  <a:pt x="3344092" y="2595492"/>
                  <a:pt x="2595492" y="3344092"/>
                  <a:pt x="1672046" y="3344092"/>
                </a:cubicBezTo>
                <a:cubicBezTo>
                  <a:pt x="748600" y="3344092"/>
                  <a:pt x="0" y="2595492"/>
                  <a:pt x="0" y="1672046"/>
                </a:cubicBezTo>
                <a:cubicBezTo>
                  <a:pt x="0" y="748600"/>
                  <a:pt x="748600" y="0"/>
                  <a:pt x="167204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88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2">
            <a:extLst>
              <a:ext uri="{FF2B5EF4-FFF2-40B4-BE49-F238E27FC236}">
                <a16:creationId xmlns:a16="http://schemas.microsoft.com/office/drawing/2014/main" id="{68CAC5B5-D94B-45CA-A37B-5037BF020A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45923" y="2554514"/>
            <a:ext cx="1748973" cy="1748972"/>
          </a:xfrm>
          <a:custGeom>
            <a:avLst/>
            <a:gdLst>
              <a:gd name="connsiteX0" fmla="*/ 1672046 w 3344092"/>
              <a:gd name="connsiteY0" fmla="*/ 0 h 3344092"/>
              <a:gd name="connsiteX1" fmla="*/ 3344092 w 3344092"/>
              <a:gd name="connsiteY1" fmla="*/ 1672046 h 3344092"/>
              <a:gd name="connsiteX2" fmla="*/ 1672046 w 3344092"/>
              <a:gd name="connsiteY2" fmla="*/ 3344092 h 3344092"/>
              <a:gd name="connsiteX3" fmla="*/ 0 w 3344092"/>
              <a:gd name="connsiteY3" fmla="*/ 1672046 h 3344092"/>
              <a:gd name="connsiteX4" fmla="*/ 1672046 w 3344092"/>
              <a:gd name="connsiteY4" fmla="*/ 0 h 33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092" h="3344092">
                <a:moveTo>
                  <a:pt x="1672046" y="0"/>
                </a:moveTo>
                <a:cubicBezTo>
                  <a:pt x="2595492" y="0"/>
                  <a:pt x="3344092" y="748600"/>
                  <a:pt x="3344092" y="1672046"/>
                </a:cubicBezTo>
                <a:cubicBezTo>
                  <a:pt x="3344092" y="2595492"/>
                  <a:pt x="2595492" y="3344092"/>
                  <a:pt x="1672046" y="3344092"/>
                </a:cubicBezTo>
                <a:cubicBezTo>
                  <a:pt x="748600" y="3344092"/>
                  <a:pt x="0" y="2595492"/>
                  <a:pt x="0" y="1672046"/>
                </a:cubicBezTo>
                <a:cubicBezTo>
                  <a:pt x="0" y="748600"/>
                  <a:pt x="748600" y="0"/>
                  <a:pt x="167204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12">
            <a:extLst>
              <a:ext uri="{FF2B5EF4-FFF2-40B4-BE49-F238E27FC236}">
                <a16:creationId xmlns:a16="http://schemas.microsoft.com/office/drawing/2014/main" id="{6BCA401F-175A-4C55-972A-F05B9D50D2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45923" y="4418295"/>
            <a:ext cx="1748973" cy="1748972"/>
          </a:xfrm>
          <a:custGeom>
            <a:avLst/>
            <a:gdLst>
              <a:gd name="connsiteX0" fmla="*/ 1672046 w 3344092"/>
              <a:gd name="connsiteY0" fmla="*/ 0 h 3344092"/>
              <a:gd name="connsiteX1" fmla="*/ 3344092 w 3344092"/>
              <a:gd name="connsiteY1" fmla="*/ 1672046 h 3344092"/>
              <a:gd name="connsiteX2" fmla="*/ 1672046 w 3344092"/>
              <a:gd name="connsiteY2" fmla="*/ 3344092 h 3344092"/>
              <a:gd name="connsiteX3" fmla="*/ 0 w 3344092"/>
              <a:gd name="connsiteY3" fmla="*/ 1672046 h 3344092"/>
              <a:gd name="connsiteX4" fmla="*/ 1672046 w 3344092"/>
              <a:gd name="connsiteY4" fmla="*/ 0 h 33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092" h="3344092">
                <a:moveTo>
                  <a:pt x="1672046" y="0"/>
                </a:moveTo>
                <a:cubicBezTo>
                  <a:pt x="2595492" y="0"/>
                  <a:pt x="3344092" y="748600"/>
                  <a:pt x="3344092" y="1672046"/>
                </a:cubicBezTo>
                <a:cubicBezTo>
                  <a:pt x="3344092" y="2595492"/>
                  <a:pt x="2595492" y="3344092"/>
                  <a:pt x="1672046" y="3344092"/>
                </a:cubicBezTo>
                <a:cubicBezTo>
                  <a:pt x="748600" y="3344092"/>
                  <a:pt x="0" y="2595492"/>
                  <a:pt x="0" y="1672046"/>
                </a:cubicBezTo>
                <a:cubicBezTo>
                  <a:pt x="0" y="748600"/>
                  <a:pt x="748600" y="0"/>
                  <a:pt x="167204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C06A2B6F-EDF2-4DC5-94B5-4CDB34C432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12720" y="2554514"/>
            <a:ext cx="1748973" cy="1748972"/>
          </a:xfrm>
          <a:custGeom>
            <a:avLst/>
            <a:gdLst>
              <a:gd name="connsiteX0" fmla="*/ 1672046 w 3344092"/>
              <a:gd name="connsiteY0" fmla="*/ 0 h 3344092"/>
              <a:gd name="connsiteX1" fmla="*/ 3344092 w 3344092"/>
              <a:gd name="connsiteY1" fmla="*/ 1672046 h 3344092"/>
              <a:gd name="connsiteX2" fmla="*/ 1672046 w 3344092"/>
              <a:gd name="connsiteY2" fmla="*/ 3344092 h 3344092"/>
              <a:gd name="connsiteX3" fmla="*/ 0 w 3344092"/>
              <a:gd name="connsiteY3" fmla="*/ 1672046 h 3344092"/>
              <a:gd name="connsiteX4" fmla="*/ 1672046 w 3344092"/>
              <a:gd name="connsiteY4" fmla="*/ 0 h 33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092" h="3344092">
                <a:moveTo>
                  <a:pt x="1672046" y="0"/>
                </a:moveTo>
                <a:cubicBezTo>
                  <a:pt x="2595492" y="0"/>
                  <a:pt x="3344092" y="748600"/>
                  <a:pt x="3344092" y="1672046"/>
                </a:cubicBezTo>
                <a:cubicBezTo>
                  <a:pt x="3344092" y="2595492"/>
                  <a:pt x="2595492" y="3344092"/>
                  <a:pt x="1672046" y="3344092"/>
                </a:cubicBezTo>
                <a:cubicBezTo>
                  <a:pt x="748600" y="3344092"/>
                  <a:pt x="0" y="2595492"/>
                  <a:pt x="0" y="1672046"/>
                </a:cubicBezTo>
                <a:cubicBezTo>
                  <a:pt x="0" y="748600"/>
                  <a:pt x="748600" y="0"/>
                  <a:pt x="167204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F3A533B1-A90B-476E-99CE-28B5C524F2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12720" y="4418295"/>
            <a:ext cx="1748973" cy="1748972"/>
          </a:xfrm>
          <a:custGeom>
            <a:avLst/>
            <a:gdLst>
              <a:gd name="connsiteX0" fmla="*/ 1672046 w 3344092"/>
              <a:gd name="connsiteY0" fmla="*/ 0 h 3344092"/>
              <a:gd name="connsiteX1" fmla="*/ 3344092 w 3344092"/>
              <a:gd name="connsiteY1" fmla="*/ 1672046 h 3344092"/>
              <a:gd name="connsiteX2" fmla="*/ 1672046 w 3344092"/>
              <a:gd name="connsiteY2" fmla="*/ 3344092 h 3344092"/>
              <a:gd name="connsiteX3" fmla="*/ 0 w 3344092"/>
              <a:gd name="connsiteY3" fmla="*/ 1672046 h 3344092"/>
              <a:gd name="connsiteX4" fmla="*/ 1672046 w 3344092"/>
              <a:gd name="connsiteY4" fmla="*/ 0 h 33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092" h="3344092">
                <a:moveTo>
                  <a:pt x="1672046" y="0"/>
                </a:moveTo>
                <a:cubicBezTo>
                  <a:pt x="2595492" y="0"/>
                  <a:pt x="3344092" y="748600"/>
                  <a:pt x="3344092" y="1672046"/>
                </a:cubicBezTo>
                <a:cubicBezTo>
                  <a:pt x="3344092" y="2595492"/>
                  <a:pt x="2595492" y="3344092"/>
                  <a:pt x="1672046" y="3344092"/>
                </a:cubicBezTo>
                <a:cubicBezTo>
                  <a:pt x="748600" y="3344092"/>
                  <a:pt x="0" y="2595492"/>
                  <a:pt x="0" y="1672046"/>
                </a:cubicBezTo>
                <a:cubicBezTo>
                  <a:pt x="0" y="748600"/>
                  <a:pt x="748600" y="0"/>
                  <a:pt x="167204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4725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1783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hyperlink" Target="https://www.free-power-point-template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C0CBB-F5B2-457D-A9C5-C908707B7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42FF3-AF53-46D9-95E4-04B896446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6D124-621B-4063-A623-DD503374F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75EAF-CD5D-444F-A0D2-2250F389893E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AE27F-222E-404F-9D44-1F47922B7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7C765-5AA3-45FE-8B89-1A634918C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D70AB-1EB1-4D45-B7D5-C4B9C7B2115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76530-3125-405F-8EF2-17DF62C4BBAA}"/>
              </a:ext>
            </a:extLst>
          </p:cNvPr>
          <p:cNvSpPr txBox="1"/>
          <p:nvPr userDrawn="1"/>
        </p:nvSpPr>
        <p:spPr>
          <a:xfrm>
            <a:off x="-46180" y="688988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https://www.free-power-point-templates.com/</a:t>
            </a:r>
            <a:endParaRPr 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299FBE-D1E6-4B49-86EB-7A4DE2506238}"/>
              </a:ext>
            </a:extLst>
          </p:cNvPr>
          <p:cNvSpPr txBox="1"/>
          <p:nvPr userDrawn="1"/>
        </p:nvSpPr>
        <p:spPr>
          <a:xfrm>
            <a:off x="11042213" y="6889887"/>
            <a:ext cx="1206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76005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5" r:id="rId6"/>
    <p:sldLayoutId id="214748367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image" Target="../media/image5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estaurant.org/hom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4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963BE22-028B-4D06-AE3F-21FCE98C4A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C2967F-D599-4E19-9390-D6AAE3DBB24E}"/>
              </a:ext>
            </a:extLst>
          </p:cNvPr>
          <p:cNvSpPr/>
          <p:nvPr/>
        </p:nvSpPr>
        <p:spPr>
          <a:xfrm>
            <a:off x="-280" y="0"/>
            <a:ext cx="12192000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E25551-F0CD-4F01-BC01-93AB9AD63763}"/>
              </a:ext>
            </a:extLst>
          </p:cNvPr>
          <p:cNvSpPr txBox="1"/>
          <p:nvPr/>
        </p:nvSpPr>
        <p:spPr>
          <a:xfrm>
            <a:off x="1724478" y="1982450"/>
            <a:ext cx="87424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CBF4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Effects of COVID-19 on the Service Industry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CFB007-FD00-4A47-A9D1-50FB5860261F}"/>
              </a:ext>
            </a:extLst>
          </p:cNvPr>
          <p:cNvSpPr/>
          <p:nvPr/>
        </p:nvSpPr>
        <p:spPr>
          <a:xfrm>
            <a:off x="3105834" y="3464966"/>
            <a:ext cx="5979772" cy="45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19" descr="Fork and knife">
            <a:extLst>
              <a:ext uri="{FF2B5EF4-FFF2-40B4-BE49-F238E27FC236}">
                <a16:creationId xmlns:a16="http://schemas.microsoft.com/office/drawing/2014/main" id="{8D3D9BA2-CCA6-40D7-A484-9B9DA2126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521" y="1082592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38EE6A-0DDF-441F-8639-C15E9DE657A2}"/>
              </a:ext>
            </a:extLst>
          </p:cNvPr>
          <p:cNvSpPr txBox="1"/>
          <p:nvPr/>
        </p:nvSpPr>
        <p:spPr>
          <a:xfrm>
            <a:off x="3048571" y="3867193"/>
            <a:ext cx="6094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By: Ryan Grant </a:t>
            </a:r>
          </a:p>
        </p:txBody>
      </p:sp>
    </p:spTree>
    <p:extLst>
      <p:ext uri="{BB962C8B-B14F-4D97-AF65-F5344CB8AC3E}">
        <p14:creationId xmlns:p14="http://schemas.microsoft.com/office/powerpoint/2010/main" val="2245036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185229F1-67DD-47A6-8801-07DB1E57970A}"/>
              </a:ext>
            </a:extLst>
          </p:cNvPr>
          <p:cNvGrpSpPr/>
          <p:nvPr/>
        </p:nvGrpSpPr>
        <p:grpSpPr>
          <a:xfrm>
            <a:off x="0" y="6312933"/>
            <a:ext cx="12192000" cy="545067"/>
            <a:chOff x="0" y="6312933"/>
            <a:chExt cx="12192000" cy="545067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EF2AE306-35B6-4168-90BC-E42CA7669CAA}"/>
                </a:ext>
              </a:extLst>
            </p:cNvPr>
            <p:cNvSpPr/>
            <p:nvPr/>
          </p:nvSpPr>
          <p:spPr>
            <a:xfrm>
              <a:off x="0" y="6786000"/>
              <a:ext cx="12192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Isosceles Triangle 24">
              <a:extLst>
                <a:ext uri="{FF2B5EF4-FFF2-40B4-BE49-F238E27FC236}">
                  <a16:creationId xmlns:a16="http://schemas.microsoft.com/office/drawing/2014/main" id="{09911474-7D75-4784-BE44-8470E23FBE37}"/>
                </a:ext>
              </a:extLst>
            </p:cNvPr>
            <p:cNvSpPr/>
            <p:nvPr/>
          </p:nvSpPr>
          <p:spPr>
            <a:xfrm>
              <a:off x="5272088" y="6312933"/>
              <a:ext cx="1647825" cy="473067"/>
            </a:xfrm>
            <a:custGeom>
              <a:avLst/>
              <a:gdLst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462521 h 462521"/>
                <a:gd name="connsiteX1" fmla="*/ 471714 w 943428"/>
                <a:gd name="connsiteY1" fmla="*/ 0 h 462521"/>
                <a:gd name="connsiteX2" fmla="*/ 943428 w 943428"/>
                <a:gd name="connsiteY2" fmla="*/ 462521 h 462521"/>
                <a:gd name="connsiteX3" fmla="*/ 0 w 943428"/>
                <a:gd name="connsiteY3" fmla="*/ 462521 h 4625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428" h="394012">
                  <a:moveTo>
                    <a:pt x="0" y="394012"/>
                  </a:moveTo>
                  <a:cubicBezTo>
                    <a:pt x="255943" y="258464"/>
                    <a:pt x="241729" y="9821"/>
                    <a:pt x="464828" y="0"/>
                  </a:cubicBezTo>
                  <a:cubicBezTo>
                    <a:pt x="682648" y="7384"/>
                    <a:pt x="665172" y="266005"/>
                    <a:pt x="943428" y="394012"/>
                  </a:cubicBezTo>
                  <a:lnTo>
                    <a:pt x="0" y="3940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0" name="Graphic 209" descr="Fork and knife">
              <a:extLst>
                <a:ext uri="{FF2B5EF4-FFF2-40B4-BE49-F238E27FC236}">
                  <a16:creationId xmlns:a16="http://schemas.microsoft.com/office/drawing/2014/main" id="{A957F28A-910C-4A74-B3D3-4DF669C0A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7399" y="6354364"/>
              <a:ext cx="457200" cy="457200"/>
            </a:xfrm>
            <a:prstGeom prst="rect">
              <a:avLst/>
            </a:prstGeom>
          </p:spPr>
        </p:pic>
      </p:grp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08D0EBB-796F-4B71-9DC6-A77F02D041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8092881"/>
              </p:ext>
            </p:extLst>
          </p:nvPr>
        </p:nvGraphicFramePr>
        <p:xfrm>
          <a:off x="29985" y="17231"/>
          <a:ext cx="5837413" cy="3497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67CDAA7-99AD-4F87-958C-62E6B0E287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9617377"/>
              </p:ext>
            </p:extLst>
          </p:nvPr>
        </p:nvGraphicFramePr>
        <p:xfrm>
          <a:off x="5897382" y="17230"/>
          <a:ext cx="6252496" cy="3497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DC5FED5-9A23-46A0-A24B-72149F4DE5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2838367"/>
              </p:ext>
            </p:extLst>
          </p:nvPr>
        </p:nvGraphicFramePr>
        <p:xfrm>
          <a:off x="0" y="3429001"/>
          <a:ext cx="5897381" cy="3284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33F27F8-60C4-4887-A738-F118BEA436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5541536"/>
              </p:ext>
            </p:extLst>
          </p:nvPr>
        </p:nvGraphicFramePr>
        <p:xfrm>
          <a:off x="6096000" y="3429000"/>
          <a:ext cx="6083862" cy="3284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64719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203D04B-67BE-4D64-B4EA-54FA36BE6374}"/>
              </a:ext>
            </a:extLst>
          </p:cNvPr>
          <p:cNvGrpSpPr/>
          <p:nvPr/>
        </p:nvGrpSpPr>
        <p:grpSpPr>
          <a:xfrm>
            <a:off x="0" y="6312933"/>
            <a:ext cx="12192000" cy="545067"/>
            <a:chOff x="0" y="6312933"/>
            <a:chExt cx="12192000" cy="54506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CE4C2A-A1D9-4A47-B070-1685892E2DC4}"/>
                </a:ext>
              </a:extLst>
            </p:cNvPr>
            <p:cNvSpPr/>
            <p:nvPr/>
          </p:nvSpPr>
          <p:spPr>
            <a:xfrm>
              <a:off x="0" y="6786000"/>
              <a:ext cx="12192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Isosceles Triangle 24">
              <a:extLst>
                <a:ext uri="{FF2B5EF4-FFF2-40B4-BE49-F238E27FC236}">
                  <a16:creationId xmlns:a16="http://schemas.microsoft.com/office/drawing/2014/main" id="{B539156E-52ED-4551-8766-9C392B1C4F01}"/>
                </a:ext>
              </a:extLst>
            </p:cNvPr>
            <p:cNvSpPr/>
            <p:nvPr/>
          </p:nvSpPr>
          <p:spPr>
            <a:xfrm>
              <a:off x="5272088" y="6312933"/>
              <a:ext cx="1647825" cy="473067"/>
            </a:xfrm>
            <a:custGeom>
              <a:avLst/>
              <a:gdLst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462521 h 462521"/>
                <a:gd name="connsiteX1" fmla="*/ 471714 w 943428"/>
                <a:gd name="connsiteY1" fmla="*/ 0 h 462521"/>
                <a:gd name="connsiteX2" fmla="*/ 943428 w 943428"/>
                <a:gd name="connsiteY2" fmla="*/ 462521 h 462521"/>
                <a:gd name="connsiteX3" fmla="*/ 0 w 943428"/>
                <a:gd name="connsiteY3" fmla="*/ 462521 h 4625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428" h="394012">
                  <a:moveTo>
                    <a:pt x="0" y="394012"/>
                  </a:moveTo>
                  <a:cubicBezTo>
                    <a:pt x="255943" y="258464"/>
                    <a:pt x="241729" y="9821"/>
                    <a:pt x="464828" y="0"/>
                  </a:cubicBezTo>
                  <a:cubicBezTo>
                    <a:pt x="682648" y="7384"/>
                    <a:pt x="665172" y="266005"/>
                    <a:pt x="943428" y="394012"/>
                  </a:cubicBezTo>
                  <a:lnTo>
                    <a:pt x="0" y="3940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" name="Graphic 38" descr="Fork and knife">
              <a:extLst>
                <a:ext uri="{FF2B5EF4-FFF2-40B4-BE49-F238E27FC236}">
                  <a16:creationId xmlns:a16="http://schemas.microsoft.com/office/drawing/2014/main" id="{A300B417-8329-41FE-BF87-17A199A76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67399" y="6354364"/>
              <a:ext cx="457200" cy="4572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A844F21-1051-46F7-9899-B9E2A8E0B45D}"/>
              </a:ext>
            </a:extLst>
          </p:cNvPr>
          <p:cNvSpPr txBox="1"/>
          <p:nvPr/>
        </p:nvSpPr>
        <p:spPr>
          <a:xfrm>
            <a:off x="48827" y="1123333"/>
            <a:ext cx="3080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F56832-DDFE-4909-B87E-22074BBE2BB2}"/>
              </a:ext>
            </a:extLst>
          </p:cNvPr>
          <p:cNvSpPr/>
          <p:nvPr/>
        </p:nvSpPr>
        <p:spPr>
          <a:xfrm>
            <a:off x="701334" y="1524058"/>
            <a:ext cx="177553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8CC9D-BE9E-46D5-9E17-FD0C5DA9B25E}"/>
              </a:ext>
            </a:extLst>
          </p:cNvPr>
          <p:cNvSpPr txBox="1"/>
          <p:nvPr/>
        </p:nvSpPr>
        <p:spPr>
          <a:xfrm>
            <a:off x="612559" y="2040975"/>
            <a:ext cx="50336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www.bls.gov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https://restaurant.org/home</a:t>
            </a:r>
            <a:endParaRPr lang="en-US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https://www.yelp.com/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151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963BE22-028B-4D06-AE3F-21FCE98C4A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C2967F-D599-4E19-9390-D6AAE3DBB2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E25551-F0CD-4F01-BC01-93AB9AD63763}"/>
              </a:ext>
            </a:extLst>
          </p:cNvPr>
          <p:cNvSpPr txBox="1"/>
          <p:nvPr/>
        </p:nvSpPr>
        <p:spPr>
          <a:xfrm>
            <a:off x="2895600" y="3022421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CBF4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CFB007-FD00-4A47-A9D1-50FB5860261F}"/>
              </a:ext>
            </a:extLst>
          </p:cNvPr>
          <p:cNvSpPr/>
          <p:nvPr/>
        </p:nvSpPr>
        <p:spPr>
          <a:xfrm>
            <a:off x="3106113" y="4083477"/>
            <a:ext cx="5979772" cy="45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19" descr="Fork and knife">
            <a:extLst>
              <a:ext uri="{FF2B5EF4-FFF2-40B4-BE49-F238E27FC236}">
                <a16:creationId xmlns:a16="http://schemas.microsoft.com/office/drawing/2014/main" id="{8D3D9BA2-CCA6-40D7-A484-9B9DA2126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22129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7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18B82638-FC9C-4F3A-A691-CDD07189F9E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E0A2CACF-A186-433E-BCA8-F5FF8FA5BB85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accent1"/>
              </a:gs>
              <a:gs pos="83000">
                <a:schemeClr val="accent1">
                  <a:alpha val="80000"/>
                </a:schemeClr>
              </a:gs>
              <a:gs pos="400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9C8C18-DAAF-41E6-8534-A4C5FE41911C}"/>
              </a:ext>
            </a:extLst>
          </p:cNvPr>
          <p:cNvGrpSpPr/>
          <p:nvPr/>
        </p:nvGrpSpPr>
        <p:grpSpPr>
          <a:xfrm>
            <a:off x="0" y="6312933"/>
            <a:ext cx="12192000" cy="545067"/>
            <a:chOff x="0" y="6312933"/>
            <a:chExt cx="12192000" cy="54506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C0DA6D-7C75-4426-846D-9001FC732F0E}"/>
                </a:ext>
              </a:extLst>
            </p:cNvPr>
            <p:cNvSpPr/>
            <p:nvPr/>
          </p:nvSpPr>
          <p:spPr>
            <a:xfrm>
              <a:off x="0" y="6786000"/>
              <a:ext cx="12192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Isosceles Triangle 24">
              <a:extLst>
                <a:ext uri="{FF2B5EF4-FFF2-40B4-BE49-F238E27FC236}">
                  <a16:creationId xmlns:a16="http://schemas.microsoft.com/office/drawing/2014/main" id="{6DD43EE2-FF14-455F-A410-65C90204A4E7}"/>
                </a:ext>
              </a:extLst>
            </p:cNvPr>
            <p:cNvSpPr/>
            <p:nvPr/>
          </p:nvSpPr>
          <p:spPr>
            <a:xfrm>
              <a:off x="5272088" y="6312933"/>
              <a:ext cx="1647825" cy="473067"/>
            </a:xfrm>
            <a:custGeom>
              <a:avLst/>
              <a:gdLst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462521 h 462521"/>
                <a:gd name="connsiteX1" fmla="*/ 471714 w 943428"/>
                <a:gd name="connsiteY1" fmla="*/ 0 h 462521"/>
                <a:gd name="connsiteX2" fmla="*/ 943428 w 943428"/>
                <a:gd name="connsiteY2" fmla="*/ 462521 h 462521"/>
                <a:gd name="connsiteX3" fmla="*/ 0 w 943428"/>
                <a:gd name="connsiteY3" fmla="*/ 462521 h 4625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428" h="394012">
                  <a:moveTo>
                    <a:pt x="0" y="394012"/>
                  </a:moveTo>
                  <a:cubicBezTo>
                    <a:pt x="255943" y="258464"/>
                    <a:pt x="241729" y="9821"/>
                    <a:pt x="464828" y="0"/>
                  </a:cubicBezTo>
                  <a:cubicBezTo>
                    <a:pt x="682648" y="7384"/>
                    <a:pt x="665172" y="266005"/>
                    <a:pt x="943428" y="394012"/>
                  </a:cubicBezTo>
                  <a:lnTo>
                    <a:pt x="0" y="3940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" name="Graphic 8" descr="Fork and knife">
              <a:extLst>
                <a:ext uri="{FF2B5EF4-FFF2-40B4-BE49-F238E27FC236}">
                  <a16:creationId xmlns:a16="http://schemas.microsoft.com/office/drawing/2014/main" id="{855F63FE-A57A-4A10-A773-BB95693C2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67399" y="6354364"/>
              <a:ext cx="457200" cy="457200"/>
            </a:xfrm>
            <a:prstGeom prst="rect">
              <a:avLst/>
            </a:prstGeom>
          </p:spPr>
        </p:pic>
      </p:grpSp>
      <p:pic>
        <p:nvPicPr>
          <p:cNvPr id="16" name="Graphic 15" descr="Knife">
            <a:extLst>
              <a:ext uri="{FF2B5EF4-FFF2-40B4-BE49-F238E27FC236}">
                <a16:creationId xmlns:a16="http://schemas.microsoft.com/office/drawing/2014/main" id="{3B39931A-6EB6-4641-8478-020AA72F785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820580">
            <a:off x="170230" y="958517"/>
            <a:ext cx="548640" cy="5486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F0419D-3E7D-47A5-B8A8-7E99BD1861A8}"/>
              </a:ext>
            </a:extLst>
          </p:cNvPr>
          <p:cNvSpPr txBox="1"/>
          <p:nvPr/>
        </p:nvSpPr>
        <p:spPr>
          <a:xfrm>
            <a:off x="485905" y="1648389"/>
            <a:ext cx="60469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than 110,000 restaurants and bars closed, either temporarily or Permanently.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2.5 Million jobs erased compared to pre-pandemic levels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Foodservice industry sales in 2020 fell by $240 billion from an expected $899 billion.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1D694-BD82-42A7-BA38-2CF317967D67}"/>
              </a:ext>
            </a:extLst>
          </p:cNvPr>
          <p:cNvSpPr txBox="1"/>
          <p:nvPr/>
        </p:nvSpPr>
        <p:spPr>
          <a:xfrm>
            <a:off x="889101" y="1002004"/>
            <a:ext cx="419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State of the Industry </a:t>
            </a:r>
          </a:p>
        </p:txBody>
      </p:sp>
    </p:spTree>
    <p:extLst>
      <p:ext uri="{BB962C8B-B14F-4D97-AF65-F5344CB8AC3E}">
        <p14:creationId xmlns:p14="http://schemas.microsoft.com/office/powerpoint/2010/main" val="232215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9E0F971-15BC-4591-8D27-1887F4A66E0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8EB528-181F-4609-9213-CCEB8E6D9683}"/>
              </a:ext>
            </a:extLst>
          </p:cNvPr>
          <p:cNvSpPr/>
          <p:nvPr/>
        </p:nvSpPr>
        <p:spPr>
          <a:xfrm>
            <a:off x="-1" y="1739900"/>
            <a:ext cx="12192000" cy="3393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553AFA2-A5D4-498D-BE50-109C6538A2EE}"/>
              </a:ext>
            </a:extLst>
          </p:cNvPr>
          <p:cNvGrpSpPr/>
          <p:nvPr/>
        </p:nvGrpSpPr>
        <p:grpSpPr>
          <a:xfrm>
            <a:off x="0" y="6277709"/>
            <a:ext cx="12192000" cy="580292"/>
            <a:chOff x="0" y="6312933"/>
            <a:chExt cx="12192000" cy="545067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B572A34-2F40-4FC1-BE49-9C636771E36A}"/>
                </a:ext>
              </a:extLst>
            </p:cNvPr>
            <p:cNvSpPr/>
            <p:nvPr/>
          </p:nvSpPr>
          <p:spPr>
            <a:xfrm>
              <a:off x="0" y="6786000"/>
              <a:ext cx="12192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Isosceles Triangle 24">
              <a:extLst>
                <a:ext uri="{FF2B5EF4-FFF2-40B4-BE49-F238E27FC236}">
                  <a16:creationId xmlns:a16="http://schemas.microsoft.com/office/drawing/2014/main" id="{B1A1C991-7A7D-4576-9D0D-6C10B8FD2482}"/>
                </a:ext>
              </a:extLst>
            </p:cNvPr>
            <p:cNvSpPr/>
            <p:nvPr/>
          </p:nvSpPr>
          <p:spPr>
            <a:xfrm>
              <a:off x="5272088" y="6312933"/>
              <a:ext cx="1647825" cy="473067"/>
            </a:xfrm>
            <a:custGeom>
              <a:avLst/>
              <a:gdLst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462521 h 462521"/>
                <a:gd name="connsiteX1" fmla="*/ 471714 w 943428"/>
                <a:gd name="connsiteY1" fmla="*/ 0 h 462521"/>
                <a:gd name="connsiteX2" fmla="*/ 943428 w 943428"/>
                <a:gd name="connsiteY2" fmla="*/ 462521 h 462521"/>
                <a:gd name="connsiteX3" fmla="*/ 0 w 943428"/>
                <a:gd name="connsiteY3" fmla="*/ 462521 h 4625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428" h="394012">
                  <a:moveTo>
                    <a:pt x="0" y="394012"/>
                  </a:moveTo>
                  <a:cubicBezTo>
                    <a:pt x="255943" y="258464"/>
                    <a:pt x="241729" y="9821"/>
                    <a:pt x="464828" y="0"/>
                  </a:cubicBezTo>
                  <a:cubicBezTo>
                    <a:pt x="682648" y="7384"/>
                    <a:pt x="665172" y="266005"/>
                    <a:pt x="943428" y="394012"/>
                  </a:cubicBezTo>
                  <a:lnTo>
                    <a:pt x="0" y="3940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5" name="Graphic 94" descr="Fork and knife">
              <a:extLst>
                <a:ext uri="{FF2B5EF4-FFF2-40B4-BE49-F238E27FC236}">
                  <a16:creationId xmlns:a16="http://schemas.microsoft.com/office/drawing/2014/main" id="{B94C8872-7E11-4551-A0CA-9189C1EA6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67399" y="6354364"/>
              <a:ext cx="457200" cy="4572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56DDDA-C6AE-4DAB-B9E3-BDC6B6B79790}"/>
              </a:ext>
            </a:extLst>
          </p:cNvPr>
          <p:cNvSpPr txBox="1"/>
          <p:nvPr/>
        </p:nvSpPr>
        <p:spPr>
          <a:xfrm>
            <a:off x="2405062" y="2699238"/>
            <a:ext cx="69246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Comparison To “Stable” Industries?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743335-37C1-43F3-9054-2481C9F6BA2F}"/>
              </a:ext>
            </a:extLst>
          </p:cNvPr>
          <p:cNvSpPr/>
          <p:nvPr/>
        </p:nvSpPr>
        <p:spPr>
          <a:xfrm>
            <a:off x="2877513" y="3926562"/>
            <a:ext cx="5979772" cy="45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2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EE4B558E-0172-4924-8038-B04201B0647D}"/>
              </a:ext>
            </a:extLst>
          </p:cNvPr>
          <p:cNvSpPr/>
          <p:nvPr/>
        </p:nvSpPr>
        <p:spPr>
          <a:xfrm>
            <a:off x="9052963" y="58056"/>
            <a:ext cx="6907161" cy="6858000"/>
          </a:xfrm>
          <a:prstGeom prst="parallelogram">
            <a:avLst>
              <a:gd name="adj" fmla="val 89731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5FCFB213-CDDD-42CD-8302-968A06A63B68}"/>
              </a:ext>
            </a:extLst>
          </p:cNvPr>
          <p:cNvSpPr/>
          <p:nvPr/>
        </p:nvSpPr>
        <p:spPr>
          <a:xfrm>
            <a:off x="-803318" y="-58056"/>
            <a:ext cx="6907161" cy="6858000"/>
          </a:xfrm>
          <a:prstGeom prst="parallelogram">
            <a:avLst>
              <a:gd name="adj" fmla="val 89731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9504F25-41CF-4926-9BBB-3EF37C426B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8351047"/>
              </p:ext>
            </p:extLst>
          </p:nvPr>
        </p:nvGraphicFramePr>
        <p:xfrm>
          <a:off x="80908" y="99641"/>
          <a:ext cx="11709798" cy="6265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EAB92E98-5E96-415F-B8E0-C8B27D19F338}"/>
              </a:ext>
            </a:extLst>
          </p:cNvPr>
          <p:cNvGrpSpPr/>
          <p:nvPr/>
        </p:nvGrpSpPr>
        <p:grpSpPr>
          <a:xfrm>
            <a:off x="0" y="6312933"/>
            <a:ext cx="12192000" cy="545067"/>
            <a:chOff x="0" y="6312933"/>
            <a:chExt cx="12192000" cy="54506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26232B-2CA4-46AC-B134-296545D2CB2C}"/>
                </a:ext>
              </a:extLst>
            </p:cNvPr>
            <p:cNvSpPr/>
            <p:nvPr/>
          </p:nvSpPr>
          <p:spPr>
            <a:xfrm>
              <a:off x="0" y="6786000"/>
              <a:ext cx="12192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Isosceles Triangle 24">
              <a:extLst>
                <a:ext uri="{FF2B5EF4-FFF2-40B4-BE49-F238E27FC236}">
                  <a16:creationId xmlns:a16="http://schemas.microsoft.com/office/drawing/2014/main" id="{E35DBB00-CC4F-44F5-8C35-8BAF41A44AA2}"/>
                </a:ext>
              </a:extLst>
            </p:cNvPr>
            <p:cNvSpPr/>
            <p:nvPr/>
          </p:nvSpPr>
          <p:spPr>
            <a:xfrm>
              <a:off x="5272088" y="6312933"/>
              <a:ext cx="1647825" cy="473067"/>
            </a:xfrm>
            <a:custGeom>
              <a:avLst/>
              <a:gdLst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462521 h 462521"/>
                <a:gd name="connsiteX1" fmla="*/ 471714 w 943428"/>
                <a:gd name="connsiteY1" fmla="*/ 0 h 462521"/>
                <a:gd name="connsiteX2" fmla="*/ 943428 w 943428"/>
                <a:gd name="connsiteY2" fmla="*/ 462521 h 462521"/>
                <a:gd name="connsiteX3" fmla="*/ 0 w 943428"/>
                <a:gd name="connsiteY3" fmla="*/ 462521 h 4625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428" h="394012">
                  <a:moveTo>
                    <a:pt x="0" y="394012"/>
                  </a:moveTo>
                  <a:cubicBezTo>
                    <a:pt x="255943" y="258464"/>
                    <a:pt x="241729" y="9821"/>
                    <a:pt x="464828" y="0"/>
                  </a:cubicBezTo>
                  <a:cubicBezTo>
                    <a:pt x="682648" y="7384"/>
                    <a:pt x="665172" y="266005"/>
                    <a:pt x="943428" y="394012"/>
                  </a:cubicBezTo>
                  <a:lnTo>
                    <a:pt x="0" y="3940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" name="Graphic 10" descr="Fork and knife">
              <a:extLst>
                <a:ext uri="{FF2B5EF4-FFF2-40B4-BE49-F238E27FC236}">
                  <a16:creationId xmlns:a16="http://schemas.microsoft.com/office/drawing/2014/main" id="{2C01BC3D-EC84-4204-AE87-FBB35D8E3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67399" y="6354364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722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DE95FC3-08AC-40CF-A6A4-4E5EBE8352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787448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1655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9E0F971-15BC-4591-8D27-1887F4A66E0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8EB528-181F-4609-9213-CCEB8E6D9683}"/>
              </a:ext>
            </a:extLst>
          </p:cNvPr>
          <p:cNvSpPr/>
          <p:nvPr/>
        </p:nvSpPr>
        <p:spPr>
          <a:xfrm>
            <a:off x="-1" y="1739900"/>
            <a:ext cx="12192000" cy="3393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553AFA2-A5D4-498D-BE50-109C6538A2EE}"/>
              </a:ext>
            </a:extLst>
          </p:cNvPr>
          <p:cNvGrpSpPr/>
          <p:nvPr/>
        </p:nvGrpSpPr>
        <p:grpSpPr>
          <a:xfrm>
            <a:off x="0" y="6277709"/>
            <a:ext cx="12192000" cy="580292"/>
            <a:chOff x="0" y="6312933"/>
            <a:chExt cx="12192000" cy="545067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B572A34-2F40-4FC1-BE49-9C636771E36A}"/>
                </a:ext>
              </a:extLst>
            </p:cNvPr>
            <p:cNvSpPr/>
            <p:nvPr/>
          </p:nvSpPr>
          <p:spPr>
            <a:xfrm>
              <a:off x="0" y="6786000"/>
              <a:ext cx="12192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Isosceles Triangle 24">
              <a:extLst>
                <a:ext uri="{FF2B5EF4-FFF2-40B4-BE49-F238E27FC236}">
                  <a16:creationId xmlns:a16="http://schemas.microsoft.com/office/drawing/2014/main" id="{B1A1C991-7A7D-4576-9D0D-6C10B8FD2482}"/>
                </a:ext>
              </a:extLst>
            </p:cNvPr>
            <p:cNvSpPr/>
            <p:nvPr/>
          </p:nvSpPr>
          <p:spPr>
            <a:xfrm>
              <a:off x="5272088" y="6312933"/>
              <a:ext cx="1647825" cy="473067"/>
            </a:xfrm>
            <a:custGeom>
              <a:avLst/>
              <a:gdLst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462521 h 462521"/>
                <a:gd name="connsiteX1" fmla="*/ 471714 w 943428"/>
                <a:gd name="connsiteY1" fmla="*/ 0 h 462521"/>
                <a:gd name="connsiteX2" fmla="*/ 943428 w 943428"/>
                <a:gd name="connsiteY2" fmla="*/ 462521 h 462521"/>
                <a:gd name="connsiteX3" fmla="*/ 0 w 943428"/>
                <a:gd name="connsiteY3" fmla="*/ 462521 h 4625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428" h="394012">
                  <a:moveTo>
                    <a:pt x="0" y="394012"/>
                  </a:moveTo>
                  <a:cubicBezTo>
                    <a:pt x="255943" y="258464"/>
                    <a:pt x="241729" y="9821"/>
                    <a:pt x="464828" y="0"/>
                  </a:cubicBezTo>
                  <a:cubicBezTo>
                    <a:pt x="682648" y="7384"/>
                    <a:pt x="665172" y="266005"/>
                    <a:pt x="943428" y="394012"/>
                  </a:cubicBezTo>
                  <a:lnTo>
                    <a:pt x="0" y="3940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5" name="Graphic 94" descr="Fork and knife">
              <a:extLst>
                <a:ext uri="{FF2B5EF4-FFF2-40B4-BE49-F238E27FC236}">
                  <a16:creationId xmlns:a16="http://schemas.microsoft.com/office/drawing/2014/main" id="{B94C8872-7E11-4551-A0CA-9189C1EA6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67399" y="6354364"/>
              <a:ext cx="457200" cy="4572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56DDDA-C6AE-4DAB-B9E3-BDC6B6B79790}"/>
              </a:ext>
            </a:extLst>
          </p:cNvPr>
          <p:cNvSpPr txBox="1"/>
          <p:nvPr/>
        </p:nvSpPr>
        <p:spPr>
          <a:xfrm>
            <a:off x="2405062" y="2699238"/>
            <a:ext cx="69246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Restaurant Workers Returning To Work?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743335-37C1-43F3-9054-2481C9F6BA2F}"/>
              </a:ext>
            </a:extLst>
          </p:cNvPr>
          <p:cNvSpPr/>
          <p:nvPr/>
        </p:nvSpPr>
        <p:spPr>
          <a:xfrm>
            <a:off x="2877513" y="3926562"/>
            <a:ext cx="5979772" cy="45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293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203D04B-67BE-4D64-B4EA-54FA36BE6374}"/>
              </a:ext>
            </a:extLst>
          </p:cNvPr>
          <p:cNvGrpSpPr/>
          <p:nvPr/>
        </p:nvGrpSpPr>
        <p:grpSpPr>
          <a:xfrm>
            <a:off x="0" y="6312933"/>
            <a:ext cx="12192000" cy="545067"/>
            <a:chOff x="0" y="6312933"/>
            <a:chExt cx="12192000" cy="54506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CE4C2A-A1D9-4A47-B070-1685892E2DC4}"/>
                </a:ext>
              </a:extLst>
            </p:cNvPr>
            <p:cNvSpPr/>
            <p:nvPr/>
          </p:nvSpPr>
          <p:spPr>
            <a:xfrm>
              <a:off x="0" y="6786000"/>
              <a:ext cx="12192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Isosceles Triangle 24">
              <a:extLst>
                <a:ext uri="{FF2B5EF4-FFF2-40B4-BE49-F238E27FC236}">
                  <a16:creationId xmlns:a16="http://schemas.microsoft.com/office/drawing/2014/main" id="{B539156E-52ED-4551-8766-9C392B1C4F01}"/>
                </a:ext>
              </a:extLst>
            </p:cNvPr>
            <p:cNvSpPr/>
            <p:nvPr/>
          </p:nvSpPr>
          <p:spPr>
            <a:xfrm>
              <a:off x="5272088" y="6312933"/>
              <a:ext cx="1647825" cy="473067"/>
            </a:xfrm>
            <a:custGeom>
              <a:avLst/>
              <a:gdLst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462521 h 462521"/>
                <a:gd name="connsiteX1" fmla="*/ 471714 w 943428"/>
                <a:gd name="connsiteY1" fmla="*/ 0 h 462521"/>
                <a:gd name="connsiteX2" fmla="*/ 943428 w 943428"/>
                <a:gd name="connsiteY2" fmla="*/ 462521 h 462521"/>
                <a:gd name="connsiteX3" fmla="*/ 0 w 943428"/>
                <a:gd name="connsiteY3" fmla="*/ 462521 h 4625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428" h="394012">
                  <a:moveTo>
                    <a:pt x="0" y="394012"/>
                  </a:moveTo>
                  <a:cubicBezTo>
                    <a:pt x="255943" y="258464"/>
                    <a:pt x="241729" y="9821"/>
                    <a:pt x="464828" y="0"/>
                  </a:cubicBezTo>
                  <a:cubicBezTo>
                    <a:pt x="682648" y="7384"/>
                    <a:pt x="665172" y="266005"/>
                    <a:pt x="943428" y="394012"/>
                  </a:cubicBezTo>
                  <a:lnTo>
                    <a:pt x="0" y="3940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" name="Graphic 38" descr="Fork and knife">
              <a:extLst>
                <a:ext uri="{FF2B5EF4-FFF2-40B4-BE49-F238E27FC236}">
                  <a16:creationId xmlns:a16="http://schemas.microsoft.com/office/drawing/2014/main" id="{A300B417-8329-41FE-BF87-17A199A76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67399" y="6354364"/>
              <a:ext cx="457200" cy="457200"/>
            </a:xfrm>
            <a:prstGeom prst="rect">
              <a:avLst/>
            </a:prstGeom>
          </p:spPr>
        </p:pic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A077C3E-4E11-4008-8789-8E1FB9E7F7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9498700"/>
              </p:ext>
            </p:extLst>
          </p:nvPr>
        </p:nvGraphicFramePr>
        <p:xfrm>
          <a:off x="-5715" y="0"/>
          <a:ext cx="12203430" cy="6354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6411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FCD53832-6FFD-4E3D-AF3F-A28B182EC66C}"/>
              </a:ext>
            </a:extLst>
          </p:cNvPr>
          <p:cNvGrpSpPr/>
          <p:nvPr/>
        </p:nvGrpSpPr>
        <p:grpSpPr>
          <a:xfrm>
            <a:off x="0" y="6312933"/>
            <a:ext cx="12192000" cy="545067"/>
            <a:chOff x="0" y="6312933"/>
            <a:chExt cx="12192000" cy="54506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9F3BE63-A9DA-43CF-BF2D-10593C659256}"/>
                </a:ext>
              </a:extLst>
            </p:cNvPr>
            <p:cNvSpPr/>
            <p:nvPr/>
          </p:nvSpPr>
          <p:spPr>
            <a:xfrm>
              <a:off x="0" y="6786000"/>
              <a:ext cx="12192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Isosceles Triangle 24">
              <a:extLst>
                <a:ext uri="{FF2B5EF4-FFF2-40B4-BE49-F238E27FC236}">
                  <a16:creationId xmlns:a16="http://schemas.microsoft.com/office/drawing/2014/main" id="{15F941FE-D8F0-4E75-8A38-2E33859126BC}"/>
                </a:ext>
              </a:extLst>
            </p:cNvPr>
            <p:cNvSpPr/>
            <p:nvPr/>
          </p:nvSpPr>
          <p:spPr>
            <a:xfrm>
              <a:off x="5272088" y="6312933"/>
              <a:ext cx="1647825" cy="473067"/>
            </a:xfrm>
            <a:custGeom>
              <a:avLst/>
              <a:gdLst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462521 h 462521"/>
                <a:gd name="connsiteX1" fmla="*/ 471714 w 943428"/>
                <a:gd name="connsiteY1" fmla="*/ 0 h 462521"/>
                <a:gd name="connsiteX2" fmla="*/ 943428 w 943428"/>
                <a:gd name="connsiteY2" fmla="*/ 462521 h 462521"/>
                <a:gd name="connsiteX3" fmla="*/ 0 w 943428"/>
                <a:gd name="connsiteY3" fmla="*/ 462521 h 4625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428" h="394012">
                  <a:moveTo>
                    <a:pt x="0" y="394012"/>
                  </a:moveTo>
                  <a:cubicBezTo>
                    <a:pt x="255943" y="258464"/>
                    <a:pt x="241729" y="9821"/>
                    <a:pt x="464828" y="0"/>
                  </a:cubicBezTo>
                  <a:cubicBezTo>
                    <a:pt x="682648" y="7384"/>
                    <a:pt x="665172" y="266005"/>
                    <a:pt x="943428" y="394012"/>
                  </a:cubicBezTo>
                  <a:lnTo>
                    <a:pt x="0" y="3940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8" name="Graphic 57" descr="Fork and knife">
              <a:extLst>
                <a:ext uri="{FF2B5EF4-FFF2-40B4-BE49-F238E27FC236}">
                  <a16:creationId xmlns:a16="http://schemas.microsoft.com/office/drawing/2014/main" id="{57519235-674B-46D2-AFA1-53C0DB190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7399" y="6354364"/>
              <a:ext cx="457200" cy="457200"/>
            </a:xfrm>
            <a:prstGeom prst="rect">
              <a:avLst/>
            </a:prstGeom>
          </p:spPr>
        </p:pic>
      </p:grp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C8D2C32-6D72-41D3-BCFB-2E36464E0B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6590432"/>
              </p:ext>
            </p:extLst>
          </p:nvPr>
        </p:nvGraphicFramePr>
        <p:xfrm>
          <a:off x="124064" y="485547"/>
          <a:ext cx="12031174" cy="5780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659010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185229F1-67DD-47A6-8801-07DB1E57970A}"/>
              </a:ext>
            </a:extLst>
          </p:cNvPr>
          <p:cNvGrpSpPr/>
          <p:nvPr/>
        </p:nvGrpSpPr>
        <p:grpSpPr>
          <a:xfrm>
            <a:off x="0" y="6312933"/>
            <a:ext cx="12192000" cy="545067"/>
            <a:chOff x="0" y="6312933"/>
            <a:chExt cx="12192000" cy="545067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EF2AE306-35B6-4168-90BC-E42CA7669CAA}"/>
                </a:ext>
              </a:extLst>
            </p:cNvPr>
            <p:cNvSpPr/>
            <p:nvPr/>
          </p:nvSpPr>
          <p:spPr>
            <a:xfrm>
              <a:off x="0" y="6786000"/>
              <a:ext cx="12192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Isosceles Triangle 24">
              <a:extLst>
                <a:ext uri="{FF2B5EF4-FFF2-40B4-BE49-F238E27FC236}">
                  <a16:creationId xmlns:a16="http://schemas.microsoft.com/office/drawing/2014/main" id="{09911474-7D75-4784-BE44-8470E23FBE37}"/>
                </a:ext>
              </a:extLst>
            </p:cNvPr>
            <p:cNvSpPr/>
            <p:nvPr/>
          </p:nvSpPr>
          <p:spPr>
            <a:xfrm>
              <a:off x="5272088" y="6312933"/>
              <a:ext cx="1647825" cy="473067"/>
            </a:xfrm>
            <a:custGeom>
              <a:avLst/>
              <a:gdLst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462521 h 462521"/>
                <a:gd name="connsiteX1" fmla="*/ 471714 w 943428"/>
                <a:gd name="connsiteY1" fmla="*/ 0 h 462521"/>
                <a:gd name="connsiteX2" fmla="*/ 943428 w 943428"/>
                <a:gd name="connsiteY2" fmla="*/ 462521 h 462521"/>
                <a:gd name="connsiteX3" fmla="*/ 0 w 943428"/>
                <a:gd name="connsiteY3" fmla="*/ 462521 h 4625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428" h="394012">
                  <a:moveTo>
                    <a:pt x="0" y="394012"/>
                  </a:moveTo>
                  <a:cubicBezTo>
                    <a:pt x="255943" y="258464"/>
                    <a:pt x="241729" y="9821"/>
                    <a:pt x="464828" y="0"/>
                  </a:cubicBezTo>
                  <a:cubicBezTo>
                    <a:pt x="682648" y="7384"/>
                    <a:pt x="665172" y="266005"/>
                    <a:pt x="943428" y="394012"/>
                  </a:cubicBezTo>
                  <a:lnTo>
                    <a:pt x="0" y="3940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0" name="Graphic 209" descr="Fork and knife">
              <a:extLst>
                <a:ext uri="{FF2B5EF4-FFF2-40B4-BE49-F238E27FC236}">
                  <a16:creationId xmlns:a16="http://schemas.microsoft.com/office/drawing/2014/main" id="{A957F28A-910C-4A74-B3D3-4DF669C0A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7399" y="6354364"/>
              <a:ext cx="457200" cy="457200"/>
            </a:xfrm>
            <a:prstGeom prst="rect">
              <a:avLst/>
            </a:prstGeom>
          </p:spPr>
        </p:pic>
      </p:grp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FFF2DA1D-47AC-4F41-ADC3-C6866F1A04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9585991"/>
              </p:ext>
            </p:extLst>
          </p:nvPr>
        </p:nvGraphicFramePr>
        <p:xfrm>
          <a:off x="-1" y="0"/>
          <a:ext cx="12191999" cy="6240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25942861"/>
      </p:ext>
    </p:extLst>
  </p:cSld>
  <p:clrMapOvr>
    <a:masterClrMapping/>
  </p:clrMapOvr>
</p:sld>
</file>

<file path=ppt/theme/theme1.xml><?xml version="1.0" encoding="utf-8"?>
<a:theme xmlns:a="http://schemas.openxmlformats.org/drawingml/2006/main" name="30147-restaurant-presentation-1">
  <a:themeElements>
    <a:clrScheme name="Slidehelper - 018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003049"/>
      </a:accent1>
      <a:accent2>
        <a:srgbClr val="D62828"/>
      </a:accent2>
      <a:accent3>
        <a:srgbClr val="F77F00"/>
      </a:accent3>
      <a:accent4>
        <a:srgbClr val="FCBF49"/>
      </a:accent4>
      <a:accent5>
        <a:srgbClr val="EAE2B7"/>
      </a:accent5>
      <a:accent6>
        <a:srgbClr val="BFBFBF"/>
      </a:accent6>
      <a:hlink>
        <a:srgbClr val="003049"/>
      </a:hlink>
      <a:folHlink>
        <a:srgbClr val="D6282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141</Words>
  <Application>Microsoft Office PowerPoint</Application>
  <PresentationFormat>Widescreen</PresentationFormat>
  <Paragraphs>46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Open Sans</vt:lpstr>
      <vt:lpstr>30147-restaurant-presentation-1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30147-restaurant-presentation-1</dc:title>
  <dc:creator/>
  <cp:lastModifiedBy>Ryan Grant</cp:lastModifiedBy>
  <cp:revision>39</cp:revision>
  <dcterms:created xsi:type="dcterms:W3CDTF">2020-09-06T16:07:37Z</dcterms:created>
  <dcterms:modified xsi:type="dcterms:W3CDTF">2021-06-26T15:01:38Z</dcterms:modified>
</cp:coreProperties>
</file>