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2"/>
  </p:notesMasterIdLst>
  <p:sldIdLst>
    <p:sldId id="256" r:id="rId2"/>
    <p:sldId id="1106" r:id="rId3"/>
    <p:sldId id="1107" r:id="rId4"/>
    <p:sldId id="1108" r:id="rId5"/>
    <p:sldId id="1109" r:id="rId6"/>
    <p:sldId id="1110" r:id="rId7"/>
    <p:sldId id="1111" r:id="rId8"/>
    <p:sldId id="1112" r:id="rId9"/>
    <p:sldId id="1113" r:id="rId10"/>
    <p:sldId id="11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226" autoAdjust="0"/>
  </p:normalViewPr>
  <p:slideViewPr>
    <p:cSldViewPr snapToGrid="0" showGuides="1">
      <p:cViewPr varScale="1">
        <p:scale>
          <a:sx n="83" d="100"/>
          <a:sy n="83" d="100"/>
        </p:scale>
        <p:origin x="5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</a:t>
            </a:r>
            <a:r>
              <a:rPr lang="en-US" sz="2000" b="1" baseline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Unemployment Rate</a:t>
            </a:r>
          </a:p>
        </c:rich>
      </c:tx>
      <c:layout>
        <c:manualLayout>
          <c:xMode val="edge"/>
          <c:yMode val="edge"/>
          <c:x val="0.353463227973702"/>
          <c:y val="2.6287328619539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0154405861957E-2"/>
          <c:y val="0.14142568930733021"/>
          <c:w val="0.91631813376907068"/>
          <c:h val="0.73271874349039701"/>
        </c:manualLayout>
      </c:layout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rnd">
              <a:solidFill>
                <a:srgbClr val="FCBF49"/>
              </a:solidFill>
              <a:round/>
            </a:ln>
            <a:effectLst/>
          </c:spPr>
          <c:marker>
            <c:symbol val="none"/>
          </c:marker>
          <c:dLbls>
            <c:dLbl>
              <c:idx val="101"/>
              <c:layout>
                <c:manualLayout>
                  <c:x val="-9.2720472206266918E-2"/>
                  <c:y val="-4.4212390844540789E-2"/>
                </c:manualLayout>
              </c:layout>
              <c:spPr>
                <a:solidFill>
                  <a:sysClr val="window" lastClr="FFFFFF">
                    <a:alpha val="25000"/>
                  </a:sysClr>
                </a:solidFill>
                <a:ln>
                  <a:solidFill>
                    <a:srgbClr val="BFBFBF">
                      <a:alpha val="59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9392340057275926E-2"/>
                      <c:h val="5.85554243513777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A890-4831-822D-9C0CB65957CB}"/>
                </c:ext>
              </c:extLst>
            </c:dLbl>
            <c:dLbl>
              <c:idx val="114"/>
              <c:layout>
                <c:manualLayout>
                  <c:x val="-2.0691599744167222E-2"/>
                  <c:y val="-4.3087508901105964E-2"/>
                </c:manualLayout>
              </c:layout>
              <c:spPr>
                <a:noFill/>
                <a:ln>
                  <a:solidFill>
                    <a:srgbClr val="BFBFBF">
                      <a:alpha val="59000"/>
                    </a:srgb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8011944290182599E-2"/>
                      <c:h val="4.407497718585981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890-4831-822D-9C0CB65957CB}"/>
                </c:ext>
              </c:extLst>
            </c:dLbl>
            <c:dLbl>
              <c:idx val="227"/>
              <c:layout>
                <c:manualLayout>
                  <c:x val="-2.7116817827272675E-2"/>
                  <c:y val="-7.6352359115836821E-2"/>
                </c:manualLayout>
              </c:layout>
              <c:spPr>
                <a:solidFill>
                  <a:sysClr val="window" lastClr="FFFFFF">
                    <a:alpha val="25000"/>
                  </a:sysClr>
                </a:solidFill>
                <a:ln>
                  <a:solidFill>
                    <a:srgbClr val="BFBFBF">
                      <a:alpha val="59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2167603236146441E-2"/>
                      <c:h val="6.52803739142560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890-4831-822D-9C0CB65957CB}"/>
                </c:ext>
              </c:extLst>
            </c:dLbl>
            <c:dLbl>
              <c:idx val="240"/>
              <c:layout>
                <c:manualLayout>
                  <c:x val="-6.816770024555505E-3"/>
                  <c:y val="-6.11305300315539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90-4831-822D-9C0CB65957CB}"/>
                </c:ext>
              </c:extLst>
            </c:dLbl>
            <c:spPr>
              <a:noFill/>
              <a:ln>
                <a:solidFill>
                  <a:srgbClr val="BFBFBF">
                    <a:alpha val="59000"/>
                  </a:srgb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Sheet3!$A$2:$A$242</c:f>
              <c:numCache>
                <c:formatCode>mmm\-yy</c:formatCode>
                <c:ptCount val="241"/>
                <c:pt idx="0">
                  <c:v>37012</c:v>
                </c:pt>
                <c:pt idx="1">
                  <c:v>37043</c:v>
                </c:pt>
                <c:pt idx="2">
                  <c:v>37073</c:v>
                </c:pt>
                <c:pt idx="3">
                  <c:v>37104</c:v>
                </c:pt>
                <c:pt idx="4">
                  <c:v>37135</c:v>
                </c:pt>
                <c:pt idx="5">
                  <c:v>37165</c:v>
                </c:pt>
                <c:pt idx="6">
                  <c:v>37196</c:v>
                </c:pt>
                <c:pt idx="7">
                  <c:v>37226</c:v>
                </c:pt>
                <c:pt idx="8">
                  <c:v>37257</c:v>
                </c:pt>
                <c:pt idx="9">
                  <c:v>37288</c:v>
                </c:pt>
                <c:pt idx="10">
                  <c:v>37316</c:v>
                </c:pt>
                <c:pt idx="11">
                  <c:v>37347</c:v>
                </c:pt>
                <c:pt idx="12">
                  <c:v>37377</c:v>
                </c:pt>
                <c:pt idx="13">
                  <c:v>37408</c:v>
                </c:pt>
                <c:pt idx="14">
                  <c:v>37438</c:v>
                </c:pt>
                <c:pt idx="15">
                  <c:v>37469</c:v>
                </c:pt>
                <c:pt idx="16">
                  <c:v>37500</c:v>
                </c:pt>
                <c:pt idx="17">
                  <c:v>37530</c:v>
                </c:pt>
                <c:pt idx="18">
                  <c:v>37561</c:v>
                </c:pt>
                <c:pt idx="19">
                  <c:v>37591</c:v>
                </c:pt>
                <c:pt idx="20">
                  <c:v>37622</c:v>
                </c:pt>
                <c:pt idx="21">
                  <c:v>37653</c:v>
                </c:pt>
                <c:pt idx="22">
                  <c:v>37681</c:v>
                </c:pt>
                <c:pt idx="23">
                  <c:v>37712</c:v>
                </c:pt>
                <c:pt idx="24">
                  <c:v>37742</c:v>
                </c:pt>
                <c:pt idx="25">
                  <c:v>37773</c:v>
                </c:pt>
                <c:pt idx="26">
                  <c:v>37803</c:v>
                </c:pt>
                <c:pt idx="27">
                  <c:v>37834</c:v>
                </c:pt>
                <c:pt idx="28">
                  <c:v>37865</c:v>
                </c:pt>
                <c:pt idx="29">
                  <c:v>37895</c:v>
                </c:pt>
                <c:pt idx="30">
                  <c:v>37926</c:v>
                </c:pt>
                <c:pt idx="31">
                  <c:v>37956</c:v>
                </c:pt>
                <c:pt idx="32">
                  <c:v>37987</c:v>
                </c:pt>
                <c:pt idx="33">
                  <c:v>38018</c:v>
                </c:pt>
                <c:pt idx="34">
                  <c:v>38047</c:v>
                </c:pt>
                <c:pt idx="35">
                  <c:v>38078</c:v>
                </c:pt>
                <c:pt idx="36">
                  <c:v>38108</c:v>
                </c:pt>
                <c:pt idx="37">
                  <c:v>38139</c:v>
                </c:pt>
                <c:pt idx="38">
                  <c:v>38169</c:v>
                </c:pt>
                <c:pt idx="39">
                  <c:v>38200</c:v>
                </c:pt>
                <c:pt idx="40">
                  <c:v>38231</c:v>
                </c:pt>
                <c:pt idx="41">
                  <c:v>38261</c:v>
                </c:pt>
                <c:pt idx="42">
                  <c:v>38292</c:v>
                </c:pt>
                <c:pt idx="43">
                  <c:v>38322</c:v>
                </c:pt>
                <c:pt idx="44">
                  <c:v>38353</c:v>
                </c:pt>
                <c:pt idx="45">
                  <c:v>38384</c:v>
                </c:pt>
                <c:pt idx="46">
                  <c:v>38412</c:v>
                </c:pt>
                <c:pt idx="47">
                  <c:v>38443</c:v>
                </c:pt>
                <c:pt idx="48">
                  <c:v>38473</c:v>
                </c:pt>
                <c:pt idx="49">
                  <c:v>38504</c:v>
                </c:pt>
                <c:pt idx="50">
                  <c:v>38534</c:v>
                </c:pt>
                <c:pt idx="51">
                  <c:v>38565</c:v>
                </c:pt>
                <c:pt idx="52">
                  <c:v>38596</c:v>
                </c:pt>
                <c:pt idx="53">
                  <c:v>38626</c:v>
                </c:pt>
                <c:pt idx="54">
                  <c:v>38657</c:v>
                </c:pt>
                <c:pt idx="55">
                  <c:v>38687</c:v>
                </c:pt>
                <c:pt idx="56">
                  <c:v>38718</c:v>
                </c:pt>
                <c:pt idx="57">
                  <c:v>38749</c:v>
                </c:pt>
                <c:pt idx="58">
                  <c:v>38777</c:v>
                </c:pt>
                <c:pt idx="59">
                  <c:v>38808</c:v>
                </c:pt>
                <c:pt idx="60">
                  <c:v>38838</c:v>
                </c:pt>
                <c:pt idx="61">
                  <c:v>38869</c:v>
                </c:pt>
                <c:pt idx="62">
                  <c:v>38899</c:v>
                </c:pt>
                <c:pt idx="63">
                  <c:v>38930</c:v>
                </c:pt>
                <c:pt idx="64">
                  <c:v>38961</c:v>
                </c:pt>
                <c:pt idx="65">
                  <c:v>38991</c:v>
                </c:pt>
                <c:pt idx="66">
                  <c:v>39022</c:v>
                </c:pt>
                <c:pt idx="67">
                  <c:v>39052</c:v>
                </c:pt>
                <c:pt idx="68">
                  <c:v>39083</c:v>
                </c:pt>
                <c:pt idx="69">
                  <c:v>39114</c:v>
                </c:pt>
                <c:pt idx="70">
                  <c:v>39142</c:v>
                </c:pt>
                <c:pt idx="71">
                  <c:v>39173</c:v>
                </c:pt>
                <c:pt idx="72">
                  <c:v>39203</c:v>
                </c:pt>
                <c:pt idx="73">
                  <c:v>39234</c:v>
                </c:pt>
                <c:pt idx="74">
                  <c:v>39264</c:v>
                </c:pt>
                <c:pt idx="75">
                  <c:v>39295</c:v>
                </c:pt>
                <c:pt idx="76">
                  <c:v>39326</c:v>
                </c:pt>
                <c:pt idx="77">
                  <c:v>39356</c:v>
                </c:pt>
                <c:pt idx="78">
                  <c:v>39387</c:v>
                </c:pt>
                <c:pt idx="79">
                  <c:v>39417</c:v>
                </c:pt>
                <c:pt idx="80">
                  <c:v>39448</c:v>
                </c:pt>
                <c:pt idx="81">
                  <c:v>39479</c:v>
                </c:pt>
                <c:pt idx="82">
                  <c:v>39508</c:v>
                </c:pt>
                <c:pt idx="83">
                  <c:v>39539</c:v>
                </c:pt>
                <c:pt idx="84">
                  <c:v>39569</c:v>
                </c:pt>
                <c:pt idx="85">
                  <c:v>39600</c:v>
                </c:pt>
                <c:pt idx="86">
                  <c:v>39630</c:v>
                </c:pt>
                <c:pt idx="87">
                  <c:v>39661</c:v>
                </c:pt>
                <c:pt idx="88">
                  <c:v>39692</c:v>
                </c:pt>
                <c:pt idx="89">
                  <c:v>39722</c:v>
                </c:pt>
                <c:pt idx="90">
                  <c:v>39753</c:v>
                </c:pt>
                <c:pt idx="91">
                  <c:v>39783</c:v>
                </c:pt>
                <c:pt idx="92">
                  <c:v>39814</c:v>
                </c:pt>
                <c:pt idx="93">
                  <c:v>39845</c:v>
                </c:pt>
                <c:pt idx="94">
                  <c:v>39873</c:v>
                </c:pt>
                <c:pt idx="95">
                  <c:v>39904</c:v>
                </c:pt>
                <c:pt idx="96">
                  <c:v>39934</c:v>
                </c:pt>
                <c:pt idx="97">
                  <c:v>39965</c:v>
                </c:pt>
                <c:pt idx="98">
                  <c:v>39995</c:v>
                </c:pt>
                <c:pt idx="99">
                  <c:v>40026</c:v>
                </c:pt>
                <c:pt idx="100">
                  <c:v>40057</c:v>
                </c:pt>
                <c:pt idx="101">
                  <c:v>40087</c:v>
                </c:pt>
                <c:pt idx="102">
                  <c:v>40118</c:v>
                </c:pt>
                <c:pt idx="103">
                  <c:v>40148</c:v>
                </c:pt>
                <c:pt idx="104">
                  <c:v>40179</c:v>
                </c:pt>
                <c:pt idx="105">
                  <c:v>40210</c:v>
                </c:pt>
                <c:pt idx="106">
                  <c:v>40238</c:v>
                </c:pt>
                <c:pt idx="107">
                  <c:v>40269</c:v>
                </c:pt>
                <c:pt idx="108">
                  <c:v>40299</c:v>
                </c:pt>
                <c:pt idx="109">
                  <c:v>40330</c:v>
                </c:pt>
                <c:pt idx="110">
                  <c:v>40360</c:v>
                </c:pt>
                <c:pt idx="111">
                  <c:v>40391</c:v>
                </c:pt>
                <c:pt idx="112">
                  <c:v>40422</c:v>
                </c:pt>
                <c:pt idx="113">
                  <c:v>40452</c:v>
                </c:pt>
                <c:pt idx="114">
                  <c:v>40483</c:v>
                </c:pt>
                <c:pt idx="115">
                  <c:v>40513</c:v>
                </c:pt>
                <c:pt idx="116">
                  <c:v>40544</c:v>
                </c:pt>
                <c:pt idx="117">
                  <c:v>40575</c:v>
                </c:pt>
                <c:pt idx="118">
                  <c:v>40603</c:v>
                </c:pt>
                <c:pt idx="119">
                  <c:v>40634</c:v>
                </c:pt>
                <c:pt idx="120">
                  <c:v>40664</c:v>
                </c:pt>
                <c:pt idx="121">
                  <c:v>40695</c:v>
                </c:pt>
                <c:pt idx="122">
                  <c:v>40725</c:v>
                </c:pt>
                <c:pt idx="123">
                  <c:v>40756</c:v>
                </c:pt>
                <c:pt idx="124">
                  <c:v>40787</c:v>
                </c:pt>
                <c:pt idx="125">
                  <c:v>40817</c:v>
                </c:pt>
                <c:pt idx="126">
                  <c:v>40848</c:v>
                </c:pt>
                <c:pt idx="127">
                  <c:v>40878</c:v>
                </c:pt>
                <c:pt idx="128">
                  <c:v>40909</c:v>
                </c:pt>
                <c:pt idx="129">
                  <c:v>40940</c:v>
                </c:pt>
                <c:pt idx="130">
                  <c:v>40969</c:v>
                </c:pt>
                <c:pt idx="131">
                  <c:v>41000</c:v>
                </c:pt>
                <c:pt idx="132">
                  <c:v>41030</c:v>
                </c:pt>
                <c:pt idx="133">
                  <c:v>41061</c:v>
                </c:pt>
                <c:pt idx="134">
                  <c:v>41091</c:v>
                </c:pt>
                <c:pt idx="135">
                  <c:v>41122</c:v>
                </c:pt>
                <c:pt idx="136">
                  <c:v>41153</c:v>
                </c:pt>
                <c:pt idx="137">
                  <c:v>41183</c:v>
                </c:pt>
                <c:pt idx="138">
                  <c:v>41214</c:v>
                </c:pt>
                <c:pt idx="139">
                  <c:v>41244</c:v>
                </c:pt>
                <c:pt idx="140">
                  <c:v>41275</c:v>
                </c:pt>
                <c:pt idx="141">
                  <c:v>41306</c:v>
                </c:pt>
                <c:pt idx="142">
                  <c:v>41334</c:v>
                </c:pt>
                <c:pt idx="143">
                  <c:v>41365</c:v>
                </c:pt>
                <c:pt idx="144">
                  <c:v>41395</c:v>
                </c:pt>
                <c:pt idx="145">
                  <c:v>41426</c:v>
                </c:pt>
                <c:pt idx="146">
                  <c:v>41456</c:v>
                </c:pt>
                <c:pt idx="147">
                  <c:v>41487</c:v>
                </c:pt>
                <c:pt idx="148">
                  <c:v>41518</c:v>
                </c:pt>
                <c:pt idx="149">
                  <c:v>41548</c:v>
                </c:pt>
                <c:pt idx="150">
                  <c:v>41579</c:v>
                </c:pt>
                <c:pt idx="151">
                  <c:v>41609</c:v>
                </c:pt>
                <c:pt idx="152">
                  <c:v>41640</c:v>
                </c:pt>
                <c:pt idx="153">
                  <c:v>41671</c:v>
                </c:pt>
                <c:pt idx="154">
                  <c:v>41699</c:v>
                </c:pt>
                <c:pt idx="155">
                  <c:v>41730</c:v>
                </c:pt>
                <c:pt idx="156">
                  <c:v>41760</c:v>
                </c:pt>
                <c:pt idx="157">
                  <c:v>41791</c:v>
                </c:pt>
                <c:pt idx="158">
                  <c:v>41821</c:v>
                </c:pt>
                <c:pt idx="159">
                  <c:v>41852</c:v>
                </c:pt>
                <c:pt idx="160">
                  <c:v>41883</c:v>
                </c:pt>
                <c:pt idx="161">
                  <c:v>41913</c:v>
                </c:pt>
                <c:pt idx="162">
                  <c:v>41944</c:v>
                </c:pt>
                <c:pt idx="163">
                  <c:v>41974</c:v>
                </c:pt>
                <c:pt idx="164">
                  <c:v>42005</c:v>
                </c:pt>
                <c:pt idx="165">
                  <c:v>42036</c:v>
                </c:pt>
                <c:pt idx="166">
                  <c:v>42064</c:v>
                </c:pt>
                <c:pt idx="167">
                  <c:v>42095</c:v>
                </c:pt>
                <c:pt idx="168">
                  <c:v>42125</c:v>
                </c:pt>
                <c:pt idx="169">
                  <c:v>42156</c:v>
                </c:pt>
                <c:pt idx="170">
                  <c:v>42186</c:v>
                </c:pt>
                <c:pt idx="171">
                  <c:v>42217</c:v>
                </c:pt>
                <c:pt idx="172">
                  <c:v>42248</c:v>
                </c:pt>
                <c:pt idx="173">
                  <c:v>42278</c:v>
                </c:pt>
                <c:pt idx="174">
                  <c:v>42309</c:v>
                </c:pt>
                <c:pt idx="175">
                  <c:v>42339</c:v>
                </c:pt>
                <c:pt idx="176">
                  <c:v>42370</c:v>
                </c:pt>
                <c:pt idx="177">
                  <c:v>42401</c:v>
                </c:pt>
                <c:pt idx="178">
                  <c:v>42430</c:v>
                </c:pt>
                <c:pt idx="179">
                  <c:v>42461</c:v>
                </c:pt>
                <c:pt idx="180">
                  <c:v>42491</c:v>
                </c:pt>
                <c:pt idx="181">
                  <c:v>42522</c:v>
                </c:pt>
                <c:pt idx="182">
                  <c:v>42552</c:v>
                </c:pt>
                <c:pt idx="183">
                  <c:v>42583</c:v>
                </c:pt>
                <c:pt idx="184">
                  <c:v>42614</c:v>
                </c:pt>
                <c:pt idx="185">
                  <c:v>42644</c:v>
                </c:pt>
                <c:pt idx="186">
                  <c:v>42675</c:v>
                </c:pt>
                <c:pt idx="187">
                  <c:v>42705</c:v>
                </c:pt>
                <c:pt idx="188">
                  <c:v>42736</c:v>
                </c:pt>
                <c:pt idx="189">
                  <c:v>42767</c:v>
                </c:pt>
                <c:pt idx="190">
                  <c:v>42795</c:v>
                </c:pt>
                <c:pt idx="191">
                  <c:v>42826</c:v>
                </c:pt>
                <c:pt idx="192">
                  <c:v>42856</c:v>
                </c:pt>
                <c:pt idx="193">
                  <c:v>42887</c:v>
                </c:pt>
                <c:pt idx="194">
                  <c:v>42917</c:v>
                </c:pt>
                <c:pt idx="195">
                  <c:v>42948</c:v>
                </c:pt>
                <c:pt idx="196">
                  <c:v>42979</c:v>
                </c:pt>
                <c:pt idx="197">
                  <c:v>43009</c:v>
                </c:pt>
                <c:pt idx="198">
                  <c:v>43040</c:v>
                </c:pt>
                <c:pt idx="199">
                  <c:v>43070</c:v>
                </c:pt>
                <c:pt idx="200">
                  <c:v>43101</c:v>
                </c:pt>
                <c:pt idx="201">
                  <c:v>43132</c:v>
                </c:pt>
                <c:pt idx="202">
                  <c:v>43160</c:v>
                </c:pt>
                <c:pt idx="203">
                  <c:v>43191</c:v>
                </c:pt>
                <c:pt idx="204">
                  <c:v>43221</c:v>
                </c:pt>
                <c:pt idx="205">
                  <c:v>43252</c:v>
                </c:pt>
                <c:pt idx="206">
                  <c:v>43282</c:v>
                </c:pt>
                <c:pt idx="207">
                  <c:v>43313</c:v>
                </c:pt>
                <c:pt idx="208">
                  <c:v>43344</c:v>
                </c:pt>
                <c:pt idx="209">
                  <c:v>43374</c:v>
                </c:pt>
                <c:pt idx="210">
                  <c:v>43405</c:v>
                </c:pt>
                <c:pt idx="211">
                  <c:v>43435</c:v>
                </c:pt>
                <c:pt idx="212">
                  <c:v>43466</c:v>
                </c:pt>
                <c:pt idx="213">
                  <c:v>43497</c:v>
                </c:pt>
                <c:pt idx="214">
                  <c:v>43525</c:v>
                </c:pt>
                <c:pt idx="215">
                  <c:v>43556</c:v>
                </c:pt>
                <c:pt idx="216">
                  <c:v>43586</c:v>
                </c:pt>
                <c:pt idx="217">
                  <c:v>43617</c:v>
                </c:pt>
                <c:pt idx="218">
                  <c:v>43647</c:v>
                </c:pt>
                <c:pt idx="219">
                  <c:v>43678</c:v>
                </c:pt>
                <c:pt idx="220">
                  <c:v>43709</c:v>
                </c:pt>
                <c:pt idx="221">
                  <c:v>43739</c:v>
                </c:pt>
                <c:pt idx="222">
                  <c:v>43770</c:v>
                </c:pt>
                <c:pt idx="223">
                  <c:v>43800</c:v>
                </c:pt>
                <c:pt idx="224">
                  <c:v>43831</c:v>
                </c:pt>
                <c:pt idx="225">
                  <c:v>43862</c:v>
                </c:pt>
                <c:pt idx="226">
                  <c:v>43891</c:v>
                </c:pt>
                <c:pt idx="227">
                  <c:v>43922</c:v>
                </c:pt>
                <c:pt idx="228">
                  <c:v>43952</c:v>
                </c:pt>
                <c:pt idx="229">
                  <c:v>43983</c:v>
                </c:pt>
                <c:pt idx="230">
                  <c:v>44013</c:v>
                </c:pt>
                <c:pt idx="231">
                  <c:v>44044</c:v>
                </c:pt>
                <c:pt idx="232">
                  <c:v>44075</c:v>
                </c:pt>
                <c:pt idx="233">
                  <c:v>44105</c:v>
                </c:pt>
                <c:pt idx="234">
                  <c:v>44136</c:v>
                </c:pt>
                <c:pt idx="235">
                  <c:v>44166</c:v>
                </c:pt>
                <c:pt idx="236">
                  <c:v>44197</c:v>
                </c:pt>
                <c:pt idx="237">
                  <c:v>44228</c:v>
                </c:pt>
                <c:pt idx="238">
                  <c:v>44256</c:v>
                </c:pt>
                <c:pt idx="239">
                  <c:v>44287</c:v>
                </c:pt>
                <c:pt idx="240">
                  <c:v>44317</c:v>
                </c:pt>
              </c:numCache>
            </c:numRef>
          </c:cat>
          <c:val>
            <c:numRef>
              <c:f>Sheet3!$B$2:$B$242</c:f>
              <c:numCache>
                <c:formatCode>0.0%</c:formatCode>
                <c:ptCount val="241"/>
                <c:pt idx="0">
                  <c:v>4.2999999999999997E-2</c:v>
                </c:pt>
                <c:pt idx="1">
                  <c:v>4.4999999999999998E-2</c:v>
                </c:pt>
                <c:pt idx="2">
                  <c:v>4.5999999999999999E-2</c:v>
                </c:pt>
                <c:pt idx="3">
                  <c:v>4.9000000000000002E-2</c:v>
                </c:pt>
                <c:pt idx="4">
                  <c:v>0.05</c:v>
                </c:pt>
                <c:pt idx="5">
                  <c:v>5.2999999999999999E-2</c:v>
                </c:pt>
                <c:pt idx="6">
                  <c:v>5.5E-2</c:v>
                </c:pt>
                <c:pt idx="7">
                  <c:v>5.7000000000000002E-2</c:v>
                </c:pt>
                <c:pt idx="8">
                  <c:v>5.7000000000000002E-2</c:v>
                </c:pt>
                <c:pt idx="9">
                  <c:v>5.7000000000000002E-2</c:v>
                </c:pt>
                <c:pt idx="10">
                  <c:v>5.7000000000000002E-2</c:v>
                </c:pt>
                <c:pt idx="11">
                  <c:v>5.9000000000000004E-2</c:v>
                </c:pt>
                <c:pt idx="12">
                  <c:v>5.7999999999999996E-2</c:v>
                </c:pt>
                <c:pt idx="13">
                  <c:v>5.7999999999999996E-2</c:v>
                </c:pt>
                <c:pt idx="14">
                  <c:v>5.7999999999999996E-2</c:v>
                </c:pt>
                <c:pt idx="15">
                  <c:v>5.7000000000000002E-2</c:v>
                </c:pt>
                <c:pt idx="16">
                  <c:v>5.7000000000000002E-2</c:v>
                </c:pt>
                <c:pt idx="17">
                  <c:v>5.7000000000000002E-2</c:v>
                </c:pt>
                <c:pt idx="18">
                  <c:v>5.9000000000000004E-2</c:v>
                </c:pt>
                <c:pt idx="19">
                  <c:v>0.06</c:v>
                </c:pt>
                <c:pt idx="20">
                  <c:v>5.7999999999999996E-2</c:v>
                </c:pt>
                <c:pt idx="21">
                  <c:v>5.9000000000000004E-2</c:v>
                </c:pt>
                <c:pt idx="22">
                  <c:v>5.9000000000000004E-2</c:v>
                </c:pt>
                <c:pt idx="23">
                  <c:v>0.06</c:v>
                </c:pt>
                <c:pt idx="24">
                  <c:v>6.0999999999999999E-2</c:v>
                </c:pt>
                <c:pt idx="25">
                  <c:v>6.3E-2</c:v>
                </c:pt>
                <c:pt idx="26">
                  <c:v>6.2E-2</c:v>
                </c:pt>
                <c:pt idx="27">
                  <c:v>6.0999999999999999E-2</c:v>
                </c:pt>
                <c:pt idx="28">
                  <c:v>6.0999999999999999E-2</c:v>
                </c:pt>
                <c:pt idx="29">
                  <c:v>0.06</c:v>
                </c:pt>
                <c:pt idx="30">
                  <c:v>5.7999999999999996E-2</c:v>
                </c:pt>
                <c:pt idx="31">
                  <c:v>5.7000000000000002E-2</c:v>
                </c:pt>
                <c:pt idx="32">
                  <c:v>5.7000000000000002E-2</c:v>
                </c:pt>
                <c:pt idx="33">
                  <c:v>5.5999999999999994E-2</c:v>
                </c:pt>
                <c:pt idx="34">
                  <c:v>5.7999999999999996E-2</c:v>
                </c:pt>
                <c:pt idx="35">
                  <c:v>5.5999999999999994E-2</c:v>
                </c:pt>
                <c:pt idx="36">
                  <c:v>5.5999999999999994E-2</c:v>
                </c:pt>
                <c:pt idx="37">
                  <c:v>5.5999999999999994E-2</c:v>
                </c:pt>
                <c:pt idx="38">
                  <c:v>5.5E-2</c:v>
                </c:pt>
                <c:pt idx="39">
                  <c:v>5.4000000000000006E-2</c:v>
                </c:pt>
                <c:pt idx="40">
                  <c:v>5.4000000000000006E-2</c:v>
                </c:pt>
                <c:pt idx="41">
                  <c:v>5.5E-2</c:v>
                </c:pt>
                <c:pt idx="42">
                  <c:v>5.4000000000000006E-2</c:v>
                </c:pt>
                <c:pt idx="43">
                  <c:v>5.4000000000000006E-2</c:v>
                </c:pt>
                <c:pt idx="44">
                  <c:v>5.2999999999999999E-2</c:v>
                </c:pt>
                <c:pt idx="45">
                  <c:v>5.4000000000000006E-2</c:v>
                </c:pt>
                <c:pt idx="46">
                  <c:v>5.2000000000000005E-2</c:v>
                </c:pt>
                <c:pt idx="47">
                  <c:v>5.2000000000000005E-2</c:v>
                </c:pt>
                <c:pt idx="48">
                  <c:v>5.0999999999999997E-2</c:v>
                </c:pt>
                <c:pt idx="49">
                  <c:v>0.05</c:v>
                </c:pt>
                <c:pt idx="50">
                  <c:v>0.05</c:v>
                </c:pt>
                <c:pt idx="51">
                  <c:v>4.9000000000000002E-2</c:v>
                </c:pt>
                <c:pt idx="52">
                  <c:v>0.05</c:v>
                </c:pt>
                <c:pt idx="53">
                  <c:v>0.05</c:v>
                </c:pt>
                <c:pt idx="54">
                  <c:v>0.05</c:v>
                </c:pt>
                <c:pt idx="55">
                  <c:v>4.9000000000000002E-2</c:v>
                </c:pt>
                <c:pt idx="56">
                  <c:v>4.7E-2</c:v>
                </c:pt>
                <c:pt idx="57">
                  <c:v>4.8000000000000001E-2</c:v>
                </c:pt>
                <c:pt idx="58">
                  <c:v>4.7E-2</c:v>
                </c:pt>
                <c:pt idx="59">
                  <c:v>4.7E-2</c:v>
                </c:pt>
                <c:pt idx="60">
                  <c:v>4.5999999999999999E-2</c:v>
                </c:pt>
                <c:pt idx="61">
                  <c:v>4.5999999999999999E-2</c:v>
                </c:pt>
                <c:pt idx="62">
                  <c:v>4.7E-2</c:v>
                </c:pt>
                <c:pt idx="63">
                  <c:v>4.7E-2</c:v>
                </c:pt>
                <c:pt idx="64">
                  <c:v>4.4999999999999998E-2</c:v>
                </c:pt>
                <c:pt idx="65">
                  <c:v>4.4000000000000004E-2</c:v>
                </c:pt>
                <c:pt idx="66">
                  <c:v>4.4999999999999998E-2</c:v>
                </c:pt>
                <c:pt idx="67">
                  <c:v>4.4000000000000004E-2</c:v>
                </c:pt>
                <c:pt idx="68">
                  <c:v>4.5999999999999999E-2</c:v>
                </c:pt>
                <c:pt idx="69">
                  <c:v>4.4999999999999998E-2</c:v>
                </c:pt>
                <c:pt idx="70">
                  <c:v>4.4000000000000004E-2</c:v>
                </c:pt>
                <c:pt idx="71">
                  <c:v>4.4999999999999998E-2</c:v>
                </c:pt>
                <c:pt idx="72">
                  <c:v>4.4000000000000004E-2</c:v>
                </c:pt>
                <c:pt idx="73">
                  <c:v>4.5999999999999999E-2</c:v>
                </c:pt>
                <c:pt idx="74">
                  <c:v>4.7E-2</c:v>
                </c:pt>
                <c:pt idx="75">
                  <c:v>4.5999999999999999E-2</c:v>
                </c:pt>
                <c:pt idx="76">
                  <c:v>4.7E-2</c:v>
                </c:pt>
                <c:pt idx="77">
                  <c:v>4.7E-2</c:v>
                </c:pt>
                <c:pt idx="78">
                  <c:v>4.7E-2</c:v>
                </c:pt>
                <c:pt idx="79">
                  <c:v>0.05</c:v>
                </c:pt>
                <c:pt idx="80">
                  <c:v>0.05</c:v>
                </c:pt>
                <c:pt idx="81">
                  <c:v>4.9000000000000002E-2</c:v>
                </c:pt>
                <c:pt idx="82">
                  <c:v>5.0999999999999997E-2</c:v>
                </c:pt>
                <c:pt idx="83">
                  <c:v>0.05</c:v>
                </c:pt>
                <c:pt idx="84">
                  <c:v>5.4000000000000006E-2</c:v>
                </c:pt>
                <c:pt idx="85">
                  <c:v>5.5999999999999994E-2</c:v>
                </c:pt>
                <c:pt idx="86">
                  <c:v>5.7999999999999996E-2</c:v>
                </c:pt>
                <c:pt idx="87">
                  <c:v>6.0999999999999999E-2</c:v>
                </c:pt>
                <c:pt idx="88">
                  <c:v>6.0999999999999999E-2</c:v>
                </c:pt>
                <c:pt idx="89">
                  <c:v>6.5000000000000002E-2</c:v>
                </c:pt>
                <c:pt idx="90">
                  <c:v>6.8000000000000005E-2</c:v>
                </c:pt>
                <c:pt idx="91">
                  <c:v>7.2999999999999995E-2</c:v>
                </c:pt>
                <c:pt idx="92">
                  <c:v>7.8E-2</c:v>
                </c:pt>
                <c:pt idx="93">
                  <c:v>8.3000000000000004E-2</c:v>
                </c:pt>
                <c:pt idx="94">
                  <c:v>8.6999999999999994E-2</c:v>
                </c:pt>
                <c:pt idx="95">
                  <c:v>0.09</c:v>
                </c:pt>
                <c:pt idx="96">
                  <c:v>9.4E-2</c:v>
                </c:pt>
                <c:pt idx="97">
                  <c:v>9.5000000000000001E-2</c:v>
                </c:pt>
                <c:pt idx="98">
                  <c:v>9.5000000000000001E-2</c:v>
                </c:pt>
                <c:pt idx="99">
                  <c:v>9.6000000000000002E-2</c:v>
                </c:pt>
                <c:pt idx="100">
                  <c:v>9.8000000000000004E-2</c:v>
                </c:pt>
                <c:pt idx="101">
                  <c:v>0.1</c:v>
                </c:pt>
                <c:pt idx="102">
                  <c:v>9.9000000000000005E-2</c:v>
                </c:pt>
                <c:pt idx="103">
                  <c:v>9.9000000000000005E-2</c:v>
                </c:pt>
                <c:pt idx="104">
                  <c:v>9.8000000000000004E-2</c:v>
                </c:pt>
                <c:pt idx="105">
                  <c:v>9.8000000000000004E-2</c:v>
                </c:pt>
                <c:pt idx="106">
                  <c:v>9.9000000000000005E-2</c:v>
                </c:pt>
                <c:pt idx="107">
                  <c:v>9.9000000000000005E-2</c:v>
                </c:pt>
                <c:pt idx="108">
                  <c:v>9.6000000000000002E-2</c:v>
                </c:pt>
                <c:pt idx="109">
                  <c:v>9.4E-2</c:v>
                </c:pt>
                <c:pt idx="110">
                  <c:v>9.4E-2</c:v>
                </c:pt>
                <c:pt idx="111">
                  <c:v>9.5000000000000001E-2</c:v>
                </c:pt>
                <c:pt idx="112">
                  <c:v>9.5000000000000001E-2</c:v>
                </c:pt>
                <c:pt idx="113">
                  <c:v>9.4E-2</c:v>
                </c:pt>
                <c:pt idx="114">
                  <c:v>9.8000000000000004E-2</c:v>
                </c:pt>
                <c:pt idx="115">
                  <c:v>9.3000000000000013E-2</c:v>
                </c:pt>
                <c:pt idx="116">
                  <c:v>9.0999999999999998E-2</c:v>
                </c:pt>
                <c:pt idx="117">
                  <c:v>0.09</c:v>
                </c:pt>
                <c:pt idx="118">
                  <c:v>0.09</c:v>
                </c:pt>
                <c:pt idx="119">
                  <c:v>9.0999999999999998E-2</c:v>
                </c:pt>
                <c:pt idx="120">
                  <c:v>0.09</c:v>
                </c:pt>
                <c:pt idx="121">
                  <c:v>9.0999999999999998E-2</c:v>
                </c:pt>
                <c:pt idx="122">
                  <c:v>0.09</c:v>
                </c:pt>
                <c:pt idx="123">
                  <c:v>0.09</c:v>
                </c:pt>
                <c:pt idx="124">
                  <c:v>0.09</c:v>
                </c:pt>
                <c:pt idx="125">
                  <c:v>8.8000000000000009E-2</c:v>
                </c:pt>
                <c:pt idx="126">
                  <c:v>8.5999999999999993E-2</c:v>
                </c:pt>
                <c:pt idx="127">
                  <c:v>8.5000000000000006E-2</c:v>
                </c:pt>
                <c:pt idx="128">
                  <c:v>8.3000000000000004E-2</c:v>
                </c:pt>
                <c:pt idx="129">
                  <c:v>8.3000000000000004E-2</c:v>
                </c:pt>
                <c:pt idx="130">
                  <c:v>8.199999999999999E-2</c:v>
                </c:pt>
                <c:pt idx="131">
                  <c:v>8.199999999999999E-2</c:v>
                </c:pt>
                <c:pt idx="132">
                  <c:v>8.199999999999999E-2</c:v>
                </c:pt>
                <c:pt idx="133">
                  <c:v>8.199999999999999E-2</c:v>
                </c:pt>
                <c:pt idx="134">
                  <c:v>8.199999999999999E-2</c:v>
                </c:pt>
                <c:pt idx="135">
                  <c:v>8.1000000000000003E-2</c:v>
                </c:pt>
                <c:pt idx="136">
                  <c:v>7.8E-2</c:v>
                </c:pt>
                <c:pt idx="137">
                  <c:v>7.8E-2</c:v>
                </c:pt>
                <c:pt idx="138">
                  <c:v>7.6999999999999999E-2</c:v>
                </c:pt>
                <c:pt idx="139">
                  <c:v>7.9000000000000001E-2</c:v>
                </c:pt>
                <c:pt idx="140">
                  <c:v>0.08</c:v>
                </c:pt>
                <c:pt idx="141">
                  <c:v>7.6999999999999999E-2</c:v>
                </c:pt>
                <c:pt idx="142">
                  <c:v>7.4999999999999997E-2</c:v>
                </c:pt>
                <c:pt idx="143">
                  <c:v>7.5999999999999998E-2</c:v>
                </c:pt>
                <c:pt idx="144">
                  <c:v>7.4999999999999997E-2</c:v>
                </c:pt>
                <c:pt idx="145">
                  <c:v>7.4999999999999997E-2</c:v>
                </c:pt>
                <c:pt idx="146">
                  <c:v>7.2999999999999995E-2</c:v>
                </c:pt>
                <c:pt idx="147">
                  <c:v>7.2000000000000008E-2</c:v>
                </c:pt>
                <c:pt idx="148">
                  <c:v>7.2000000000000008E-2</c:v>
                </c:pt>
                <c:pt idx="149">
                  <c:v>7.2000000000000008E-2</c:v>
                </c:pt>
                <c:pt idx="150">
                  <c:v>6.9000000000000006E-2</c:v>
                </c:pt>
                <c:pt idx="151">
                  <c:v>6.7000000000000004E-2</c:v>
                </c:pt>
                <c:pt idx="152">
                  <c:v>6.6000000000000003E-2</c:v>
                </c:pt>
                <c:pt idx="153">
                  <c:v>6.7000000000000004E-2</c:v>
                </c:pt>
                <c:pt idx="154">
                  <c:v>6.7000000000000004E-2</c:v>
                </c:pt>
                <c:pt idx="155">
                  <c:v>6.2E-2</c:v>
                </c:pt>
                <c:pt idx="156">
                  <c:v>6.3E-2</c:v>
                </c:pt>
                <c:pt idx="157">
                  <c:v>6.0999999999999999E-2</c:v>
                </c:pt>
                <c:pt idx="158">
                  <c:v>6.2E-2</c:v>
                </c:pt>
                <c:pt idx="159">
                  <c:v>6.0999999999999999E-2</c:v>
                </c:pt>
                <c:pt idx="160">
                  <c:v>5.9000000000000004E-2</c:v>
                </c:pt>
                <c:pt idx="161">
                  <c:v>5.7000000000000002E-2</c:v>
                </c:pt>
                <c:pt idx="162">
                  <c:v>5.7999999999999996E-2</c:v>
                </c:pt>
                <c:pt idx="163">
                  <c:v>5.5999999999999994E-2</c:v>
                </c:pt>
                <c:pt idx="164">
                  <c:v>5.7000000000000002E-2</c:v>
                </c:pt>
                <c:pt idx="165">
                  <c:v>5.5E-2</c:v>
                </c:pt>
                <c:pt idx="166">
                  <c:v>5.4000000000000006E-2</c:v>
                </c:pt>
                <c:pt idx="167">
                  <c:v>5.4000000000000006E-2</c:v>
                </c:pt>
                <c:pt idx="168">
                  <c:v>5.5999999999999994E-2</c:v>
                </c:pt>
                <c:pt idx="169">
                  <c:v>5.2999999999999999E-2</c:v>
                </c:pt>
                <c:pt idx="170">
                  <c:v>5.2000000000000005E-2</c:v>
                </c:pt>
                <c:pt idx="171">
                  <c:v>5.0999999999999997E-2</c:v>
                </c:pt>
                <c:pt idx="172">
                  <c:v>0.05</c:v>
                </c:pt>
                <c:pt idx="173">
                  <c:v>0.05</c:v>
                </c:pt>
                <c:pt idx="174">
                  <c:v>5.0999999999999997E-2</c:v>
                </c:pt>
                <c:pt idx="175">
                  <c:v>0.05</c:v>
                </c:pt>
                <c:pt idx="176">
                  <c:v>4.8000000000000001E-2</c:v>
                </c:pt>
                <c:pt idx="177">
                  <c:v>4.9000000000000002E-2</c:v>
                </c:pt>
                <c:pt idx="178">
                  <c:v>0.05</c:v>
                </c:pt>
                <c:pt idx="179">
                  <c:v>5.0999999999999997E-2</c:v>
                </c:pt>
                <c:pt idx="180">
                  <c:v>4.8000000000000001E-2</c:v>
                </c:pt>
                <c:pt idx="181">
                  <c:v>4.9000000000000002E-2</c:v>
                </c:pt>
                <c:pt idx="182">
                  <c:v>4.8000000000000001E-2</c:v>
                </c:pt>
                <c:pt idx="183">
                  <c:v>4.9000000000000002E-2</c:v>
                </c:pt>
                <c:pt idx="184">
                  <c:v>0.05</c:v>
                </c:pt>
                <c:pt idx="185">
                  <c:v>4.9000000000000002E-2</c:v>
                </c:pt>
                <c:pt idx="186">
                  <c:v>4.7E-2</c:v>
                </c:pt>
                <c:pt idx="187">
                  <c:v>4.7E-2</c:v>
                </c:pt>
                <c:pt idx="188">
                  <c:v>4.7E-2</c:v>
                </c:pt>
                <c:pt idx="189">
                  <c:v>4.5999999999999999E-2</c:v>
                </c:pt>
                <c:pt idx="190">
                  <c:v>4.4000000000000004E-2</c:v>
                </c:pt>
                <c:pt idx="191">
                  <c:v>4.4999999999999998E-2</c:v>
                </c:pt>
                <c:pt idx="192">
                  <c:v>4.4000000000000004E-2</c:v>
                </c:pt>
                <c:pt idx="193">
                  <c:v>4.2999999999999997E-2</c:v>
                </c:pt>
                <c:pt idx="194">
                  <c:v>4.2999999999999997E-2</c:v>
                </c:pt>
                <c:pt idx="195">
                  <c:v>4.4000000000000004E-2</c:v>
                </c:pt>
                <c:pt idx="196">
                  <c:v>4.2000000000000003E-2</c:v>
                </c:pt>
                <c:pt idx="197">
                  <c:v>4.0999999999999995E-2</c:v>
                </c:pt>
                <c:pt idx="198">
                  <c:v>4.2000000000000003E-2</c:v>
                </c:pt>
                <c:pt idx="199">
                  <c:v>4.0999999999999995E-2</c:v>
                </c:pt>
                <c:pt idx="200">
                  <c:v>0.04</c:v>
                </c:pt>
                <c:pt idx="201">
                  <c:v>4.0999999999999995E-2</c:v>
                </c:pt>
                <c:pt idx="202">
                  <c:v>0.04</c:v>
                </c:pt>
                <c:pt idx="203">
                  <c:v>0.04</c:v>
                </c:pt>
                <c:pt idx="204">
                  <c:v>3.7999999999999999E-2</c:v>
                </c:pt>
                <c:pt idx="205">
                  <c:v>0.04</c:v>
                </c:pt>
                <c:pt idx="206">
                  <c:v>3.7999999999999999E-2</c:v>
                </c:pt>
                <c:pt idx="207">
                  <c:v>3.7999999999999999E-2</c:v>
                </c:pt>
                <c:pt idx="208">
                  <c:v>3.7000000000000005E-2</c:v>
                </c:pt>
                <c:pt idx="209">
                  <c:v>3.7999999999999999E-2</c:v>
                </c:pt>
                <c:pt idx="210">
                  <c:v>3.7999999999999999E-2</c:v>
                </c:pt>
                <c:pt idx="211">
                  <c:v>3.9E-2</c:v>
                </c:pt>
                <c:pt idx="212">
                  <c:v>0.04</c:v>
                </c:pt>
                <c:pt idx="213">
                  <c:v>3.7999999999999999E-2</c:v>
                </c:pt>
                <c:pt idx="214">
                  <c:v>3.7999999999999999E-2</c:v>
                </c:pt>
                <c:pt idx="215">
                  <c:v>3.7000000000000005E-2</c:v>
                </c:pt>
                <c:pt idx="216">
                  <c:v>3.7000000000000005E-2</c:v>
                </c:pt>
                <c:pt idx="217">
                  <c:v>3.6000000000000004E-2</c:v>
                </c:pt>
                <c:pt idx="218">
                  <c:v>3.6000000000000004E-2</c:v>
                </c:pt>
                <c:pt idx="219">
                  <c:v>3.7000000000000005E-2</c:v>
                </c:pt>
                <c:pt idx="220">
                  <c:v>3.5000000000000003E-2</c:v>
                </c:pt>
                <c:pt idx="221">
                  <c:v>3.6000000000000004E-2</c:v>
                </c:pt>
                <c:pt idx="222">
                  <c:v>3.6000000000000004E-2</c:v>
                </c:pt>
                <c:pt idx="223">
                  <c:v>3.6000000000000004E-2</c:v>
                </c:pt>
                <c:pt idx="224">
                  <c:v>3.5000000000000003E-2</c:v>
                </c:pt>
                <c:pt idx="225">
                  <c:v>3.5000000000000003E-2</c:v>
                </c:pt>
                <c:pt idx="226">
                  <c:v>4.4000000000000004E-2</c:v>
                </c:pt>
                <c:pt idx="227">
                  <c:v>0.14800000000000002</c:v>
                </c:pt>
                <c:pt idx="228">
                  <c:v>0.13300000000000001</c:v>
                </c:pt>
                <c:pt idx="229">
                  <c:v>0.111</c:v>
                </c:pt>
                <c:pt idx="230">
                  <c:v>0.10199999999999999</c:v>
                </c:pt>
                <c:pt idx="231">
                  <c:v>8.4000000000000005E-2</c:v>
                </c:pt>
                <c:pt idx="232">
                  <c:v>7.8E-2</c:v>
                </c:pt>
                <c:pt idx="233">
                  <c:v>6.9000000000000006E-2</c:v>
                </c:pt>
                <c:pt idx="234">
                  <c:v>6.7000000000000004E-2</c:v>
                </c:pt>
                <c:pt idx="235">
                  <c:v>6.7000000000000004E-2</c:v>
                </c:pt>
                <c:pt idx="236">
                  <c:v>6.3E-2</c:v>
                </c:pt>
                <c:pt idx="237">
                  <c:v>6.2E-2</c:v>
                </c:pt>
                <c:pt idx="238">
                  <c:v>0.06</c:v>
                </c:pt>
                <c:pt idx="239">
                  <c:v>6.0999999999999999E-2</c:v>
                </c:pt>
                <c:pt idx="240">
                  <c:v>5.7999999999999996E-2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90-4831-822D-9C0CB6595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697199"/>
        <c:axId val="490692623"/>
      </c:lineChart>
      <c:dateAx>
        <c:axId val="49069719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490692623"/>
        <c:crosses val="autoZero"/>
        <c:auto val="1"/>
        <c:lblOffset val="100"/>
        <c:baseTimeUnit val="months"/>
      </c:dateAx>
      <c:valAx>
        <c:axId val="49069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49069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Foodservice</a:t>
            </a:r>
            <a:r>
              <a:rPr lang="en-US" b="1" baseline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baseline="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Unemployment Rate</a:t>
            </a:r>
            <a:endParaRPr lang="en-US" b="1" baseline="0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c:rich>
      </c:tx>
      <c:layout>
        <c:manualLayout>
          <c:xMode val="edge"/>
          <c:yMode val="edge"/>
          <c:x val="0.32576041666666666"/>
          <c:y val="2.03703703703703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943282205643923E-2"/>
          <c:y val="0.10828979449669106"/>
          <c:w val="0.91716611157762928"/>
          <c:h val="0.73123167597780681"/>
        </c:manualLayout>
      </c:layout>
      <c:lineChart>
        <c:grouping val="standard"/>
        <c:varyColors val="0"/>
        <c:ser>
          <c:idx val="0"/>
          <c:order val="0"/>
          <c:tx>
            <c:strRef>
              <c:f>'Unemployment Rate'!$K$1</c:f>
              <c:strCache>
                <c:ptCount val="1"/>
                <c:pt idx="0">
                  <c:v>2020</c:v>
                </c:pt>
              </c:strCache>
            </c:strRef>
          </c:tx>
          <c:spPr>
            <a:ln w="38100" cap="rnd">
              <a:solidFill>
                <a:srgbClr val="FCBF49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6.6447741173002561E-2"/>
                  <c:y val="-8.681712591568703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A5-4E36-822C-FB8754852EEE}"/>
                </c:ext>
              </c:extLst>
            </c:dLbl>
            <c:dLbl>
              <c:idx val="11"/>
              <c:layout>
                <c:manualLayout>
                  <c:x val="-1.6666666666666666E-2"/>
                  <c:y val="-2.59259259259259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A5-4E36-822C-FB8754852E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'Unemployment Rate'!$A$2:$A$13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'Unemployment Rate'!$K$2:$K$13</c:f>
              <c:numCache>
                <c:formatCode>0.0%</c:formatCode>
                <c:ptCount val="12"/>
                <c:pt idx="0">
                  <c:v>6.2E-2</c:v>
                </c:pt>
                <c:pt idx="1">
                  <c:v>5.9000000000000004E-2</c:v>
                </c:pt>
                <c:pt idx="2">
                  <c:v>7.9000000000000001E-2</c:v>
                </c:pt>
                <c:pt idx="3">
                  <c:v>0.373</c:v>
                </c:pt>
                <c:pt idx="4">
                  <c:v>0.33899999999999997</c:v>
                </c:pt>
                <c:pt idx="5">
                  <c:v>0.26600000000000001</c:v>
                </c:pt>
                <c:pt idx="6">
                  <c:v>0.23899999999999999</c:v>
                </c:pt>
                <c:pt idx="7">
                  <c:v>0.20800000000000002</c:v>
                </c:pt>
                <c:pt idx="8">
                  <c:v>0.18</c:v>
                </c:pt>
                <c:pt idx="9">
                  <c:v>0.159</c:v>
                </c:pt>
                <c:pt idx="10">
                  <c:v>0.14599999999999999</c:v>
                </c:pt>
                <c:pt idx="11">
                  <c:v>0.16399999999999998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A5-4E36-822C-FB8754852EEE}"/>
            </c:ext>
          </c:extLst>
        </c:ser>
        <c:ser>
          <c:idx val="1"/>
          <c:order val="1"/>
          <c:tx>
            <c:strRef>
              <c:f>'Unemployment Rate'!$L$1</c:f>
              <c:strCache>
                <c:ptCount val="1"/>
                <c:pt idx="0">
                  <c:v>2021</c:v>
                </c:pt>
              </c:strCache>
            </c:strRef>
          </c:tx>
          <c:spPr>
            <a:ln w="38100" cap="rnd">
              <a:solidFill>
                <a:srgbClr val="D62828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2.9903004782825704E-2"/>
                  <c:y val="-4.03896530392479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A5-4E36-822C-FB8754852E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'Unemployment Rate'!$A$2:$A$13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'Unemployment Rate'!$L$2:$L$13</c:f>
              <c:numCache>
                <c:formatCode>0.0%</c:formatCode>
                <c:ptCount val="12"/>
                <c:pt idx="0">
                  <c:v>0.153</c:v>
                </c:pt>
                <c:pt idx="1">
                  <c:v>0.127</c:v>
                </c:pt>
                <c:pt idx="2">
                  <c:v>0.127</c:v>
                </c:pt>
                <c:pt idx="3">
                  <c:v>0.107</c:v>
                </c:pt>
                <c:pt idx="4">
                  <c:v>9.9000000000000005E-2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A5-4E36-822C-FB8754852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9859519"/>
        <c:axId val="1909857023"/>
      </c:lineChart>
      <c:catAx>
        <c:axId val="190985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57023"/>
        <c:crosses val="autoZero"/>
        <c:auto val="1"/>
        <c:lblAlgn val="ctr"/>
        <c:lblOffset val="100"/>
        <c:noMultiLvlLbl val="0"/>
      </c:catAx>
      <c:valAx>
        <c:axId val="190985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90985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7378781167979005"/>
          <c:y val="3.3704758777121743E-2"/>
          <c:w val="0.18763746719160104"/>
          <c:h val="5.4559062755370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1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1.47451E-17</cdr:x>
      <cdr:y>0.92052</cdr:y>
    </cdr:from>
    <cdr:to>
      <cdr:x>1</cdr:x>
      <cdr:y>1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FCD53832-6FFD-4E3D-AF3F-A28B182EC66C}"/>
            </a:ext>
          </a:extLst>
        </cdr:cNvPr>
        <cdr:cNvGrpSpPr/>
      </cdr:nvGrpSpPr>
      <cdr:grpSpPr>
        <a:xfrm xmlns:a="http://schemas.openxmlformats.org/drawingml/2006/main">
          <a:off x="0" y="6312933"/>
          <a:ext cx="12192000" cy="545067"/>
          <a:chOff x="0" y="6312933"/>
          <a:chExt cx="12192000" cy="545067"/>
        </a:xfrm>
      </cdr:grpSpPr>
      <cdr:sp macro="" textlink="">
        <cdr:nvSpPr>
          <cdr:cNvPr id="3" name="Rectangle 2">
            <a:extLst xmlns:a="http://schemas.openxmlformats.org/drawingml/2006/main">
              <a:ext uri="{FF2B5EF4-FFF2-40B4-BE49-F238E27FC236}">
                <a16:creationId xmlns:a16="http://schemas.microsoft.com/office/drawing/2014/main" id="{29F3BE63-A9DA-43CF-BF2D-10593C659256}"/>
              </a:ext>
            </a:extLst>
          </cdr:cNvPr>
          <cdr:cNvSpPr/>
        </cdr:nvSpPr>
        <cdr:spPr>
          <a:xfrm xmlns:a="http://schemas.openxmlformats.org/drawingml/2006/main">
            <a:off x="0" y="6786000"/>
            <a:ext cx="12192000" cy="72000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accent4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cdr:txBody>
      </cdr:sp>
      <cdr:sp macro="" textlink="">
        <cdr:nvSpPr>
          <cdr:cNvPr id="4" name="Isosceles Triangle 24">
            <a:extLst xmlns:a="http://schemas.openxmlformats.org/drawingml/2006/main">
              <a:ext uri="{FF2B5EF4-FFF2-40B4-BE49-F238E27FC236}">
                <a16:creationId xmlns:a16="http://schemas.microsoft.com/office/drawing/2014/main" id="{15F941FE-D8F0-4E75-8A38-2E33859126BC}"/>
              </a:ext>
            </a:extLst>
          </cdr:cNvPr>
          <cdr:cNvSpPr/>
        </cdr:nvSpPr>
        <cdr:spPr>
          <a:xfrm xmlns:a="http://schemas.openxmlformats.org/drawingml/2006/main">
            <a:off x="5272088" y="6312933"/>
            <a:ext cx="1647825" cy="473067"/>
          </a:xfrm>
          <a:custGeom xmlns:a="http://schemas.openxmlformats.org/drawingml/2006/main">
            <a:avLst/>
            <a:gdLst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510146 h 510146"/>
              <a:gd name="connsiteX1" fmla="*/ 471714 w 943428"/>
              <a:gd name="connsiteY1" fmla="*/ 0 h 510146"/>
              <a:gd name="connsiteX2" fmla="*/ 943428 w 943428"/>
              <a:gd name="connsiteY2" fmla="*/ 510146 h 510146"/>
              <a:gd name="connsiteX3" fmla="*/ 0 w 943428"/>
              <a:gd name="connsiteY3" fmla="*/ 510146 h 510146"/>
              <a:gd name="connsiteX0" fmla="*/ 0 w 943428"/>
              <a:gd name="connsiteY0" fmla="*/ 462521 h 462521"/>
              <a:gd name="connsiteX1" fmla="*/ 471714 w 943428"/>
              <a:gd name="connsiteY1" fmla="*/ 0 h 462521"/>
              <a:gd name="connsiteX2" fmla="*/ 943428 w 943428"/>
              <a:gd name="connsiteY2" fmla="*/ 462521 h 462521"/>
              <a:gd name="connsiteX3" fmla="*/ 0 w 943428"/>
              <a:gd name="connsiteY3" fmla="*/ 462521 h 4625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9021 h 399021"/>
              <a:gd name="connsiteX1" fmla="*/ 464828 w 943428"/>
              <a:gd name="connsiteY1" fmla="*/ 0 h 399021"/>
              <a:gd name="connsiteX2" fmla="*/ 943428 w 943428"/>
              <a:gd name="connsiteY2" fmla="*/ 399021 h 399021"/>
              <a:gd name="connsiteX3" fmla="*/ 0 w 943428"/>
              <a:gd name="connsiteY3" fmla="*/ 399021 h 399021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  <a:gd name="connsiteX0" fmla="*/ 0 w 943428"/>
              <a:gd name="connsiteY0" fmla="*/ 394012 h 394012"/>
              <a:gd name="connsiteX1" fmla="*/ 464828 w 943428"/>
              <a:gd name="connsiteY1" fmla="*/ 0 h 394012"/>
              <a:gd name="connsiteX2" fmla="*/ 943428 w 943428"/>
              <a:gd name="connsiteY2" fmla="*/ 394012 h 394012"/>
              <a:gd name="connsiteX3" fmla="*/ 0 w 943428"/>
              <a:gd name="connsiteY3" fmla="*/ 394012 h 39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428" h="394012">
                <a:moveTo>
                  <a:pt x="0" y="394012"/>
                </a:moveTo>
                <a:cubicBezTo>
                  <a:pt x="255943" y="258464"/>
                  <a:pt x="241729" y="9821"/>
                  <a:pt x="464828" y="0"/>
                </a:cubicBezTo>
                <a:cubicBezTo>
                  <a:pt x="682648" y="7384"/>
                  <a:pt x="665172" y="266005"/>
                  <a:pt x="943428" y="394012"/>
                </a:cubicBezTo>
                <a:lnTo>
                  <a:pt x="0" y="394012"/>
                </a:lnTo>
                <a:close/>
              </a:path>
            </a:pathLst>
          </a:custGeom>
          <a:solidFill xmlns:a="http://schemas.openxmlformats.org/drawingml/2006/main">
            <a:schemeClr val="accent4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cdr:txBody>
      </cdr:sp>
      <cdr:pic>
        <cdr:nvPicPr>
          <cdr:cNvPr id="5" name="Graphic 57" descr="Fork and knife">
            <a:extLst xmlns:a="http://schemas.openxmlformats.org/drawingml/2006/main">
              <a:ext uri="{FF2B5EF4-FFF2-40B4-BE49-F238E27FC236}">
                <a16:creationId xmlns:a16="http://schemas.microsoft.com/office/drawing/2014/main" id="{57519235-674B-46D2-AFA1-53C0DB190925}"/>
              </a:ext>
            </a:extLst>
          </cdr:cNvPr>
          <cdr:cNvPicPr>
            <a:picLocks xmlns:a="http://schemas.openxmlformats.org/drawingml/2006/main" noChangeAspect="1"/>
          </cdr:cNvPicPr>
        </cdr:nvPicPr>
        <cdr:blipFill>
          <a:blip xmlns:a="http://schemas.openxmlformats.org/drawingml/2006/main"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 xmlns:a="http://schemas.openxmlformats.org/drawingml/2006/main">
            <a:fillRect/>
          </a:stretch>
        </cdr:blipFill>
        <cdr:spPr>
          <a:xfrm xmlns:a="http://schemas.openxmlformats.org/drawingml/2006/main">
            <a:off x="5867399" y="6354364"/>
            <a:ext cx="457200" cy="457200"/>
          </a:xfrm>
          <a:prstGeom xmlns:a="http://schemas.openxmlformats.org/drawingml/2006/main" prst="rect">
            <a:avLst/>
          </a:prstGeom>
        </cdr:spPr>
      </cdr:pic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646B8-8151-41BA-87A3-4FC3BF9DBE02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76269-1252-471A-B085-79E5DF5C1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https://www.pexels.com/photo/alcohol-architecture-bar-beer-260922/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05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https://www.pexels.com/photo/chef-holding-white-tea-cup-887827/https://www.pexels.com/photo/chef-holding-white-tea-cup-887827/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05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https://www.pexels.com/photo/pendant-bulb-photo-750843/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75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https://www.pexels.com/photo/man-and-woman-wearing-black-and-white-striped-aprons-2696064/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38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https://unsplash.com/photos/SiQgni-cqFg</a:t>
            </a:r>
          </a:p>
          <a:p>
            <a:r>
              <a:rPr lang="en-US" dirty="0"/>
              <a:t>https://unsplash.com/photos/GSD9VoG6f-U</a:t>
            </a:r>
          </a:p>
          <a:p>
            <a:r>
              <a:rPr lang="en-US" dirty="0"/>
              <a:t>https://unsplash.com/photos/DdglEoIC2y4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65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https://unsplash.com/photos/Orz90t6o0e4</a:t>
            </a:r>
          </a:p>
          <a:p>
            <a:r>
              <a:rPr lang="en-US" dirty="0"/>
              <a:t>https://www.pexels.com/photo/plate-of-yellow-food-with-green-relish-2297961/</a:t>
            </a:r>
          </a:p>
          <a:p>
            <a:r>
              <a:rPr lang="en-US" dirty="0"/>
              <a:t>https://www.pexels.com/photo/top-view-photo-of-food-on-top-of-baking-rack-2741448/</a:t>
            </a:r>
          </a:p>
          <a:p>
            <a:r>
              <a:rPr lang="en-US" dirty="0"/>
              <a:t>https://www.pexels.com/photo/salad-on-a-plate-2097090/</a:t>
            </a:r>
          </a:p>
          <a:p>
            <a:r>
              <a:rPr lang="en-US" dirty="0"/>
              <a:t>https://www.pexels.com/photo/noodle-soup-with-meat-and-vegetables-in-white-ceramic-bowl-4110421/</a:t>
            </a:r>
          </a:p>
          <a:p>
            <a:r>
              <a:rPr lang="en-US" dirty="0"/>
              <a:t>https://www.pexels.com/photo/noodle-soup-with-meat-and-vegetables-in-white-ceramic-bowl-4110421/</a:t>
            </a:r>
          </a:p>
          <a:p>
            <a:r>
              <a:rPr lang="en-US" dirty="0"/>
              <a:t>https://www.pexels.com/photo/cooked-food-704569/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497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https://www.pexels.com/photo/top-view-of-food-1640772/</a:t>
            </a:r>
          </a:p>
          <a:p>
            <a:r>
              <a:rPr lang="en-US" dirty="0"/>
              <a:t>https://www.pexels.com/photo/close-up-photo-of-a-cheese-burger-1633578/</a:t>
            </a:r>
          </a:p>
          <a:p>
            <a:r>
              <a:rPr lang="en-US" dirty="0"/>
              <a:t>https://www.pexels.com/photo/burrito-chicken-delicious-dinner-461198/</a:t>
            </a:r>
          </a:p>
          <a:p>
            <a:r>
              <a:rPr lang="en-US" dirty="0"/>
              <a:t>https://www.pexels.com/photo/blur-breakfast-close-up-dairy-product-376464/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939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https://pixabay.com/illustrations/cook-boy-cooking-kitchen-chef-1773638/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https://www.pexels.com/photo/alcohol-architecture-bar-beer-260922/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404D46-4513-4DA2-8BC4-E58897247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61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12342-BA11-49A5-9190-5D0C5ABAB4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9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B1A5EDF4-155C-4152-8186-F9BCF0FD70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2400" y="0"/>
            <a:ext cx="82296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10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DB7C16E-602A-4F1F-9840-B47DCC44C9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39900"/>
            <a:ext cx="12192000" cy="3378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08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777D908-2E4E-497F-829F-27E044CAC4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153752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309160 h 6858000"/>
              <a:gd name="connsiteX3" fmla="*/ 900759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6153752" y="0"/>
                </a:moveTo>
                <a:lnTo>
                  <a:pt x="12192000" y="0"/>
                </a:lnTo>
                <a:lnTo>
                  <a:pt x="12192000" y="3309160"/>
                </a:lnTo>
                <a:lnTo>
                  <a:pt x="90075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285750" indent="-285750" algn="r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3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CDF21CA-BA19-48AF-A0C2-58ACAB6642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9594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46F654-D599-4C5D-8DD4-E9F774CC7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7896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6FF8BE04-A63C-49FC-BD48-225C3AD5FE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55393" y="2130897"/>
            <a:ext cx="2596208" cy="2596206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8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2C06D9CB-4A2A-44AC-99EE-7BA18CE6845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4DAA4A0B-89A0-4901-9BC6-B6E8DF99F9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5824" y="3000829"/>
            <a:ext cx="1567544" cy="1567543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B5A38281-F7E3-4504-B585-6DB67C3F24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09026" y="3000829"/>
            <a:ext cx="1567544" cy="1567543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410E7FB8-E1B0-41E9-9628-146FB9A86E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12228" y="3000829"/>
            <a:ext cx="1567544" cy="1567543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00B4E87D-4404-4F72-A0CF-0853A598EF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5430" y="3000829"/>
            <a:ext cx="1567544" cy="1567543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3C409604-2AB8-4696-9651-F8BCB671DE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8632" y="3000829"/>
            <a:ext cx="1567544" cy="1567543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3924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68CAC5B5-D94B-45CA-A37B-5037BF020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5923" y="2554514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6BCA401F-175A-4C55-972A-F05B9D50D2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45923" y="4418295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C06A2B6F-EDF2-4DC5-94B5-4CDB34C432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12720" y="2554514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F3A533B1-A90B-476E-99CE-28B5C524F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2720" y="4418295"/>
            <a:ext cx="1748973" cy="1748972"/>
          </a:xfrm>
          <a:custGeom>
            <a:avLst/>
            <a:gdLst>
              <a:gd name="connsiteX0" fmla="*/ 1672046 w 3344092"/>
              <a:gd name="connsiteY0" fmla="*/ 0 h 3344092"/>
              <a:gd name="connsiteX1" fmla="*/ 3344092 w 3344092"/>
              <a:gd name="connsiteY1" fmla="*/ 1672046 h 3344092"/>
              <a:gd name="connsiteX2" fmla="*/ 1672046 w 3344092"/>
              <a:gd name="connsiteY2" fmla="*/ 3344092 h 3344092"/>
              <a:gd name="connsiteX3" fmla="*/ 0 w 3344092"/>
              <a:gd name="connsiteY3" fmla="*/ 1672046 h 3344092"/>
              <a:gd name="connsiteX4" fmla="*/ 1672046 w 3344092"/>
              <a:gd name="connsiteY4" fmla="*/ 0 h 33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092" h="3344092">
                <a:moveTo>
                  <a:pt x="1672046" y="0"/>
                </a:moveTo>
                <a:cubicBezTo>
                  <a:pt x="2595492" y="0"/>
                  <a:pt x="3344092" y="748600"/>
                  <a:pt x="3344092" y="1672046"/>
                </a:cubicBezTo>
                <a:cubicBezTo>
                  <a:pt x="3344092" y="2595492"/>
                  <a:pt x="2595492" y="3344092"/>
                  <a:pt x="1672046" y="3344092"/>
                </a:cubicBezTo>
                <a:cubicBezTo>
                  <a:pt x="748600" y="3344092"/>
                  <a:pt x="0" y="2595492"/>
                  <a:pt x="0" y="1672046"/>
                </a:cubicBezTo>
                <a:cubicBezTo>
                  <a:pt x="0" y="748600"/>
                  <a:pt x="748600" y="0"/>
                  <a:pt x="167204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725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78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www.free-power-point-templates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C0CBB-F5B2-457D-A9C5-C908707B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2FF3-AF53-46D9-95E4-04B89644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D124-621B-4063-A623-DD503374F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5EAF-CD5D-444F-A0D2-2250F389893E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E27F-222E-404F-9D44-1F47922B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C765-5AA3-45FE-8B89-1A634918C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70AB-1EB1-4D45-B7D5-C4B9C7B211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76530-3125-405F-8EF2-17DF62C4BBAA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99FBE-D1E6-4B49-86EB-7A4DE2506238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76005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63BE22-028B-4D06-AE3F-21FCE98C4A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C2967F-D599-4E19-9390-D6AAE3DBB24E}"/>
              </a:ext>
            </a:extLst>
          </p:cNvPr>
          <p:cNvSpPr/>
          <p:nvPr/>
        </p:nvSpPr>
        <p:spPr>
          <a:xfrm>
            <a:off x="-28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25551-F0CD-4F01-BC01-93AB9AD63763}"/>
              </a:ext>
            </a:extLst>
          </p:cNvPr>
          <p:cNvSpPr txBox="1"/>
          <p:nvPr/>
        </p:nvSpPr>
        <p:spPr>
          <a:xfrm>
            <a:off x="1724478" y="1982450"/>
            <a:ext cx="87424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CBF4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Effects of COVID-19 on the Service Industry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FB007-FD00-4A47-A9D1-50FB5860261F}"/>
              </a:ext>
            </a:extLst>
          </p:cNvPr>
          <p:cNvSpPr/>
          <p:nvPr/>
        </p:nvSpPr>
        <p:spPr>
          <a:xfrm>
            <a:off x="3105834" y="3464966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id="{8D3D9BA2-CCA6-40D7-A484-9B9DA2126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521" y="1082592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8EE6A-0DDF-441F-8639-C15E9DE657A2}"/>
              </a:ext>
            </a:extLst>
          </p:cNvPr>
          <p:cNvSpPr txBox="1"/>
          <p:nvPr/>
        </p:nvSpPr>
        <p:spPr>
          <a:xfrm>
            <a:off x="3048571" y="3867193"/>
            <a:ext cx="609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By: Ryan Grant </a:t>
            </a:r>
          </a:p>
        </p:txBody>
      </p:sp>
    </p:spTree>
    <p:extLst>
      <p:ext uri="{BB962C8B-B14F-4D97-AF65-F5344CB8AC3E}">
        <p14:creationId xmlns:p14="http://schemas.microsoft.com/office/powerpoint/2010/main" val="2245036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63BE22-028B-4D06-AE3F-21FCE98C4A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C2967F-D599-4E19-9390-D6AAE3DBB2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25551-F0CD-4F01-BC01-93AB9AD63763}"/>
              </a:ext>
            </a:extLst>
          </p:cNvPr>
          <p:cNvSpPr txBox="1"/>
          <p:nvPr/>
        </p:nvSpPr>
        <p:spPr>
          <a:xfrm>
            <a:off x="2895600" y="302242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CBF49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FB007-FD00-4A47-A9D1-50FB5860261F}"/>
              </a:ext>
            </a:extLst>
          </p:cNvPr>
          <p:cNvSpPr/>
          <p:nvPr/>
        </p:nvSpPr>
        <p:spPr>
          <a:xfrm>
            <a:off x="3106113" y="4083477"/>
            <a:ext cx="5979772" cy="45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Fork and knife">
            <a:extLst>
              <a:ext uri="{FF2B5EF4-FFF2-40B4-BE49-F238E27FC236}">
                <a16:creationId xmlns:a16="http://schemas.microsoft.com/office/drawing/2014/main" id="{8D3D9BA2-CCA6-40D7-A484-9B9DA2126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2129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7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18B82638-FC9C-4F3A-A691-CDD07189F9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0A2CACF-A186-433E-BCA8-F5FF8FA5BB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accent1"/>
              </a:gs>
              <a:gs pos="83000">
                <a:schemeClr val="accent1">
                  <a:alpha val="80000"/>
                </a:schemeClr>
              </a:gs>
              <a:gs pos="4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9C8C18-DAAF-41E6-8534-A4C5FE41911C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C0DA6D-7C75-4426-846D-9001FC732F0E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Isosceles Triangle 24">
              <a:extLst>
                <a:ext uri="{FF2B5EF4-FFF2-40B4-BE49-F238E27FC236}">
                  <a16:creationId xmlns:a16="http://schemas.microsoft.com/office/drawing/2014/main" id="{6DD43EE2-FF14-455F-A410-65C90204A4E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Graphic 8" descr="Fork and knife">
              <a:extLst>
                <a:ext uri="{FF2B5EF4-FFF2-40B4-BE49-F238E27FC236}">
                  <a16:creationId xmlns:a16="http://schemas.microsoft.com/office/drawing/2014/main" id="{855F63FE-A57A-4A10-A773-BB95693C2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pic>
        <p:nvPicPr>
          <p:cNvPr id="16" name="Graphic 15" descr="Knife">
            <a:extLst>
              <a:ext uri="{FF2B5EF4-FFF2-40B4-BE49-F238E27FC236}">
                <a16:creationId xmlns:a16="http://schemas.microsoft.com/office/drawing/2014/main" id="{3B39931A-6EB6-4641-8478-020AA72F785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820580">
            <a:off x="170230" y="958517"/>
            <a:ext cx="548640" cy="548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F0419D-3E7D-47A5-B8A8-7E99BD1861A8}"/>
              </a:ext>
            </a:extLst>
          </p:cNvPr>
          <p:cNvSpPr txBox="1"/>
          <p:nvPr/>
        </p:nvSpPr>
        <p:spPr>
          <a:xfrm>
            <a:off x="444550" y="1936736"/>
            <a:ext cx="6046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than 110.000 restaurants and bars closed, either temporarily or Permanently.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2.5 Million jobs erased compared to pre-pandemic levels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Foodservice industry sales in 2020 fell by $240 billion from an expected $899 billion.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1D694-BD82-42A7-BA38-2CF317967D67}"/>
              </a:ext>
            </a:extLst>
          </p:cNvPr>
          <p:cNvSpPr txBox="1"/>
          <p:nvPr/>
        </p:nvSpPr>
        <p:spPr>
          <a:xfrm>
            <a:off x="889101" y="1002004"/>
            <a:ext cx="419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State of the Industry </a:t>
            </a:r>
          </a:p>
        </p:txBody>
      </p:sp>
    </p:spTree>
    <p:extLst>
      <p:ext uri="{BB962C8B-B14F-4D97-AF65-F5344CB8AC3E}">
        <p14:creationId xmlns:p14="http://schemas.microsoft.com/office/powerpoint/2010/main" val="232215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9E0F971-15BC-4591-8D27-1887F4A66E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EB528-181F-4609-9213-CCEB8E6D9683}"/>
              </a:ext>
            </a:extLst>
          </p:cNvPr>
          <p:cNvSpPr/>
          <p:nvPr/>
        </p:nvSpPr>
        <p:spPr>
          <a:xfrm>
            <a:off x="-1" y="1754700"/>
            <a:ext cx="12192000" cy="33782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553AFA2-A5D4-498D-BE50-109C6538A2EE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B572A34-2F40-4FC1-BE49-9C636771E36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Isosceles Triangle 24">
              <a:extLst>
                <a:ext uri="{FF2B5EF4-FFF2-40B4-BE49-F238E27FC236}">
                  <a16:creationId xmlns:a16="http://schemas.microsoft.com/office/drawing/2014/main" id="{B1A1C991-7A7D-4576-9D0D-6C10B8FD2482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5" name="Graphic 94" descr="Fork and knife">
              <a:extLst>
                <a:ext uri="{FF2B5EF4-FFF2-40B4-BE49-F238E27FC236}">
                  <a16:creationId xmlns:a16="http://schemas.microsoft.com/office/drawing/2014/main" id="{B94C8872-7E11-4551-A0CA-9189C1EA6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293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EE4B558E-0172-4924-8038-B04201B0647D}"/>
              </a:ext>
            </a:extLst>
          </p:cNvPr>
          <p:cNvSpPr/>
          <p:nvPr/>
        </p:nvSpPr>
        <p:spPr>
          <a:xfrm>
            <a:off x="9052963" y="58056"/>
            <a:ext cx="6907161" cy="6858000"/>
          </a:xfrm>
          <a:prstGeom prst="parallelogram">
            <a:avLst>
              <a:gd name="adj" fmla="val 89731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FCFB213-CDDD-42CD-8302-968A06A63B68}"/>
              </a:ext>
            </a:extLst>
          </p:cNvPr>
          <p:cNvSpPr/>
          <p:nvPr/>
        </p:nvSpPr>
        <p:spPr>
          <a:xfrm>
            <a:off x="-803318" y="-58056"/>
            <a:ext cx="6907161" cy="6858000"/>
          </a:xfrm>
          <a:prstGeom prst="parallelogram">
            <a:avLst>
              <a:gd name="adj" fmla="val 89731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9504F25-41CF-4926-9BBB-3EF37C426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795657"/>
              </p:ext>
            </p:extLst>
          </p:nvPr>
        </p:nvGraphicFramePr>
        <p:xfrm>
          <a:off x="80908" y="99641"/>
          <a:ext cx="11709798" cy="626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AB92E98-5E96-415F-B8E0-C8B27D19F338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26232B-2CA4-46AC-B134-296545D2CB2C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24">
              <a:extLst>
                <a:ext uri="{FF2B5EF4-FFF2-40B4-BE49-F238E27FC236}">
                  <a16:creationId xmlns:a16="http://schemas.microsoft.com/office/drawing/2014/main" id="{E35DBB00-CC4F-44F5-8C35-8BAF41A44AA2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Graphic 10" descr="Fork and knife">
              <a:extLst>
                <a:ext uri="{FF2B5EF4-FFF2-40B4-BE49-F238E27FC236}">
                  <a16:creationId xmlns:a16="http://schemas.microsoft.com/office/drawing/2014/main" id="{2C01BC3D-EC84-4204-AE87-FBB35D8E3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722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DE95FC3-08AC-40CF-A6A4-4E5EBE835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1337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655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187492EA-A9DF-4F4A-BBA0-30CA41F9F7B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D098D79-409D-4173-9BAE-9D83C261E06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786D1-CE18-407A-9937-CEC283C73003}"/>
              </a:ext>
            </a:extLst>
          </p:cNvPr>
          <p:cNvSpPr/>
          <p:nvPr/>
        </p:nvSpPr>
        <p:spPr>
          <a:xfrm>
            <a:off x="693938" y="2788942"/>
            <a:ext cx="1991316" cy="1991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37097-0456-4F75-AC97-6235B649EB37}"/>
              </a:ext>
            </a:extLst>
          </p:cNvPr>
          <p:cNvSpPr/>
          <p:nvPr/>
        </p:nvSpPr>
        <p:spPr>
          <a:xfrm>
            <a:off x="2897140" y="2788942"/>
            <a:ext cx="1991316" cy="1991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DA0741-AF3F-46CC-83CE-9AAA5DC0A837}"/>
              </a:ext>
            </a:extLst>
          </p:cNvPr>
          <p:cNvSpPr/>
          <p:nvPr/>
        </p:nvSpPr>
        <p:spPr>
          <a:xfrm>
            <a:off x="5100342" y="2788942"/>
            <a:ext cx="1991316" cy="1991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EFAC1-B600-4179-B91D-531DBED7840E}"/>
              </a:ext>
            </a:extLst>
          </p:cNvPr>
          <p:cNvSpPr/>
          <p:nvPr/>
        </p:nvSpPr>
        <p:spPr>
          <a:xfrm>
            <a:off x="7303544" y="2788942"/>
            <a:ext cx="1991316" cy="1991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DA1FDE-8280-48BC-BCD7-A11C97ECE251}"/>
              </a:ext>
            </a:extLst>
          </p:cNvPr>
          <p:cNvSpPr/>
          <p:nvPr/>
        </p:nvSpPr>
        <p:spPr>
          <a:xfrm>
            <a:off x="9506746" y="2788942"/>
            <a:ext cx="1991316" cy="19913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975DE88-8A7F-4F72-8C81-CF56DF355E7E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A651DC-21C9-44F5-843E-81724DFDD173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24">
              <a:extLst>
                <a:ext uri="{FF2B5EF4-FFF2-40B4-BE49-F238E27FC236}">
                  <a16:creationId xmlns:a16="http://schemas.microsoft.com/office/drawing/2014/main" id="{2E0EEFE1-E57B-49D0-8235-3F54845D7174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5" name="Graphic 74" descr="Fork and knife">
              <a:extLst>
                <a:ext uri="{FF2B5EF4-FFF2-40B4-BE49-F238E27FC236}">
                  <a16:creationId xmlns:a16="http://schemas.microsoft.com/office/drawing/2014/main" id="{8A3E032B-079B-4F9D-AA3A-67A0E00E4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471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CD53832-6FFD-4E3D-AF3F-A28B182EC66C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F3BE63-A9DA-43CF-BF2D-10593C659256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Isosceles Triangle 24">
              <a:extLst>
                <a:ext uri="{FF2B5EF4-FFF2-40B4-BE49-F238E27FC236}">
                  <a16:creationId xmlns:a16="http://schemas.microsoft.com/office/drawing/2014/main" id="{15F941FE-D8F0-4E75-8A38-2E33859126BC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Graphic 57" descr="Fork and knife">
              <a:extLst>
                <a:ext uri="{FF2B5EF4-FFF2-40B4-BE49-F238E27FC236}">
                  <a16:creationId xmlns:a16="http://schemas.microsoft.com/office/drawing/2014/main" id="{57519235-674B-46D2-AFA1-53C0DB190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pic>
        <p:nvPicPr>
          <p:cNvPr id="8" name="Picture 7" descr="E:\websites\free-power-point-templates\2012\logos.png">
            <a:extLst>
              <a:ext uri="{FF2B5EF4-FFF2-40B4-BE49-F238E27FC236}">
                <a16:creationId xmlns:a16="http://schemas.microsoft.com/office/drawing/2014/main" id="{90A70B3A-0341-4EA1-A21D-59E8105B9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351601" y="6459699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10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203D04B-67BE-4D64-B4EA-54FA36BE6374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CE4C2A-A1D9-4A47-B070-1685892E2DC4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24">
              <a:extLst>
                <a:ext uri="{FF2B5EF4-FFF2-40B4-BE49-F238E27FC236}">
                  <a16:creationId xmlns:a16="http://schemas.microsoft.com/office/drawing/2014/main" id="{B539156E-52ED-4551-8766-9C392B1C4F01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Graphic 38" descr="Fork and knife">
              <a:extLst>
                <a:ext uri="{FF2B5EF4-FFF2-40B4-BE49-F238E27FC236}">
                  <a16:creationId xmlns:a16="http://schemas.microsoft.com/office/drawing/2014/main" id="{A300B417-8329-41FE-BF87-17A199A7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id="{5B1BDC71-087F-430A-BC8A-3F23F5BB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351601" y="6459699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1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85229F1-67DD-47A6-8801-07DB1E57970A}"/>
              </a:ext>
            </a:extLst>
          </p:cNvPr>
          <p:cNvGrpSpPr/>
          <p:nvPr/>
        </p:nvGrpSpPr>
        <p:grpSpPr>
          <a:xfrm>
            <a:off x="0" y="6312933"/>
            <a:ext cx="12192000" cy="545067"/>
            <a:chOff x="0" y="6312933"/>
            <a:chExt cx="12192000" cy="545067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F2AE306-35B6-4168-90BC-E42CA7669CAA}"/>
                </a:ext>
              </a:extLst>
            </p:cNvPr>
            <p:cNvSpPr/>
            <p:nvPr/>
          </p:nvSpPr>
          <p:spPr>
            <a:xfrm>
              <a:off x="0" y="6786000"/>
              <a:ext cx="12192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Isosceles Triangle 24">
              <a:extLst>
                <a:ext uri="{FF2B5EF4-FFF2-40B4-BE49-F238E27FC236}">
                  <a16:creationId xmlns:a16="http://schemas.microsoft.com/office/drawing/2014/main" id="{09911474-7D75-4784-BE44-8470E23FBE37}"/>
                </a:ext>
              </a:extLst>
            </p:cNvPr>
            <p:cNvSpPr/>
            <p:nvPr/>
          </p:nvSpPr>
          <p:spPr>
            <a:xfrm>
              <a:off x="5272088" y="6312933"/>
              <a:ext cx="1647825" cy="473067"/>
            </a:xfrm>
            <a:custGeom>
              <a:avLst/>
              <a:gdLst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510146 h 510146"/>
                <a:gd name="connsiteX1" fmla="*/ 471714 w 943428"/>
                <a:gd name="connsiteY1" fmla="*/ 0 h 510146"/>
                <a:gd name="connsiteX2" fmla="*/ 943428 w 943428"/>
                <a:gd name="connsiteY2" fmla="*/ 510146 h 510146"/>
                <a:gd name="connsiteX3" fmla="*/ 0 w 943428"/>
                <a:gd name="connsiteY3" fmla="*/ 510146 h 510146"/>
                <a:gd name="connsiteX0" fmla="*/ 0 w 943428"/>
                <a:gd name="connsiteY0" fmla="*/ 462521 h 462521"/>
                <a:gd name="connsiteX1" fmla="*/ 471714 w 943428"/>
                <a:gd name="connsiteY1" fmla="*/ 0 h 462521"/>
                <a:gd name="connsiteX2" fmla="*/ 943428 w 943428"/>
                <a:gd name="connsiteY2" fmla="*/ 462521 h 462521"/>
                <a:gd name="connsiteX3" fmla="*/ 0 w 943428"/>
                <a:gd name="connsiteY3" fmla="*/ 462521 h 4625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9021 h 399021"/>
                <a:gd name="connsiteX1" fmla="*/ 464828 w 943428"/>
                <a:gd name="connsiteY1" fmla="*/ 0 h 399021"/>
                <a:gd name="connsiteX2" fmla="*/ 943428 w 943428"/>
                <a:gd name="connsiteY2" fmla="*/ 399021 h 399021"/>
                <a:gd name="connsiteX3" fmla="*/ 0 w 943428"/>
                <a:gd name="connsiteY3" fmla="*/ 399021 h 399021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  <a:gd name="connsiteX0" fmla="*/ 0 w 943428"/>
                <a:gd name="connsiteY0" fmla="*/ 394012 h 394012"/>
                <a:gd name="connsiteX1" fmla="*/ 464828 w 943428"/>
                <a:gd name="connsiteY1" fmla="*/ 0 h 394012"/>
                <a:gd name="connsiteX2" fmla="*/ 943428 w 943428"/>
                <a:gd name="connsiteY2" fmla="*/ 394012 h 394012"/>
                <a:gd name="connsiteX3" fmla="*/ 0 w 943428"/>
                <a:gd name="connsiteY3" fmla="*/ 394012 h 39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428" h="394012">
                  <a:moveTo>
                    <a:pt x="0" y="394012"/>
                  </a:moveTo>
                  <a:cubicBezTo>
                    <a:pt x="255943" y="258464"/>
                    <a:pt x="241729" y="9821"/>
                    <a:pt x="464828" y="0"/>
                  </a:cubicBezTo>
                  <a:cubicBezTo>
                    <a:pt x="682648" y="7384"/>
                    <a:pt x="665172" y="266005"/>
                    <a:pt x="943428" y="394012"/>
                  </a:cubicBezTo>
                  <a:lnTo>
                    <a:pt x="0" y="39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0" name="Graphic 209" descr="Fork and knife">
              <a:extLst>
                <a:ext uri="{FF2B5EF4-FFF2-40B4-BE49-F238E27FC236}">
                  <a16:creationId xmlns:a16="http://schemas.microsoft.com/office/drawing/2014/main" id="{A957F28A-910C-4A74-B3D3-4DF669C0A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7399" y="6354364"/>
              <a:ext cx="457200" cy="457200"/>
            </a:xfrm>
            <a:prstGeom prst="rect">
              <a:avLst/>
            </a:prstGeom>
          </p:spPr>
        </p:pic>
      </p:grp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id="{4394383B-14E5-46AA-8A52-9045B544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351601" y="6459699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94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47-restaurant-presentation-1">
  <a:themeElements>
    <a:clrScheme name="Slidehelper - 018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3049"/>
      </a:accent1>
      <a:accent2>
        <a:srgbClr val="D62828"/>
      </a:accent2>
      <a:accent3>
        <a:srgbClr val="F77F00"/>
      </a:accent3>
      <a:accent4>
        <a:srgbClr val="FCBF49"/>
      </a:accent4>
      <a:accent5>
        <a:srgbClr val="EAE2B7"/>
      </a:accent5>
      <a:accent6>
        <a:srgbClr val="BFBFBF"/>
      </a:accent6>
      <a:hlink>
        <a:srgbClr val="003049"/>
      </a:hlink>
      <a:folHlink>
        <a:srgbClr val="D6282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338</Words>
  <Application>Microsoft Office PowerPoint</Application>
  <PresentationFormat>Widescreen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Open Sans</vt:lpstr>
      <vt:lpstr>30147-restaurant-presentation-1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30147-restaurant-presentation-1</dc:title>
  <dc:creator/>
  <cp:lastModifiedBy>Ryan Grant</cp:lastModifiedBy>
  <cp:revision>21</cp:revision>
  <dcterms:created xsi:type="dcterms:W3CDTF">2020-09-06T16:07:37Z</dcterms:created>
  <dcterms:modified xsi:type="dcterms:W3CDTF">2021-06-25T02:27:00Z</dcterms:modified>
</cp:coreProperties>
</file>