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75055b2a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75055b2a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75055b2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75055b2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75055b2a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75055b2a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8f77d4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8f77d4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f77d44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f77d44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f77d44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8f77d44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f77d44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f77d44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f77d44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f77d44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75055b2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75055b2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75055b2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75055b2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75055b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75055b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Draft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Enters locations in app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574" y="599025"/>
            <a:ext cx="1822725" cy="39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587" y="1653800"/>
            <a:ext cx="2972825" cy="240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 flipH="1" rot="10800000">
            <a:off x="6060550" y="1959825"/>
            <a:ext cx="2541900" cy="21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/>
          <p:nvPr/>
        </p:nvCxnSpPr>
        <p:spPr>
          <a:xfrm flipH="1" rot="10800000">
            <a:off x="3090075" y="624175"/>
            <a:ext cx="38676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2"/>
          <p:cNvSpPr txBox="1"/>
          <p:nvPr/>
        </p:nvSpPr>
        <p:spPr>
          <a:xfrm>
            <a:off x="3498788" y="2996525"/>
            <a:ext cx="2033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Dempsey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498800" y="2607775"/>
            <a:ext cx="18228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Memorial Way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618400" y="3478850"/>
            <a:ext cx="1176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126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27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starts to rain so he chooses the weather preferences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hits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625" y="269138"/>
            <a:ext cx="2143100" cy="46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225" y="269150"/>
            <a:ext cx="2143100" cy="460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9325" y="4231950"/>
            <a:ext cx="809525" cy="49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>
            <a:stCxn id="141" idx="3"/>
            <a:endCxn id="140" idx="1"/>
          </p:cNvCxnSpPr>
          <p:nvPr/>
        </p:nvCxnSpPr>
        <p:spPr>
          <a:xfrm>
            <a:off x="5290325" y="2571749"/>
            <a:ext cx="11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21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Directions are promptly shown on familiar maps layout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875" y="112150"/>
            <a:ext cx="2223999" cy="477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454" y="101875"/>
            <a:ext cx="2223996" cy="479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4"/>
          <p:cNvCxnSpPr>
            <a:endCxn id="152" idx="1"/>
          </p:cNvCxnSpPr>
          <p:nvPr/>
        </p:nvCxnSpPr>
        <p:spPr>
          <a:xfrm flipH="1" rot="10800000">
            <a:off x="3618254" y="2501675"/>
            <a:ext cx="2755200" cy="20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It is difficult to find directions that </a:t>
            </a:r>
            <a:r>
              <a:rPr lang="en">
                <a:solidFill>
                  <a:schemeClr val="lt1"/>
                </a:solidFill>
              </a:rPr>
              <a:t>effectively and </a:t>
            </a:r>
            <a:r>
              <a:rPr lang="en">
                <a:solidFill>
                  <a:schemeClr val="lt1"/>
                </a:solidFill>
              </a:rPr>
              <a:t>efficiently guide you to your desired destination without having to stress about knowing the campus inside and out.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 Audience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University of Washington students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Visitors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Faculty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place that localizes the abilities of popular navigation systems (Google Maps, Waze, etc.) and paves the most efficient path to your desired </a:t>
            </a:r>
            <a:r>
              <a:rPr lang="en">
                <a:solidFill>
                  <a:schemeClr val="lt1"/>
                </a:solidFill>
              </a:rPr>
              <a:t>destination</a:t>
            </a:r>
            <a:r>
              <a:rPr lang="en">
                <a:solidFill>
                  <a:schemeClr val="lt1"/>
                </a:solidFill>
              </a:rPr>
              <a:t> on campus.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Integrates weather as a factor as well to provide a path that reduces the chances of getting wet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It rains a LOT in Seattle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13778" t="0"/>
          <a:stretch/>
        </p:blipFill>
        <p:spPr>
          <a:xfrm>
            <a:off x="6508050" y="2571750"/>
            <a:ext cx="2324250" cy="22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Wireframe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25" y="201000"/>
            <a:ext cx="5319714" cy="47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Usage Scenarios (Christian)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Familiar with UW but has trouble when finding new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Downloads </a:t>
            </a:r>
            <a:r>
              <a:rPr i="1" lang="en"/>
              <a:t>UW SHORTCUT</a:t>
            </a:r>
            <a:r>
              <a:rPr lang="en"/>
              <a:t>  to begin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377" y="971738"/>
            <a:ext cx="1770026" cy="3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5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needs to find Sieg Hall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Enters locations in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presses GO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574" y="941775"/>
            <a:ext cx="1822725" cy="39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587" y="1996550"/>
            <a:ext cx="2972825" cy="240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/>
          <p:nvPr/>
        </p:nvCxnSpPr>
        <p:spPr>
          <a:xfrm flipH="1" rot="10800000">
            <a:off x="6060550" y="2302575"/>
            <a:ext cx="2541900" cy="21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 flipH="1" rot="10800000">
            <a:off x="3090075" y="966925"/>
            <a:ext cx="38676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9"/>
          <p:cNvSpPr txBox="1"/>
          <p:nvPr/>
        </p:nvSpPr>
        <p:spPr>
          <a:xfrm>
            <a:off x="3498788" y="3339275"/>
            <a:ext cx="2033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Sieg hall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498800" y="2950525"/>
            <a:ext cx="18228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Lander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21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Directions are promptly shown on familiar maps layout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875" y="112150"/>
            <a:ext cx="2223999" cy="477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454" y="101875"/>
            <a:ext cx="2223996" cy="479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>
            <a:endCxn id="112" idx="1"/>
          </p:cNvCxnSpPr>
          <p:nvPr/>
        </p:nvCxnSpPr>
        <p:spPr>
          <a:xfrm flipH="1" rot="10800000">
            <a:off x="3618254" y="2501675"/>
            <a:ext cx="2755200" cy="20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Usage Scenario (Mr. Franklin)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Franklin needs to get to </a:t>
            </a:r>
            <a:r>
              <a:rPr lang="en"/>
              <a:t>Dempsey</a:t>
            </a:r>
            <a:r>
              <a:rPr lang="en"/>
              <a:t> 126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Elderly Gentleman with little knowledge of the campus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877" y="791013"/>
            <a:ext cx="1770026" cy="3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