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embeddedFontLst>
    <p:embeddedFont>
      <p:font typeface="Roboto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hAY2w46GWLtPWPjs6Fs1cCs+Ns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Roboto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Roboto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oboto-boldItalic.fntdata"/><Relationship Id="rId30" Type="http://schemas.openxmlformats.org/officeDocument/2006/relationships/font" Target="fonts/Roboto-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32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Project lane Segmentation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Milan Joshi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2446019" y="66174"/>
            <a:ext cx="7293187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Loss Functions to Train DL Models</a:t>
            </a:r>
            <a:endParaRPr/>
          </a:p>
        </p:txBody>
      </p:sp>
      <p:sp>
        <p:nvSpPr>
          <p:cNvPr id="157" name="Google Shape;157;p10"/>
          <p:cNvSpPr txBox="1"/>
          <p:nvPr/>
        </p:nvSpPr>
        <p:spPr>
          <a:xfrm>
            <a:off x="1717932" y="2738975"/>
            <a:ext cx="3334173" cy="1494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489361" lvl="0" marL="5054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Binary Cross Entropy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9361" lvl="0" marL="505447" marR="0" rtl="0" algn="l">
              <a:spcBef>
                <a:spcPts val="2360"/>
              </a:spcBef>
              <a:spcAft>
                <a:spcPts val="0"/>
              </a:spcAft>
              <a:buClr>
                <a:srgbClr val="666666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Dice Loss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50167" y="6121716"/>
            <a:ext cx="2341832" cy="7362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1"/>
          <p:cNvSpPr txBox="1"/>
          <p:nvPr>
            <p:ph type="title"/>
          </p:nvPr>
        </p:nvSpPr>
        <p:spPr>
          <a:xfrm>
            <a:off x="2446019" y="66174"/>
            <a:ext cx="7293187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Loss Functions to Train DL Models</a:t>
            </a:r>
            <a:endParaRPr/>
          </a:p>
        </p:txBody>
      </p:sp>
      <p:sp>
        <p:nvSpPr>
          <p:cNvPr id="164" name="Google Shape;164;p11"/>
          <p:cNvSpPr txBox="1"/>
          <p:nvPr/>
        </p:nvSpPr>
        <p:spPr>
          <a:xfrm>
            <a:off x="1717932" y="3831175"/>
            <a:ext cx="1967653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489361" lvl="0" marL="5054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Dice Score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5" name="Google Shape;165;p11"/>
          <p:cNvGrpSpPr/>
          <p:nvPr/>
        </p:nvGrpSpPr>
        <p:grpSpPr>
          <a:xfrm>
            <a:off x="4923999" y="2562483"/>
            <a:ext cx="6533666" cy="2952232"/>
            <a:chOff x="3692999" y="1921862"/>
            <a:chExt cx="4900249" cy="2214174"/>
          </a:xfrm>
        </p:grpSpPr>
        <p:pic>
          <p:nvPicPr>
            <p:cNvPr id="166" name="Google Shape;166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20949" y="1921862"/>
              <a:ext cx="3972299" cy="22141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11"/>
            <p:cNvSpPr/>
            <p:nvPr/>
          </p:nvSpPr>
          <p:spPr>
            <a:xfrm>
              <a:off x="3692999" y="2867175"/>
              <a:ext cx="1442085" cy="274320"/>
            </a:xfrm>
            <a:custGeom>
              <a:rect b="b" l="l" r="r" t="t"/>
              <a:pathLst>
                <a:path extrusionOk="0" h="274319" w="1442085">
                  <a:moveTo>
                    <a:pt x="1442032" y="274320"/>
                  </a:moveTo>
                  <a:lnTo>
                    <a:pt x="0" y="274320"/>
                  </a:lnTo>
                  <a:lnTo>
                    <a:pt x="0" y="0"/>
                  </a:lnTo>
                  <a:lnTo>
                    <a:pt x="1442032" y="0"/>
                  </a:lnTo>
                  <a:lnTo>
                    <a:pt x="1442032" y="274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8" name="Google Shape;168;p11"/>
          <p:cNvSpPr txBox="1"/>
          <p:nvPr/>
        </p:nvSpPr>
        <p:spPr>
          <a:xfrm>
            <a:off x="4907067" y="3793775"/>
            <a:ext cx="1952413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Dice Score	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1"/>
          <p:cNvSpPr txBox="1"/>
          <p:nvPr/>
        </p:nvSpPr>
        <p:spPr>
          <a:xfrm>
            <a:off x="1717933" y="2738975"/>
            <a:ext cx="5560905" cy="9994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489361" lvl="0" marL="505447" marR="0" rtl="0" algn="l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Binary Cross Entropy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6773" rtl="0" algn="r">
              <a:spcBef>
                <a:spcPts val="1893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 x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1"/>
          <p:cNvSpPr/>
          <p:nvPr/>
        </p:nvSpPr>
        <p:spPr>
          <a:xfrm>
            <a:off x="7250767" y="4237865"/>
            <a:ext cx="2175085" cy="660400"/>
          </a:xfrm>
          <a:custGeom>
            <a:rect b="b" l="l" r="r" t="t"/>
            <a:pathLst>
              <a:path extrusionOk="0" h="495300" w="1631315">
                <a:moveTo>
                  <a:pt x="1630799" y="494999"/>
                </a:moveTo>
                <a:lnTo>
                  <a:pt x="0" y="494999"/>
                </a:lnTo>
                <a:lnTo>
                  <a:pt x="0" y="0"/>
                </a:lnTo>
                <a:lnTo>
                  <a:pt x="1630799" y="0"/>
                </a:lnTo>
                <a:lnTo>
                  <a:pt x="1630799" y="49499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7348134" y="4323040"/>
            <a:ext cx="1387687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Area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2" name="Google Shape;172;p11"/>
          <p:cNvGrpSpPr/>
          <p:nvPr/>
        </p:nvGrpSpPr>
        <p:grpSpPr>
          <a:xfrm>
            <a:off x="9058433" y="4221953"/>
            <a:ext cx="2342727" cy="1336887"/>
            <a:chOff x="6793824" y="3166464"/>
            <a:chExt cx="1757045" cy="1002665"/>
          </a:xfrm>
        </p:grpSpPr>
        <p:sp>
          <p:nvSpPr>
            <p:cNvPr id="173" name="Google Shape;173;p11"/>
            <p:cNvSpPr/>
            <p:nvPr/>
          </p:nvSpPr>
          <p:spPr>
            <a:xfrm>
              <a:off x="6793824" y="3166464"/>
              <a:ext cx="1757045" cy="1002665"/>
            </a:xfrm>
            <a:custGeom>
              <a:rect b="b" l="l" r="r" t="t"/>
              <a:pathLst>
                <a:path extrusionOk="0" h="1002664" w="1757045">
                  <a:moveTo>
                    <a:pt x="1756499" y="1002600"/>
                  </a:moveTo>
                  <a:lnTo>
                    <a:pt x="0" y="1002600"/>
                  </a:lnTo>
                  <a:lnTo>
                    <a:pt x="0" y="0"/>
                  </a:lnTo>
                  <a:lnTo>
                    <a:pt x="1756499" y="0"/>
                  </a:lnTo>
                  <a:lnTo>
                    <a:pt x="1756499" y="10026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1"/>
            <p:cNvSpPr/>
            <p:nvPr/>
          </p:nvSpPr>
          <p:spPr>
            <a:xfrm>
              <a:off x="6862574" y="3193975"/>
              <a:ext cx="674370" cy="552450"/>
            </a:xfrm>
            <a:custGeom>
              <a:rect b="b" l="l" r="r" t="t"/>
              <a:pathLst>
                <a:path extrusionOk="0" h="552450" w="674370">
                  <a:moveTo>
                    <a:pt x="0" y="0"/>
                  </a:moveTo>
                  <a:lnTo>
                    <a:pt x="673799" y="0"/>
                  </a:lnTo>
                  <a:lnTo>
                    <a:pt x="673799" y="552299"/>
                  </a:lnTo>
                  <a:lnTo>
                    <a:pt x="0" y="552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1"/>
            <p:cNvSpPr/>
            <p:nvPr/>
          </p:nvSpPr>
          <p:spPr>
            <a:xfrm>
              <a:off x="7700774" y="3193975"/>
              <a:ext cx="674370" cy="552450"/>
            </a:xfrm>
            <a:custGeom>
              <a:rect b="b" l="l" r="r" t="t"/>
              <a:pathLst>
                <a:path extrusionOk="0" h="552450" w="674370">
                  <a:moveTo>
                    <a:pt x="0" y="0"/>
                  </a:moveTo>
                  <a:lnTo>
                    <a:pt x="673799" y="0"/>
                  </a:lnTo>
                  <a:lnTo>
                    <a:pt x="673799" y="552299"/>
                  </a:lnTo>
                  <a:lnTo>
                    <a:pt x="0" y="552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19025">
              <a:solidFill>
                <a:srgbClr val="00FF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1"/>
            <p:cNvSpPr/>
            <p:nvPr/>
          </p:nvSpPr>
          <p:spPr>
            <a:xfrm>
              <a:off x="6862574" y="3216901"/>
              <a:ext cx="1472565" cy="500380"/>
            </a:xfrm>
            <a:custGeom>
              <a:rect b="b" l="l" r="r" t="t"/>
              <a:pathLst>
                <a:path extrusionOk="0" h="500379" w="1472565">
                  <a:moveTo>
                    <a:pt x="0" y="222544"/>
                  </a:moveTo>
                  <a:lnTo>
                    <a:pt x="233099" y="5344"/>
                  </a:lnTo>
                </a:path>
                <a:path extrusionOk="0" h="500379" w="1472565">
                  <a:moveTo>
                    <a:pt x="0" y="408498"/>
                  </a:moveTo>
                  <a:lnTo>
                    <a:pt x="412499" y="9498"/>
                  </a:lnTo>
                </a:path>
                <a:path extrusionOk="0" h="500379" w="1472565">
                  <a:moveTo>
                    <a:pt x="80821" y="500298"/>
                  </a:moveTo>
                  <a:lnTo>
                    <a:pt x="568921" y="55698"/>
                  </a:lnTo>
                </a:path>
                <a:path extrusionOk="0" h="500379" w="1472565">
                  <a:moveTo>
                    <a:pt x="242466" y="500298"/>
                  </a:moveTo>
                  <a:lnTo>
                    <a:pt x="584766" y="190398"/>
                  </a:lnTo>
                </a:path>
                <a:path extrusionOk="0" h="500379" w="1472565">
                  <a:moveTo>
                    <a:pt x="404110" y="500298"/>
                  </a:moveTo>
                  <a:lnTo>
                    <a:pt x="637210" y="283098"/>
                  </a:lnTo>
                </a:path>
                <a:path extrusionOk="0" h="500379" w="1472565">
                  <a:moveTo>
                    <a:pt x="834999" y="217199"/>
                  </a:moveTo>
                  <a:lnTo>
                    <a:pt x="1068099" y="0"/>
                  </a:lnTo>
                </a:path>
                <a:path extrusionOk="0" h="500379" w="1472565">
                  <a:moveTo>
                    <a:pt x="915821" y="494954"/>
                  </a:moveTo>
                  <a:lnTo>
                    <a:pt x="1403921" y="50353"/>
                  </a:lnTo>
                </a:path>
                <a:path extrusionOk="0" h="500379" w="1472565">
                  <a:moveTo>
                    <a:pt x="1077466" y="494954"/>
                  </a:moveTo>
                  <a:lnTo>
                    <a:pt x="1419766" y="185054"/>
                  </a:lnTo>
                </a:path>
                <a:path extrusionOk="0" h="500379" w="1472565">
                  <a:moveTo>
                    <a:pt x="1239110" y="494954"/>
                  </a:moveTo>
                  <a:lnTo>
                    <a:pt x="1472210" y="277754"/>
                  </a:lnTo>
                </a:path>
                <a:path extrusionOk="0" h="500379" w="1472565">
                  <a:moveTo>
                    <a:pt x="834999" y="408498"/>
                  </a:moveTo>
                  <a:lnTo>
                    <a:pt x="1247499" y="9498"/>
                  </a:lnTo>
                </a:path>
              </a:pathLst>
            </a:custGeom>
            <a:noFill/>
            <a:ln cap="flat" cmpd="sng" w="190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"/>
          <p:cNvSpPr txBox="1"/>
          <p:nvPr>
            <p:ph type="title"/>
          </p:nvPr>
        </p:nvSpPr>
        <p:spPr>
          <a:xfrm>
            <a:off x="1117600" y="1023439"/>
            <a:ext cx="14020800" cy="694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718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- Lane Segmentation for Self-Driving Systems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"/>
          <p:cNvSpPr txBox="1"/>
          <p:nvPr>
            <p:ph type="title"/>
          </p:nvPr>
        </p:nvSpPr>
        <p:spPr>
          <a:xfrm>
            <a:off x="1124162" y="66174"/>
            <a:ext cx="9933940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to Solve Lane Segmentation - FCN model</a:t>
            </a:r>
            <a:endParaRPr/>
          </a:p>
        </p:txBody>
      </p:sp>
      <p:sp>
        <p:nvSpPr>
          <p:cNvPr id="187" name="Google Shape;187;p13"/>
          <p:cNvSpPr txBox="1"/>
          <p:nvPr/>
        </p:nvSpPr>
        <p:spPr>
          <a:xfrm>
            <a:off x="878267" y="1396735"/>
            <a:ext cx="4808220" cy="4969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7250">
            <a:spAutoFit/>
          </a:bodyPr>
          <a:lstStyle/>
          <a:p>
            <a:pPr indent="-338658" lvl="0" marL="3547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Loading and Preprocessing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 the Data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Deﬁne custom dataset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Exploration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8658" lvl="0" marL="354744" marR="0" rtl="0" algn="l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Lane Segmentation using FCN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Deﬁne model architecture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1054" lvl="1" marL="111757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the model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IoU score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620581" y="2222708"/>
            <a:ext cx="10938087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Walkthrough of Lane Segmentation using FCN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/>
          <p:nvPr>
            <p:ph type="title"/>
          </p:nvPr>
        </p:nvSpPr>
        <p:spPr>
          <a:xfrm>
            <a:off x="1117600" y="1023439"/>
            <a:ext cx="14020800" cy="694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718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- Lane Segmentation for Self-Driving Systems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402760" y="66174"/>
            <a:ext cx="11375813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to Solve Lane Segmentation - DeepLabv3 model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878267" y="1396735"/>
            <a:ext cx="5451687" cy="4969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7250">
            <a:spAutoFit/>
          </a:bodyPr>
          <a:lstStyle/>
          <a:p>
            <a:pPr indent="-338658" lvl="0" marL="3547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Loading and Preprocessing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 the Data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Deﬁne custom dataset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Exploration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8658" lvl="0" marL="354744" marR="0" rtl="0" algn="l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Lane Segmentation using DeepLabv3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Deﬁne model architecture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1054" lvl="1" marL="111757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the model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IoU score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7"/>
          <p:cNvSpPr txBox="1"/>
          <p:nvPr>
            <p:ph type="title"/>
          </p:nvPr>
        </p:nvSpPr>
        <p:spPr>
          <a:xfrm>
            <a:off x="2169747" y="1884153"/>
            <a:ext cx="7846060" cy="204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Walkthrough of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Lane Segmentation using DeepLabv3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8"/>
          <p:cNvSpPr txBox="1"/>
          <p:nvPr>
            <p:ph type="title"/>
          </p:nvPr>
        </p:nvSpPr>
        <p:spPr>
          <a:xfrm>
            <a:off x="1117600" y="1023439"/>
            <a:ext cx="14020800" cy="694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718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- Lane Segmentation for Self-Driving Systems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"/>
          <p:cNvSpPr txBox="1"/>
          <p:nvPr>
            <p:ph type="title"/>
          </p:nvPr>
        </p:nvSpPr>
        <p:spPr>
          <a:xfrm>
            <a:off x="987358" y="66174"/>
            <a:ext cx="10207412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to Solve Lane Segmentation - U-Net model</a:t>
            </a:r>
            <a:endParaRPr/>
          </a:p>
        </p:txBody>
      </p:sp>
      <p:sp>
        <p:nvSpPr>
          <p:cNvPr id="219" name="Google Shape;219;p19"/>
          <p:cNvSpPr txBox="1"/>
          <p:nvPr/>
        </p:nvSpPr>
        <p:spPr>
          <a:xfrm>
            <a:off x="878267" y="1396735"/>
            <a:ext cx="5751407" cy="4969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7250">
            <a:spAutoFit/>
          </a:bodyPr>
          <a:lstStyle/>
          <a:p>
            <a:pPr indent="-338658" lvl="0" marL="3547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Loading and Preprocessing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 the Data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Deﬁne custom dataset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Exploration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8658" lvl="0" marL="354744" marR="0" rtl="0" algn="l">
              <a:spcBef>
                <a:spcPts val="2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Lane Segmentation using Simple U-Net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Deﬁne model architecture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1054" lvl="1" marL="111757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the model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IoU score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1117600" y="684885"/>
            <a:ext cx="10602452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718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- Lane Segmentation for Self-Driving Systems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1255292" y="1884153"/>
            <a:ext cx="9672320" cy="2048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Walkthrough of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Lane Segmentation using Simple U-Net model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 txBox="1"/>
          <p:nvPr>
            <p:ph type="title"/>
          </p:nvPr>
        </p:nvSpPr>
        <p:spPr>
          <a:xfrm>
            <a:off x="1117600" y="1023439"/>
            <a:ext cx="14020800" cy="694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71869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- Lane Segmentation for Self-Driving Systems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2"/>
          <p:cNvSpPr txBox="1"/>
          <p:nvPr>
            <p:ph type="title"/>
          </p:nvPr>
        </p:nvSpPr>
        <p:spPr>
          <a:xfrm>
            <a:off x="2355510" y="67454"/>
            <a:ext cx="7475220" cy="13687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4375">
            <a:spAutoFit/>
          </a:bodyPr>
          <a:lstStyle/>
          <a:p>
            <a:pPr indent="-1055767" lvl="0" marL="1071853" marR="677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Steps to Solve Lane Segmentation -  U-Net with Best Practices</a:t>
            </a:r>
            <a:endParaRPr/>
          </a:p>
        </p:txBody>
      </p:sp>
      <p:sp>
        <p:nvSpPr>
          <p:cNvPr id="235" name="Google Shape;235;p22"/>
          <p:cNvSpPr txBox="1"/>
          <p:nvPr/>
        </p:nvSpPr>
        <p:spPr>
          <a:xfrm>
            <a:off x="812167" y="1177302"/>
            <a:ext cx="7440507" cy="55083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97250">
            <a:spAutoFit/>
          </a:bodyPr>
          <a:lstStyle/>
          <a:p>
            <a:pPr indent="-338658" lvl="0" marL="354744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Loading and Preprocessing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Load the Data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Deﬁne custom dataset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Exploration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38658" lvl="0" marL="354744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1"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Lane Segmentation using U-Net with Best Practices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Deﬁne validation and test dataloader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Deﬁne model architecture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1054" lvl="1" marL="111757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Train the model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Calculate IoU score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96981" lvl="1" marL="112265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"/>
              <a:buAutoNum type="arabicPeriod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Inference on Test Dataset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3"/>
          <p:cNvSpPr txBox="1"/>
          <p:nvPr>
            <p:ph type="title"/>
          </p:nvPr>
        </p:nvSpPr>
        <p:spPr>
          <a:xfrm>
            <a:off x="1140020" y="2222708"/>
            <a:ext cx="9894993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 Walkthrough of U-Net with Best Practices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 txBox="1"/>
          <p:nvPr/>
        </p:nvSpPr>
        <p:spPr>
          <a:xfrm>
            <a:off x="1129266" y="1337375"/>
            <a:ext cx="9740053" cy="49876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489361" lvl="0" marL="5054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Introduction is Image Segmentation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9361" lvl="0" marL="505447" marR="0" rtl="0" algn="l">
              <a:spcBef>
                <a:spcPts val="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How to solve Image Segmentation problems?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9361" lvl="0" marL="505447" marR="0" rtl="0" algn="l">
              <a:spcBef>
                <a:spcPts val="7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Approaches for Image Segmentation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9361" lvl="1" marL="111503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Use Traditional Methods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9361" lvl="1" marL="1115032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Leverage Deep Learning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9361" lvl="0" marL="505447" marR="0" rtl="0" algn="l">
              <a:spcBef>
                <a:spcPts val="14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Understanding Deep Learning Architectures for Image Segmentation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33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9361" lvl="0" marL="5054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Project on Lane Segmentation for Self Driving Cars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spcBef>
                <a:spcPts val="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9361" lvl="0" marL="5054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b="0" i="0" lang="en-US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What’s Next?</a:t>
            </a:r>
            <a:endParaRPr b="0" i="0" sz="24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3"/>
          <p:cNvSpPr txBox="1"/>
          <p:nvPr>
            <p:ph type="title"/>
          </p:nvPr>
        </p:nvSpPr>
        <p:spPr>
          <a:xfrm>
            <a:off x="1831906" y="66174"/>
            <a:ext cx="8514927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What we will be covering in this module?</a:t>
            </a: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911200" y="5923499"/>
            <a:ext cx="3857413" cy="596053"/>
          </a:xfrm>
          <a:custGeom>
            <a:rect b="b" l="l" r="r" t="t"/>
            <a:pathLst>
              <a:path extrusionOk="0" h="447039" w="2893060">
                <a:moveTo>
                  <a:pt x="2892599" y="446699"/>
                </a:moveTo>
                <a:lnTo>
                  <a:pt x="0" y="446699"/>
                </a:lnTo>
                <a:lnTo>
                  <a:pt x="0" y="0"/>
                </a:lnTo>
                <a:lnTo>
                  <a:pt x="2892599" y="0"/>
                </a:lnTo>
                <a:lnTo>
                  <a:pt x="2892599" y="446699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3"/>
          <p:cNvSpPr/>
          <p:nvPr/>
        </p:nvSpPr>
        <p:spPr>
          <a:xfrm>
            <a:off x="846201" y="1252201"/>
            <a:ext cx="10519833" cy="3561927"/>
          </a:xfrm>
          <a:custGeom>
            <a:rect b="b" l="l" r="r" t="t"/>
            <a:pathLst>
              <a:path extrusionOk="0" h="2671445" w="7889875">
                <a:moveTo>
                  <a:pt x="7889399" y="2671199"/>
                </a:moveTo>
                <a:lnTo>
                  <a:pt x="0" y="2671199"/>
                </a:lnTo>
                <a:lnTo>
                  <a:pt x="0" y="0"/>
                </a:lnTo>
                <a:lnTo>
                  <a:pt x="7889399" y="0"/>
                </a:lnTo>
                <a:lnTo>
                  <a:pt x="7889399" y="2671199"/>
                </a:lnTo>
                <a:close/>
              </a:path>
            </a:pathLst>
          </a:custGeom>
          <a:solidFill>
            <a:srgbClr val="FFFFFF">
              <a:alpha val="5019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2880154" y="66174"/>
            <a:ext cx="6423660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Business Problem</a:t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1" y="1143001"/>
            <a:ext cx="6095999" cy="457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2461295" y="66174"/>
            <a:ext cx="7260167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Overview of Data Science Problem</a:t>
            </a:r>
            <a:endParaRPr/>
          </a:p>
        </p:txBody>
      </p:sp>
      <p:pic>
        <p:nvPicPr>
          <p:cNvPr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0999" y="1519761"/>
            <a:ext cx="5949932" cy="39450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 txBox="1"/>
          <p:nvPr/>
        </p:nvSpPr>
        <p:spPr>
          <a:xfrm>
            <a:off x="3218367" y="5555377"/>
            <a:ext cx="5366172" cy="427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677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 Marius Cordts et al: “The Cityscapes Dataset for Semantic Urban  Scene Understanding”, 2016</a:t>
            </a:r>
            <a:endParaRPr sz="13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"/>
          <p:cNvSpPr txBox="1"/>
          <p:nvPr>
            <p:ph type="title"/>
          </p:nvPr>
        </p:nvSpPr>
        <p:spPr>
          <a:xfrm>
            <a:off x="3108391" y="66174"/>
            <a:ext cx="5972387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Lane Segmentation problem</a:t>
            </a:r>
            <a:endParaRPr/>
          </a:p>
        </p:txBody>
      </p:sp>
      <p:grpSp>
        <p:nvGrpSpPr>
          <p:cNvPr id="117" name="Google Shape;117;p6"/>
          <p:cNvGrpSpPr/>
          <p:nvPr/>
        </p:nvGrpSpPr>
        <p:grpSpPr>
          <a:xfrm>
            <a:off x="3096043" y="1509956"/>
            <a:ext cx="5981680" cy="3961621"/>
            <a:chOff x="2322032" y="1132467"/>
            <a:chExt cx="4486260" cy="2971216"/>
          </a:xfrm>
        </p:grpSpPr>
        <p:pic>
          <p:nvPicPr>
            <p:cNvPr id="118" name="Google Shape;118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2340750" y="1139821"/>
              <a:ext cx="4462449" cy="29587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9" name="Google Shape;119;p6"/>
            <p:cNvSpPr/>
            <p:nvPr/>
          </p:nvSpPr>
          <p:spPr>
            <a:xfrm>
              <a:off x="2335987" y="1135058"/>
              <a:ext cx="4472305" cy="2968625"/>
            </a:xfrm>
            <a:custGeom>
              <a:rect b="b" l="l" r="r" t="t"/>
              <a:pathLst>
                <a:path extrusionOk="0" h="2968625" w="4472305">
                  <a:moveTo>
                    <a:pt x="0" y="0"/>
                  </a:moveTo>
                  <a:lnTo>
                    <a:pt x="4471974" y="0"/>
                  </a:lnTo>
                  <a:lnTo>
                    <a:pt x="4471974" y="2968299"/>
                  </a:lnTo>
                  <a:lnTo>
                    <a:pt x="0" y="29682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2322032" y="1132467"/>
              <a:ext cx="4469130" cy="2058670"/>
            </a:xfrm>
            <a:custGeom>
              <a:rect b="b" l="l" r="r" t="t"/>
              <a:pathLst>
                <a:path extrusionOk="0" h="2058670" w="4469130">
                  <a:moveTo>
                    <a:pt x="139484" y="2058208"/>
                  </a:moveTo>
                  <a:lnTo>
                    <a:pt x="95723" y="2057805"/>
                  </a:lnTo>
                  <a:lnTo>
                    <a:pt x="32416" y="2028323"/>
                  </a:lnTo>
                  <a:lnTo>
                    <a:pt x="10579" y="1961746"/>
                  </a:lnTo>
                  <a:lnTo>
                    <a:pt x="9341" y="1917634"/>
                  </a:lnTo>
                  <a:lnTo>
                    <a:pt x="11164" y="1868616"/>
                  </a:lnTo>
                  <a:lnTo>
                    <a:pt x="13504" y="1816427"/>
                  </a:lnTo>
                  <a:lnTo>
                    <a:pt x="13816" y="1762798"/>
                  </a:lnTo>
                  <a:lnTo>
                    <a:pt x="12840" y="1714544"/>
                  </a:lnTo>
                  <a:lnTo>
                    <a:pt x="12460" y="1662629"/>
                  </a:lnTo>
                  <a:lnTo>
                    <a:pt x="12514" y="1608049"/>
                  </a:lnTo>
                  <a:lnTo>
                    <a:pt x="12840" y="1551805"/>
                  </a:lnTo>
                  <a:lnTo>
                    <a:pt x="13274" y="1494895"/>
                  </a:lnTo>
                  <a:lnTo>
                    <a:pt x="13653" y="1438318"/>
                  </a:lnTo>
                  <a:lnTo>
                    <a:pt x="13816" y="1383073"/>
                  </a:lnTo>
                  <a:lnTo>
                    <a:pt x="13816" y="222648"/>
                  </a:lnTo>
                  <a:lnTo>
                    <a:pt x="9210" y="162053"/>
                  </a:lnTo>
                  <a:lnTo>
                    <a:pt x="1535" y="107976"/>
                  </a:lnTo>
                  <a:lnTo>
                    <a:pt x="0" y="62778"/>
                  </a:lnTo>
                  <a:lnTo>
                    <a:pt x="13816" y="28823"/>
                  </a:lnTo>
                  <a:lnTo>
                    <a:pt x="40038" y="9802"/>
                  </a:lnTo>
                  <a:lnTo>
                    <a:pt x="75553" y="3434"/>
                  </a:lnTo>
                  <a:lnTo>
                    <a:pt x="129325" y="3123"/>
                  </a:lnTo>
                  <a:lnTo>
                    <a:pt x="210316" y="2273"/>
                  </a:lnTo>
                  <a:lnTo>
                    <a:pt x="245400" y="1343"/>
                  </a:lnTo>
                  <a:lnTo>
                    <a:pt x="285154" y="736"/>
                  </a:lnTo>
                  <a:lnTo>
                    <a:pt x="328919" y="406"/>
                  </a:lnTo>
                  <a:lnTo>
                    <a:pt x="376036" y="306"/>
                  </a:lnTo>
                  <a:lnTo>
                    <a:pt x="425845" y="391"/>
                  </a:lnTo>
                  <a:lnTo>
                    <a:pt x="477688" y="613"/>
                  </a:lnTo>
                  <a:lnTo>
                    <a:pt x="530904" y="928"/>
                  </a:lnTo>
                  <a:lnTo>
                    <a:pt x="638820" y="1651"/>
                  </a:lnTo>
                  <a:lnTo>
                    <a:pt x="692202" y="1966"/>
                  </a:lnTo>
                  <a:lnTo>
                    <a:pt x="744320" y="2188"/>
                  </a:lnTo>
                  <a:lnTo>
                    <a:pt x="794516" y="2273"/>
                  </a:lnTo>
                  <a:lnTo>
                    <a:pt x="1386666" y="2273"/>
                  </a:lnTo>
                  <a:lnTo>
                    <a:pt x="1436026" y="2214"/>
                  </a:lnTo>
                  <a:lnTo>
                    <a:pt x="1484700" y="2058"/>
                  </a:lnTo>
                  <a:lnTo>
                    <a:pt x="1532941" y="1837"/>
                  </a:lnTo>
                  <a:lnTo>
                    <a:pt x="1629135" y="1332"/>
                  </a:lnTo>
                  <a:lnTo>
                    <a:pt x="1677597" y="1112"/>
                  </a:lnTo>
                  <a:lnTo>
                    <a:pt x="1726640" y="956"/>
                  </a:lnTo>
                  <a:lnTo>
                    <a:pt x="1776517" y="897"/>
                  </a:lnTo>
                  <a:lnTo>
                    <a:pt x="1827482" y="967"/>
                  </a:lnTo>
                  <a:lnTo>
                    <a:pt x="1879789" y="1198"/>
                  </a:lnTo>
                  <a:lnTo>
                    <a:pt x="1933690" y="1622"/>
                  </a:lnTo>
                  <a:lnTo>
                    <a:pt x="1989441" y="2273"/>
                  </a:lnTo>
                  <a:lnTo>
                    <a:pt x="2035500" y="3032"/>
                  </a:lnTo>
                  <a:lnTo>
                    <a:pt x="2082774" y="4044"/>
                  </a:lnTo>
                  <a:lnTo>
                    <a:pt x="2131134" y="5266"/>
                  </a:lnTo>
                  <a:lnTo>
                    <a:pt x="2180450" y="6656"/>
                  </a:lnTo>
                  <a:lnTo>
                    <a:pt x="2230593" y="8170"/>
                  </a:lnTo>
                  <a:lnTo>
                    <a:pt x="2281431" y="9767"/>
                  </a:lnTo>
                  <a:lnTo>
                    <a:pt x="2332837" y="11404"/>
                  </a:lnTo>
                  <a:lnTo>
                    <a:pt x="2384679" y="13039"/>
                  </a:lnTo>
                  <a:lnTo>
                    <a:pt x="2436827" y="14629"/>
                  </a:lnTo>
                  <a:lnTo>
                    <a:pt x="2489153" y="16131"/>
                  </a:lnTo>
                  <a:lnTo>
                    <a:pt x="2541526" y="17504"/>
                  </a:lnTo>
                  <a:lnTo>
                    <a:pt x="2593816" y="18704"/>
                  </a:lnTo>
                  <a:lnTo>
                    <a:pt x="2645893" y="19690"/>
                  </a:lnTo>
                  <a:lnTo>
                    <a:pt x="2697628" y="20419"/>
                  </a:lnTo>
                  <a:lnTo>
                    <a:pt x="2748891" y="20848"/>
                  </a:lnTo>
                  <a:lnTo>
                    <a:pt x="2800118" y="20910"/>
                  </a:lnTo>
                  <a:lnTo>
                    <a:pt x="2851770" y="20607"/>
                  </a:lnTo>
                  <a:lnTo>
                    <a:pt x="2903752" y="19997"/>
                  </a:lnTo>
                  <a:lnTo>
                    <a:pt x="2955970" y="19139"/>
                  </a:lnTo>
                  <a:lnTo>
                    <a:pt x="3008329" y="18092"/>
                  </a:lnTo>
                  <a:lnTo>
                    <a:pt x="3060735" y="16916"/>
                  </a:lnTo>
                  <a:lnTo>
                    <a:pt x="3113094" y="15669"/>
                  </a:lnTo>
                  <a:lnTo>
                    <a:pt x="3165312" y="14410"/>
                  </a:lnTo>
                  <a:lnTo>
                    <a:pt x="3217293" y="13198"/>
                  </a:lnTo>
                  <a:lnTo>
                    <a:pt x="3268945" y="12092"/>
                  </a:lnTo>
                  <a:lnTo>
                    <a:pt x="3320171" y="11152"/>
                  </a:lnTo>
                  <a:lnTo>
                    <a:pt x="3370878" y="10436"/>
                  </a:lnTo>
                  <a:lnTo>
                    <a:pt x="3420972" y="10003"/>
                  </a:lnTo>
                  <a:lnTo>
                    <a:pt x="3470357" y="9912"/>
                  </a:lnTo>
                  <a:lnTo>
                    <a:pt x="3518941" y="10223"/>
                  </a:lnTo>
                  <a:lnTo>
                    <a:pt x="3575123" y="11119"/>
                  </a:lnTo>
                  <a:lnTo>
                    <a:pt x="3632251" y="12526"/>
                  </a:lnTo>
                  <a:lnTo>
                    <a:pt x="3689871" y="14355"/>
                  </a:lnTo>
                  <a:lnTo>
                    <a:pt x="3747530" y="16521"/>
                  </a:lnTo>
                  <a:lnTo>
                    <a:pt x="3804774" y="18935"/>
                  </a:lnTo>
                  <a:lnTo>
                    <a:pt x="3861151" y="21512"/>
                  </a:lnTo>
                  <a:lnTo>
                    <a:pt x="3916207" y="24163"/>
                  </a:lnTo>
                  <a:lnTo>
                    <a:pt x="3969488" y="26803"/>
                  </a:lnTo>
                  <a:lnTo>
                    <a:pt x="4020542" y="29343"/>
                  </a:lnTo>
                  <a:lnTo>
                    <a:pt x="4068915" y="31697"/>
                  </a:lnTo>
                  <a:lnTo>
                    <a:pt x="4114154" y="33778"/>
                  </a:lnTo>
                  <a:lnTo>
                    <a:pt x="4155805" y="35499"/>
                  </a:lnTo>
                  <a:lnTo>
                    <a:pt x="4193416" y="36773"/>
                  </a:lnTo>
                  <a:lnTo>
                    <a:pt x="4253058" y="33660"/>
                  </a:lnTo>
                  <a:lnTo>
                    <a:pt x="4301559" y="23689"/>
                  </a:lnTo>
                  <a:lnTo>
                    <a:pt x="4340732" y="11596"/>
                  </a:lnTo>
                  <a:lnTo>
                    <a:pt x="4372387" y="2121"/>
                  </a:lnTo>
                  <a:lnTo>
                    <a:pt x="4420393" y="9971"/>
                  </a:lnTo>
                  <a:lnTo>
                    <a:pt x="4452067" y="67711"/>
                  </a:lnTo>
                  <a:lnTo>
                    <a:pt x="4460206" y="107853"/>
                  </a:lnTo>
                  <a:lnTo>
                    <a:pt x="4465367" y="155462"/>
                  </a:lnTo>
                  <a:lnTo>
                    <a:pt x="4468129" y="208801"/>
                  </a:lnTo>
                  <a:lnTo>
                    <a:pt x="4469075" y="266134"/>
                  </a:lnTo>
                  <a:lnTo>
                    <a:pt x="4468787" y="325724"/>
                  </a:lnTo>
                  <a:lnTo>
                    <a:pt x="4467845" y="385834"/>
                  </a:lnTo>
                  <a:lnTo>
                    <a:pt x="4466832" y="444729"/>
                  </a:lnTo>
                  <a:lnTo>
                    <a:pt x="4466328" y="500670"/>
                  </a:lnTo>
                  <a:lnTo>
                    <a:pt x="4466916" y="551923"/>
                  </a:lnTo>
                  <a:lnTo>
                    <a:pt x="4468081" y="605228"/>
                  </a:lnTo>
                  <a:lnTo>
                    <a:pt x="4468700" y="657747"/>
                  </a:lnTo>
                  <a:lnTo>
                    <a:pt x="4468883" y="709479"/>
                  </a:lnTo>
                  <a:lnTo>
                    <a:pt x="4468737" y="760425"/>
                  </a:lnTo>
                  <a:lnTo>
                    <a:pt x="4468373" y="810583"/>
                  </a:lnTo>
                  <a:lnTo>
                    <a:pt x="4467899" y="859955"/>
                  </a:lnTo>
                  <a:lnTo>
                    <a:pt x="4467426" y="908540"/>
                  </a:lnTo>
                  <a:lnTo>
                    <a:pt x="4467062" y="956337"/>
                  </a:lnTo>
                  <a:lnTo>
                    <a:pt x="4466916" y="1003348"/>
                  </a:lnTo>
                  <a:lnTo>
                    <a:pt x="4467097" y="1053750"/>
                  </a:lnTo>
                  <a:lnTo>
                    <a:pt x="4467538" y="1100952"/>
                  </a:lnTo>
                  <a:lnTo>
                    <a:pt x="4468083" y="1146276"/>
                  </a:lnTo>
                  <a:lnTo>
                    <a:pt x="4468575" y="1191045"/>
                  </a:lnTo>
                  <a:lnTo>
                    <a:pt x="4468860" y="1236581"/>
                  </a:lnTo>
                  <a:lnTo>
                    <a:pt x="4468783" y="1284207"/>
                  </a:lnTo>
                  <a:lnTo>
                    <a:pt x="4468186" y="1335247"/>
                  </a:lnTo>
                  <a:lnTo>
                    <a:pt x="4466916" y="1391023"/>
                  </a:lnTo>
                  <a:lnTo>
                    <a:pt x="4465729" y="1437142"/>
                  </a:lnTo>
                  <a:lnTo>
                    <a:pt x="4464530" y="1489149"/>
                  </a:lnTo>
                  <a:lnTo>
                    <a:pt x="4463242" y="1545338"/>
                  </a:lnTo>
                  <a:lnTo>
                    <a:pt x="4461786" y="1604003"/>
                  </a:lnTo>
                  <a:lnTo>
                    <a:pt x="4460084" y="1663438"/>
                  </a:lnTo>
                  <a:lnTo>
                    <a:pt x="4458060" y="1721938"/>
                  </a:lnTo>
                  <a:lnTo>
                    <a:pt x="4455634" y="1777796"/>
                  </a:lnTo>
                  <a:lnTo>
                    <a:pt x="4452730" y="1829307"/>
                  </a:lnTo>
                  <a:lnTo>
                    <a:pt x="4449269" y="1874765"/>
                  </a:lnTo>
                  <a:lnTo>
                    <a:pt x="4440366" y="1940698"/>
                  </a:lnTo>
                  <a:lnTo>
                    <a:pt x="4426598" y="1970003"/>
                  </a:lnTo>
                  <a:lnTo>
                    <a:pt x="4418793" y="1955796"/>
                  </a:lnTo>
                  <a:lnTo>
                    <a:pt x="4406045" y="1933217"/>
                  </a:lnTo>
                  <a:lnTo>
                    <a:pt x="4352741" y="1895548"/>
                  </a:lnTo>
                  <a:lnTo>
                    <a:pt x="4275756" y="1882832"/>
                  </a:lnTo>
                  <a:lnTo>
                    <a:pt x="4226971" y="1876217"/>
                  </a:lnTo>
                  <a:lnTo>
                    <a:pt x="4174333" y="1869495"/>
                  </a:lnTo>
                  <a:lnTo>
                    <a:pt x="4120097" y="1862710"/>
                  </a:lnTo>
                  <a:lnTo>
                    <a:pt x="4066520" y="1855909"/>
                  </a:lnTo>
                  <a:lnTo>
                    <a:pt x="4015858" y="1849140"/>
                  </a:lnTo>
                  <a:lnTo>
                    <a:pt x="3970366" y="1842448"/>
                  </a:lnTo>
                  <a:lnTo>
                    <a:pt x="3916643" y="1833598"/>
                  </a:lnTo>
                  <a:lnTo>
                    <a:pt x="3866902" y="1824749"/>
                  </a:lnTo>
                  <a:lnTo>
                    <a:pt x="3819669" y="1815899"/>
                  </a:lnTo>
                  <a:lnTo>
                    <a:pt x="3773469" y="1807050"/>
                  </a:lnTo>
                  <a:lnTo>
                    <a:pt x="3726826" y="1798199"/>
                  </a:lnTo>
                  <a:lnTo>
                    <a:pt x="3678266" y="1789348"/>
                  </a:lnTo>
                  <a:lnTo>
                    <a:pt x="3626129" y="1780279"/>
                  </a:lnTo>
                  <a:lnTo>
                    <a:pt x="3571263" y="1770952"/>
                  </a:lnTo>
                  <a:lnTo>
                    <a:pt x="3515955" y="1761623"/>
                  </a:lnTo>
                  <a:lnTo>
                    <a:pt x="3462491" y="1752552"/>
                  </a:lnTo>
                  <a:lnTo>
                    <a:pt x="3413157" y="1743999"/>
                  </a:lnTo>
                  <a:lnTo>
                    <a:pt x="3370241" y="1736223"/>
                  </a:lnTo>
                  <a:lnTo>
                    <a:pt x="3318709" y="1724235"/>
                  </a:lnTo>
                  <a:lnTo>
                    <a:pt x="3277964" y="1712334"/>
                  </a:lnTo>
                  <a:lnTo>
                    <a:pt x="3243527" y="1703752"/>
                  </a:lnTo>
                  <a:lnTo>
                    <a:pt x="3210916" y="1701723"/>
                  </a:lnTo>
                  <a:lnTo>
                    <a:pt x="3179822" y="1711763"/>
                  </a:lnTo>
                  <a:lnTo>
                    <a:pt x="3152339" y="1730598"/>
                  </a:lnTo>
                  <a:lnTo>
                    <a:pt x="3127595" y="1748270"/>
                  </a:lnTo>
                  <a:lnTo>
                    <a:pt x="3104716" y="1754823"/>
                  </a:lnTo>
                  <a:lnTo>
                    <a:pt x="3086419" y="1743992"/>
                  </a:lnTo>
                  <a:lnTo>
                    <a:pt x="3072186" y="1722291"/>
                  </a:lnTo>
                  <a:lnTo>
                    <a:pt x="3056293" y="1698931"/>
                  </a:lnTo>
                  <a:lnTo>
                    <a:pt x="3033016" y="1683123"/>
                  </a:lnTo>
                  <a:lnTo>
                    <a:pt x="3001648" y="1678081"/>
                  </a:lnTo>
                  <a:lnTo>
                    <a:pt x="2964971" y="1678641"/>
                  </a:lnTo>
                  <a:lnTo>
                    <a:pt x="2922484" y="1681442"/>
                  </a:lnTo>
                  <a:lnTo>
                    <a:pt x="2873691" y="1683123"/>
                  </a:lnTo>
                  <a:lnTo>
                    <a:pt x="2825192" y="1681678"/>
                  </a:lnTo>
                  <a:lnTo>
                    <a:pt x="2767920" y="1678790"/>
                  </a:lnTo>
                  <a:lnTo>
                    <a:pt x="2709140" y="1676623"/>
                  </a:lnTo>
                  <a:lnTo>
                    <a:pt x="2656117" y="1677345"/>
                  </a:lnTo>
                  <a:lnTo>
                    <a:pt x="2616116" y="1683123"/>
                  </a:lnTo>
                  <a:lnTo>
                    <a:pt x="2579442" y="1733238"/>
                  </a:lnTo>
                  <a:lnTo>
                    <a:pt x="2574487" y="1760661"/>
                  </a:lnTo>
                  <a:lnTo>
                    <a:pt x="2563016" y="1773398"/>
                  </a:lnTo>
                  <a:lnTo>
                    <a:pt x="2513557" y="1743198"/>
                  </a:lnTo>
                  <a:lnTo>
                    <a:pt x="2467416" y="1693748"/>
                  </a:lnTo>
                  <a:lnTo>
                    <a:pt x="2455966" y="1653588"/>
                  </a:lnTo>
                  <a:lnTo>
                    <a:pt x="2452793" y="1637367"/>
                  </a:lnTo>
                  <a:lnTo>
                    <a:pt x="2440866" y="1630023"/>
                  </a:lnTo>
                  <a:lnTo>
                    <a:pt x="2413836" y="1637573"/>
                  </a:lnTo>
                  <a:lnTo>
                    <a:pt x="2377305" y="1655909"/>
                  </a:lnTo>
                  <a:lnTo>
                    <a:pt x="2341354" y="1674577"/>
                  </a:lnTo>
                  <a:lnTo>
                    <a:pt x="2316066" y="1683123"/>
                  </a:lnTo>
                  <a:lnTo>
                    <a:pt x="2305920" y="1680427"/>
                  </a:lnTo>
                  <a:lnTo>
                    <a:pt x="2304942" y="1671509"/>
                  </a:lnTo>
                  <a:lnTo>
                    <a:pt x="2307533" y="1655123"/>
                  </a:lnTo>
                  <a:lnTo>
                    <a:pt x="2308091" y="1630023"/>
                  </a:lnTo>
                  <a:lnTo>
                    <a:pt x="2303691" y="1590774"/>
                  </a:lnTo>
                  <a:lnTo>
                    <a:pt x="2297799" y="1539742"/>
                  </a:lnTo>
                  <a:lnTo>
                    <a:pt x="2294396" y="1487381"/>
                  </a:lnTo>
                  <a:lnTo>
                    <a:pt x="2297466" y="1444148"/>
                  </a:lnTo>
                  <a:lnTo>
                    <a:pt x="2310848" y="1412718"/>
                  </a:lnTo>
                  <a:lnTo>
                    <a:pt x="2331491" y="1387552"/>
                  </a:lnTo>
                  <a:lnTo>
                    <a:pt x="2353047" y="1366785"/>
                  </a:lnTo>
                  <a:lnTo>
                    <a:pt x="2369166" y="1348548"/>
                  </a:lnTo>
                  <a:lnTo>
                    <a:pt x="2382586" y="1332033"/>
                  </a:lnTo>
                  <a:lnTo>
                    <a:pt x="2395216" y="1318338"/>
                  </a:lnTo>
                  <a:lnTo>
                    <a:pt x="2399465" y="1308461"/>
                  </a:lnTo>
                  <a:lnTo>
                    <a:pt x="2387741" y="1303398"/>
                  </a:lnTo>
                  <a:lnTo>
                    <a:pt x="2353676" y="1305180"/>
                  </a:lnTo>
                  <a:lnTo>
                    <a:pt x="2302766" y="1312688"/>
                  </a:lnTo>
                  <a:lnTo>
                    <a:pt x="2245219" y="1322189"/>
                  </a:lnTo>
                  <a:lnTo>
                    <a:pt x="2191241" y="1329948"/>
                  </a:lnTo>
                  <a:lnTo>
                    <a:pt x="2138054" y="1333352"/>
                  </a:lnTo>
                  <a:lnTo>
                    <a:pt x="2082047" y="1334932"/>
                  </a:lnTo>
                  <a:lnTo>
                    <a:pt x="2032181" y="1338670"/>
                  </a:lnTo>
                  <a:lnTo>
                    <a:pt x="1997416" y="1348548"/>
                  </a:lnTo>
                  <a:lnTo>
                    <a:pt x="1985219" y="1368652"/>
                  </a:lnTo>
                  <a:lnTo>
                    <a:pt x="1989119" y="1395851"/>
                  </a:lnTo>
                  <a:lnTo>
                    <a:pt x="1997167" y="1423298"/>
                  </a:lnTo>
                  <a:lnTo>
                    <a:pt x="1997416" y="1444148"/>
                  </a:lnTo>
                  <a:lnTo>
                    <a:pt x="1989180" y="1456885"/>
                  </a:lnTo>
                  <a:lnTo>
                    <a:pt x="1977999" y="1465057"/>
                  </a:lnTo>
                  <a:lnTo>
                    <a:pt x="1961257" y="1469412"/>
                  </a:lnTo>
                  <a:lnTo>
                    <a:pt x="1936341" y="1470698"/>
                  </a:lnTo>
                  <a:lnTo>
                    <a:pt x="1899204" y="1466300"/>
                  </a:lnTo>
                  <a:lnTo>
                    <a:pt x="1852357" y="1456759"/>
                  </a:lnTo>
                  <a:lnTo>
                    <a:pt x="1803020" y="1447549"/>
                  </a:lnTo>
                  <a:lnTo>
                    <a:pt x="1758416" y="1444148"/>
                  </a:lnTo>
                  <a:lnTo>
                    <a:pt x="1718379" y="1450890"/>
                  </a:lnTo>
                  <a:lnTo>
                    <a:pt x="1679755" y="1463898"/>
                  </a:lnTo>
                  <a:lnTo>
                    <a:pt x="1645280" y="1476324"/>
                  </a:lnTo>
                  <a:lnTo>
                    <a:pt x="1617691" y="1481323"/>
                  </a:lnTo>
                  <a:lnTo>
                    <a:pt x="1605035" y="1473521"/>
                  </a:lnTo>
                  <a:lnTo>
                    <a:pt x="1603414" y="1457752"/>
                  </a:lnTo>
                  <a:lnTo>
                    <a:pt x="1597644" y="1442482"/>
                  </a:lnTo>
                  <a:lnTo>
                    <a:pt x="1572541" y="1436173"/>
                  </a:lnTo>
                  <a:lnTo>
                    <a:pt x="1539988" y="1439029"/>
                  </a:lnTo>
                  <a:lnTo>
                    <a:pt x="1497699" y="1445611"/>
                  </a:lnTo>
                  <a:lnTo>
                    <a:pt x="1449067" y="1454921"/>
                  </a:lnTo>
                  <a:lnTo>
                    <a:pt x="1397485" y="1465965"/>
                  </a:lnTo>
                  <a:lnTo>
                    <a:pt x="1346346" y="1477748"/>
                  </a:lnTo>
                  <a:lnTo>
                    <a:pt x="1299041" y="1489273"/>
                  </a:lnTo>
                  <a:lnTo>
                    <a:pt x="1243660" y="1501383"/>
                  </a:lnTo>
                  <a:lnTo>
                    <a:pt x="1186324" y="1512857"/>
                  </a:lnTo>
                  <a:lnTo>
                    <a:pt x="1130921" y="1526244"/>
                  </a:lnTo>
                  <a:lnTo>
                    <a:pt x="1081339" y="1544092"/>
                  </a:lnTo>
                  <a:lnTo>
                    <a:pt x="1041466" y="1568948"/>
                  </a:lnTo>
                  <a:lnTo>
                    <a:pt x="1012577" y="1603064"/>
                  </a:lnTo>
                  <a:lnTo>
                    <a:pt x="992080" y="1644741"/>
                  </a:lnTo>
                  <a:lnTo>
                    <a:pt x="978063" y="1690603"/>
                  </a:lnTo>
                  <a:lnTo>
                    <a:pt x="968613" y="1737273"/>
                  </a:lnTo>
                  <a:lnTo>
                    <a:pt x="961816" y="1781373"/>
                  </a:lnTo>
                  <a:lnTo>
                    <a:pt x="964215" y="1825071"/>
                  </a:lnTo>
                  <a:lnTo>
                    <a:pt x="977086" y="1870618"/>
                  </a:lnTo>
                  <a:lnTo>
                    <a:pt x="990615" y="1914764"/>
                  </a:lnTo>
                  <a:lnTo>
                    <a:pt x="994987" y="1954258"/>
                  </a:lnTo>
                  <a:lnTo>
                    <a:pt x="951346" y="2004940"/>
                  </a:lnTo>
                  <a:lnTo>
                    <a:pt x="911347" y="2018796"/>
                  </a:lnTo>
                  <a:lnTo>
                    <a:pt x="862719" y="2028668"/>
                  </a:lnTo>
                  <a:lnTo>
                    <a:pt x="807784" y="2035811"/>
                  </a:lnTo>
                  <a:lnTo>
                    <a:pt x="748867" y="2041478"/>
                  </a:lnTo>
                  <a:lnTo>
                    <a:pt x="688291" y="2046923"/>
                  </a:lnTo>
                  <a:lnTo>
                    <a:pt x="645018" y="2050327"/>
                  </a:lnTo>
                  <a:lnTo>
                    <a:pt x="597025" y="2052923"/>
                  </a:lnTo>
                  <a:lnTo>
                    <a:pt x="545787" y="2054786"/>
                  </a:lnTo>
                  <a:lnTo>
                    <a:pt x="492779" y="2055993"/>
                  </a:lnTo>
                  <a:lnTo>
                    <a:pt x="439476" y="2056621"/>
                  </a:lnTo>
                  <a:lnTo>
                    <a:pt x="387353" y="2056746"/>
                  </a:lnTo>
                  <a:lnTo>
                    <a:pt x="337885" y="2056445"/>
                  </a:lnTo>
                  <a:lnTo>
                    <a:pt x="292548" y="2055795"/>
                  </a:lnTo>
                  <a:lnTo>
                    <a:pt x="252816" y="2054873"/>
                  </a:lnTo>
                  <a:lnTo>
                    <a:pt x="191742" y="2055594"/>
                  </a:lnTo>
                  <a:lnTo>
                    <a:pt x="139484" y="20582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2322032" y="1132467"/>
              <a:ext cx="4469130" cy="2058670"/>
            </a:xfrm>
            <a:custGeom>
              <a:rect b="b" l="l" r="r" t="t"/>
              <a:pathLst>
                <a:path extrusionOk="0" h="2058670" w="4469130">
                  <a:moveTo>
                    <a:pt x="32416" y="2028323"/>
                  </a:moveTo>
                  <a:lnTo>
                    <a:pt x="60139" y="2049479"/>
                  </a:lnTo>
                  <a:lnTo>
                    <a:pt x="95723" y="2057805"/>
                  </a:lnTo>
                  <a:lnTo>
                    <a:pt x="139484" y="2058208"/>
                  </a:lnTo>
                  <a:lnTo>
                    <a:pt x="191742" y="2055594"/>
                  </a:lnTo>
                  <a:lnTo>
                    <a:pt x="252816" y="2054873"/>
                  </a:lnTo>
                  <a:lnTo>
                    <a:pt x="292548" y="2055795"/>
                  </a:lnTo>
                  <a:lnTo>
                    <a:pt x="337885" y="2056445"/>
                  </a:lnTo>
                  <a:lnTo>
                    <a:pt x="387353" y="2056746"/>
                  </a:lnTo>
                  <a:lnTo>
                    <a:pt x="439476" y="2056621"/>
                  </a:lnTo>
                  <a:lnTo>
                    <a:pt x="492779" y="2055993"/>
                  </a:lnTo>
                  <a:lnTo>
                    <a:pt x="545787" y="2054786"/>
                  </a:lnTo>
                  <a:lnTo>
                    <a:pt x="597025" y="2052923"/>
                  </a:lnTo>
                  <a:lnTo>
                    <a:pt x="645018" y="2050327"/>
                  </a:lnTo>
                  <a:lnTo>
                    <a:pt x="688291" y="2046923"/>
                  </a:lnTo>
                  <a:lnTo>
                    <a:pt x="748867" y="2041478"/>
                  </a:lnTo>
                  <a:lnTo>
                    <a:pt x="807784" y="2035811"/>
                  </a:lnTo>
                  <a:lnTo>
                    <a:pt x="862719" y="2028668"/>
                  </a:lnTo>
                  <a:lnTo>
                    <a:pt x="911347" y="2018796"/>
                  </a:lnTo>
                  <a:lnTo>
                    <a:pt x="951346" y="2004940"/>
                  </a:lnTo>
                  <a:lnTo>
                    <a:pt x="994987" y="1954258"/>
                  </a:lnTo>
                  <a:lnTo>
                    <a:pt x="990615" y="1914764"/>
                  </a:lnTo>
                  <a:lnTo>
                    <a:pt x="977086" y="1870618"/>
                  </a:lnTo>
                  <a:lnTo>
                    <a:pt x="964215" y="1825071"/>
                  </a:lnTo>
                  <a:lnTo>
                    <a:pt x="961816" y="1781373"/>
                  </a:lnTo>
                  <a:lnTo>
                    <a:pt x="968613" y="1737273"/>
                  </a:lnTo>
                  <a:lnTo>
                    <a:pt x="978063" y="1690603"/>
                  </a:lnTo>
                  <a:lnTo>
                    <a:pt x="992080" y="1644741"/>
                  </a:lnTo>
                  <a:lnTo>
                    <a:pt x="1012577" y="1603064"/>
                  </a:lnTo>
                  <a:lnTo>
                    <a:pt x="1041466" y="1568948"/>
                  </a:lnTo>
                  <a:lnTo>
                    <a:pt x="1081339" y="1544092"/>
                  </a:lnTo>
                  <a:lnTo>
                    <a:pt x="1130921" y="1526244"/>
                  </a:lnTo>
                  <a:lnTo>
                    <a:pt x="1186324" y="1512857"/>
                  </a:lnTo>
                  <a:lnTo>
                    <a:pt x="1243660" y="1501383"/>
                  </a:lnTo>
                  <a:lnTo>
                    <a:pt x="1299041" y="1489273"/>
                  </a:lnTo>
                  <a:lnTo>
                    <a:pt x="1346346" y="1477748"/>
                  </a:lnTo>
                  <a:lnTo>
                    <a:pt x="1397485" y="1465965"/>
                  </a:lnTo>
                  <a:lnTo>
                    <a:pt x="1449067" y="1454921"/>
                  </a:lnTo>
                  <a:lnTo>
                    <a:pt x="1497699" y="1445611"/>
                  </a:lnTo>
                  <a:lnTo>
                    <a:pt x="1539988" y="1439029"/>
                  </a:lnTo>
                  <a:lnTo>
                    <a:pt x="1572541" y="1436173"/>
                  </a:lnTo>
                  <a:lnTo>
                    <a:pt x="1597644" y="1442482"/>
                  </a:lnTo>
                  <a:lnTo>
                    <a:pt x="1603414" y="1457752"/>
                  </a:lnTo>
                  <a:lnTo>
                    <a:pt x="1605035" y="1473521"/>
                  </a:lnTo>
                  <a:lnTo>
                    <a:pt x="1617691" y="1481323"/>
                  </a:lnTo>
                  <a:lnTo>
                    <a:pt x="1645280" y="1476324"/>
                  </a:lnTo>
                  <a:lnTo>
                    <a:pt x="1679755" y="1463898"/>
                  </a:lnTo>
                  <a:lnTo>
                    <a:pt x="1718379" y="1450890"/>
                  </a:lnTo>
                  <a:lnTo>
                    <a:pt x="1758416" y="1444148"/>
                  </a:lnTo>
                  <a:lnTo>
                    <a:pt x="1803020" y="1447549"/>
                  </a:lnTo>
                  <a:lnTo>
                    <a:pt x="1852357" y="1456759"/>
                  </a:lnTo>
                  <a:lnTo>
                    <a:pt x="1899204" y="1466300"/>
                  </a:lnTo>
                  <a:lnTo>
                    <a:pt x="1936341" y="1470698"/>
                  </a:lnTo>
                  <a:lnTo>
                    <a:pt x="1961257" y="1469412"/>
                  </a:lnTo>
                  <a:lnTo>
                    <a:pt x="1977999" y="1465057"/>
                  </a:lnTo>
                  <a:lnTo>
                    <a:pt x="1989180" y="1456885"/>
                  </a:lnTo>
                  <a:lnTo>
                    <a:pt x="1997416" y="1444148"/>
                  </a:lnTo>
                  <a:lnTo>
                    <a:pt x="1997167" y="1423298"/>
                  </a:lnTo>
                  <a:lnTo>
                    <a:pt x="1989119" y="1395851"/>
                  </a:lnTo>
                  <a:lnTo>
                    <a:pt x="1985219" y="1368652"/>
                  </a:lnTo>
                  <a:lnTo>
                    <a:pt x="1997416" y="1348548"/>
                  </a:lnTo>
                  <a:lnTo>
                    <a:pt x="2032181" y="1338670"/>
                  </a:lnTo>
                  <a:lnTo>
                    <a:pt x="2082047" y="1334932"/>
                  </a:lnTo>
                  <a:lnTo>
                    <a:pt x="2138054" y="1333352"/>
                  </a:lnTo>
                  <a:lnTo>
                    <a:pt x="2191241" y="1329948"/>
                  </a:lnTo>
                  <a:lnTo>
                    <a:pt x="2245219" y="1322189"/>
                  </a:lnTo>
                  <a:lnTo>
                    <a:pt x="2302766" y="1312688"/>
                  </a:lnTo>
                  <a:lnTo>
                    <a:pt x="2353676" y="1305180"/>
                  </a:lnTo>
                  <a:lnTo>
                    <a:pt x="2387741" y="1303398"/>
                  </a:lnTo>
                  <a:lnTo>
                    <a:pt x="2399465" y="1308461"/>
                  </a:lnTo>
                  <a:lnTo>
                    <a:pt x="2395216" y="1318338"/>
                  </a:lnTo>
                  <a:lnTo>
                    <a:pt x="2382586" y="1332033"/>
                  </a:lnTo>
                  <a:lnTo>
                    <a:pt x="2369166" y="1348548"/>
                  </a:lnTo>
                  <a:lnTo>
                    <a:pt x="2353047" y="1366785"/>
                  </a:lnTo>
                  <a:lnTo>
                    <a:pt x="2331491" y="1387552"/>
                  </a:lnTo>
                  <a:lnTo>
                    <a:pt x="2310848" y="1412718"/>
                  </a:lnTo>
                  <a:lnTo>
                    <a:pt x="2297466" y="1444148"/>
                  </a:lnTo>
                  <a:lnTo>
                    <a:pt x="2294396" y="1487381"/>
                  </a:lnTo>
                  <a:lnTo>
                    <a:pt x="2297799" y="1539742"/>
                  </a:lnTo>
                  <a:lnTo>
                    <a:pt x="2303691" y="1590774"/>
                  </a:lnTo>
                  <a:lnTo>
                    <a:pt x="2308091" y="1630023"/>
                  </a:lnTo>
                  <a:lnTo>
                    <a:pt x="2307533" y="1655123"/>
                  </a:lnTo>
                  <a:lnTo>
                    <a:pt x="2304942" y="1671509"/>
                  </a:lnTo>
                  <a:lnTo>
                    <a:pt x="2305920" y="1680427"/>
                  </a:lnTo>
                  <a:lnTo>
                    <a:pt x="2316066" y="1683123"/>
                  </a:lnTo>
                  <a:lnTo>
                    <a:pt x="2341354" y="1674577"/>
                  </a:lnTo>
                  <a:lnTo>
                    <a:pt x="2377305" y="1655909"/>
                  </a:lnTo>
                  <a:lnTo>
                    <a:pt x="2413836" y="1637573"/>
                  </a:lnTo>
                  <a:lnTo>
                    <a:pt x="2440866" y="1630023"/>
                  </a:lnTo>
                  <a:lnTo>
                    <a:pt x="2452793" y="1637367"/>
                  </a:lnTo>
                  <a:lnTo>
                    <a:pt x="2455966" y="1653588"/>
                  </a:lnTo>
                  <a:lnTo>
                    <a:pt x="2458226" y="1673959"/>
                  </a:lnTo>
                  <a:lnTo>
                    <a:pt x="2467416" y="1693748"/>
                  </a:lnTo>
                  <a:lnTo>
                    <a:pt x="2487457" y="1716523"/>
                  </a:lnTo>
                  <a:lnTo>
                    <a:pt x="2513557" y="1743198"/>
                  </a:lnTo>
                  <a:lnTo>
                    <a:pt x="2540486" y="1765060"/>
                  </a:lnTo>
                  <a:lnTo>
                    <a:pt x="2563016" y="1773398"/>
                  </a:lnTo>
                  <a:lnTo>
                    <a:pt x="2574487" y="1760661"/>
                  </a:lnTo>
                  <a:lnTo>
                    <a:pt x="2579442" y="1733238"/>
                  </a:lnTo>
                  <a:lnTo>
                    <a:pt x="2589460" y="1703327"/>
                  </a:lnTo>
                  <a:lnTo>
                    <a:pt x="2616116" y="1683123"/>
                  </a:lnTo>
                  <a:lnTo>
                    <a:pt x="2656117" y="1677345"/>
                  </a:lnTo>
                  <a:lnTo>
                    <a:pt x="2709140" y="1676623"/>
                  </a:lnTo>
                  <a:lnTo>
                    <a:pt x="2767920" y="1678790"/>
                  </a:lnTo>
                  <a:lnTo>
                    <a:pt x="2825192" y="1681678"/>
                  </a:lnTo>
                  <a:lnTo>
                    <a:pt x="2873691" y="1683123"/>
                  </a:lnTo>
                  <a:lnTo>
                    <a:pt x="2922484" y="1681442"/>
                  </a:lnTo>
                  <a:lnTo>
                    <a:pt x="2964971" y="1678641"/>
                  </a:lnTo>
                  <a:lnTo>
                    <a:pt x="3001648" y="1678081"/>
                  </a:lnTo>
                  <a:lnTo>
                    <a:pt x="3033016" y="1683123"/>
                  </a:lnTo>
                  <a:lnTo>
                    <a:pt x="3056293" y="1698931"/>
                  </a:lnTo>
                  <a:lnTo>
                    <a:pt x="3072186" y="1722291"/>
                  </a:lnTo>
                  <a:lnTo>
                    <a:pt x="3086419" y="1743992"/>
                  </a:lnTo>
                  <a:lnTo>
                    <a:pt x="3104716" y="1754823"/>
                  </a:lnTo>
                  <a:lnTo>
                    <a:pt x="3127595" y="1748270"/>
                  </a:lnTo>
                  <a:lnTo>
                    <a:pt x="3152339" y="1730598"/>
                  </a:lnTo>
                  <a:lnTo>
                    <a:pt x="3179822" y="1711763"/>
                  </a:lnTo>
                  <a:lnTo>
                    <a:pt x="3210916" y="1701723"/>
                  </a:lnTo>
                  <a:lnTo>
                    <a:pt x="3243527" y="1703752"/>
                  </a:lnTo>
                  <a:lnTo>
                    <a:pt x="3277964" y="1712334"/>
                  </a:lnTo>
                  <a:lnTo>
                    <a:pt x="3318709" y="1724235"/>
                  </a:lnTo>
                  <a:lnTo>
                    <a:pt x="3370241" y="1736223"/>
                  </a:lnTo>
                  <a:lnTo>
                    <a:pt x="3413157" y="1743999"/>
                  </a:lnTo>
                  <a:lnTo>
                    <a:pt x="3462491" y="1752552"/>
                  </a:lnTo>
                  <a:lnTo>
                    <a:pt x="3515955" y="1761623"/>
                  </a:lnTo>
                  <a:lnTo>
                    <a:pt x="3571263" y="1770952"/>
                  </a:lnTo>
                  <a:lnTo>
                    <a:pt x="3626129" y="1780279"/>
                  </a:lnTo>
                  <a:lnTo>
                    <a:pt x="3678266" y="1789348"/>
                  </a:lnTo>
                  <a:lnTo>
                    <a:pt x="3726826" y="1798199"/>
                  </a:lnTo>
                  <a:lnTo>
                    <a:pt x="3773469" y="1807050"/>
                  </a:lnTo>
                  <a:lnTo>
                    <a:pt x="3819669" y="1815899"/>
                  </a:lnTo>
                  <a:lnTo>
                    <a:pt x="3866902" y="1824749"/>
                  </a:lnTo>
                  <a:lnTo>
                    <a:pt x="3916643" y="1833598"/>
                  </a:lnTo>
                  <a:lnTo>
                    <a:pt x="3970366" y="1842448"/>
                  </a:lnTo>
                  <a:lnTo>
                    <a:pt x="4015858" y="1849140"/>
                  </a:lnTo>
                  <a:lnTo>
                    <a:pt x="4066520" y="1855909"/>
                  </a:lnTo>
                  <a:lnTo>
                    <a:pt x="4120097" y="1862710"/>
                  </a:lnTo>
                  <a:lnTo>
                    <a:pt x="4174333" y="1869495"/>
                  </a:lnTo>
                  <a:lnTo>
                    <a:pt x="4226971" y="1876217"/>
                  </a:lnTo>
                  <a:lnTo>
                    <a:pt x="4275756" y="1882832"/>
                  </a:lnTo>
                  <a:lnTo>
                    <a:pt x="4318431" y="1889291"/>
                  </a:lnTo>
                  <a:lnTo>
                    <a:pt x="4385109" y="1910417"/>
                  </a:lnTo>
                  <a:lnTo>
                    <a:pt x="4418793" y="1955796"/>
                  </a:lnTo>
                  <a:lnTo>
                    <a:pt x="4426598" y="1970003"/>
                  </a:lnTo>
                  <a:lnTo>
                    <a:pt x="4432708" y="1967687"/>
                  </a:lnTo>
                  <a:lnTo>
                    <a:pt x="4445174" y="1912464"/>
                  </a:lnTo>
                  <a:lnTo>
                    <a:pt x="4452730" y="1829307"/>
                  </a:lnTo>
                  <a:lnTo>
                    <a:pt x="4455634" y="1777796"/>
                  </a:lnTo>
                  <a:lnTo>
                    <a:pt x="4458060" y="1721938"/>
                  </a:lnTo>
                  <a:lnTo>
                    <a:pt x="4460084" y="1663438"/>
                  </a:lnTo>
                  <a:lnTo>
                    <a:pt x="4461786" y="1604003"/>
                  </a:lnTo>
                  <a:lnTo>
                    <a:pt x="4463242" y="1545338"/>
                  </a:lnTo>
                  <a:lnTo>
                    <a:pt x="4464530" y="1489149"/>
                  </a:lnTo>
                  <a:lnTo>
                    <a:pt x="4465729" y="1437142"/>
                  </a:lnTo>
                  <a:lnTo>
                    <a:pt x="4466916" y="1391023"/>
                  </a:lnTo>
                  <a:lnTo>
                    <a:pt x="4468186" y="1335247"/>
                  </a:lnTo>
                  <a:lnTo>
                    <a:pt x="4468783" y="1284207"/>
                  </a:lnTo>
                  <a:lnTo>
                    <a:pt x="4468860" y="1236581"/>
                  </a:lnTo>
                  <a:lnTo>
                    <a:pt x="4468575" y="1191045"/>
                  </a:lnTo>
                  <a:lnTo>
                    <a:pt x="4468083" y="1146276"/>
                  </a:lnTo>
                  <a:lnTo>
                    <a:pt x="4467538" y="1100952"/>
                  </a:lnTo>
                  <a:lnTo>
                    <a:pt x="4467097" y="1053750"/>
                  </a:lnTo>
                  <a:lnTo>
                    <a:pt x="4466916" y="1003348"/>
                  </a:lnTo>
                  <a:lnTo>
                    <a:pt x="4467062" y="956337"/>
                  </a:lnTo>
                  <a:lnTo>
                    <a:pt x="4467426" y="908540"/>
                  </a:lnTo>
                  <a:lnTo>
                    <a:pt x="4467899" y="859955"/>
                  </a:lnTo>
                  <a:lnTo>
                    <a:pt x="4468373" y="810583"/>
                  </a:lnTo>
                  <a:lnTo>
                    <a:pt x="4468737" y="760425"/>
                  </a:lnTo>
                  <a:lnTo>
                    <a:pt x="4468883" y="709479"/>
                  </a:lnTo>
                  <a:lnTo>
                    <a:pt x="4468700" y="657747"/>
                  </a:lnTo>
                  <a:lnTo>
                    <a:pt x="4468081" y="605228"/>
                  </a:lnTo>
                  <a:lnTo>
                    <a:pt x="4466916" y="551923"/>
                  </a:lnTo>
                  <a:lnTo>
                    <a:pt x="4466328" y="500670"/>
                  </a:lnTo>
                  <a:lnTo>
                    <a:pt x="4466832" y="444729"/>
                  </a:lnTo>
                  <a:lnTo>
                    <a:pt x="4467845" y="385834"/>
                  </a:lnTo>
                  <a:lnTo>
                    <a:pt x="4468787" y="325724"/>
                  </a:lnTo>
                  <a:lnTo>
                    <a:pt x="4469075" y="266134"/>
                  </a:lnTo>
                  <a:lnTo>
                    <a:pt x="4468129" y="208801"/>
                  </a:lnTo>
                  <a:lnTo>
                    <a:pt x="4465367" y="155462"/>
                  </a:lnTo>
                  <a:lnTo>
                    <a:pt x="4460206" y="107853"/>
                  </a:lnTo>
                  <a:lnTo>
                    <a:pt x="4452067" y="67711"/>
                  </a:lnTo>
                  <a:lnTo>
                    <a:pt x="4420393" y="9971"/>
                  </a:lnTo>
                  <a:lnTo>
                    <a:pt x="4398337" y="0"/>
                  </a:lnTo>
                  <a:lnTo>
                    <a:pt x="4372387" y="2121"/>
                  </a:lnTo>
                  <a:lnTo>
                    <a:pt x="4340732" y="11596"/>
                  </a:lnTo>
                  <a:lnTo>
                    <a:pt x="4301559" y="23689"/>
                  </a:lnTo>
                  <a:lnTo>
                    <a:pt x="4253058" y="33660"/>
                  </a:lnTo>
                  <a:lnTo>
                    <a:pt x="4193416" y="36773"/>
                  </a:lnTo>
                  <a:lnTo>
                    <a:pt x="4155805" y="35499"/>
                  </a:lnTo>
                  <a:lnTo>
                    <a:pt x="4114154" y="33778"/>
                  </a:lnTo>
                  <a:lnTo>
                    <a:pt x="4068915" y="31697"/>
                  </a:lnTo>
                  <a:lnTo>
                    <a:pt x="4020542" y="29343"/>
                  </a:lnTo>
                  <a:lnTo>
                    <a:pt x="3969488" y="26803"/>
                  </a:lnTo>
                  <a:lnTo>
                    <a:pt x="3916207" y="24163"/>
                  </a:lnTo>
                  <a:lnTo>
                    <a:pt x="3861151" y="21512"/>
                  </a:lnTo>
                  <a:lnTo>
                    <a:pt x="3804774" y="18935"/>
                  </a:lnTo>
                  <a:lnTo>
                    <a:pt x="3747530" y="16521"/>
                  </a:lnTo>
                  <a:lnTo>
                    <a:pt x="3689871" y="14355"/>
                  </a:lnTo>
                  <a:lnTo>
                    <a:pt x="3632251" y="12526"/>
                  </a:lnTo>
                  <a:lnTo>
                    <a:pt x="3575123" y="11119"/>
                  </a:lnTo>
                  <a:lnTo>
                    <a:pt x="3518941" y="10223"/>
                  </a:lnTo>
                  <a:lnTo>
                    <a:pt x="3470357" y="9912"/>
                  </a:lnTo>
                  <a:lnTo>
                    <a:pt x="3420972" y="10003"/>
                  </a:lnTo>
                  <a:lnTo>
                    <a:pt x="3370878" y="10436"/>
                  </a:lnTo>
                  <a:lnTo>
                    <a:pt x="3320171" y="11152"/>
                  </a:lnTo>
                  <a:lnTo>
                    <a:pt x="3268945" y="12092"/>
                  </a:lnTo>
                  <a:lnTo>
                    <a:pt x="3217293" y="13198"/>
                  </a:lnTo>
                  <a:lnTo>
                    <a:pt x="3165312" y="14410"/>
                  </a:lnTo>
                  <a:lnTo>
                    <a:pt x="3113094" y="15669"/>
                  </a:lnTo>
                  <a:lnTo>
                    <a:pt x="3060735" y="16916"/>
                  </a:lnTo>
                  <a:lnTo>
                    <a:pt x="3008329" y="18092"/>
                  </a:lnTo>
                  <a:lnTo>
                    <a:pt x="2955970" y="19139"/>
                  </a:lnTo>
                  <a:lnTo>
                    <a:pt x="2903752" y="19997"/>
                  </a:lnTo>
                  <a:lnTo>
                    <a:pt x="2851770" y="20607"/>
                  </a:lnTo>
                  <a:lnTo>
                    <a:pt x="2800118" y="20910"/>
                  </a:lnTo>
                  <a:lnTo>
                    <a:pt x="2748891" y="20848"/>
                  </a:lnTo>
                  <a:lnTo>
                    <a:pt x="2697628" y="20419"/>
                  </a:lnTo>
                  <a:lnTo>
                    <a:pt x="2645893" y="19690"/>
                  </a:lnTo>
                  <a:lnTo>
                    <a:pt x="2593816" y="18704"/>
                  </a:lnTo>
                  <a:lnTo>
                    <a:pt x="2541526" y="17504"/>
                  </a:lnTo>
                  <a:lnTo>
                    <a:pt x="2489153" y="16131"/>
                  </a:lnTo>
                  <a:lnTo>
                    <a:pt x="2436827" y="14629"/>
                  </a:lnTo>
                  <a:lnTo>
                    <a:pt x="2384679" y="13039"/>
                  </a:lnTo>
                  <a:lnTo>
                    <a:pt x="2332837" y="11404"/>
                  </a:lnTo>
                  <a:lnTo>
                    <a:pt x="2281431" y="9767"/>
                  </a:lnTo>
                  <a:lnTo>
                    <a:pt x="2230593" y="8170"/>
                  </a:lnTo>
                  <a:lnTo>
                    <a:pt x="2180450" y="6656"/>
                  </a:lnTo>
                  <a:lnTo>
                    <a:pt x="2131134" y="5266"/>
                  </a:lnTo>
                  <a:lnTo>
                    <a:pt x="2082774" y="4044"/>
                  </a:lnTo>
                  <a:lnTo>
                    <a:pt x="2035500" y="3032"/>
                  </a:lnTo>
                  <a:lnTo>
                    <a:pt x="1989441" y="2273"/>
                  </a:lnTo>
                  <a:lnTo>
                    <a:pt x="1933690" y="1622"/>
                  </a:lnTo>
                  <a:lnTo>
                    <a:pt x="1879789" y="1198"/>
                  </a:lnTo>
                  <a:lnTo>
                    <a:pt x="1827482" y="967"/>
                  </a:lnTo>
                  <a:lnTo>
                    <a:pt x="1776517" y="897"/>
                  </a:lnTo>
                  <a:lnTo>
                    <a:pt x="1726640" y="956"/>
                  </a:lnTo>
                  <a:lnTo>
                    <a:pt x="1677597" y="1112"/>
                  </a:lnTo>
                  <a:lnTo>
                    <a:pt x="1629135" y="1332"/>
                  </a:lnTo>
                  <a:lnTo>
                    <a:pt x="1581001" y="1585"/>
                  </a:lnTo>
                  <a:lnTo>
                    <a:pt x="1532941" y="1837"/>
                  </a:lnTo>
                  <a:lnTo>
                    <a:pt x="1484700" y="2058"/>
                  </a:lnTo>
                  <a:lnTo>
                    <a:pt x="1436026" y="2214"/>
                  </a:lnTo>
                  <a:lnTo>
                    <a:pt x="1386666" y="2273"/>
                  </a:lnTo>
                  <a:lnTo>
                    <a:pt x="1336923" y="2273"/>
                  </a:lnTo>
                  <a:lnTo>
                    <a:pt x="1287267" y="2273"/>
                  </a:lnTo>
                  <a:lnTo>
                    <a:pt x="794516" y="2273"/>
                  </a:lnTo>
                  <a:lnTo>
                    <a:pt x="744320" y="2188"/>
                  </a:lnTo>
                  <a:lnTo>
                    <a:pt x="692202" y="1966"/>
                  </a:lnTo>
                  <a:lnTo>
                    <a:pt x="638820" y="1651"/>
                  </a:lnTo>
                  <a:lnTo>
                    <a:pt x="584834" y="1290"/>
                  </a:lnTo>
                  <a:lnTo>
                    <a:pt x="530904" y="928"/>
                  </a:lnTo>
                  <a:lnTo>
                    <a:pt x="477688" y="613"/>
                  </a:lnTo>
                  <a:lnTo>
                    <a:pt x="425845" y="391"/>
                  </a:lnTo>
                  <a:lnTo>
                    <a:pt x="376036" y="306"/>
                  </a:lnTo>
                  <a:lnTo>
                    <a:pt x="328919" y="406"/>
                  </a:lnTo>
                  <a:lnTo>
                    <a:pt x="285154" y="736"/>
                  </a:lnTo>
                  <a:lnTo>
                    <a:pt x="245400" y="1343"/>
                  </a:lnTo>
                  <a:lnTo>
                    <a:pt x="210316" y="2273"/>
                  </a:lnTo>
                  <a:lnTo>
                    <a:pt x="129325" y="3123"/>
                  </a:lnTo>
                  <a:lnTo>
                    <a:pt x="75553" y="3434"/>
                  </a:lnTo>
                  <a:lnTo>
                    <a:pt x="40038" y="9802"/>
                  </a:lnTo>
                  <a:lnTo>
                    <a:pt x="13816" y="28823"/>
                  </a:lnTo>
                  <a:lnTo>
                    <a:pt x="0" y="62778"/>
                  </a:lnTo>
                  <a:lnTo>
                    <a:pt x="1535" y="107976"/>
                  </a:lnTo>
                  <a:lnTo>
                    <a:pt x="9210" y="162053"/>
                  </a:lnTo>
                  <a:lnTo>
                    <a:pt x="13816" y="222648"/>
                  </a:lnTo>
                  <a:lnTo>
                    <a:pt x="13816" y="1383073"/>
                  </a:lnTo>
                  <a:lnTo>
                    <a:pt x="13653" y="1438318"/>
                  </a:lnTo>
                  <a:lnTo>
                    <a:pt x="13274" y="1494895"/>
                  </a:lnTo>
                  <a:lnTo>
                    <a:pt x="12840" y="1551805"/>
                  </a:lnTo>
                  <a:lnTo>
                    <a:pt x="12514" y="1608049"/>
                  </a:lnTo>
                  <a:lnTo>
                    <a:pt x="12460" y="1662629"/>
                  </a:lnTo>
                  <a:lnTo>
                    <a:pt x="12840" y="1714544"/>
                  </a:lnTo>
                  <a:lnTo>
                    <a:pt x="13816" y="1762798"/>
                  </a:lnTo>
                  <a:lnTo>
                    <a:pt x="13504" y="1816427"/>
                  </a:lnTo>
                  <a:lnTo>
                    <a:pt x="11164" y="1868616"/>
                  </a:lnTo>
                  <a:lnTo>
                    <a:pt x="9341" y="1917634"/>
                  </a:lnTo>
                  <a:lnTo>
                    <a:pt x="10579" y="1961746"/>
                  </a:lnTo>
                  <a:lnTo>
                    <a:pt x="17422" y="1999220"/>
                  </a:lnTo>
                  <a:lnTo>
                    <a:pt x="32416" y="2028323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6"/>
          <p:cNvSpPr txBox="1"/>
          <p:nvPr/>
        </p:nvSpPr>
        <p:spPr>
          <a:xfrm>
            <a:off x="3218367" y="5555377"/>
            <a:ext cx="5366172" cy="4273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6773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333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Source: Marius Cordts et al: “The Cityscapes Dataset for Semantic Urban  Scene Understanding”, 2016</a:t>
            </a:r>
            <a:endParaRPr sz="1333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7"/>
          <p:cNvSpPr txBox="1"/>
          <p:nvPr>
            <p:ph type="title"/>
          </p:nvPr>
        </p:nvSpPr>
        <p:spPr>
          <a:xfrm>
            <a:off x="1530638" y="66174"/>
            <a:ext cx="9117753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 Metrics for Image Segmentation</a:t>
            </a:r>
            <a:endParaRPr/>
          </a:p>
        </p:txBody>
      </p:sp>
      <p:sp>
        <p:nvSpPr>
          <p:cNvPr id="128" name="Google Shape;128;p7"/>
          <p:cNvSpPr txBox="1"/>
          <p:nvPr/>
        </p:nvSpPr>
        <p:spPr>
          <a:xfrm>
            <a:off x="1924066" y="2633441"/>
            <a:ext cx="3118273" cy="14944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489361" lvl="0" marL="5054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IoU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89361" lvl="0" marL="505447" marR="0" rtl="0" algn="l">
              <a:spcBef>
                <a:spcPts val="236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Pixelwise Accuracy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9" name="Google Shape;12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34699" y="1375267"/>
            <a:ext cx="5296399" cy="2952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1530638" y="66174"/>
            <a:ext cx="9117753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Evaluation Metrics for Image Segmentation</a:t>
            </a:r>
            <a:endParaRPr/>
          </a:p>
        </p:txBody>
      </p:sp>
      <p:sp>
        <p:nvSpPr>
          <p:cNvPr id="135" name="Google Shape;135;p8"/>
          <p:cNvSpPr txBox="1"/>
          <p:nvPr/>
        </p:nvSpPr>
        <p:spPr>
          <a:xfrm>
            <a:off x="1924066" y="2633440"/>
            <a:ext cx="977053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489361" lvl="0" marL="505447" marR="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rgbClr val="B7B7B7"/>
                </a:solidFill>
                <a:latin typeface="Roboto"/>
                <a:ea typeface="Roboto"/>
                <a:cs typeface="Roboto"/>
                <a:sym typeface="Roboto"/>
              </a:rPr>
              <a:t>IoU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6" name="Google Shape;136;p8"/>
          <p:cNvSpPr txBox="1"/>
          <p:nvPr/>
        </p:nvSpPr>
        <p:spPr>
          <a:xfrm>
            <a:off x="1924066" y="3725641"/>
            <a:ext cx="3118273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-489361" lvl="0" marL="505447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lang="en-US"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Pixelwise Accuracy</a:t>
            </a:r>
            <a:endParaRPr sz="24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7" name="Google Shape;137;p8"/>
          <p:cNvSpPr txBox="1"/>
          <p:nvPr/>
        </p:nvSpPr>
        <p:spPr>
          <a:xfrm>
            <a:off x="5819967" y="3257475"/>
            <a:ext cx="1714500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Accuracy	=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8"/>
          <p:cNvSpPr/>
          <p:nvPr/>
        </p:nvSpPr>
        <p:spPr>
          <a:xfrm>
            <a:off x="7976599" y="3465625"/>
            <a:ext cx="3521287" cy="0"/>
          </a:xfrm>
          <a:custGeom>
            <a:rect b="b" l="l" r="r" t="t"/>
            <a:pathLst>
              <a:path extrusionOk="0" h="120000" w="2640965">
                <a:moveTo>
                  <a:pt x="0" y="0"/>
                </a:moveTo>
                <a:lnTo>
                  <a:pt x="2640599" y="0"/>
                </a:lnTo>
              </a:path>
            </a:pathLst>
          </a:custGeom>
          <a:noFill/>
          <a:ln cap="flat" cmpd="sng" w="190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8"/>
          <p:cNvSpPr txBox="1"/>
          <p:nvPr/>
        </p:nvSpPr>
        <p:spPr>
          <a:xfrm>
            <a:off x="7652167" y="2725675"/>
            <a:ext cx="4030133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of correct predictions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8"/>
          <p:cNvSpPr txBox="1"/>
          <p:nvPr/>
        </p:nvSpPr>
        <p:spPr>
          <a:xfrm>
            <a:off x="8160167" y="3640075"/>
            <a:ext cx="3149600" cy="3864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925">
            <a:spAutoFit/>
          </a:bodyPr>
          <a:lstStyle/>
          <a:p>
            <a:pPr indent="0" lvl="0" marL="16933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Number of values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2079588" y="66174"/>
            <a:ext cx="8028093" cy="137131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16925">
            <a:spAutoFit/>
          </a:bodyPr>
          <a:lstStyle/>
          <a:p>
            <a:pPr indent="0" lvl="0" marL="1693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Approach to solve Lane Segmentation</a:t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12088" y="2541737"/>
            <a:ext cx="4002611" cy="29446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19566" y="2541732"/>
            <a:ext cx="4088004" cy="29446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8" name="Google Shape;148;p9"/>
          <p:cNvGrpSpPr/>
          <p:nvPr/>
        </p:nvGrpSpPr>
        <p:grpSpPr>
          <a:xfrm>
            <a:off x="5615834" y="3778265"/>
            <a:ext cx="1288625" cy="471593"/>
            <a:chOff x="4211875" y="2833699"/>
            <a:chExt cx="966469" cy="353695"/>
          </a:xfrm>
        </p:grpSpPr>
        <p:sp>
          <p:nvSpPr>
            <p:cNvPr id="149" name="Google Shape;149;p9"/>
            <p:cNvSpPr/>
            <p:nvPr/>
          </p:nvSpPr>
          <p:spPr>
            <a:xfrm>
              <a:off x="4211875" y="2833699"/>
              <a:ext cx="966469" cy="353695"/>
            </a:xfrm>
            <a:custGeom>
              <a:rect b="b" l="l" r="r" t="t"/>
              <a:pathLst>
                <a:path extrusionOk="0" h="353694" w="966470">
                  <a:moveTo>
                    <a:pt x="789149" y="353699"/>
                  </a:moveTo>
                  <a:lnTo>
                    <a:pt x="789149" y="265274"/>
                  </a:lnTo>
                  <a:lnTo>
                    <a:pt x="0" y="265274"/>
                  </a:lnTo>
                  <a:lnTo>
                    <a:pt x="0" y="88424"/>
                  </a:lnTo>
                  <a:lnTo>
                    <a:pt x="789149" y="88424"/>
                  </a:lnTo>
                  <a:lnTo>
                    <a:pt x="789149" y="0"/>
                  </a:lnTo>
                  <a:lnTo>
                    <a:pt x="965999" y="176849"/>
                  </a:lnTo>
                  <a:lnTo>
                    <a:pt x="789149" y="353699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0" name="Google Shape;150;p9"/>
            <p:cNvSpPr/>
            <p:nvPr/>
          </p:nvSpPr>
          <p:spPr>
            <a:xfrm>
              <a:off x="4211875" y="2833699"/>
              <a:ext cx="966469" cy="353695"/>
            </a:xfrm>
            <a:custGeom>
              <a:rect b="b" l="l" r="r" t="t"/>
              <a:pathLst>
                <a:path extrusionOk="0" h="353694" w="966470">
                  <a:moveTo>
                    <a:pt x="0" y="88424"/>
                  </a:moveTo>
                  <a:lnTo>
                    <a:pt x="789149" y="88424"/>
                  </a:lnTo>
                  <a:lnTo>
                    <a:pt x="789149" y="0"/>
                  </a:lnTo>
                  <a:lnTo>
                    <a:pt x="965999" y="176849"/>
                  </a:lnTo>
                  <a:lnTo>
                    <a:pt x="789149" y="353699"/>
                  </a:lnTo>
                  <a:lnTo>
                    <a:pt x="789149" y="265274"/>
                  </a:lnTo>
                  <a:lnTo>
                    <a:pt x="0" y="265274"/>
                  </a:lnTo>
                  <a:lnTo>
                    <a:pt x="0" y="88424"/>
                  </a:lnTo>
                  <a:close/>
                </a:path>
              </a:pathLst>
            </a:custGeom>
            <a:noFill/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1" name="Google Shape;151;p9"/>
          <p:cNvSpPr txBox="1"/>
          <p:nvPr/>
        </p:nvSpPr>
        <p:spPr>
          <a:xfrm>
            <a:off x="5486919" y="3237485"/>
            <a:ext cx="1545167" cy="595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30475">
            <a:spAutoFit/>
          </a:bodyPr>
          <a:lstStyle/>
          <a:p>
            <a:pPr indent="233673" lvl="0" marL="16933" marR="6773" rtl="0" algn="l">
              <a:lnSpc>
                <a:spcPct val="1178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Advanced  Deep Learning</a:t>
            </a:r>
            <a:endParaRPr sz="1867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2024-04-04T09:51:17Z</dcterms:created>
  <dc:creator>Anvit Joshi</dc:creator>
</cp:coreProperties>
</file>