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F9D5-643F-4850-BF0B-F2BDDE89C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AFFC7-6F7D-4514-87B3-CCA35F57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9EAC-412E-4B2D-A6D5-93968510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5B94-6CF3-43B1-9940-9491DB4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71F7-EC8C-4BC5-A2D7-AC4B7ACE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4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6FC9-9AD8-4C6C-837C-111A1BEC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CAD6E-E4DC-4CC1-8DB3-EF844522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290F-4F54-4832-A52A-EA1E2532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F6C6-7CEA-4CBD-B216-92FA928E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AC68-179C-47FC-82CB-EBA5A972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2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A433C-E060-4A66-ABE2-1C05E81D3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B3F56-1038-44B0-A53B-9C851B29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8A6C-3560-42DB-956A-4D7AFADE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28B0-7CFB-4BC8-A2A6-00DE2E71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14CA-EB1F-4678-95B5-CD087E4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ACB6-FC0D-4747-A846-CA170BD4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7861-24EC-467E-BBBC-6D88BBC0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F863-C760-448C-97D3-1B2D22D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D113-AFFB-4FD0-A13C-A2E40F7F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6FA0-2E6E-4FC0-8AF2-0543C9C5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29DA-3A73-4C6C-8CF4-8D9B1262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78598-CAD7-46C9-83A4-4711879E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7F5F-533F-4F31-B766-9A4BFC1F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1603-EEB6-44A9-8C49-FB68580A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901F-1C21-477D-A42D-5C7F4C1A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108B-08CE-41DC-8A3B-55814FE0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7B0B-E34C-4950-8BEF-9A5431BA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5484-6666-4680-A2A8-0B32AE564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490A-7A0E-4902-AF65-57A1EAD4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40D9-D83B-4572-B0FF-A262A5D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F8F7-575C-4B79-9320-4889F03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91A5-D2D2-437C-B123-D6898A2F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646F-8EF6-4028-97E4-9B388A3F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1516-3320-4D4F-AE1C-F115D873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81D8E-7B3B-4371-B5A0-5D3BD083D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44F66-2E75-45AA-81AC-94EA1C841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B113E-65DD-4F2B-B4EF-9181EC3D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57B11-5CA2-4691-ADA8-0394CEB9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24F2C-D81A-489D-A3C0-3D1A35F5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1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39E7-9DFF-42D7-B554-2668C540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4039-931F-4D61-9188-6493E66E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BFBB-19E9-48CD-834E-096D0D5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9DED3-3E33-427D-8A43-3CFBBE53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DBDD-55ED-44F0-9598-4E451B68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0446E-AB14-4E2C-BE23-5A7D05FE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D580C-C5DE-481C-AD95-E5D8A5AA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3CAC-D5E8-4758-A52C-2E94F405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A019-5CFC-45B4-A189-8D811E58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69970-CEB0-494A-9E72-8963BFB5B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71B32-FFDE-4969-9F04-FABB3A45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33238-7E8E-4D02-B5D7-8FD21839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24B47-379C-4810-A742-E1B919A8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5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9467-9BE2-4A3C-ADC9-C90350B4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5FE4E-EA0D-47A0-9549-C6218B620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8CAFA-B039-40A0-A01D-E27021AF2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E41D-D7E6-4B99-A720-7101FA82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55112-41BD-4157-B84A-E8CF622B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8BC8-B562-46BE-AFDF-A3A15DD9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4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E21F0-6EDA-4A8A-AC31-1103486B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C85-CE4E-4B6C-ABB1-8759C82A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7D46-4F60-4CEB-A52B-A9D4CF74F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DB9A-AF14-4101-8286-4E4E9055AB32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6230-5C77-4B77-9EE8-9D263A395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E2CF-329B-4A3D-85BC-507984A2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660E-5B66-4384-B765-16745FA7F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42C7-7D7D-4992-BEA8-59E3589AB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UNet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B311-37C1-45C9-ADA6-8315430A3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Milan Joshi</a:t>
            </a:r>
          </a:p>
        </p:txBody>
      </p:sp>
    </p:spTree>
    <p:extLst>
      <p:ext uri="{BB962C8B-B14F-4D97-AF65-F5344CB8AC3E}">
        <p14:creationId xmlns:p14="http://schemas.microsoft.com/office/powerpoint/2010/main" val="14716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502E4-39A9-4C46-B97D-BBEA1BCF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0" y="643466"/>
            <a:ext cx="93239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6CBE0-E993-4231-A780-438CF2444E7C}"/>
              </a:ext>
            </a:extLst>
          </p:cNvPr>
          <p:cNvSpPr txBox="1"/>
          <p:nvPr/>
        </p:nvSpPr>
        <p:spPr>
          <a:xfrm>
            <a:off x="825905" y="5288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First Expansive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two sets of 3x3 convolutions with 512 filters, maintaining the size at 56x56.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Second Up-convolution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Increase size to 104x104 while halving the feature channels to 256.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Second Concatenation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Concatenate with the corresponding cropped feature map from the contracting path (from step 7).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7C2D-C975-40E0-A9A2-125F20FBA4AC}"/>
              </a:ext>
            </a:extLst>
          </p:cNvPr>
          <p:cNvSpPr txBox="1"/>
          <p:nvPr/>
        </p:nvSpPr>
        <p:spPr>
          <a:xfrm>
            <a:off x="816073" y="25542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Second Expansive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two sets of 3x3 convolutions with 256 filters, maintaining the size at 104x104.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Third Up-convolution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Increase size to 200x200 while halving the feature channels to 128.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Third Concatenation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Concatenate with the corresponding cropped feature map from the contracting path (from step 5).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93DDA-FFEB-42D9-9B99-C86CC5F055D7}"/>
              </a:ext>
            </a:extLst>
          </p:cNvPr>
          <p:cNvSpPr txBox="1"/>
          <p:nvPr/>
        </p:nvSpPr>
        <p:spPr>
          <a:xfrm>
            <a:off x="3401962" y="440106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Third Expansive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two sets of 3x3 convolutions with 128 filters, maintaining the size at 200x200.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Fourth Up-convolution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Increase size to 392x392 while halving the feature channels to 64.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Fourth Concatenation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Concatenate with the corresponding cropped feature map from the contracting path (from step 3).</a:t>
            </a:r>
          </a:p>
          <a:p>
            <a:pPr algn="l">
              <a:buFont typeface="+mj-lt"/>
              <a:buAutoNum type="arabicPeriod" startAt="12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Fourth Expansive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two sets of 3x3 convolutions with 64 filters, maintaining the size at 392x392.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9A922-3557-4704-B7EE-EE216C318CC6}"/>
              </a:ext>
            </a:extLst>
          </p:cNvPr>
          <p:cNvSpPr txBox="1"/>
          <p:nvPr/>
        </p:nvSpPr>
        <p:spPr>
          <a:xfrm>
            <a:off x="7580672" y="1721095"/>
            <a:ext cx="3539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Final Layer</a:t>
            </a:r>
          </a:p>
          <a:p>
            <a:pPr algn="l">
              <a:buFont typeface="+mj-lt"/>
              <a:buAutoNum type="arabicPeriod" startAt="24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Output Convolution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a 1x1 convolution to map each 64-component feature vector to the desired number of classes.</a:t>
            </a:r>
          </a:p>
        </p:txBody>
      </p:sp>
    </p:spTree>
    <p:extLst>
      <p:ext uri="{BB962C8B-B14F-4D97-AF65-F5344CB8AC3E}">
        <p14:creationId xmlns:p14="http://schemas.microsoft.com/office/powerpoint/2010/main" val="105626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57B602-DF04-4B30-99B1-5AC33867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987"/>
            <a:ext cx="12192000" cy="42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4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1A7FB-D69C-4EF4-9165-E6C1C4CA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315"/>
            <a:ext cx="12192000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FF5AD-59CD-4369-A057-214B9EBB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25"/>
            <a:ext cx="12192000" cy="432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2266F-8A09-4F48-A000-F0C4B98A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2411"/>
            <a:ext cx="12192000" cy="5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377B6-6241-40A8-ABCE-0FE765AC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1" y="0"/>
            <a:ext cx="11533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178CE-2F8C-45F3-8336-E0DF19E1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6" y="318427"/>
            <a:ext cx="1982705" cy="322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21CC8-9711-42B4-AE88-0743151114BA}"/>
              </a:ext>
            </a:extLst>
          </p:cNvPr>
          <p:cNvSpPr txBox="1"/>
          <p:nvPr/>
        </p:nvSpPr>
        <p:spPr>
          <a:xfrm>
            <a:off x="3048000" y="2277296"/>
            <a:ext cx="762983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FF0000"/>
                </a:solidFill>
                <a:effectLst/>
                <a:latin typeface="Söhne"/>
              </a:rPr>
              <a:t>Contracting Path</a:t>
            </a:r>
          </a:p>
          <a:p>
            <a:pPr algn="l"/>
            <a:endParaRPr lang="en-US" sz="3200" b="1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Initial Image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Start with a 572x572 input image.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First Convolution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64 filters of size 3x3, with a stride of 1 and valid padding, resulting in an output size of 570x570 (since there is no padding, the image size reduces by 2 pixels for each side).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Second Convolution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another set of 64 filters of size 3x3, again reducing the output size to 568x568.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7E75A-9C96-47F1-A5C1-7714E1D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72" y="766385"/>
            <a:ext cx="221010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7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889DB-C276-425F-B9C1-7C8D06D5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7" y="2275600"/>
            <a:ext cx="1862512" cy="195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5BFE1-90BB-4DDC-8E4E-5BB72129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7" y="464537"/>
            <a:ext cx="1107635" cy="1803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3679A-0981-445E-AA87-0836379B9F80}"/>
              </a:ext>
            </a:extLst>
          </p:cNvPr>
          <p:cNvSpPr txBox="1"/>
          <p:nvPr/>
        </p:nvSpPr>
        <p:spPr>
          <a:xfrm>
            <a:off x="3048000" y="2554295"/>
            <a:ext cx="73053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First Max Pooling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Perform a 2x2 max pooling with a stride of 2, halving the output dimensions to 284x284, and doubling the feature channels for the next convolutions.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Second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128 filters of size 3x3, reducing the size to 282x282, followed by another set of 128 filters of the same size, resulting in a 280x280 output.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3B5DC-2F5E-4E45-884E-2A98E25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03" y="1190145"/>
            <a:ext cx="1771897" cy="352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3A5877-DE9A-4636-8787-43710BA37FBE}"/>
                  </a:ext>
                </a:extLst>
              </p:cNvPr>
              <p:cNvSpPr txBox="1"/>
              <p:nvPr/>
            </p:nvSpPr>
            <p:spPr>
              <a:xfrm>
                <a:off x="5638800" y="1725560"/>
                <a:ext cx="1123706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586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=284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3A5877-DE9A-4636-8787-43710BA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725560"/>
                <a:ext cx="1123706" cy="524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6E8A638-C9F3-44FA-A611-30FDECD23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914" y="736673"/>
            <a:ext cx="221010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E1452-C663-4D24-9A1A-9CB8999E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5" y="4113807"/>
            <a:ext cx="1476581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DF7C3-B284-4BFB-9A1C-02448245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198486"/>
            <a:ext cx="1981477" cy="3915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17833-91EE-4FBF-9ADD-77C9DC4F9EB9}"/>
              </a:ext>
            </a:extLst>
          </p:cNvPr>
          <p:cNvSpPr txBox="1"/>
          <p:nvPr/>
        </p:nvSpPr>
        <p:spPr>
          <a:xfrm>
            <a:off x="3048000" y="283129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Second Max Pooling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Another 2x2 max pooling with a stride of 2 reduces the dimension to 140x140.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Third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256 filters of size 3x3 twice, with outputs of 138x138 and then 136x136.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07BD3-C9FD-44D1-98C9-A94EBDF20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03" y="738896"/>
            <a:ext cx="227679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9CC04-AD06-4E36-9258-EEFA9FDB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58" y="5066564"/>
            <a:ext cx="1705213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3BACE-42BB-4968-AA1A-150330BF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90" y="198610"/>
            <a:ext cx="2524477" cy="4867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ED461A-72BE-4268-8775-C599A71E9F18}"/>
              </a:ext>
            </a:extLst>
          </p:cNvPr>
          <p:cNvSpPr txBox="1"/>
          <p:nvPr/>
        </p:nvSpPr>
        <p:spPr>
          <a:xfrm>
            <a:off x="5860033" y="283129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Third Max Pooling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Max pooling again to get an output of 68x68.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Fourth Convolutional Set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Apply 512 filters of size 3x3 twice, with outputs of 66x66 and then 64x64.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19E252-8774-4FA6-8801-E0B40CF1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738" y="5562454"/>
            <a:ext cx="514422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A8F67-5A9F-49E6-9FD5-3D7FC9C7698A}"/>
              </a:ext>
            </a:extLst>
          </p:cNvPr>
          <p:cNvSpPr txBox="1"/>
          <p:nvPr/>
        </p:nvSpPr>
        <p:spPr>
          <a:xfrm>
            <a:off x="4503174" y="5487703"/>
            <a:ext cx="4404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Fourth Max Pooling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Perform max pooling to reduce the output to 32x32.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3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C023-AD1E-46C4-886F-680DE25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6" y="830041"/>
            <a:ext cx="3639058" cy="5849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C2F8AC-5945-411F-8CE3-C117905835E0}"/>
              </a:ext>
            </a:extLst>
          </p:cNvPr>
          <p:cNvSpPr txBox="1"/>
          <p:nvPr/>
        </p:nvSpPr>
        <p:spPr>
          <a:xfrm>
            <a:off x="7639664" y="3108293"/>
            <a:ext cx="2477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part does not include pooling. Apply 1024 filters of size 3x3 twice, with outputs of 30x30 and then 28x28.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390F89-85A6-4C0B-9A10-1992B01B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555" y="6225163"/>
            <a:ext cx="1771897" cy="5430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09D405-AB0E-4CCE-A680-0D6FCF0A8BFC}"/>
              </a:ext>
            </a:extLst>
          </p:cNvPr>
          <p:cNvSpPr txBox="1"/>
          <p:nvPr/>
        </p:nvSpPr>
        <p:spPr>
          <a:xfrm>
            <a:off x="7737986" y="2086584"/>
            <a:ext cx="140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Bottleneck</a:t>
            </a:r>
          </a:p>
        </p:txBody>
      </p:sp>
    </p:spTree>
    <p:extLst>
      <p:ext uri="{BB962C8B-B14F-4D97-AF65-F5344CB8AC3E}">
        <p14:creationId xmlns:p14="http://schemas.microsoft.com/office/powerpoint/2010/main" val="75536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CDE3A-C2D7-452F-B9C6-F9B90C60DBD9}"/>
                  </a:ext>
                </a:extLst>
              </p:cNvPr>
              <p:cNvSpPr txBox="1"/>
              <p:nvPr/>
            </p:nvSpPr>
            <p:spPr>
              <a:xfrm>
                <a:off x="6290048" y="763973"/>
                <a:ext cx="543000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+mj-lt"/>
                  <a:buAutoNum type="arabicPeriod" startAt="12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Söhne"/>
                  </a:rPr>
                  <a:t>First Up-convolution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: Apply a 2x2 up-convolution (transpose convolution) that halves the number of feature channels (from 1024 to 512) and increases the size to 56x56.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2×2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𝑢𝑝𝑐𝑜𝑛𝑣𝑜𝑙𝑣𝑒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512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𝑓𝑖𝑙𝑡𝑒𝑟𝑠</m:t>
                    </m:r>
                  </m:oMath>
                </a14:m>
                <a:endParaRPr lang="en-US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pPr algn="l">
                  <a:buFont typeface="+mj-lt"/>
                  <a:buAutoNum type="arabicPeriod" startAt="12"/>
                </a:pPr>
                <a:r>
                  <a:rPr lang="en-US" b="1" i="0" dirty="0">
                    <a:solidFill>
                      <a:srgbClr val="0D0D0D"/>
                    </a:solidFill>
                    <a:effectLst/>
                    <a:latin typeface="Söhne"/>
                  </a:rPr>
                  <a:t>First Concatenation</a:t>
                </a:r>
                <a:r>
                  <a:rPr lang="en-US" b="0" i="0" dirty="0">
                    <a:solidFill>
                      <a:srgbClr val="0D0D0D"/>
                    </a:solidFill>
                    <a:effectLst/>
                    <a:latin typeface="Söhne"/>
                  </a:rPr>
                  <a:t>: Concatenate the up-convolved features with the correspondingly cropped feature map from the contracting path (from step 9), which has been cropped to the size of 56x56 to match.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CDE3A-C2D7-452F-B9C6-F9B90C60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8" y="763973"/>
                <a:ext cx="5430008" cy="2308324"/>
              </a:xfrm>
              <a:prstGeom prst="rect">
                <a:avLst/>
              </a:prstGeom>
              <a:blipFill>
                <a:blip r:embed="rId2"/>
                <a:stretch>
                  <a:fillRect l="-1010" t="-1319" r="-1010" b="-3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8A7114-B787-4AAC-B090-26649272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2" y="583380"/>
            <a:ext cx="5430008" cy="5868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695B9-E4A5-4C25-B929-67F10AD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67" y="5272964"/>
            <a:ext cx="144800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375DB-CBF7-4723-A5E6-0B81C0B94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67" y="3337500"/>
            <a:ext cx="4505954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73D1D-B426-4E3A-9141-B0FF31765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562" y="583380"/>
            <a:ext cx="221963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40DE7-5695-457F-AFA1-989FD29A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942892"/>
            <a:ext cx="7201905" cy="2972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7A49D-09DA-4515-8EF1-A00CC2F5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21" y="387993"/>
            <a:ext cx="7939659" cy="14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542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Söhne</vt:lpstr>
      <vt:lpstr>Office Theme</vt:lpstr>
      <vt:lpstr>UNet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Architecture</dc:title>
  <dc:creator>Anvit Joshi</dc:creator>
  <cp:lastModifiedBy>Anvit Joshi</cp:lastModifiedBy>
  <cp:revision>11</cp:revision>
  <dcterms:created xsi:type="dcterms:W3CDTF">2024-04-04T13:05:14Z</dcterms:created>
  <dcterms:modified xsi:type="dcterms:W3CDTF">2024-04-04T14:16:01Z</dcterms:modified>
</cp:coreProperties>
</file>