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UVrB2GVHNISwrBQf5vhJsizZS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c92f206a0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c92f206a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92f206a08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c92f206a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image" Target="../media/image17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UNet Architecture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Dr Milan Joshi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020" y="643466"/>
            <a:ext cx="9323960" cy="5571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"/>
          <p:cNvSpPr txBox="1"/>
          <p:nvPr/>
        </p:nvSpPr>
        <p:spPr>
          <a:xfrm>
            <a:off x="825905" y="528846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First Expansive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two sets of 3x3 convolutions with 512 filters, maintaining the size at 56x56.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Second Up-convolution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Increase size to 104x104 while halving the feature channels to 256.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Second Concatenation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Concatenate with the corresponding cropped feature map from the contracting path (from step 7).</a:t>
            </a:r>
            <a:endParaRPr/>
          </a:p>
        </p:txBody>
      </p:sp>
      <p:sp>
        <p:nvSpPr>
          <p:cNvPr id="157" name="Google Shape;157;p11"/>
          <p:cNvSpPr txBox="1"/>
          <p:nvPr/>
        </p:nvSpPr>
        <p:spPr>
          <a:xfrm>
            <a:off x="816073" y="2554295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Second Expansive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two sets of 3x3 convolutions with 256 filters, maintaining the size at 104x104.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Third Up-convolution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Increase size to 200x200 while halving the feature channels to 128.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Third Concatenation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Concatenate with the corresponding cropped feature map from the contracting path (from step 5).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3401962" y="4401068"/>
            <a:ext cx="60960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Third Expansive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two sets of 3x3 convolutions with 128 filters, maintaining the size at 200x200.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Fourth Up-convolution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Increase size to 392x392 while halving the feature channels to 64.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Fourth Concatenation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Concatenate with the corresponding cropped feature map from the contracting path (from step 3).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Fourth Expansive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two sets of 3x3 convolutions with 64 filters, maintaining the size at 392x392.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7580672" y="1721095"/>
            <a:ext cx="353961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Final Layer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24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Output Convolution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a 1x1 convolution to map each 64-component feature vector to the desired number of classes.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245" y="270278"/>
            <a:ext cx="9250066" cy="5963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309" y="237679"/>
            <a:ext cx="9183382" cy="6382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2c92f206a08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2088" y="559500"/>
            <a:ext cx="9267825" cy="541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g2c92f206a08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350" y="669100"/>
            <a:ext cx="10368674" cy="48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231" y="0"/>
            <a:ext cx="1153353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546" y="318427"/>
            <a:ext cx="1982705" cy="322866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3048000" y="2277296"/>
            <a:ext cx="7629832" cy="329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Contracting Path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Initial Image</a:t>
            </a: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Start with a 572x572 input image.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First Convolution</a:t>
            </a: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64 filters of size 3x3, with a stride of 1 and valid padding, resulting in an output size of 570x570 (since there is no padding, the image size reduces by 2 pixels for each side).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Second Convolution</a:t>
            </a: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another set of 64 filters of size 3x3, again reducing the output size to 568x568.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5372" y="766385"/>
            <a:ext cx="2210108" cy="3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27" y="2275600"/>
            <a:ext cx="1862512" cy="19522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727" y="464537"/>
            <a:ext cx="1107635" cy="1803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4"/>
          <p:cNvSpPr txBox="1"/>
          <p:nvPr/>
        </p:nvSpPr>
        <p:spPr>
          <a:xfrm>
            <a:off x="3048000" y="2554295"/>
            <a:ext cx="730536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First Max Pooling</a:t>
            </a: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Perform a 2x2 max pooling with a stride of 2, halving the output dimensions to 284x284, and doubling the feature channels for the next convolutions.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Second Convolutional Set</a:t>
            </a:r>
            <a:r>
              <a:rPr b="0" i="0" lang="en-US" sz="1800" u="none" cap="none" strike="noStrike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128 filters of size 3x3, reducing the size to 282x282, followed by another set of 128 filters of the same size, resulting in a 280x280 output.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66903" y="1190145"/>
            <a:ext cx="1771897" cy="35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4"/>
          <p:cNvSpPr txBox="1"/>
          <p:nvPr/>
        </p:nvSpPr>
        <p:spPr>
          <a:xfrm>
            <a:off x="5638800" y="1725560"/>
            <a:ext cx="1123706" cy="52418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7" name="Google Shape;107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61914" y="736673"/>
            <a:ext cx="2210108" cy="36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005" y="4113807"/>
            <a:ext cx="1476581" cy="1009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819" y="198486"/>
            <a:ext cx="1981477" cy="391532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 txBox="1"/>
          <p:nvPr/>
        </p:nvSpPr>
        <p:spPr>
          <a:xfrm>
            <a:off x="3048000" y="2831294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Second Max Pooling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Another 2x2 max pooling with a stride of 2 reduces the dimension to 140x140.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Third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256 filters of size 3x3 twice, with outputs of 138x138 and then 136x136.</a:t>
            </a:r>
            <a:endParaRPr/>
          </a:p>
        </p:txBody>
      </p:sp>
      <p:pic>
        <p:nvPicPr>
          <p:cNvPr id="115" name="Google Shape;115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43203" y="738896"/>
            <a:ext cx="2276793" cy="857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5058" y="5066564"/>
            <a:ext cx="1705213" cy="72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090" y="198610"/>
            <a:ext cx="2524477" cy="486795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5860033" y="2831294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Third Max Pooling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Max pooling again to get an output of 68x68.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Fourth Convolutional Set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512 filters of size 3x3 twice, with outputs of 66x66 and then 64x64.</a:t>
            </a:r>
            <a:endParaRPr/>
          </a:p>
        </p:txBody>
      </p:sp>
      <p:pic>
        <p:nvPicPr>
          <p:cNvPr id="123" name="Google Shape;12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62738" y="5562454"/>
            <a:ext cx="514422" cy="57158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6"/>
          <p:cNvSpPr txBox="1"/>
          <p:nvPr/>
        </p:nvSpPr>
        <p:spPr>
          <a:xfrm>
            <a:off x="4503174" y="5487703"/>
            <a:ext cx="440485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Fourth Max Pooling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Perform max pooling to reduce the output to 32x32.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16" y="830041"/>
            <a:ext cx="3639058" cy="584916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7"/>
          <p:cNvSpPr txBox="1"/>
          <p:nvPr/>
        </p:nvSpPr>
        <p:spPr>
          <a:xfrm>
            <a:off x="7639664" y="3108293"/>
            <a:ext cx="247773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This part does not include pooling. Apply 1024 filters of size 3x3 twice, with outputs of 30x30 and then 28x28.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6555" y="6225163"/>
            <a:ext cx="1771897" cy="5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/>
        </p:nvSpPr>
        <p:spPr>
          <a:xfrm>
            <a:off x="7737986" y="2086584"/>
            <a:ext cx="14060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Bottleneck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/>
        </p:nvSpPr>
        <p:spPr>
          <a:xfrm>
            <a:off x="6290048" y="763973"/>
            <a:ext cx="543000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First Up-convolution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Apply a 2x2 up-convolution (transpose convolution) that halves the number of feature channels (from 1024 to 512) and increases the size to 56x56.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Calibri"/>
              <a:buAutoNum type="arabicPeriod" startAt="12"/>
            </a:pPr>
            <a:r>
              <a:rPr b="1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First Concatenation</a:t>
            </a:r>
            <a:r>
              <a:rPr b="0" i="0" lang="en-US" sz="18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: Concatenate the up-convolved features with the correspondingly cropped feature map from the contracting path (from step 9), which has been cropped to the size of 56x56 to match.</a:t>
            </a:r>
            <a:endParaRPr/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992" y="583380"/>
            <a:ext cx="5430008" cy="5868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2967" y="5272964"/>
            <a:ext cx="1448002" cy="6382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14967" y="3337500"/>
            <a:ext cx="4505954" cy="2848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5047" y="1942892"/>
            <a:ext cx="7201905" cy="2972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2221" y="387993"/>
            <a:ext cx="7939659" cy="146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2024-04-04T13:05:14Z</dcterms:created>
  <dc:creator>Anvit Joshi</dc:creator>
</cp:coreProperties>
</file>