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8" r:id="rId189"/>
    <p:sldId id="449" r:id="rId190"/>
    <p:sldId id="450" r:id="rId191"/>
    <p:sldId id="451" r:id="rId192"/>
    <p:sldId id="452" r:id="rId193"/>
    <p:sldId id="453" r:id="rId194"/>
    <p:sldId id="454" r:id="rId195"/>
    <p:sldId id="455" r:id="rId196"/>
    <p:sldId id="456" r:id="rId197"/>
    <p:sldId id="457" r:id="rId198"/>
    <p:sldId id="458" r:id="rId199"/>
    <p:sldId id="461" r:id="rId200"/>
    <p:sldId id="462" r:id="rId201"/>
    <p:sldId id="463" r:id="rId202"/>
    <p:sldId id="464" r:id="rId203"/>
    <p:sldId id="465" r:id="rId204"/>
    <p:sldId id="466" r:id="rId205"/>
    <p:sldId id="467" r:id="rId206"/>
    <p:sldId id="468" r:id="rId207"/>
    <p:sldId id="469" r:id="rId208"/>
    <p:sldId id="470" r:id="rId209"/>
    <p:sldId id="471" r:id="rId210"/>
    <p:sldId id="472" r:id="rId211"/>
    <p:sldId id="473" r:id="rId212"/>
    <p:sldId id="474" r:id="rId213"/>
    <p:sldId id="475" r:id="rId214"/>
    <p:sldId id="476" r:id="rId215"/>
    <p:sldId id="477" r:id="rId216"/>
    <p:sldId id="478" r:id="rId217"/>
    <p:sldId id="479" r:id="rId218"/>
    <p:sldId id="480" r:id="rId219"/>
    <p:sldId id="481" r:id="rId220"/>
    <p:sldId id="482" r:id="rId221"/>
    <p:sldId id="483" r:id="rId222"/>
    <p:sldId id="484" r:id="rId223"/>
    <p:sldId id="485" r:id="rId224"/>
    <p:sldId id="486" r:id="rId225"/>
    <p:sldId id="487" r:id="rId226"/>
    <p:sldId id="488" r:id="rId227"/>
    <p:sldId id="489" r:id="rId228"/>
    <p:sldId id="490" r:id="rId229"/>
    <p:sldId id="491" r:id="rId230"/>
    <p:sldId id="492" r:id="rId231"/>
    <p:sldId id="493" r:id="rId232"/>
    <p:sldId id="494" r:id="rId233"/>
    <p:sldId id="495" r:id="rId234"/>
    <p:sldId id="496" r:id="rId235"/>
    <p:sldId id="497" r:id="rId236"/>
    <p:sldId id="498" r:id="rId237"/>
    <p:sldId id="499" r:id="rId238"/>
    <p:sldId id="500" r:id="rId239"/>
    <p:sldId id="501" r:id="rId240"/>
    <p:sldId id="502" r:id="rId241"/>
    <p:sldId id="503" r:id="rId242"/>
    <p:sldId id="504" r:id="rId243"/>
    <p:sldId id="505" r:id="rId244"/>
    <p:sldId id="506" r:id="rId245"/>
    <p:sldId id="507" r:id="rId246"/>
    <p:sldId id="508" r:id="rId247"/>
    <p:sldId id="509" r:id="rId248"/>
    <p:sldId id="510" r:id="rId249"/>
    <p:sldId id="511" r:id="rId250"/>
    <p:sldId id="512" r:id="rId251"/>
    <p:sldId id="513" r:id="rId252"/>
    <p:sldId id="514" r:id="rId253"/>
    <p:sldId id="515" r:id="rId254"/>
    <p:sldId id="516" r:id="rId255"/>
    <p:sldId id="517" r:id="rId256"/>
    <p:sldId id="518" r:id="rId257"/>
    <p:sldId id="519" r:id="rId258"/>
    <p:sldId id="520" r:id="rId2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presProps" Target="presProps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viewProps" Target="view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theme" Target="theme/theme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E509-E933-4B72-AAEB-F21261AE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0D477-EC75-42A3-BD8A-791D4E448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73BC-41B7-4643-A49C-801C1BB8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28C7-CA0D-4C83-B24D-3B2823F9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5CC3-D09F-45E1-A663-DC12D4E9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70F4-44C9-41C5-8872-1B832EF7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E51F6-4E6A-4A10-8C6F-CEDC5D50C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E1CE-C7F2-4306-9BCE-5191E315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4B59-095C-48D9-85D8-28FEB16F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6399-B385-49BC-8CCC-CD9DBD7A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7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40B30-937E-4FA6-8F57-3FCE2E6E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8069-A6CA-495A-8F1C-0C928615A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DD93-2EA5-4781-A13A-DF8B2C5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27FE-5DEE-46E9-A8FE-076DD5FE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6329-5265-492D-B0D2-14CC03B2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25588" y="334118"/>
            <a:ext cx="614082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4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86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AE70-B8DA-4764-B4B1-3D1564F4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35CC-EB70-45D1-A58C-40559C5F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7911-3547-435B-950C-E455ED2D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7F84-CC7F-4825-9102-10207AB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93D1-45CB-4AC0-8B33-AB9BC648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88AF-BE6F-40B2-84F6-9FE9AA9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2A4E-2F06-4470-80EC-A0739E8E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93FD-449B-42FA-BAE4-E09B305A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12BD-D3F6-4F11-A6B9-A005FE48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1867-3F2E-49F3-B3D5-9B437FD6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69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2BA6-3013-4439-9E95-4B24FD91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90B-27E3-4553-A1A2-7348002F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3FCE9-3E4F-4AF6-B8FE-6912F4FC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337A-D7ED-495C-918E-C620DDBD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8BF4C-6E77-46F9-AE5C-5A393477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F2324-947B-411D-AF5A-F0885B86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26F3-4B32-46AA-910F-1A85AFFB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9194D-64F0-48BF-B1D5-A104843F7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12AA-FE46-4819-9313-A0C3178A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5F852-2670-47BC-8382-5C6EE2128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AE714-5171-4118-83DC-F7D0F2CD3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4816D-AFCD-4D4F-82F2-CFE0BF38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A0D2E-BD5D-4B2C-9672-6E8F4635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4D72F-8429-42D1-80C1-5A896F2D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4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7966-9461-4940-966D-BC06E9D0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F0B44-BE9F-40F1-B083-3CFB8538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EDE21-6588-4BEA-968A-53D0C1AA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97B20-C8ED-4D7D-A2F0-8B43715C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1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84B02-6FD8-48B8-A46F-436AF3A8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D993-3CE2-482C-B66A-4C20FF7E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7442-DC57-40FA-8680-13A23822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2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873-5D0B-4E29-9FDB-6C7151B5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ED44-4DB6-4A9F-BC99-0B5DC7DB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8CE9E-F3AC-4A7B-8F7E-9713E628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7854F-61E1-44B8-AB55-2E7BA004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852E-C1CD-4F3B-B736-AC44A17E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91812-311E-42BC-A7D4-6A35F54C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1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74B9-2291-4816-BD77-62D703D2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77EEF-C6EC-45B9-81A7-86751E5AB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7438E-2A6F-49A0-BE7E-115508BA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0C068-6FC5-448A-8BDF-A9D9913E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D7E8-3E6D-4910-B364-2A464070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DBC9-1524-456B-B7C3-F6CAC583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6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910DB-D7A5-4E7E-AC0F-5EA9C328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191A-630F-488F-81FA-5906569E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0BD1B-D684-4597-A220-911548A23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C952-DB05-419D-BFEB-A6BDA9256A70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7D7F2-7ED6-4C9A-87E5-070F135F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53D3-9826-43CC-B2F7-DB3A3E0E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9C4B-B803-41BF-9B2F-DCFC85BB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45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4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2BDD-EC69-49D7-B657-3513F58D0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Inception-Resnet-</a:t>
            </a:r>
            <a:r>
              <a:rPr lang="en-IN" dirty="0" err="1"/>
              <a:t>Densenet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269E-5DB0-457F-86E2-1C1C97B6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 Milan Joshi</a:t>
            </a:r>
          </a:p>
        </p:txBody>
      </p:sp>
    </p:spTree>
    <p:extLst>
      <p:ext uri="{BB962C8B-B14F-4D97-AF65-F5344CB8AC3E}">
        <p14:creationId xmlns:p14="http://schemas.microsoft.com/office/powerpoint/2010/main" val="294533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759329">
              <a:lnSpc>
                <a:spcPct val="100000"/>
              </a:lnSpc>
              <a:spcBef>
                <a:spcPts val="133"/>
              </a:spcBef>
            </a:pPr>
            <a:r>
              <a:rPr spc="-47" dirty="0"/>
              <a:t>Disadvantages</a:t>
            </a:r>
            <a:r>
              <a:rPr spc="-87" dirty="0"/>
              <a:t> </a:t>
            </a:r>
            <a:r>
              <a:rPr dirty="0"/>
              <a:t>of</a:t>
            </a:r>
            <a:r>
              <a:rPr spc="-73" dirty="0"/>
              <a:t> </a:t>
            </a:r>
            <a:r>
              <a:rPr dirty="0"/>
              <a:t>Deeper</a:t>
            </a:r>
            <a:r>
              <a:rPr spc="-80" dirty="0"/>
              <a:t> </a:t>
            </a:r>
            <a:r>
              <a:rPr spc="-13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4332" y="2657575"/>
            <a:ext cx="4304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Higher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chance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Overfitting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35" y="624878"/>
            <a:ext cx="10746659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34" y="1442066"/>
            <a:ext cx="4286333" cy="5327833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788" y="624878"/>
            <a:ext cx="10697496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050" y="2454983"/>
            <a:ext cx="2974340" cy="1584960"/>
            <a:chOff x="871537" y="1841237"/>
            <a:chExt cx="2230755" cy="1188720"/>
          </a:xfrm>
        </p:grpSpPr>
        <p:sp>
          <p:nvSpPr>
            <p:cNvPr id="4" name="object 4"/>
            <p:cNvSpPr/>
            <p:nvPr/>
          </p:nvSpPr>
          <p:spPr>
            <a:xfrm>
              <a:off x="871549" y="1843099"/>
              <a:ext cx="2228850" cy="1186815"/>
            </a:xfrm>
            <a:custGeom>
              <a:avLst/>
              <a:gdLst/>
              <a:ahLst/>
              <a:cxnLst/>
              <a:rect l="l" t="t" r="r" b="b"/>
              <a:pathLst>
                <a:path w="2228850" h="1186814">
                  <a:moveTo>
                    <a:pt x="4749" y="0"/>
                  </a:moveTo>
                  <a:lnTo>
                    <a:pt x="4749" y="1186699"/>
                  </a:lnTo>
                </a:path>
                <a:path w="2228850" h="1186814">
                  <a:moveTo>
                    <a:pt x="387599" y="0"/>
                  </a:moveTo>
                  <a:lnTo>
                    <a:pt x="387599" y="1186699"/>
                  </a:lnTo>
                </a:path>
                <a:path w="2228850" h="1186814">
                  <a:moveTo>
                    <a:pt x="770449" y="0"/>
                  </a:moveTo>
                  <a:lnTo>
                    <a:pt x="770449" y="1186699"/>
                  </a:lnTo>
                </a:path>
                <a:path w="2228850" h="1186814">
                  <a:moveTo>
                    <a:pt x="1153299" y="0"/>
                  </a:moveTo>
                  <a:lnTo>
                    <a:pt x="1153299" y="1186699"/>
                  </a:lnTo>
                </a:path>
                <a:path w="2228850" h="1186814">
                  <a:moveTo>
                    <a:pt x="0" y="4749"/>
                  </a:moveTo>
                  <a:lnTo>
                    <a:pt x="1158049" y="4749"/>
                  </a:lnTo>
                </a:path>
                <a:path w="2228850" h="1186814">
                  <a:moveTo>
                    <a:pt x="0" y="397149"/>
                  </a:moveTo>
                  <a:lnTo>
                    <a:pt x="1158049" y="397149"/>
                  </a:lnTo>
                </a:path>
                <a:path w="2228850" h="1186814">
                  <a:moveTo>
                    <a:pt x="0" y="789549"/>
                  </a:moveTo>
                  <a:lnTo>
                    <a:pt x="1158049" y="789549"/>
                  </a:lnTo>
                </a:path>
                <a:path w="2228850" h="1186814">
                  <a:moveTo>
                    <a:pt x="0" y="1181949"/>
                  </a:moveTo>
                  <a:lnTo>
                    <a:pt x="1158049" y="1181949"/>
                  </a:lnTo>
                </a:path>
                <a:path w="2228850" h="1186814">
                  <a:moveTo>
                    <a:pt x="1841162" y="360637"/>
                  </a:moveTo>
                  <a:lnTo>
                    <a:pt x="1841162" y="762537"/>
                  </a:lnTo>
                </a:path>
                <a:path w="2228850" h="1186814">
                  <a:moveTo>
                    <a:pt x="2224012" y="360637"/>
                  </a:moveTo>
                  <a:lnTo>
                    <a:pt x="2224012" y="762537"/>
                  </a:lnTo>
                </a:path>
                <a:path w="2228850" h="1186814">
                  <a:moveTo>
                    <a:pt x="1836412" y="365387"/>
                  </a:moveTo>
                  <a:lnTo>
                    <a:pt x="2228762" y="365387"/>
                  </a:lnTo>
                </a:path>
                <a:path w="2228850" h="1186814">
                  <a:moveTo>
                    <a:pt x="1836412" y="757787"/>
                  </a:moveTo>
                  <a:lnTo>
                    <a:pt x="2228762" y="7577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574" y="1845999"/>
              <a:ext cx="2218055" cy="1132840"/>
            </a:xfrm>
            <a:custGeom>
              <a:avLst/>
              <a:gdLst/>
              <a:ahLst/>
              <a:cxnLst/>
              <a:rect l="l" t="t" r="r" b="b"/>
              <a:pathLst>
                <a:path w="2218055" h="1132839">
                  <a:moveTo>
                    <a:pt x="9449" y="0"/>
                  </a:moveTo>
                  <a:lnTo>
                    <a:pt x="1849649" y="368099"/>
                  </a:lnTo>
                </a:path>
                <a:path w="2218055" h="1132839">
                  <a:moveTo>
                    <a:pt x="1151399" y="9424"/>
                  </a:moveTo>
                  <a:lnTo>
                    <a:pt x="2217899" y="377524"/>
                  </a:lnTo>
                </a:path>
                <a:path w="2218055" h="1132839">
                  <a:moveTo>
                    <a:pt x="0" y="1132499"/>
                  </a:moveTo>
                  <a:lnTo>
                    <a:pt x="1821599" y="755099"/>
                  </a:lnTo>
                </a:path>
                <a:path w="2218055" h="1132839">
                  <a:moveTo>
                    <a:pt x="1141949" y="1123074"/>
                  </a:moveTo>
                  <a:lnTo>
                    <a:pt x="2217749" y="74567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406" y="624878"/>
            <a:ext cx="10933471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050" y="2454983"/>
            <a:ext cx="2974340" cy="1584960"/>
            <a:chOff x="871537" y="1841237"/>
            <a:chExt cx="2230755" cy="1188720"/>
          </a:xfrm>
        </p:grpSpPr>
        <p:sp>
          <p:nvSpPr>
            <p:cNvPr id="4" name="object 4"/>
            <p:cNvSpPr/>
            <p:nvPr/>
          </p:nvSpPr>
          <p:spPr>
            <a:xfrm>
              <a:off x="871549" y="1843099"/>
              <a:ext cx="2228850" cy="1186815"/>
            </a:xfrm>
            <a:custGeom>
              <a:avLst/>
              <a:gdLst/>
              <a:ahLst/>
              <a:cxnLst/>
              <a:rect l="l" t="t" r="r" b="b"/>
              <a:pathLst>
                <a:path w="2228850" h="1186814">
                  <a:moveTo>
                    <a:pt x="4749" y="0"/>
                  </a:moveTo>
                  <a:lnTo>
                    <a:pt x="4749" y="1186699"/>
                  </a:lnTo>
                </a:path>
                <a:path w="2228850" h="1186814">
                  <a:moveTo>
                    <a:pt x="387599" y="0"/>
                  </a:moveTo>
                  <a:lnTo>
                    <a:pt x="387599" y="1186699"/>
                  </a:lnTo>
                </a:path>
                <a:path w="2228850" h="1186814">
                  <a:moveTo>
                    <a:pt x="770449" y="0"/>
                  </a:moveTo>
                  <a:lnTo>
                    <a:pt x="770449" y="1186699"/>
                  </a:lnTo>
                </a:path>
                <a:path w="2228850" h="1186814">
                  <a:moveTo>
                    <a:pt x="1153299" y="0"/>
                  </a:moveTo>
                  <a:lnTo>
                    <a:pt x="1153299" y="1186699"/>
                  </a:lnTo>
                </a:path>
                <a:path w="2228850" h="1186814">
                  <a:moveTo>
                    <a:pt x="0" y="4749"/>
                  </a:moveTo>
                  <a:lnTo>
                    <a:pt x="1158049" y="4749"/>
                  </a:lnTo>
                </a:path>
                <a:path w="2228850" h="1186814">
                  <a:moveTo>
                    <a:pt x="0" y="397149"/>
                  </a:moveTo>
                  <a:lnTo>
                    <a:pt x="1158049" y="397149"/>
                  </a:lnTo>
                </a:path>
                <a:path w="2228850" h="1186814">
                  <a:moveTo>
                    <a:pt x="0" y="789549"/>
                  </a:moveTo>
                  <a:lnTo>
                    <a:pt x="1158049" y="789549"/>
                  </a:lnTo>
                </a:path>
                <a:path w="2228850" h="1186814">
                  <a:moveTo>
                    <a:pt x="0" y="1181949"/>
                  </a:moveTo>
                  <a:lnTo>
                    <a:pt x="1158049" y="1181949"/>
                  </a:lnTo>
                </a:path>
                <a:path w="2228850" h="1186814">
                  <a:moveTo>
                    <a:pt x="1841162" y="360637"/>
                  </a:moveTo>
                  <a:lnTo>
                    <a:pt x="1841162" y="762537"/>
                  </a:lnTo>
                </a:path>
                <a:path w="2228850" h="1186814">
                  <a:moveTo>
                    <a:pt x="2224012" y="360637"/>
                  </a:moveTo>
                  <a:lnTo>
                    <a:pt x="2224012" y="762537"/>
                  </a:lnTo>
                </a:path>
                <a:path w="2228850" h="1186814">
                  <a:moveTo>
                    <a:pt x="1836412" y="365387"/>
                  </a:moveTo>
                  <a:lnTo>
                    <a:pt x="2228762" y="365387"/>
                  </a:lnTo>
                </a:path>
                <a:path w="2228850" h="1186814">
                  <a:moveTo>
                    <a:pt x="1836412" y="757787"/>
                  </a:moveTo>
                  <a:lnTo>
                    <a:pt x="2228762" y="7577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574" y="1845999"/>
              <a:ext cx="2218055" cy="1132840"/>
            </a:xfrm>
            <a:custGeom>
              <a:avLst/>
              <a:gdLst/>
              <a:ahLst/>
              <a:cxnLst/>
              <a:rect l="l" t="t" r="r" b="b"/>
              <a:pathLst>
                <a:path w="2218055" h="1132839">
                  <a:moveTo>
                    <a:pt x="9449" y="0"/>
                  </a:moveTo>
                  <a:lnTo>
                    <a:pt x="1849649" y="368099"/>
                  </a:lnTo>
                </a:path>
                <a:path w="2218055" h="1132839">
                  <a:moveTo>
                    <a:pt x="1151399" y="9424"/>
                  </a:moveTo>
                  <a:lnTo>
                    <a:pt x="2217899" y="377524"/>
                  </a:lnTo>
                </a:path>
                <a:path w="2218055" h="1132839">
                  <a:moveTo>
                    <a:pt x="0" y="1132499"/>
                  </a:moveTo>
                  <a:lnTo>
                    <a:pt x="1821599" y="755099"/>
                  </a:lnTo>
                </a:path>
                <a:path w="2218055" h="1132839">
                  <a:moveTo>
                    <a:pt x="1141949" y="1123074"/>
                  </a:moveTo>
                  <a:lnTo>
                    <a:pt x="2217749" y="74567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632450" y="2454983"/>
            <a:ext cx="2719493" cy="2113280"/>
            <a:chOff x="4224337" y="1841237"/>
            <a:chExt cx="2039620" cy="1584960"/>
          </a:xfrm>
        </p:grpSpPr>
        <p:sp>
          <p:nvSpPr>
            <p:cNvPr id="7" name="object 7"/>
            <p:cNvSpPr/>
            <p:nvPr/>
          </p:nvSpPr>
          <p:spPr>
            <a:xfrm>
              <a:off x="4224349" y="1843099"/>
              <a:ext cx="1158240" cy="1186815"/>
            </a:xfrm>
            <a:custGeom>
              <a:avLst/>
              <a:gdLst/>
              <a:ahLst/>
              <a:cxnLst/>
              <a:rect l="l" t="t" r="r" b="b"/>
              <a:pathLst>
                <a:path w="1158239" h="1186814">
                  <a:moveTo>
                    <a:pt x="4749" y="0"/>
                  </a:moveTo>
                  <a:lnTo>
                    <a:pt x="4749" y="1186699"/>
                  </a:lnTo>
                </a:path>
                <a:path w="1158239" h="1186814">
                  <a:moveTo>
                    <a:pt x="387599" y="0"/>
                  </a:moveTo>
                  <a:lnTo>
                    <a:pt x="387599" y="1186699"/>
                  </a:lnTo>
                </a:path>
                <a:path w="1158239" h="1186814">
                  <a:moveTo>
                    <a:pt x="770449" y="0"/>
                  </a:moveTo>
                  <a:lnTo>
                    <a:pt x="770449" y="1186699"/>
                  </a:lnTo>
                </a:path>
                <a:path w="1158239" h="1186814">
                  <a:moveTo>
                    <a:pt x="1153299" y="0"/>
                  </a:moveTo>
                  <a:lnTo>
                    <a:pt x="1153299" y="1186699"/>
                  </a:lnTo>
                </a:path>
                <a:path w="1158239" h="1186814">
                  <a:moveTo>
                    <a:pt x="0" y="4749"/>
                  </a:moveTo>
                  <a:lnTo>
                    <a:pt x="1158049" y="4749"/>
                  </a:lnTo>
                </a:path>
                <a:path w="1158239" h="1186814">
                  <a:moveTo>
                    <a:pt x="0" y="397149"/>
                  </a:moveTo>
                  <a:lnTo>
                    <a:pt x="1158049" y="397149"/>
                  </a:lnTo>
                </a:path>
                <a:path w="1158239" h="1186814">
                  <a:moveTo>
                    <a:pt x="0" y="789549"/>
                  </a:moveTo>
                  <a:lnTo>
                    <a:pt x="1158049" y="789549"/>
                  </a:lnTo>
                </a:path>
                <a:path w="1158239" h="1186814">
                  <a:moveTo>
                    <a:pt x="0" y="1181949"/>
                  </a:moveTo>
                  <a:lnTo>
                    <a:pt x="1158049" y="1181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4229949" y="1855424"/>
              <a:ext cx="1642745" cy="406400"/>
            </a:xfrm>
            <a:custGeom>
              <a:avLst/>
              <a:gdLst/>
              <a:ahLst/>
              <a:cxnLst/>
              <a:rect l="l" t="t" r="r" b="b"/>
              <a:pathLst>
                <a:path w="1642745" h="406400">
                  <a:moveTo>
                    <a:pt x="0" y="0"/>
                  </a:moveTo>
                  <a:lnTo>
                    <a:pt x="1642199" y="4058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5858449" y="2239312"/>
              <a:ext cx="392430" cy="1186815"/>
            </a:xfrm>
            <a:custGeom>
              <a:avLst/>
              <a:gdLst/>
              <a:ahLst/>
              <a:cxnLst/>
              <a:rect l="l" t="t" r="r" b="b"/>
              <a:pathLst>
                <a:path w="392429" h="1186814">
                  <a:moveTo>
                    <a:pt x="4749" y="0"/>
                  </a:moveTo>
                  <a:lnTo>
                    <a:pt x="4749" y="1186699"/>
                  </a:lnTo>
                </a:path>
                <a:path w="392429" h="1186814">
                  <a:moveTo>
                    <a:pt x="387599" y="0"/>
                  </a:moveTo>
                  <a:lnTo>
                    <a:pt x="387599" y="1186699"/>
                  </a:lnTo>
                </a:path>
                <a:path w="392429" h="1186814">
                  <a:moveTo>
                    <a:pt x="0" y="4749"/>
                  </a:moveTo>
                  <a:lnTo>
                    <a:pt x="392349" y="4749"/>
                  </a:lnTo>
                </a:path>
                <a:path w="392429" h="1186814">
                  <a:moveTo>
                    <a:pt x="0" y="397149"/>
                  </a:moveTo>
                  <a:lnTo>
                    <a:pt x="392349" y="397149"/>
                  </a:lnTo>
                </a:path>
                <a:path w="392429" h="1186814">
                  <a:moveTo>
                    <a:pt x="0" y="789549"/>
                  </a:moveTo>
                  <a:lnTo>
                    <a:pt x="392349" y="789549"/>
                  </a:lnTo>
                </a:path>
                <a:path w="392429" h="1186814">
                  <a:moveTo>
                    <a:pt x="0" y="1181949"/>
                  </a:moveTo>
                  <a:lnTo>
                    <a:pt x="392349" y="1181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9949" y="1845999"/>
              <a:ext cx="2029460" cy="802640"/>
            </a:xfrm>
            <a:custGeom>
              <a:avLst/>
              <a:gdLst/>
              <a:ahLst/>
              <a:cxnLst/>
              <a:rect l="l" t="t" r="r" b="b"/>
              <a:pathLst>
                <a:path w="2029460" h="802639">
                  <a:moveTo>
                    <a:pt x="1151374" y="0"/>
                  </a:moveTo>
                  <a:lnTo>
                    <a:pt x="2019574" y="405899"/>
                  </a:lnTo>
                </a:path>
                <a:path w="2029460" h="802639">
                  <a:moveTo>
                    <a:pt x="0" y="396374"/>
                  </a:moveTo>
                  <a:lnTo>
                    <a:pt x="1642199" y="792674"/>
                  </a:lnTo>
                </a:path>
                <a:path w="2029460" h="802639">
                  <a:moveTo>
                    <a:pt x="1160824" y="405824"/>
                  </a:moveTo>
                  <a:lnTo>
                    <a:pt x="2029024" y="802124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924" y="624878"/>
            <a:ext cx="11041624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050" y="2454983"/>
            <a:ext cx="2974340" cy="1584960"/>
            <a:chOff x="871537" y="1841237"/>
            <a:chExt cx="2230755" cy="1188720"/>
          </a:xfrm>
        </p:grpSpPr>
        <p:sp>
          <p:nvSpPr>
            <p:cNvPr id="4" name="object 4"/>
            <p:cNvSpPr/>
            <p:nvPr/>
          </p:nvSpPr>
          <p:spPr>
            <a:xfrm>
              <a:off x="871549" y="1843099"/>
              <a:ext cx="2228850" cy="1186815"/>
            </a:xfrm>
            <a:custGeom>
              <a:avLst/>
              <a:gdLst/>
              <a:ahLst/>
              <a:cxnLst/>
              <a:rect l="l" t="t" r="r" b="b"/>
              <a:pathLst>
                <a:path w="2228850" h="1186814">
                  <a:moveTo>
                    <a:pt x="4749" y="0"/>
                  </a:moveTo>
                  <a:lnTo>
                    <a:pt x="4749" y="1186699"/>
                  </a:lnTo>
                </a:path>
                <a:path w="2228850" h="1186814">
                  <a:moveTo>
                    <a:pt x="387599" y="0"/>
                  </a:moveTo>
                  <a:lnTo>
                    <a:pt x="387599" y="1186699"/>
                  </a:lnTo>
                </a:path>
                <a:path w="2228850" h="1186814">
                  <a:moveTo>
                    <a:pt x="770449" y="0"/>
                  </a:moveTo>
                  <a:lnTo>
                    <a:pt x="770449" y="1186699"/>
                  </a:lnTo>
                </a:path>
                <a:path w="2228850" h="1186814">
                  <a:moveTo>
                    <a:pt x="1153299" y="0"/>
                  </a:moveTo>
                  <a:lnTo>
                    <a:pt x="1153299" y="1186699"/>
                  </a:lnTo>
                </a:path>
                <a:path w="2228850" h="1186814">
                  <a:moveTo>
                    <a:pt x="0" y="4749"/>
                  </a:moveTo>
                  <a:lnTo>
                    <a:pt x="1158049" y="4749"/>
                  </a:lnTo>
                </a:path>
                <a:path w="2228850" h="1186814">
                  <a:moveTo>
                    <a:pt x="0" y="397149"/>
                  </a:moveTo>
                  <a:lnTo>
                    <a:pt x="1158049" y="397149"/>
                  </a:lnTo>
                </a:path>
                <a:path w="2228850" h="1186814">
                  <a:moveTo>
                    <a:pt x="0" y="789549"/>
                  </a:moveTo>
                  <a:lnTo>
                    <a:pt x="1158049" y="789549"/>
                  </a:lnTo>
                </a:path>
                <a:path w="2228850" h="1186814">
                  <a:moveTo>
                    <a:pt x="0" y="1181949"/>
                  </a:moveTo>
                  <a:lnTo>
                    <a:pt x="1158049" y="1181949"/>
                  </a:lnTo>
                </a:path>
                <a:path w="2228850" h="1186814">
                  <a:moveTo>
                    <a:pt x="1841162" y="360637"/>
                  </a:moveTo>
                  <a:lnTo>
                    <a:pt x="1841162" y="762537"/>
                  </a:lnTo>
                </a:path>
                <a:path w="2228850" h="1186814">
                  <a:moveTo>
                    <a:pt x="2224012" y="360637"/>
                  </a:moveTo>
                  <a:lnTo>
                    <a:pt x="2224012" y="762537"/>
                  </a:lnTo>
                </a:path>
                <a:path w="2228850" h="1186814">
                  <a:moveTo>
                    <a:pt x="1836412" y="365387"/>
                  </a:moveTo>
                  <a:lnTo>
                    <a:pt x="2228762" y="365387"/>
                  </a:lnTo>
                </a:path>
                <a:path w="2228850" h="1186814">
                  <a:moveTo>
                    <a:pt x="1836412" y="757787"/>
                  </a:moveTo>
                  <a:lnTo>
                    <a:pt x="2228762" y="7577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574" y="1845999"/>
              <a:ext cx="2218055" cy="1132840"/>
            </a:xfrm>
            <a:custGeom>
              <a:avLst/>
              <a:gdLst/>
              <a:ahLst/>
              <a:cxnLst/>
              <a:rect l="l" t="t" r="r" b="b"/>
              <a:pathLst>
                <a:path w="2218055" h="1132839">
                  <a:moveTo>
                    <a:pt x="9449" y="0"/>
                  </a:moveTo>
                  <a:lnTo>
                    <a:pt x="1849649" y="368099"/>
                  </a:lnTo>
                </a:path>
                <a:path w="2218055" h="1132839">
                  <a:moveTo>
                    <a:pt x="1151399" y="9424"/>
                  </a:moveTo>
                  <a:lnTo>
                    <a:pt x="2217899" y="377524"/>
                  </a:lnTo>
                </a:path>
                <a:path w="2218055" h="1132839">
                  <a:moveTo>
                    <a:pt x="0" y="1132499"/>
                  </a:moveTo>
                  <a:lnTo>
                    <a:pt x="1821599" y="755099"/>
                  </a:lnTo>
                </a:path>
                <a:path w="2218055" h="1132839">
                  <a:moveTo>
                    <a:pt x="1141949" y="1123074"/>
                  </a:moveTo>
                  <a:lnTo>
                    <a:pt x="2217749" y="74567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632450" y="2454983"/>
            <a:ext cx="3859953" cy="2152227"/>
            <a:chOff x="4224337" y="1841237"/>
            <a:chExt cx="2894965" cy="1614170"/>
          </a:xfrm>
        </p:grpSpPr>
        <p:sp>
          <p:nvSpPr>
            <p:cNvPr id="7" name="object 7"/>
            <p:cNvSpPr/>
            <p:nvPr/>
          </p:nvSpPr>
          <p:spPr>
            <a:xfrm>
              <a:off x="4224349" y="1843099"/>
              <a:ext cx="2894965" cy="1203325"/>
            </a:xfrm>
            <a:custGeom>
              <a:avLst/>
              <a:gdLst/>
              <a:ahLst/>
              <a:cxnLst/>
              <a:rect l="l" t="t" r="r" b="b"/>
              <a:pathLst>
                <a:path w="2894965" h="1203325">
                  <a:moveTo>
                    <a:pt x="4749" y="0"/>
                  </a:moveTo>
                  <a:lnTo>
                    <a:pt x="4749" y="1186699"/>
                  </a:lnTo>
                </a:path>
                <a:path w="2894965" h="1203325">
                  <a:moveTo>
                    <a:pt x="387599" y="0"/>
                  </a:moveTo>
                  <a:lnTo>
                    <a:pt x="387599" y="1186699"/>
                  </a:lnTo>
                </a:path>
                <a:path w="2894965" h="1203325">
                  <a:moveTo>
                    <a:pt x="770449" y="0"/>
                  </a:moveTo>
                  <a:lnTo>
                    <a:pt x="770449" y="1186699"/>
                  </a:lnTo>
                </a:path>
                <a:path w="2894965" h="1203325">
                  <a:moveTo>
                    <a:pt x="1153299" y="0"/>
                  </a:moveTo>
                  <a:lnTo>
                    <a:pt x="1153299" y="1186699"/>
                  </a:lnTo>
                </a:path>
                <a:path w="2894965" h="1203325">
                  <a:moveTo>
                    <a:pt x="0" y="4749"/>
                  </a:moveTo>
                  <a:lnTo>
                    <a:pt x="1158049" y="4749"/>
                  </a:lnTo>
                </a:path>
                <a:path w="2894965" h="1203325">
                  <a:moveTo>
                    <a:pt x="0" y="397149"/>
                  </a:moveTo>
                  <a:lnTo>
                    <a:pt x="1158049" y="397149"/>
                  </a:lnTo>
                </a:path>
                <a:path w="2894965" h="1203325">
                  <a:moveTo>
                    <a:pt x="0" y="789549"/>
                  </a:moveTo>
                  <a:lnTo>
                    <a:pt x="1158049" y="789549"/>
                  </a:lnTo>
                </a:path>
                <a:path w="2894965" h="1203325">
                  <a:moveTo>
                    <a:pt x="0" y="1181949"/>
                  </a:moveTo>
                  <a:lnTo>
                    <a:pt x="1158049" y="1181949"/>
                  </a:lnTo>
                </a:path>
                <a:path w="2894965" h="1203325">
                  <a:moveTo>
                    <a:pt x="2507237" y="787597"/>
                  </a:moveTo>
                  <a:lnTo>
                    <a:pt x="2507237" y="1202997"/>
                  </a:lnTo>
                </a:path>
                <a:path w="2894965" h="1203325">
                  <a:moveTo>
                    <a:pt x="2890087" y="787597"/>
                  </a:moveTo>
                  <a:lnTo>
                    <a:pt x="2890087" y="1202997"/>
                  </a:lnTo>
                </a:path>
                <a:path w="2894965" h="1203325">
                  <a:moveTo>
                    <a:pt x="2502487" y="792347"/>
                  </a:moveTo>
                  <a:lnTo>
                    <a:pt x="2894837" y="792347"/>
                  </a:lnTo>
                </a:path>
                <a:path w="2894965" h="1203325">
                  <a:moveTo>
                    <a:pt x="2502487" y="1198247"/>
                  </a:moveTo>
                  <a:lnTo>
                    <a:pt x="2894837" y="11982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4229949" y="1855424"/>
              <a:ext cx="1642745" cy="406400"/>
            </a:xfrm>
            <a:custGeom>
              <a:avLst/>
              <a:gdLst/>
              <a:ahLst/>
              <a:cxnLst/>
              <a:rect l="l" t="t" r="r" b="b"/>
              <a:pathLst>
                <a:path w="1642745" h="406400">
                  <a:moveTo>
                    <a:pt x="0" y="0"/>
                  </a:moveTo>
                  <a:lnTo>
                    <a:pt x="1642199" y="4058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5858449" y="2239312"/>
              <a:ext cx="392430" cy="1186815"/>
            </a:xfrm>
            <a:custGeom>
              <a:avLst/>
              <a:gdLst/>
              <a:ahLst/>
              <a:cxnLst/>
              <a:rect l="l" t="t" r="r" b="b"/>
              <a:pathLst>
                <a:path w="392429" h="1186814">
                  <a:moveTo>
                    <a:pt x="4749" y="0"/>
                  </a:moveTo>
                  <a:lnTo>
                    <a:pt x="4749" y="1186699"/>
                  </a:lnTo>
                </a:path>
                <a:path w="392429" h="1186814">
                  <a:moveTo>
                    <a:pt x="387599" y="0"/>
                  </a:moveTo>
                  <a:lnTo>
                    <a:pt x="387599" y="1186699"/>
                  </a:lnTo>
                </a:path>
                <a:path w="392429" h="1186814">
                  <a:moveTo>
                    <a:pt x="0" y="4749"/>
                  </a:moveTo>
                  <a:lnTo>
                    <a:pt x="392349" y="4749"/>
                  </a:lnTo>
                </a:path>
                <a:path w="392429" h="1186814">
                  <a:moveTo>
                    <a:pt x="0" y="397149"/>
                  </a:moveTo>
                  <a:lnTo>
                    <a:pt x="392349" y="397149"/>
                  </a:lnTo>
                </a:path>
                <a:path w="392429" h="1186814">
                  <a:moveTo>
                    <a:pt x="0" y="789549"/>
                  </a:moveTo>
                  <a:lnTo>
                    <a:pt x="392349" y="789549"/>
                  </a:lnTo>
                </a:path>
                <a:path w="392429" h="1186814">
                  <a:moveTo>
                    <a:pt x="0" y="1181949"/>
                  </a:moveTo>
                  <a:lnTo>
                    <a:pt x="392349" y="1181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9949" y="1845999"/>
              <a:ext cx="2884170" cy="1604645"/>
            </a:xfrm>
            <a:custGeom>
              <a:avLst/>
              <a:gdLst/>
              <a:ahLst/>
              <a:cxnLst/>
              <a:rect l="l" t="t" r="r" b="b"/>
              <a:pathLst>
                <a:path w="2884170" h="1604645">
                  <a:moveTo>
                    <a:pt x="1151374" y="0"/>
                  </a:moveTo>
                  <a:lnTo>
                    <a:pt x="2019574" y="405899"/>
                  </a:lnTo>
                </a:path>
                <a:path w="2884170" h="1604645">
                  <a:moveTo>
                    <a:pt x="0" y="396374"/>
                  </a:moveTo>
                  <a:lnTo>
                    <a:pt x="1642199" y="792674"/>
                  </a:lnTo>
                </a:path>
                <a:path w="2884170" h="1604645">
                  <a:moveTo>
                    <a:pt x="1160824" y="405824"/>
                  </a:moveTo>
                  <a:lnTo>
                    <a:pt x="2029024" y="802124"/>
                  </a:lnTo>
                </a:path>
                <a:path w="2884170" h="1604645">
                  <a:moveTo>
                    <a:pt x="1631399" y="397024"/>
                  </a:moveTo>
                  <a:lnTo>
                    <a:pt x="2514599" y="810724"/>
                  </a:lnTo>
                </a:path>
                <a:path w="2884170" h="1604645">
                  <a:moveTo>
                    <a:pt x="2022749" y="408199"/>
                  </a:moveTo>
                  <a:lnTo>
                    <a:pt x="2883749" y="799699"/>
                  </a:lnTo>
                </a:path>
                <a:path w="2884170" h="1604645">
                  <a:moveTo>
                    <a:pt x="1642574" y="1604624"/>
                  </a:moveTo>
                  <a:lnTo>
                    <a:pt x="2514674" y="1190924"/>
                  </a:lnTo>
                </a:path>
                <a:path w="2884170" h="1604645">
                  <a:moveTo>
                    <a:pt x="2011574" y="1593424"/>
                  </a:moveTo>
                  <a:lnTo>
                    <a:pt x="2872574" y="1190824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896046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82141">
              <a:lnSpc>
                <a:spcPct val="100000"/>
              </a:lnSpc>
              <a:spcBef>
                <a:spcPts val="133"/>
              </a:spcBef>
            </a:pPr>
            <a:r>
              <a:rPr dirty="0"/>
              <a:t>Module</a:t>
            </a:r>
            <a:r>
              <a:rPr spc="-173" dirty="0"/>
              <a:t> </a:t>
            </a:r>
            <a:r>
              <a:rPr spc="-67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34" y="1442066"/>
            <a:ext cx="4286333" cy="5327833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42" y="245516"/>
            <a:ext cx="531587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Wider</a:t>
            </a:r>
            <a:r>
              <a:rPr spc="-40" dirty="0"/>
              <a:t> </a:t>
            </a:r>
            <a:r>
              <a:rPr spc="-13" dirty="0"/>
              <a:t>filters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616" y="1517600"/>
            <a:ext cx="6438899" cy="5046467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897398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82141">
              <a:lnSpc>
                <a:spcPct val="100000"/>
              </a:lnSpc>
              <a:spcBef>
                <a:spcPts val="133"/>
              </a:spcBef>
            </a:pPr>
            <a:r>
              <a:rPr dirty="0"/>
              <a:t>Module</a:t>
            </a:r>
            <a:r>
              <a:rPr spc="-173" dirty="0"/>
              <a:t> </a:t>
            </a:r>
            <a:r>
              <a:rPr spc="-67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213" y="1530167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76102">
              <a:spcBef>
                <a:spcPts val="116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916" y="3661211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595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7629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52396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8213" y="5678115"/>
            <a:ext cx="2335952" cy="69249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93"/>
              </a:lnSpc>
            </a:pPr>
            <a:r>
              <a:rPr sz="2400" spc="-13" dirty="0">
                <a:latin typeface="Roboto"/>
                <a:cs typeface="Roboto"/>
              </a:rPr>
              <a:t>Filter</a:t>
            </a:r>
            <a:endParaRPr sz="2400">
              <a:latin typeface="Roboto"/>
              <a:cs typeface="Roboto"/>
            </a:endParaRPr>
          </a:p>
          <a:p>
            <a:pPr algn="ctr">
              <a:lnSpc>
                <a:spcPts val="2807"/>
              </a:lnSpc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Concatenation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3696" y="2205467"/>
            <a:ext cx="5317913" cy="3470487"/>
            <a:chOff x="3580271" y="1654100"/>
            <a:chExt cx="3988435" cy="2602865"/>
          </a:xfrm>
        </p:grpSpPr>
        <p:sp>
          <p:nvSpPr>
            <p:cNvPr id="9" name="object 9"/>
            <p:cNvSpPr/>
            <p:nvPr/>
          </p:nvSpPr>
          <p:spPr>
            <a:xfrm>
              <a:off x="4572010" y="1663625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5">
                  <a:moveTo>
                    <a:pt x="0" y="0"/>
                  </a:moveTo>
                  <a:lnTo>
                    <a:pt x="2901654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491" y="2056394"/>
              <a:ext cx="109200" cy="812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89796" y="3808270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0" y="0"/>
                  </a:moveTo>
                  <a:lnTo>
                    <a:pt x="878298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456" y="4172807"/>
              <a:ext cx="110748" cy="8368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328273" y="27169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8595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47629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060776" y="3506589"/>
            <a:ext cx="110067" cy="859367"/>
            <a:chOff x="7545582" y="2629941"/>
            <a:chExt cx="82550" cy="644525"/>
          </a:xfrm>
        </p:grpSpPr>
        <p:sp>
          <p:nvSpPr>
            <p:cNvPr id="17" name="object 17"/>
            <p:cNvSpPr/>
            <p:nvPr/>
          </p:nvSpPr>
          <p:spPr>
            <a:xfrm>
              <a:off x="7586572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5582" y="3168517"/>
              <a:ext cx="81981" cy="1055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51081" y="2205311"/>
            <a:ext cx="8077200" cy="3505200"/>
            <a:chOff x="1538311" y="1653983"/>
            <a:chExt cx="6057900" cy="2628900"/>
          </a:xfrm>
        </p:grpSpPr>
        <p:sp>
          <p:nvSpPr>
            <p:cNvPr id="20" name="object 20"/>
            <p:cNvSpPr/>
            <p:nvPr/>
          </p:nvSpPr>
          <p:spPr>
            <a:xfrm>
              <a:off x="3693711" y="1663624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878298" y="0"/>
                  </a:moveTo>
                  <a:lnTo>
                    <a:pt x="0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5601" y="2028162"/>
              <a:ext cx="110748" cy="836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72010" y="1663624"/>
              <a:ext cx="942340" cy="335915"/>
            </a:xfrm>
            <a:custGeom>
              <a:avLst/>
              <a:gdLst/>
              <a:ahLst/>
              <a:cxnLst/>
              <a:rect l="l" t="t" r="r" b="b"/>
              <a:pathLst>
                <a:path w="942339" h="335914">
                  <a:moveTo>
                    <a:pt x="0" y="0"/>
                  </a:moveTo>
                  <a:lnTo>
                    <a:pt x="942329" y="33573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4254" y="1960198"/>
              <a:ext cx="111046" cy="783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89796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8805" y="3168517"/>
              <a:ext cx="81981" cy="105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84918" y="3808270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4">
                  <a:moveTo>
                    <a:pt x="2901654" y="0"/>
                  </a:moveTo>
                  <a:lnTo>
                    <a:pt x="0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9891" y="4201038"/>
              <a:ext cx="109200" cy="812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78755" y="1663508"/>
              <a:ext cx="2993390" cy="970280"/>
            </a:xfrm>
            <a:custGeom>
              <a:avLst/>
              <a:gdLst/>
              <a:ahLst/>
              <a:cxnLst/>
              <a:rect l="l" t="t" r="r" b="b"/>
              <a:pathLst>
                <a:path w="2993390" h="970280">
                  <a:moveTo>
                    <a:pt x="2993182" y="0"/>
                  </a:moveTo>
                  <a:lnTo>
                    <a:pt x="2939356" y="229"/>
                  </a:lnTo>
                  <a:lnTo>
                    <a:pt x="2885545" y="913"/>
                  </a:lnTo>
                  <a:lnTo>
                    <a:pt x="2831765" y="2046"/>
                  </a:lnTo>
                  <a:lnTo>
                    <a:pt x="2778030" y="3623"/>
                  </a:lnTo>
                  <a:lnTo>
                    <a:pt x="2724357" y="5638"/>
                  </a:lnTo>
                  <a:lnTo>
                    <a:pt x="2670760" y="8086"/>
                  </a:lnTo>
                  <a:lnTo>
                    <a:pt x="2617254" y="10961"/>
                  </a:lnTo>
                  <a:lnTo>
                    <a:pt x="2563855" y="14259"/>
                  </a:lnTo>
                  <a:lnTo>
                    <a:pt x="2510578" y="17972"/>
                  </a:lnTo>
                  <a:lnTo>
                    <a:pt x="2457439" y="22097"/>
                  </a:lnTo>
                  <a:lnTo>
                    <a:pt x="2404452" y="26627"/>
                  </a:lnTo>
                  <a:lnTo>
                    <a:pt x="2351633" y="31556"/>
                  </a:lnTo>
                  <a:lnTo>
                    <a:pt x="2298997" y="36881"/>
                  </a:lnTo>
                  <a:lnTo>
                    <a:pt x="2246560" y="42594"/>
                  </a:lnTo>
                  <a:lnTo>
                    <a:pt x="2194336" y="48691"/>
                  </a:lnTo>
                  <a:lnTo>
                    <a:pt x="2142340" y="55166"/>
                  </a:lnTo>
                  <a:lnTo>
                    <a:pt x="2090589" y="62013"/>
                  </a:lnTo>
                  <a:lnTo>
                    <a:pt x="2039098" y="69227"/>
                  </a:lnTo>
                  <a:lnTo>
                    <a:pt x="1987881" y="76803"/>
                  </a:lnTo>
                  <a:lnTo>
                    <a:pt x="1936954" y="84735"/>
                  </a:lnTo>
                  <a:lnTo>
                    <a:pt x="1886332" y="93018"/>
                  </a:lnTo>
                  <a:lnTo>
                    <a:pt x="1836030" y="101646"/>
                  </a:lnTo>
                  <a:lnTo>
                    <a:pt x="1786064" y="110614"/>
                  </a:lnTo>
                  <a:lnTo>
                    <a:pt x="1736449" y="119916"/>
                  </a:lnTo>
                  <a:lnTo>
                    <a:pt x="1687201" y="129546"/>
                  </a:lnTo>
                  <a:lnTo>
                    <a:pt x="1638333" y="139500"/>
                  </a:lnTo>
                  <a:lnTo>
                    <a:pt x="1589863" y="149771"/>
                  </a:lnTo>
                  <a:lnTo>
                    <a:pt x="1541804" y="160355"/>
                  </a:lnTo>
                  <a:lnTo>
                    <a:pt x="1494173" y="171246"/>
                  </a:lnTo>
                  <a:lnTo>
                    <a:pt x="1446984" y="182438"/>
                  </a:lnTo>
                  <a:lnTo>
                    <a:pt x="1400252" y="193925"/>
                  </a:lnTo>
                  <a:lnTo>
                    <a:pt x="1353994" y="205703"/>
                  </a:lnTo>
                  <a:lnTo>
                    <a:pt x="1308224" y="217766"/>
                  </a:lnTo>
                  <a:lnTo>
                    <a:pt x="1262957" y="230109"/>
                  </a:lnTo>
                  <a:lnTo>
                    <a:pt x="1218210" y="242725"/>
                  </a:lnTo>
                  <a:lnTo>
                    <a:pt x="1173996" y="255610"/>
                  </a:lnTo>
                  <a:lnTo>
                    <a:pt x="1130331" y="268758"/>
                  </a:lnTo>
                  <a:lnTo>
                    <a:pt x="1087231" y="282163"/>
                  </a:lnTo>
                  <a:lnTo>
                    <a:pt x="1044711" y="295820"/>
                  </a:lnTo>
                  <a:lnTo>
                    <a:pt x="1002786" y="309724"/>
                  </a:lnTo>
                  <a:lnTo>
                    <a:pt x="961471" y="323869"/>
                  </a:lnTo>
                  <a:lnTo>
                    <a:pt x="920782" y="338249"/>
                  </a:lnTo>
                  <a:lnTo>
                    <a:pt x="864897" y="358767"/>
                  </a:lnTo>
                  <a:lnTo>
                    <a:pt x="810310" y="379721"/>
                  </a:lnTo>
                  <a:lnTo>
                    <a:pt x="757062" y="401096"/>
                  </a:lnTo>
                  <a:lnTo>
                    <a:pt x="705196" y="422877"/>
                  </a:lnTo>
                  <a:lnTo>
                    <a:pt x="654754" y="445049"/>
                  </a:lnTo>
                  <a:lnTo>
                    <a:pt x="605777" y="467596"/>
                  </a:lnTo>
                  <a:lnTo>
                    <a:pt x="558307" y="490505"/>
                  </a:lnTo>
                  <a:lnTo>
                    <a:pt x="512386" y="513759"/>
                  </a:lnTo>
                  <a:lnTo>
                    <a:pt x="468057" y="537343"/>
                  </a:lnTo>
                  <a:lnTo>
                    <a:pt x="425360" y="561244"/>
                  </a:lnTo>
                  <a:lnTo>
                    <a:pt x="384337" y="585445"/>
                  </a:lnTo>
                  <a:lnTo>
                    <a:pt x="345031" y="609932"/>
                  </a:lnTo>
                  <a:lnTo>
                    <a:pt x="307484" y="634689"/>
                  </a:lnTo>
                  <a:lnTo>
                    <a:pt x="271737" y="659702"/>
                  </a:lnTo>
                  <a:lnTo>
                    <a:pt x="237832" y="684956"/>
                  </a:lnTo>
                  <a:lnTo>
                    <a:pt x="190520" y="723254"/>
                  </a:lnTo>
                  <a:lnTo>
                    <a:pt x="147588" y="762009"/>
                  </a:lnTo>
                  <a:lnTo>
                    <a:pt x="109178" y="801170"/>
                  </a:lnTo>
                  <a:lnTo>
                    <a:pt x="75431" y="840686"/>
                  </a:lnTo>
                  <a:lnTo>
                    <a:pt x="46488" y="880506"/>
                  </a:lnTo>
                  <a:lnTo>
                    <a:pt x="23843" y="918070"/>
                  </a:lnTo>
                  <a:lnTo>
                    <a:pt x="5661" y="955814"/>
                  </a:lnTo>
                  <a:lnTo>
                    <a:pt x="612" y="968428"/>
                  </a:lnTo>
                  <a:lnTo>
                    <a:pt x="0" y="97008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8311" y="2618229"/>
              <a:ext cx="80887" cy="10983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57537" y="3261908"/>
              <a:ext cx="2903855" cy="968375"/>
            </a:xfrm>
            <a:custGeom>
              <a:avLst/>
              <a:gdLst/>
              <a:ahLst/>
              <a:cxnLst/>
              <a:rect l="l" t="t" r="r" b="b"/>
              <a:pathLst>
                <a:path w="2903854" h="968375">
                  <a:moveTo>
                    <a:pt x="0" y="0"/>
                  </a:moveTo>
                  <a:lnTo>
                    <a:pt x="5557" y="64157"/>
                  </a:lnTo>
                  <a:lnTo>
                    <a:pt x="21854" y="126400"/>
                  </a:lnTo>
                  <a:lnTo>
                    <a:pt x="48324" y="186685"/>
                  </a:lnTo>
                  <a:lnTo>
                    <a:pt x="84403" y="244965"/>
                  </a:lnTo>
                  <a:lnTo>
                    <a:pt x="129524" y="301196"/>
                  </a:lnTo>
                  <a:lnTo>
                    <a:pt x="183124" y="355332"/>
                  </a:lnTo>
                  <a:lnTo>
                    <a:pt x="212927" y="381600"/>
                  </a:lnTo>
                  <a:lnTo>
                    <a:pt x="244637" y="407328"/>
                  </a:lnTo>
                  <a:lnTo>
                    <a:pt x="278184" y="432510"/>
                  </a:lnTo>
                  <a:lnTo>
                    <a:pt x="313497" y="457139"/>
                  </a:lnTo>
                  <a:lnTo>
                    <a:pt x="350506" y="481212"/>
                  </a:lnTo>
                  <a:lnTo>
                    <a:pt x="389140" y="504720"/>
                  </a:lnTo>
                  <a:lnTo>
                    <a:pt x="429328" y="527661"/>
                  </a:lnTo>
                  <a:lnTo>
                    <a:pt x="470999" y="550026"/>
                  </a:lnTo>
                  <a:lnTo>
                    <a:pt x="514084" y="571811"/>
                  </a:lnTo>
                  <a:lnTo>
                    <a:pt x="558511" y="593011"/>
                  </a:lnTo>
                  <a:lnTo>
                    <a:pt x="604210" y="613619"/>
                  </a:lnTo>
                  <a:lnTo>
                    <a:pt x="651110" y="633630"/>
                  </a:lnTo>
                  <a:lnTo>
                    <a:pt x="699140" y="653038"/>
                  </a:lnTo>
                  <a:lnTo>
                    <a:pt x="748230" y="671838"/>
                  </a:lnTo>
                  <a:lnTo>
                    <a:pt x="798309" y="690024"/>
                  </a:lnTo>
                  <a:lnTo>
                    <a:pt x="849307" y="707590"/>
                  </a:lnTo>
                  <a:lnTo>
                    <a:pt x="901152" y="724531"/>
                  </a:lnTo>
                  <a:lnTo>
                    <a:pt x="953774" y="740840"/>
                  </a:lnTo>
                  <a:lnTo>
                    <a:pt x="1007103" y="756513"/>
                  </a:lnTo>
                  <a:lnTo>
                    <a:pt x="1061068" y="771544"/>
                  </a:lnTo>
                  <a:lnTo>
                    <a:pt x="1115598" y="785927"/>
                  </a:lnTo>
                  <a:lnTo>
                    <a:pt x="1170623" y="799656"/>
                  </a:lnTo>
                  <a:lnTo>
                    <a:pt x="1226071" y="812726"/>
                  </a:lnTo>
                  <a:lnTo>
                    <a:pt x="1281873" y="825131"/>
                  </a:lnTo>
                  <a:lnTo>
                    <a:pt x="1337957" y="836865"/>
                  </a:lnTo>
                  <a:lnTo>
                    <a:pt x="1394254" y="847923"/>
                  </a:lnTo>
                  <a:lnTo>
                    <a:pt x="1450691" y="858299"/>
                  </a:lnTo>
                  <a:lnTo>
                    <a:pt x="1507199" y="867988"/>
                  </a:lnTo>
                  <a:lnTo>
                    <a:pt x="1561018" y="876576"/>
                  </a:lnTo>
                  <a:lnTo>
                    <a:pt x="1614775" y="884561"/>
                  </a:lnTo>
                  <a:lnTo>
                    <a:pt x="1668411" y="891966"/>
                  </a:lnTo>
                  <a:lnTo>
                    <a:pt x="1721863" y="898819"/>
                  </a:lnTo>
                  <a:lnTo>
                    <a:pt x="1775071" y="905142"/>
                  </a:lnTo>
                  <a:lnTo>
                    <a:pt x="1827974" y="910963"/>
                  </a:lnTo>
                  <a:lnTo>
                    <a:pt x="1880511" y="916305"/>
                  </a:lnTo>
                  <a:lnTo>
                    <a:pt x="1932620" y="921193"/>
                  </a:lnTo>
                  <a:lnTo>
                    <a:pt x="1984241" y="925654"/>
                  </a:lnTo>
                  <a:lnTo>
                    <a:pt x="2035314" y="929711"/>
                  </a:lnTo>
                  <a:lnTo>
                    <a:pt x="2085775" y="933390"/>
                  </a:lnTo>
                  <a:lnTo>
                    <a:pt x="2135566" y="936716"/>
                  </a:lnTo>
                  <a:lnTo>
                    <a:pt x="2184624" y="939714"/>
                  </a:lnTo>
                  <a:lnTo>
                    <a:pt x="2232888" y="942409"/>
                  </a:lnTo>
                  <a:lnTo>
                    <a:pt x="2280299" y="944826"/>
                  </a:lnTo>
                  <a:lnTo>
                    <a:pt x="2326793" y="946990"/>
                  </a:lnTo>
                  <a:lnTo>
                    <a:pt x="2372312" y="948926"/>
                  </a:lnTo>
                  <a:lnTo>
                    <a:pt x="2416792" y="950660"/>
                  </a:lnTo>
                  <a:lnTo>
                    <a:pt x="2460175" y="952216"/>
                  </a:lnTo>
                  <a:lnTo>
                    <a:pt x="2502397" y="953619"/>
                  </a:lnTo>
                  <a:lnTo>
                    <a:pt x="2543399" y="954895"/>
                  </a:lnTo>
                  <a:lnTo>
                    <a:pt x="2602480" y="956624"/>
                  </a:lnTo>
                  <a:lnTo>
                    <a:pt x="2658472" y="958208"/>
                  </a:lnTo>
                  <a:lnTo>
                    <a:pt x="2711167" y="959730"/>
                  </a:lnTo>
                  <a:lnTo>
                    <a:pt x="2760362" y="961275"/>
                  </a:lnTo>
                  <a:lnTo>
                    <a:pt x="2805848" y="962927"/>
                  </a:lnTo>
                  <a:lnTo>
                    <a:pt x="2847421" y="964772"/>
                  </a:lnTo>
                  <a:lnTo>
                    <a:pt x="2890026" y="967227"/>
                  </a:lnTo>
                  <a:lnTo>
                    <a:pt x="2899912" y="967931"/>
                  </a:lnTo>
                  <a:lnTo>
                    <a:pt x="2903677" y="96822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3879" y="4190129"/>
              <a:ext cx="110605" cy="8001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28273" y="459312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8273" y="367872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19100" y="3405128"/>
            <a:ext cx="1431713" cy="2284307"/>
            <a:chOff x="4589324" y="2553846"/>
            <a:chExt cx="1073785" cy="1713230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1064" y="2553846"/>
              <a:ext cx="81980" cy="1868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1064" y="3275046"/>
              <a:ext cx="81980" cy="1514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82023" y="3960846"/>
              <a:ext cx="940435" cy="266700"/>
            </a:xfrm>
            <a:custGeom>
              <a:avLst/>
              <a:gdLst/>
              <a:ahLst/>
              <a:cxnLst/>
              <a:rect l="l" t="t" r="r" b="b"/>
              <a:pathLst>
                <a:path w="940435" h="266700">
                  <a:moveTo>
                    <a:pt x="940031" y="0"/>
                  </a:moveTo>
                  <a:lnTo>
                    <a:pt x="0" y="26643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9324" y="4187480"/>
              <a:ext cx="110804" cy="79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1026815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82141">
              <a:lnSpc>
                <a:spcPct val="100000"/>
              </a:lnSpc>
              <a:spcBef>
                <a:spcPts val="133"/>
              </a:spcBef>
            </a:pPr>
            <a:r>
              <a:rPr dirty="0"/>
              <a:t>Module</a:t>
            </a:r>
            <a:r>
              <a:rPr spc="-173" dirty="0"/>
              <a:t> </a:t>
            </a:r>
            <a:r>
              <a:rPr spc="-67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34" y="1442066"/>
            <a:ext cx="4286333" cy="5327833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1041563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82141">
              <a:lnSpc>
                <a:spcPct val="100000"/>
              </a:lnSpc>
              <a:spcBef>
                <a:spcPts val="133"/>
              </a:spcBef>
            </a:pPr>
            <a:r>
              <a:rPr dirty="0"/>
              <a:t>Module</a:t>
            </a:r>
            <a:r>
              <a:rPr spc="-173" dirty="0"/>
              <a:t> </a:t>
            </a:r>
            <a:r>
              <a:rPr spc="-67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616" y="1517600"/>
            <a:ext cx="6438899" cy="5046467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996335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5" y="1119907"/>
            <a:ext cx="28989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1971" y="1429501"/>
            <a:ext cx="7706235" cy="4648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759329">
              <a:lnSpc>
                <a:spcPct val="100000"/>
              </a:lnSpc>
              <a:spcBef>
                <a:spcPts val="133"/>
              </a:spcBef>
            </a:pPr>
            <a:r>
              <a:rPr spc="-47" dirty="0"/>
              <a:t>Disadvantages</a:t>
            </a:r>
            <a:r>
              <a:rPr spc="-87" dirty="0"/>
              <a:t> </a:t>
            </a:r>
            <a:r>
              <a:rPr dirty="0"/>
              <a:t>of</a:t>
            </a:r>
            <a:r>
              <a:rPr spc="-73" dirty="0"/>
              <a:t> </a:t>
            </a:r>
            <a:r>
              <a:rPr dirty="0"/>
              <a:t>Deeper</a:t>
            </a:r>
            <a:r>
              <a:rPr spc="-80" dirty="0"/>
              <a:t> </a:t>
            </a:r>
            <a:r>
              <a:rPr spc="-13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4332" y="2663274"/>
            <a:ext cx="5023272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Higher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chance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Overfitting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Increasing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number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845901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5" y="1119907"/>
            <a:ext cx="289898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42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25346"/>
            <a:ext cx="818371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5" y="1119907"/>
            <a:ext cx="3972560" cy="24126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42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61067" y="2280549"/>
            <a:ext cx="7231380" cy="3528907"/>
            <a:chOff x="3720800" y="1710412"/>
            <a:chExt cx="5423535" cy="2646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0800" y="1710412"/>
              <a:ext cx="5356099" cy="24846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66025" y="3887524"/>
              <a:ext cx="778510" cy="469900"/>
            </a:xfrm>
            <a:custGeom>
              <a:avLst/>
              <a:gdLst/>
              <a:ahLst/>
              <a:cxnLst/>
              <a:rect l="l" t="t" r="r" b="b"/>
              <a:pathLst>
                <a:path w="778509" h="469900">
                  <a:moveTo>
                    <a:pt x="777899" y="469499"/>
                  </a:moveTo>
                  <a:lnTo>
                    <a:pt x="0" y="469499"/>
                  </a:lnTo>
                  <a:lnTo>
                    <a:pt x="0" y="0"/>
                  </a:lnTo>
                  <a:lnTo>
                    <a:pt x="777899" y="0"/>
                  </a:lnTo>
                  <a:lnTo>
                    <a:pt x="777899" y="469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2434" y="1103400"/>
            <a:ext cx="4286332" cy="5327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666" y="187694"/>
            <a:ext cx="742509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665" y="1119907"/>
            <a:ext cx="3972560" cy="29614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42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1009117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5" y="1119907"/>
            <a:ext cx="3972560" cy="35103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42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7799" y="1186734"/>
            <a:ext cx="6119199" cy="47959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910794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119907"/>
            <a:ext cx="4218940" cy="40592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42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Global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1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6" y="1119907"/>
            <a:ext cx="4376420" cy="46080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42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Global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1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Fully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999285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920627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119907"/>
            <a:ext cx="4443305" cy="534676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42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module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Global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1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Fully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 lvl="1">
              <a:spcBef>
                <a:spcPts val="33"/>
              </a:spcBef>
              <a:buFont typeface="Arial MT"/>
              <a:buChar char="○"/>
            </a:pPr>
            <a:endParaRPr sz="240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Trained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on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ImageNet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dataset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1" y="1423767"/>
            <a:ext cx="5333999" cy="4584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9036"/>
            <a:ext cx="95504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742285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V2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846885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V3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893096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424707"/>
            <a:ext cx="31411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RMSProp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optimizer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54217"/>
            <a:ext cx="10966245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864583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5" y="1424707"/>
            <a:ext cx="489542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RMSProp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optimizer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Only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auxiliary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classifier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921610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424708"/>
            <a:ext cx="7546340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RMSProp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optimizer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Only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auxiliary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classifier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Added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Normalization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auxiliary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classifier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043802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Inception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065" y="2204801"/>
            <a:ext cx="4826000" cy="479618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spcBef>
                <a:spcPts val="860"/>
              </a:spcBef>
            </a:pPr>
            <a:r>
              <a:rPr sz="2400" b="1" spc="-13" dirty="0">
                <a:latin typeface="Roboto"/>
                <a:cs typeface="Roboto"/>
              </a:rPr>
              <a:t>Model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65" y="2204801"/>
            <a:ext cx="4826000" cy="479618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spcBef>
                <a:spcPts val="860"/>
              </a:spcBef>
            </a:pPr>
            <a:r>
              <a:rPr sz="2400" b="1" spc="-80" dirty="0">
                <a:latin typeface="Roboto"/>
                <a:cs typeface="Roboto"/>
              </a:rPr>
              <a:t>Top-</a:t>
            </a:r>
            <a:r>
              <a:rPr sz="2400" b="1" dirty="0">
                <a:latin typeface="Roboto"/>
                <a:cs typeface="Roboto"/>
              </a:rPr>
              <a:t>5</a:t>
            </a:r>
            <a:r>
              <a:rPr sz="2400" b="1" spc="-13" dirty="0">
                <a:latin typeface="Roboto"/>
                <a:cs typeface="Roboto"/>
              </a:rPr>
              <a:t> Error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043802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Inception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3717" y="2198449"/>
          <a:ext cx="9652000" cy="1222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GoogLeNet</a:t>
                      </a:r>
                      <a:r>
                        <a:rPr sz="24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0" dirty="0">
                          <a:latin typeface="Roboto"/>
                          <a:cs typeface="Roboto"/>
                        </a:rPr>
                        <a:t>Inception</a:t>
                      </a:r>
                      <a:r>
                        <a:rPr sz="24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V1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7.89%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043802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Inception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3717" y="2198449"/>
          <a:ext cx="9652000" cy="183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GoogLeNet</a:t>
                      </a:r>
                      <a:r>
                        <a:rPr sz="24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0" dirty="0">
                          <a:latin typeface="Roboto"/>
                          <a:cs typeface="Roboto"/>
                        </a:rPr>
                        <a:t>Inception</a:t>
                      </a:r>
                      <a:r>
                        <a:rPr sz="24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V1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7.89%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20" dirty="0">
                          <a:latin typeface="Roboto"/>
                          <a:cs typeface="Roboto"/>
                        </a:rPr>
                        <a:t>Inception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V2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5.82%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043802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Inception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3717" y="2198449"/>
          <a:ext cx="9652000" cy="2445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GoogLeNet</a:t>
                      </a:r>
                      <a:r>
                        <a:rPr sz="24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0" dirty="0">
                          <a:latin typeface="Roboto"/>
                          <a:cs typeface="Roboto"/>
                        </a:rPr>
                        <a:t>Inception</a:t>
                      </a:r>
                      <a:r>
                        <a:rPr sz="24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V1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7.89%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20" dirty="0">
                          <a:latin typeface="Roboto"/>
                          <a:cs typeface="Roboto"/>
                        </a:rPr>
                        <a:t>Inception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V2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5.82%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20" dirty="0">
                          <a:latin typeface="Roboto"/>
                          <a:cs typeface="Roboto"/>
                        </a:rPr>
                        <a:t>Inception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V3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20" dirty="0">
                          <a:latin typeface="Roboto"/>
                          <a:cs typeface="Roboto"/>
                        </a:rPr>
                        <a:t>4.2%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840319"/>
            <a:ext cx="566717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Residual</a:t>
            </a:r>
            <a:r>
              <a:rPr spc="-140" dirty="0"/>
              <a:t> </a:t>
            </a:r>
            <a:r>
              <a:rPr spc="-13" dirty="0"/>
              <a:t>Blocks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955" y="245516"/>
            <a:ext cx="345521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20" dirty="0"/>
              <a:t>VGG-</a:t>
            </a:r>
            <a:r>
              <a:rPr spc="-80" dirty="0"/>
              <a:t>16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42383" y="1060434"/>
            <a:ext cx="5908040" cy="5019887"/>
            <a:chOff x="2356787" y="795325"/>
            <a:chExt cx="4431030" cy="3764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6312" y="804850"/>
              <a:ext cx="4411474" cy="37456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1550" y="800087"/>
              <a:ext cx="4421505" cy="3755390"/>
            </a:xfrm>
            <a:custGeom>
              <a:avLst/>
              <a:gdLst/>
              <a:ahLst/>
              <a:cxnLst/>
              <a:rect l="l" t="t" r="r" b="b"/>
              <a:pathLst>
                <a:path w="4421505" h="3755390">
                  <a:moveTo>
                    <a:pt x="0" y="0"/>
                  </a:moveTo>
                  <a:lnTo>
                    <a:pt x="4420999" y="0"/>
                  </a:lnTo>
                  <a:lnTo>
                    <a:pt x="4420999" y="3755224"/>
                  </a:lnTo>
                  <a:lnTo>
                    <a:pt x="0" y="37552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88769" y="6208791"/>
            <a:ext cx="30115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Number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16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273866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GoogLeNet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65" y="915867"/>
            <a:ext cx="9510299" cy="50262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88769" y="6208791"/>
            <a:ext cx="30115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Number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22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961922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141790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33" dirty="0"/>
              <a:t>V3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8769" y="6208791"/>
            <a:ext cx="30115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Number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42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1" y="1423767"/>
            <a:ext cx="5333999" cy="4584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508" y="601933"/>
            <a:ext cx="1077943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1040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Problem</a:t>
            </a:r>
            <a:r>
              <a:rPr spc="-167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dirty="0"/>
              <a:t>Deep</a:t>
            </a:r>
            <a:r>
              <a:rPr spc="-152" dirty="0"/>
              <a:t> </a:t>
            </a:r>
            <a:r>
              <a:rPr spc="-13" dirty="0"/>
              <a:t>Networks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2796" y="1780307"/>
            <a:ext cx="48683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571486" algn="l"/>
              </a:tabLst>
            </a:pPr>
            <a:r>
              <a:rPr sz="2400" spc="-33" dirty="0">
                <a:latin typeface="Roboto"/>
                <a:cs typeface="Roboto"/>
              </a:rPr>
              <a:t>1.</a:t>
            </a:r>
            <a:r>
              <a:rPr sz="2400" dirty="0">
                <a:latin typeface="Roboto"/>
                <a:cs typeface="Roboto"/>
              </a:rPr>
              <a:t>	</a:t>
            </a:r>
            <a:r>
              <a:rPr sz="2400" spc="-33" dirty="0">
                <a:latin typeface="Roboto"/>
                <a:cs typeface="Roboto"/>
              </a:rPr>
              <a:t>Vanishing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/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Exploding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gradients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034118" y="494383"/>
            <a:ext cx="818776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Problem</a:t>
            </a:r>
            <a:r>
              <a:rPr spc="-167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dirty="0"/>
              <a:t>Deep</a:t>
            </a:r>
            <a:r>
              <a:rPr spc="-152" dirty="0"/>
              <a:t> </a:t>
            </a:r>
            <a:r>
              <a:rPr spc="-13" dirty="0"/>
              <a:t>Networks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1040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Problem</a:t>
            </a:r>
            <a:r>
              <a:rPr spc="-167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dirty="0"/>
              <a:t>Deep</a:t>
            </a:r>
            <a:r>
              <a:rPr spc="-152" dirty="0"/>
              <a:t> </a:t>
            </a:r>
            <a:r>
              <a:rPr spc="-13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2796" y="1780307"/>
            <a:ext cx="5266267" cy="30486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2332" indent="-555399">
              <a:spcBef>
                <a:spcPts val="133"/>
              </a:spcBef>
              <a:buAutoNum type="arabicPeriod"/>
              <a:tabLst>
                <a:tab pos="571486" algn="l"/>
              </a:tabLst>
            </a:pPr>
            <a:r>
              <a:rPr sz="2400" spc="-33" dirty="0">
                <a:latin typeface="Roboto"/>
                <a:cs typeface="Roboto"/>
              </a:rPr>
              <a:t>Vanishing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/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Exploding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gradients</a:t>
            </a:r>
            <a:endParaRPr sz="240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eriod"/>
            </a:pPr>
            <a:endParaRPr sz="2400">
              <a:latin typeface="Roboto"/>
              <a:cs typeface="Roboto"/>
            </a:endParaRPr>
          </a:p>
          <a:p>
            <a:pPr>
              <a:spcBef>
                <a:spcPts val="587"/>
              </a:spcBef>
              <a:buFont typeface="Roboto"/>
              <a:buAutoNum type="arabicPeriod"/>
            </a:pPr>
            <a:endParaRPr sz="2400">
              <a:latin typeface="Roboto"/>
              <a:cs typeface="Roboto"/>
            </a:endParaRPr>
          </a:p>
          <a:p>
            <a:pPr marL="361518">
              <a:spcBef>
                <a:spcPts val="7"/>
              </a:spcBef>
            </a:pPr>
            <a:r>
              <a:rPr sz="2400" spc="-13" dirty="0">
                <a:latin typeface="Roboto"/>
                <a:cs typeface="Roboto"/>
              </a:rPr>
              <a:t>Solution: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</a:pPr>
            <a:endParaRPr sz="2400">
              <a:latin typeface="Roboto"/>
              <a:cs typeface="Roboto"/>
            </a:endParaRPr>
          </a:p>
          <a:p>
            <a:pPr marL="971102" lvl="1" indent="-488514">
              <a:buFont typeface="Arial MT"/>
              <a:buChar char="●"/>
              <a:tabLst>
                <a:tab pos="971102" algn="l"/>
              </a:tabLst>
            </a:pPr>
            <a:r>
              <a:rPr sz="2400" spc="-13" dirty="0">
                <a:latin typeface="Roboto"/>
                <a:cs typeface="Roboto"/>
              </a:rPr>
              <a:t>Normalized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Weight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initialization</a:t>
            </a:r>
            <a:endParaRPr sz="2400">
              <a:latin typeface="Roboto"/>
              <a:cs typeface="Roboto"/>
            </a:endParaRPr>
          </a:p>
          <a:p>
            <a:pPr lvl="1">
              <a:spcBef>
                <a:spcPts val="40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971102" lvl="1" indent="-488514">
              <a:buFont typeface="Arial MT"/>
              <a:buChar char="●"/>
              <a:tabLst>
                <a:tab pos="971102" algn="l"/>
              </a:tabLst>
            </a:pPr>
            <a:r>
              <a:rPr sz="2400" dirty="0">
                <a:latin typeface="Roboto"/>
                <a:cs typeface="Roboto"/>
              </a:rPr>
              <a:t>Adding</a:t>
            </a:r>
            <a:r>
              <a:rPr sz="2400" spc="-10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10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Normalization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34118" y="494383"/>
            <a:ext cx="818776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Problem</a:t>
            </a:r>
            <a:r>
              <a:rPr spc="-167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dirty="0"/>
              <a:t>Deep</a:t>
            </a:r>
            <a:r>
              <a:rPr spc="-152" dirty="0"/>
              <a:t> </a:t>
            </a:r>
            <a:r>
              <a:rPr spc="-13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6301" y="1607540"/>
            <a:ext cx="84328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2.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With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increasing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depth,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performance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starts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degrading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rapidly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34118" y="494383"/>
            <a:ext cx="818776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Problem</a:t>
            </a:r>
            <a:r>
              <a:rPr spc="-167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dirty="0"/>
              <a:t>Deep</a:t>
            </a:r>
            <a:r>
              <a:rPr spc="-152" dirty="0"/>
              <a:t> </a:t>
            </a:r>
            <a:r>
              <a:rPr spc="-13" dirty="0"/>
              <a:t>Networks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485" y="2278065"/>
            <a:ext cx="7871032" cy="28460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6301" y="1607540"/>
            <a:ext cx="84328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2.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With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increasing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depth,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performance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starts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degrading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rapidly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957006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1040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Problem</a:t>
            </a:r>
            <a:r>
              <a:rPr spc="-167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dirty="0"/>
              <a:t>Deep</a:t>
            </a:r>
            <a:r>
              <a:rPr spc="-152" dirty="0"/>
              <a:t> </a:t>
            </a:r>
            <a:r>
              <a:rPr spc="-13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9534" y="11837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algn="ctr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9534" y="17933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1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534" y="24030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9534" y="30126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9534" y="36222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9534" y="42318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5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9534" y="48414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65655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39023"/>
            <a:ext cx="1073027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1040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Problem</a:t>
            </a:r>
            <a:r>
              <a:rPr spc="-167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dirty="0"/>
              <a:t>Deep</a:t>
            </a:r>
            <a:r>
              <a:rPr spc="-152" dirty="0"/>
              <a:t> </a:t>
            </a:r>
            <a:r>
              <a:rPr spc="-13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9534" y="11837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algn="ctr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9534" y="17933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1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534" y="24030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9534" y="30126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9534" y="36222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9534" y="42318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5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9534" y="48414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65655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5199" y="11837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algn="ctr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95199" y="17933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1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5199" y="24030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5199" y="30126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5199" y="36222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5199" y="42318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5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5199" y="60606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65655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5199" y="4841400"/>
            <a:ext cx="1643380" cy="362557"/>
          </a:xfrm>
          <a:prstGeom prst="rect">
            <a:avLst/>
          </a:prstGeom>
          <a:solidFill>
            <a:srgbClr val="EEEEEE"/>
          </a:solidFill>
          <a:ln w="28574">
            <a:solidFill>
              <a:srgbClr val="FF0000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6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5199" y="5451000"/>
            <a:ext cx="1643380" cy="362557"/>
          </a:xfrm>
          <a:prstGeom prst="rect">
            <a:avLst/>
          </a:prstGeom>
          <a:solidFill>
            <a:srgbClr val="EEEEEE"/>
          </a:solidFill>
          <a:ln w="28574">
            <a:solidFill>
              <a:srgbClr val="FF0000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7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76675"/>
            <a:ext cx="997318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1040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Problem</a:t>
            </a:r>
            <a:r>
              <a:rPr spc="-167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dirty="0"/>
              <a:t>Deep</a:t>
            </a:r>
            <a:r>
              <a:rPr spc="-152" dirty="0"/>
              <a:t> </a:t>
            </a:r>
            <a:r>
              <a:rPr spc="-13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9534" y="11837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algn="ctr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9534" y="17933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1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534" y="24030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9534" y="30126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9534" y="36222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9534" y="42318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5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9534" y="48414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65655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5199" y="11837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algn="ctr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95199" y="1793399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1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5199" y="24030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5199" y="30126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5199" y="36222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5199" y="42318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5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5199" y="60606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65655">
              <a:spcBef>
                <a:spcPts val="587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5199" y="48414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434343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6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5199" y="5451000"/>
            <a:ext cx="1643380" cy="362557"/>
          </a:xfrm>
          <a:prstGeom prst="rect">
            <a:avLst/>
          </a:prstGeom>
          <a:solidFill>
            <a:srgbClr val="EEEEEE"/>
          </a:solidFill>
          <a:ln w="9524">
            <a:solidFill>
              <a:srgbClr val="434343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425863">
              <a:spcBef>
                <a:spcPts val="587"/>
              </a:spcBef>
            </a:pPr>
            <a:r>
              <a:rPr sz="1867" dirty="0">
                <a:latin typeface="Arial MT"/>
                <a:cs typeface="Arial MT"/>
              </a:rPr>
              <a:t>Layer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7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36116" y="4369816"/>
            <a:ext cx="635845" cy="2037080"/>
            <a:chOff x="6102087" y="3277362"/>
            <a:chExt cx="476884" cy="1527810"/>
          </a:xfrm>
        </p:grpSpPr>
        <p:sp>
          <p:nvSpPr>
            <p:cNvPr id="20" name="object 20"/>
            <p:cNvSpPr/>
            <p:nvPr/>
          </p:nvSpPr>
          <p:spPr>
            <a:xfrm>
              <a:off x="6106850" y="4022749"/>
              <a:ext cx="467359" cy="777875"/>
            </a:xfrm>
            <a:custGeom>
              <a:avLst/>
              <a:gdLst/>
              <a:ahLst/>
              <a:cxnLst/>
              <a:rect l="l" t="t" r="r" b="b"/>
              <a:pathLst>
                <a:path w="467359" h="777875">
                  <a:moveTo>
                    <a:pt x="281880" y="602259"/>
                  </a:moveTo>
                  <a:lnTo>
                    <a:pt x="116699" y="602259"/>
                  </a:lnTo>
                  <a:lnTo>
                    <a:pt x="154342" y="585566"/>
                  </a:lnTo>
                  <a:lnTo>
                    <a:pt x="190469" y="564581"/>
                  </a:lnTo>
                  <a:lnTo>
                    <a:pt x="224955" y="539522"/>
                  </a:lnTo>
                  <a:lnTo>
                    <a:pt x="257674" y="510607"/>
                  </a:lnTo>
                  <a:lnTo>
                    <a:pt x="288500" y="478051"/>
                  </a:lnTo>
                  <a:lnTo>
                    <a:pt x="317309" y="442072"/>
                  </a:lnTo>
                  <a:lnTo>
                    <a:pt x="343975" y="402886"/>
                  </a:lnTo>
                  <a:lnTo>
                    <a:pt x="368372" y="360711"/>
                  </a:lnTo>
                  <a:lnTo>
                    <a:pt x="390375" y="315764"/>
                  </a:lnTo>
                  <a:lnTo>
                    <a:pt x="409858" y="268261"/>
                  </a:lnTo>
                  <a:lnTo>
                    <a:pt x="426696" y="218418"/>
                  </a:lnTo>
                  <a:lnTo>
                    <a:pt x="440764" y="166454"/>
                  </a:lnTo>
                  <a:lnTo>
                    <a:pt x="451936" y="112585"/>
                  </a:lnTo>
                  <a:lnTo>
                    <a:pt x="460086" y="57028"/>
                  </a:lnTo>
                  <a:lnTo>
                    <a:pt x="465089" y="0"/>
                  </a:lnTo>
                  <a:lnTo>
                    <a:pt x="466809" y="55010"/>
                  </a:lnTo>
                  <a:lnTo>
                    <a:pt x="465537" y="109305"/>
                  </a:lnTo>
                  <a:lnTo>
                    <a:pt x="461370" y="162686"/>
                  </a:lnTo>
                  <a:lnTo>
                    <a:pt x="454402" y="214956"/>
                  </a:lnTo>
                  <a:lnTo>
                    <a:pt x="444732" y="265915"/>
                  </a:lnTo>
                  <a:lnTo>
                    <a:pt x="432453" y="315366"/>
                  </a:lnTo>
                  <a:lnTo>
                    <a:pt x="417663" y="363111"/>
                  </a:lnTo>
                  <a:lnTo>
                    <a:pt x="400458" y="408950"/>
                  </a:lnTo>
                  <a:lnTo>
                    <a:pt x="380934" y="452687"/>
                  </a:lnTo>
                  <a:lnTo>
                    <a:pt x="359186" y="494122"/>
                  </a:lnTo>
                  <a:lnTo>
                    <a:pt x="335312" y="533057"/>
                  </a:lnTo>
                  <a:lnTo>
                    <a:pt x="309406" y="569295"/>
                  </a:lnTo>
                  <a:lnTo>
                    <a:pt x="281880" y="602259"/>
                  </a:lnTo>
                  <a:close/>
                </a:path>
                <a:path w="467359" h="777875">
                  <a:moveTo>
                    <a:pt x="116699" y="777309"/>
                  </a:moveTo>
                  <a:lnTo>
                    <a:pt x="0" y="682274"/>
                  </a:lnTo>
                  <a:lnTo>
                    <a:pt x="116699" y="543909"/>
                  </a:lnTo>
                  <a:lnTo>
                    <a:pt x="116699" y="602259"/>
                  </a:lnTo>
                  <a:lnTo>
                    <a:pt x="281880" y="602259"/>
                  </a:lnTo>
                  <a:lnTo>
                    <a:pt x="251886" y="632883"/>
                  </a:lnTo>
                  <a:lnTo>
                    <a:pt x="220463" y="659836"/>
                  </a:lnTo>
                  <a:lnTo>
                    <a:pt x="187394" y="683299"/>
                  </a:lnTo>
                  <a:lnTo>
                    <a:pt x="152774" y="703073"/>
                  </a:lnTo>
                  <a:lnTo>
                    <a:pt x="116699" y="718959"/>
                  </a:lnTo>
                  <a:lnTo>
                    <a:pt x="116699" y="77730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6850" y="3282124"/>
              <a:ext cx="467359" cy="799465"/>
            </a:xfrm>
            <a:custGeom>
              <a:avLst/>
              <a:gdLst/>
              <a:ahLst/>
              <a:cxnLst/>
              <a:rect l="l" t="t" r="r" b="b"/>
              <a:pathLst>
                <a:path w="467359" h="799464">
                  <a:moveTo>
                    <a:pt x="466799" y="798974"/>
                  </a:moveTo>
                  <a:lnTo>
                    <a:pt x="465252" y="743017"/>
                  </a:lnTo>
                  <a:lnTo>
                    <a:pt x="460690" y="688306"/>
                  </a:lnTo>
                  <a:lnTo>
                    <a:pt x="453233" y="635016"/>
                  </a:lnTo>
                  <a:lnTo>
                    <a:pt x="443002" y="583323"/>
                  </a:lnTo>
                  <a:lnTo>
                    <a:pt x="430116" y="533402"/>
                  </a:lnTo>
                  <a:lnTo>
                    <a:pt x="414696" y="485430"/>
                  </a:lnTo>
                  <a:lnTo>
                    <a:pt x="396862" y="439581"/>
                  </a:lnTo>
                  <a:lnTo>
                    <a:pt x="376734" y="396032"/>
                  </a:lnTo>
                  <a:lnTo>
                    <a:pt x="354432" y="354957"/>
                  </a:lnTo>
                  <a:lnTo>
                    <a:pt x="330077" y="316533"/>
                  </a:lnTo>
                  <a:lnTo>
                    <a:pt x="303788" y="280935"/>
                  </a:lnTo>
                  <a:lnTo>
                    <a:pt x="275686" y="248339"/>
                  </a:lnTo>
                  <a:lnTo>
                    <a:pt x="245890" y="218920"/>
                  </a:lnTo>
                  <a:lnTo>
                    <a:pt x="214521" y="192854"/>
                  </a:lnTo>
                  <a:lnTo>
                    <a:pt x="181699" y="170316"/>
                  </a:lnTo>
                  <a:lnTo>
                    <a:pt x="147544" y="151482"/>
                  </a:lnTo>
                  <a:lnTo>
                    <a:pt x="112177" y="136528"/>
                  </a:lnTo>
                  <a:lnTo>
                    <a:pt x="38284" y="118961"/>
                  </a:lnTo>
                  <a:lnTo>
                    <a:pt x="0" y="116699"/>
                  </a:lnTo>
                  <a:lnTo>
                    <a:pt x="0" y="0"/>
                  </a:lnTo>
                  <a:lnTo>
                    <a:pt x="46137" y="3338"/>
                  </a:lnTo>
                  <a:lnTo>
                    <a:pt x="91493" y="13230"/>
                  </a:lnTo>
                  <a:lnTo>
                    <a:pt x="135761" y="29491"/>
                  </a:lnTo>
                  <a:lnTo>
                    <a:pt x="178636" y="51935"/>
                  </a:lnTo>
                  <a:lnTo>
                    <a:pt x="219811" y="80376"/>
                  </a:lnTo>
                  <a:lnTo>
                    <a:pt x="258980" y="114630"/>
                  </a:lnTo>
                  <a:lnTo>
                    <a:pt x="295838" y="154510"/>
                  </a:lnTo>
                  <a:lnTo>
                    <a:pt x="330077" y="199833"/>
                  </a:lnTo>
                  <a:lnTo>
                    <a:pt x="355178" y="239548"/>
                  </a:lnTo>
                  <a:lnTo>
                    <a:pt x="377912" y="281769"/>
                  </a:lnTo>
                  <a:lnTo>
                    <a:pt x="398215" y="326267"/>
                  </a:lnTo>
                  <a:lnTo>
                    <a:pt x="416021" y="372814"/>
                  </a:lnTo>
                  <a:lnTo>
                    <a:pt x="431266" y="421179"/>
                  </a:lnTo>
                  <a:lnTo>
                    <a:pt x="443885" y="471135"/>
                  </a:lnTo>
                  <a:lnTo>
                    <a:pt x="453813" y="522451"/>
                  </a:lnTo>
                  <a:lnTo>
                    <a:pt x="460984" y="574899"/>
                  </a:lnTo>
                  <a:lnTo>
                    <a:pt x="465335" y="628250"/>
                  </a:lnTo>
                  <a:lnTo>
                    <a:pt x="466799" y="682274"/>
                  </a:lnTo>
                  <a:lnTo>
                    <a:pt x="466799" y="798974"/>
                  </a:lnTo>
                  <a:close/>
                </a:path>
              </a:pathLst>
            </a:custGeom>
            <a:solidFill>
              <a:srgbClr val="CBCB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106850" y="3282124"/>
              <a:ext cx="467359" cy="1518285"/>
            </a:xfrm>
            <a:custGeom>
              <a:avLst/>
              <a:gdLst/>
              <a:ahLst/>
              <a:cxnLst/>
              <a:rect l="l" t="t" r="r" b="b"/>
              <a:pathLst>
                <a:path w="467359" h="1518285">
                  <a:moveTo>
                    <a:pt x="466799" y="798974"/>
                  </a:moveTo>
                  <a:lnTo>
                    <a:pt x="465252" y="743017"/>
                  </a:lnTo>
                  <a:lnTo>
                    <a:pt x="460690" y="688306"/>
                  </a:lnTo>
                  <a:lnTo>
                    <a:pt x="453233" y="635016"/>
                  </a:lnTo>
                  <a:lnTo>
                    <a:pt x="443002" y="583323"/>
                  </a:lnTo>
                  <a:lnTo>
                    <a:pt x="430116" y="533402"/>
                  </a:lnTo>
                  <a:lnTo>
                    <a:pt x="414696" y="485430"/>
                  </a:lnTo>
                  <a:lnTo>
                    <a:pt x="396862" y="439581"/>
                  </a:lnTo>
                  <a:lnTo>
                    <a:pt x="376734" y="396032"/>
                  </a:lnTo>
                  <a:lnTo>
                    <a:pt x="354432" y="354957"/>
                  </a:lnTo>
                  <a:lnTo>
                    <a:pt x="330077" y="316533"/>
                  </a:lnTo>
                  <a:lnTo>
                    <a:pt x="303788" y="280935"/>
                  </a:lnTo>
                  <a:lnTo>
                    <a:pt x="275686" y="248339"/>
                  </a:lnTo>
                  <a:lnTo>
                    <a:pt x="245890" y="218920"/>
                  </a:lnTo>
                  <a:lnTo>
                    <a:pt x="214521" y="192854"/>
                  </a:lnTo>
                  <a:lnTo>
                    <a:pt x="181699" y="170316"/>
                  </a:lnTo>
                  <a:lnTo>
                    <a:pt x="147544" y="151482"/>
                  </a:lnTo>
                  <a:lnTo>
                    <a:pt x="112177" y="136528"/>
                  </a:lnTo>
                  <a:lnTo>
                    <a:pt x="38284" y="118961"/>
                  </a:lnTo>
                  <a:lnTo>
                    <a:pt x="0" y="116699"/>
                  </a:lnTo>
                  <a:lnTo>
                    <a:pt x="0" y="0"/>
                  </a:lnTo>
                  <a:lnTo>
                    <a:pt x="46137" y="3338"/>
                  </a:lnTo>
                  <a:lnTo>
                    <a:pt x="91493" y="13230"/>
                  </a:lnTo>
                  <a:lnTo>
                    <a:pt x="135761" y="29491"/>
                  </a:lnTo>
                  <a:lnTo>
                    <a:pt x="178636" y="51935"/>
                  </a:lnTo>
                  <a:lnTo>
                    <a:pt x="219811" y="80376"/>
                  </a:lnTo>
                  <a:lnTo>
                    <a:pt x="258980" y="114630"/>
                  </a:lnTo>
                  <a:lnTo>
                    <a:pt x="295838" y="154510"/>
                  </a:lnTo>
                  <a:lnTo>
                    <a:pt x="330077" y="199833"/>
                  </a:lnTo>
                  <a:lnTo>
                    <a:pt x="355178" y="239548"/>
                  </a:lnTo>
                  <a:lnTo>
                    <a:pt x="377912" y="281769"/>
                  </a:lnTo>
                  <a:lnTo>
                    <a:pt x="398215" y="326267"/>
                  </a:lnTo>
                  <a:lnTo>
                    <a:pt x="416021" y="372814"/>
                  </a:lnTo>
                  <a:lnTo>
                    <a:pt x="431266" y="421179"/>
                  </a:lnTo>
                  <a:lnTo>
                    <a:pt x="443885" y="471135"/>
                  </a:lnTo>
                  <a:lnTo>
                    <a:pt x="453813" y="522451"/>
                  </a:lnTo>
                  <a:lnTo>
                    <a:pt x="460984" y="574899"/>
                  </a:lnTo>
                  <a:lnTo>
                    <a:pt x="465335" y="628250"/>
                  </a:lnTo>
                  <a:lnTo>
                    <a:pt x="466799" y="682274"/>
                  </a:lnTo>
                  <a:lnTo>
                    <a:pt x="466799" y="798974"/>
                  </a:lnTo>
                  <a:lnTo>
                    <a:pt x="465321" y="853437"/>
                  </a:lnTo>
                  <a:lnTo>
                    <a:pt x="460954" y="906893"/>
                  </a:lnTo>
                  <a:lnTo>
                    <a:pt x="453796" y="959153"/>
                  </a:lnTo>
                  <a:lnTo>
                    <a:pt x="443950" y="1010029"/>
                  </a:lnTo>
                  <a:lnTo>
                    <a:pt x="431513" y="1059332"/>
                  </a:lnTo>
                  <a:lnTo>
                    <a:pt x="416587" y="1106873"/>
                  </a:lnTo>
                  <a:lnTo>
                    <a:pt x="399272" y="1152464"/>
                  </a:lnTo>
                  <a:lnTo>
                    <a:pt x="379667" y="1195916"/>
                  </a:lnTo>
                  <a:lnTo>
                    <a:pt x="357873" y="1237040"/>
                  </a:lnTo>
                  <a:lnTo>
                    <a:pt x="333989" y="1275648"/>
                  </a:lnTo>
                  <a:lnTo>
                    <a:pt x="308116" y="1311550"/>
                  </a:lnTo>
                  <a:lnTo>
                    <a:pt x="280353" y="1344558"/>
                  </a:lnTo>
                  <a:lnTo>
                    <a:pt x="250801" y="1374484"/>
                  </a:lnTo>
                  <a:lnTo>
                    <a:pt x="219560" y="1401138"/>
                  </a:lnTo>
                  <a:lnTo>
                    <a:pt x="186729" y="1424332"/>
                  </a:lnTo>
                  <a:lnTo>
                    <a:pt x="152409" y="1443877"/>
                  </a:lnTo>
                  <a:lnTo>
                    <a:pt x="116699" y="1459584"/>
                  </a:lnTo>
                  <a:lnTo>
                    <a:pt x="116699" y="1517934"/>
                  </a:lnTo>
                  <a:lnTo>
                    <a:pt x="0" y="1422899"/>
                  </a:lnTo>
                  <a:lnTo>
                    <a:pt x="116699" y="1284534"/>
                  </a:lnTo>
                  <a:lnTo>
                    <a:pt x="116699" y="1342884"/>
                  </a:lnTo>
                  <a:lnTo>
                    <a:pt x="154342" y="1326191"/>
                  </a:lnTo>
                  <a:lnTo>
                    <a:pt x="190469" y="1305206"/>
                  </a:lnTo>
                  <a:lnTo>
                    <a:pt x="224955" y="1280147"/>
                  </a:lnTo>
                  <a:lnTo>
                    <a:pt x="257674" y="1251232"/>
                  </a:lnTo>
                  <a:lnTo>
                    <a:pt x="288500" y="1218676"/>
                  </a:lnTo>
                  <a:lnTo>
                    <a:pt x="317309" y="1182697"/>
                  </a:lnTo>
                  <a:lnTo>
                    <a:pt x="343975" y="1143511"/>
                  </a:lnTo>
                  <a:lnTo>
                    <a:pt x="368372" y="1101336"/>
                  </a:lnTo>
                  <a:lnTo>
                    <a:pt x="390375" y="1056389"/>
                  </a:lnTo>
                  <a:lnTo>
                    <a:pt x="409858" y="1008886"/>
                  </a:lnTo>
                  <a:lnTo>
                    <a:pt x="426696" y="959043"/>
                  </a:lnTo>
                  <a:lnTo>
                    <a:pt x="440764" y="907079"/>
                  </a:lnTo>
                  <a:lnTo>
                    <a:pt x="451936" y="853210"/>
                  </a:lnTo>
                  <a:lnTo>
                    <a:pt x="460086" y="797653"/>
                  </a:lnTo>
                  <a:lnTo>
                    <a:pt x="465089" y="7406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045" y="245516"/>
            <a:ext cx="529391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Residual</a:t>
            </a:r>
            <a:r>
              <a:rPr spc="-140" dirty="0"/>
              <a:t> </a:t>
            </a:r>
            <a:r>
              <a:rPr spc="-13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45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82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48217" y="3801483"/>
          <a:ext cx="1979507" cy="1070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90"/>
                        </a:lnSpc>
                        <a:spcBef>
                          <a:spcPts val="62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5833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54565" y="5031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64712" y="2082233"/>
            <a:ext cx="110067" cy="482600"/>
            <a:chOff x="2148534" y="1561675"/>
            <a:chExt cx="82550" cy="361950"/>
          </a:xfrm>
        </p:grpSpPr>
        <p:sp>
          <p:nvSpPr>
            <p:cNvPr id="8" name="object 8"/>
            <p:cNvSpPr/>
            <p:nvPr/>
          </p:nvSpPr>
          <p:spPr>
            <a:xfrm>
              <a:off x="2189525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712" y="3642732"/>
            <a:ext cx="109307" cy="1406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4712" y="4866333"/>
            <a:ext cx="109307" cy="14066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79794" y="3792957"/>
            <a:ext cx="563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1820" y="6258324"/>
            <a:ext cx="1533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Plain</a:t>
            </a:r>
            <a:r>
              <a:rPr sz="2400" spc="-1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045" y="245516"/>
            <a:ext cx="4831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Residual</a:t>
            </a:r>
            <a:r>
              <a:rPr spc="-140" dirty="0"/>
              <a:t> </a:t>
            </a:r>
            <a:r>
              <a:rPr spc="-13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820" y="6258324"/>
            <a:ext cx="1533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Plain</a:t>
            </a:r>
            <a:r>
              <a:rPr sz="2400" spc="-1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9765" y="2588632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9765" y="5539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39912" y="2082233"/>
            <a:ext cx="110067" cy="482600"/>
            <a:chOff x="5729934" y="1561675"/>
            <a:chExt cx="82550" cy="361950"/>
          </a:xfrm>
        </p:grpSpPr>
        <p:sp>
          <p:nvSpPr>
            <p:cNvPr id="8" name="object 8"/>
            <p:cNvSpPr/>
            <p:nvPr/>
          </p:nvSpPr>
          <p:spPr>
            <a:xfrm>
              <a:off x="5770924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1817650"/>
              <a:ext cx="81980" cy="1055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639912" y="3301433"/>
            <a:ext cx="110067" cy="482600"/>
            <a:chOff x="5729934" y="2476075"/>
            <a:chExt cx="82550" cy="361950"/>
          </a:xfrm>
        </p:grpSpPr>
        <p:sp>
          <p:nvSpPr>
            <p:cNvPr id="11" name="object 11"/>
            <p:cNvSpPr/>
            <p:nvPr/>
          </p:nvSpPr>
          <p:spPr>
            <a:xfrm>
              <a:off x="5770924" y="24760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2732050"/>
              <a:ext cx="81980" cy="1055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9912" y="5374333"/>
            <a:ext cx="109307" cy="14066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137190" y="3388518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23417" y="3801483"/>
          <a:ext cx="1979507" cy="1585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) +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2032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4170">
                        <a:lnSpc>
                          <a:spcPts val="1390"/>
                        </a:lnSpc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232013" y="4707357"/>
            <a:ext cx="4572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33" dirty="0">
                <a:latin typeface="Roboto"/>
                <a:cs typeface="Roboto"/>
              </a:rPr>
              <a:t>F(x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4131" y="6294391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52800" y="1675433"/>
            <a:ext cx="1192107" cy="3434927"/>
            <a:chOff x="6489600" y="1256574"/>
            <a:chExt cx="894080" cy="2576195"/>
          </a:xfrm>
        </p:grpSpPr>
        <p:sp>
          <p:nvSpPr>
            <p:cNvPr id="19" name="object 19"/>
            <p:cNvSpPr/>
            <p:nvPr/>
          </p:nvSpPr>
          <p:spPr>
            <a:xfrm>
              <a:off x="6499124" y="1266099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9125" y="1266099"/>
              <a:ext cx="875030" cy="2557145"/>
            </a:xfrm>
            <a:custGeom>
              <a:avLst/>
              <a:gdLst/>
              <a:ahLst/>
              <a:cxnLst/>
              <a:rect l="l" t="t" r="r" b="b"/>
              <a:pathLst>
                <a:path w="875029" h="2557145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lnTo>
                    <a:pt x="873543" y="1404127"/>
                  </a:lnTo>
                  <a:lnTo>
                    <a:pt x="870701" y="1456768"/>
                  </a:lnTo>
                  <a:lnTo>
                    <a:pt x="866009" y="1508816"/>
                  </a:lnTo>
                  <a:lnTo>
                    <a:pt x="859505" y="1560209"/>
                  </a:lnTo>
                  <a:lnTo>
                    <a:pt x="851228" y="1610883"/>
                  </a:lnTo>
                  <a:lnTo>
                    <a:pt x="841215" y="1660774"/>
                  </a:lnTo>
                  <a:lnTo>
                    <a:pt x="829504" y="1709821"/>
                  </a:lnTo>
                  <a:lnTo>
                    <a:pt x="816133" y="1757959"/>
                  </a:lnTo>
                  <a:lnTo>
                    <a:pt x="801138" y="1805126"/>
                  </a:lnTo>
                  <a:lnTo>
                    <a:pt x="784559" y="1851259"/>
                  </a:lnTo>
                  <a:lnTo>
                    <a:pt x="766433" y="1896294"/>
                  </a:lnTo>
                  <a:lnTo>
                    <a:pt x="746797" y="1940169"/>
                  </a:lnTo>
                  <a:lnTo>
                    <a:pt x="725690" y="1982820"/>
                  </a:lnTo>
                  <a:lnTo>
                    <a:pt x="703149" y="2024184"/>
                  </a:lnTo>
                  <a:lnTo>
                    <a:pt x="679211" y="2064199"/>
                  </a:lnTo>
                  <a:lnTo>
                    <a:pt x="653916" y="2102800"/>
                  </a:lnTo>
                  <a:lnTo>
                    <a:pt x="627299" y="2139925"/>
                  </a:lnTo>
                  <a:lnTo>
                    <a:pt x="599399" y="2175512"/>
                  </a:lnTo>
                  <a:lnTo>
                    <a:pt x="570255" y="2209496"/>
                  </a:lnTo>
                  <a:lnTo>
                    <a:pt x="539902" y="2241814"/>
                  </a:lnTo>
                  <a:lnTo>
                    <a:pt x="508380" y="2272404"/>
                  </a:lnTo>
                  <a:lnTo>
                    <a:pt x="475727" y="2301203"/>
                  </a:lnTo>
                  <a:lnTo>
                    <a:pt x="441978" y="2328147"/>
                  </a:lnTo>
                  <a:lnTo>
                    <a:pt x="407174" y="2353173"/>
                  </a:lnTo>
                  <a:lnTo>
                    <a:pt x="371350" y="2376219"/>
                  </a:lnTo>
                  <a:lnTo>
                    <a:pt x="334546" y="2397220"/>
                  </a:lnTo>
                  <a:lnTo>
                    <a:pt x="296798" y="2416115"/>
                  </a:lnTo>
                  <a:lnTo>
                    <a:pt x="258145" y="2432839"/>
                  </a:lnTo>
                  <a:lnTo>
                    <a:pt x="218624" y="2447331"/>
                  </a:lnTo>
                  <a:lnTo>
                    <a:pt x="218624" y="2556643"/>
                  </a:lnTo>
                  <a:lnTo>
                    <a:pt x="0" y="2373974"/>
                  </a:lnTo>
                  <a:lnTo>
                    <a:pt x="218624" y="2119393"/>
                  </a:lnTo>
                  <a:lnTo>
                    <a:pt x="218624" y="2228706"/>
                  </a:lnTo>
                  <a:lnTo>
                    <a:pt x="259256" y="2213767"/>
                  </a:lnTo>
                  <a:lnTo>
                    <a:pt x="298995" y="2196450"/>
                  </a:lnTo>
                  <a:lnTo>
                    <a:pt x="337800" y="2176822"/>
                  </a:lnTo>
                  <a:lnTo>
                    <a:pt x="375624" y="2154951"/>
                  </a:lnTo>
                  <a:lnTo>
                    <a:pt x="412425" y="2130903"/>
                  </a:lnTo>
                  <a:lnTo>
                    <a:pt x="448158" y="2104745"/>
                  </a:lnTo>
                  <a:lnTo>
                    <a:pt x="482778" y="2076544"/>
                  </a:lnTo>
                  <a:lnTo>
                    <a:pt x="516242" y="2046367"/>
                  </a:lnTo>
                  <a:lnTo>
                    <a:pt x="548505" y="2014282"/>
                  </a:lnTo>
                  <a:lnTo>
                    <a:pt x="579523" y="1980354"/>
                  </a:lnTo>
                  <a:lnTo>
                    <a:pt x="609252" y="1944652"/>
                  </a:lnTo>
                  <a:lnTo>
                    <a:pt x="637647" y="1907241"/>
                  </a:lnTo>
                  <a:lnTo>
                    <a:pt x="664665" y="1868189"/>
                  </a:lnTo>
                  <a:lnTo>
                    <a:pt x="690261" y="1827563"/>
                  </a:lnTo>
                  <a:lnTo>
                    <a:pt x="714391" y="1785430"/>
                  </a:lnTo>
                  <a:lnTo>
                    <a:pt x="737011" y="1741857"/>
                  </a:lnTo>
                  <a:lnTo>
                    <a:pt x="758076" y="1696910"/>
                  </a:lnTo>
                  <a:lnTo>
                    <a:pt x="777543" y="1650657"/>
                  </a:lnTo>
                  <a:lnTo>
                    <a:pt x="795366" y="1603165"/>
                  </a:lnTo>
                  <a:lnTo>
                    <a:pt x="811503" y="1554501"/>
                  </a:lnTo>
                  <a:lnTo>
                    <a:pt x="825908" y="1504731"/>
                  </a:lnTo>
                  <a:lnTo>
                    <a:pt x="838537" y="1453922"/>
                  </a:lnTo>
                  <a:lnTo>
                    <a:pt x="849347" y="1402142"/>
                  </a:lnTo>
                  <a:lnTo>
                    <a:pt x="858292" y="1349458"/>
                  </a:lnTo>
                  <a:lnTo>
                    <a:pt x="865330" y="1295936"/>
                  </a:lnTo>
                  <a:lnTo>
                    <a:pt x="870415" y="12416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731933" y="4798779"/>
            <a:ext cx="933873" cy="110067"/>
            <a:chOff x="5798949" y="3599084"/>
            <a:chExt cx="700405" cy="82550"/>
          </a:xfrm>
        </p:grpSpPr>
        <p:sp>
          <p:nvSpPr>
            <p:cNvPr id="22" name="object 22"/>
            <p:cNvSpPr/>
            <p:nvPr/>
          </p:nvSpPr>
          <p:spPr>
            <a:xfrm>
              <a:off x="5894924" y="3640075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20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949" y="3599084"/>
              <a:ext cx="105500" cy="8198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9545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4565" y="2588632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4565" y="3807832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4565" y="5031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4712" y="2082233"/>
            <a:ext cx="110067" cy="482600"/>
            <a:chOff x="2148534" y="1561675"/>
            <a:chExt cx="82550" cy="361950"/>
          </a:xfrm>
        </p:grpSpPr>
        <p:sp>
          <p:nvSpPr>
            <p:cNvPr id="29" name="object 29"/>
            <p:cNvSpPr/>
            <p:nvPr/>
          </p:nvSpPr>
          <p:spPr>
            <a:xfrm>
              <a:off x="2189525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1817650"/>
              <a:ext cx="81980" cy="10550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864712" y="3301433"/>
            <a:ext cx="110067" cy="482600"/>
            <a:chOff x="2148534" y="2476075"/>
            <a:chExt cx="82550" cy="361950"/>
          </a:xfrm>
        </p:grpSpPr>
        <p:sp>
          <p:nvSpPr>
            <p:cNvPr id="32" name="object 32"/>
            <p:cNvSpPr/>
            <p:nvPr/>
          </p:nvSpPr>
          <p:spPr>
            <a:xfrm>
              <a:off x="2189525" y="24760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2732050"/>
              <a:ext cx="81980" cy="1055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864712" y="4520633"/>
            <a:ext cx="110067" cy="486833"/>
            <a:chOff x="2148534" y="3390474"/>
            <a:chExt cx="82550" cy="365125"/>
          </a:xfrm>
        </p:grpSpPr>
        <p:sp>
          <p:nvSpPr>
            <p:cNvPr id="35" name="object 35"/>
            <p:cNvSpPr/>
            <p:nvPr/>
          </p:nvSpPr>
          <p:spPr>
            <a:xfrm>
              <a:off x="2189525" y="3390474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39">
                  <a:moveTo>
                    <a:pt x="0" y="0"/>
                  </a:moveTo>
                  <a:lnTo>
                    <a:pt x="0" y="268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534" y="3649749"/>
              <a:ext cx="81980" cy="1055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361990" y="3388518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61990" y="4609934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9794" y="3792957"/>
            <a:ext cx="563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1C052712-A418-4814-9951-2257ED7CC4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508" y="601933"/>
            <a:ext cx="1077943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045" y="245516"/>
            <a:ext cx="552005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Residual</a:t>
            </a:r>
            <a:r>
              <a:rPr spc="-140" dirty="0"/>
              <a:t> </a:t>
            </a:r>
            <a:r>
              <a:rPr spc="-13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820" y="6258324"/>
            <a:ext cx="1533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Plain</a:t>
            </a:r>
            <a:r>
              <a:rPr sz="2400" spc="-1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9765" y="3807832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34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29765" y="5539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39912" y="2082233"/>
            <a:ext cx="110067" cy="482600"/>
            <a:chOff x="5729934" y="1561675"/>
            <a:chExt cx="82550" cy="361950"/>
          </a:xfrm>
        </p:grpSpPr>
        <p:sp>
          <p:nvSpPr>
            <p:cNvPr id="9" name="object 9"/>
            <p:cNvSpPr/>
            <p:nvPr/>
          </p:nvSpPr>
          <p:spPr>
            <a:xfrm>
              <a:off x="5770924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912" y="3642732"/>
            <a:ext cx="109307" cy="14066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639912" y="4507932"/>
            <a:ext cx="110067" cy="1007533"/>
            <a:chOff x="5729934" y="3380949"/>
            <a:chExt cx="82550" cy="755650"/>
          </a:xfrm>
        </p:grpSpPr>
        <p:sp>
          <p:nvSpPr>
            <p:cNvPr id="13" name="object 13"/>
            <p:cNvSpPr/>
            <p:nvPr/>
          </p:nvSpPr>
          <p:spPr>
            <a:xfrm>
              <a:off x="5770924" y="3390474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9934" y="4030749"/>
              <a:ext cx="81980" cy="1055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37190" y="5117934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2014" y="4707357"/>
            <a:ext cx="10371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4131" y="6294391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31933" y="1669083"/>
            <a:ext cx="2119207" cy="3447627"/>
            <a:chOff x="5798949" y="1251812"/>
            <a:chExt cx="1589405" cy="2585720"/>
          </a:xfrm>
        </p:grpSpPr>
        <p:sp>
          <p:nvSpPr>
            <p:cNvPr id="19" name="object 19"/>
            <p:cNvSpPr/>
            <p:nvPr/>
          </p:nvSpPr>
          <p:spPr>
            <a:xfrm>
              <a:off x="6499124" y="1266099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9124" y="1266099"/>
              <a:ext cx="875030" cy="2557145"/>
            </a:xfrm>
            <a:custGeom>
              <a:avLst/>
              <a:gdLst/>
              <a:ahLst/>
              <a:cxnLst/>
              <a:rect l="l" t="t" r="r" b="b"/>
              <a:pathLst>
                <a:path w="875029" h="2557145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lnTo>
                    <a:pt x="873543" y="1404127"/>
                  </a:lnTo>
                  <a:lnTo>
                    <a:pt x="870701" y="1456768"/>
                  </a:lnTo>
                  <a:lnTo>
                    <a:pt x="866009" y="1508816"/>
                  </a:lnTo>
                  <a:lnTo>
                    <a:pt x="859505" y="1560209"/>
                  </a:lnTo>
                  <a:lnTo>
                    <a:pt x="851228" y="1610883"/>
                  </a:lnTo>
                  <a:lnTo>
                    <a:pt x="841215" y="1660774"/>
                  </a:lnTo>
                  <a:lnTo>
                    <a:pt x="829504" y="1709821"/>
                  </a:lnTo>
                  <a:lnTo>
                    <a:pt x="816133" y="1757959"/>
                  </a:lnTo>
                  <a:lnTo>
                    <a:pt x="801138" y="1805126"/>
                  </a:lnTo>
                  <a:lnTo>
                    <a:pt x="784559" y="1851259"/>
                  </a:lnTo>
                  <a:lnTo>
                    <a:pt x="766433" y="1896294"/>
                  </a:lnTo>
                  <a:lnTo>
                    <a:pt x="746797" y="1940169"/>
                  </a:lnTo>
                  <a:lnTo>
                    <a:pt x="725690" y="1982820"/>
                  </a:lnTo>
                  <a:lnTo>
                    <a:pt x="703149" y="2024184"/>
                  </a:lnTo>
                  <a:lnTo>
                    <a:pt x="679211" y="2064199"/>
                  </a:lnTo>
                  <a:lnTo>
                    <a:pt x="653916" y="2102800"/>
                  </a:lnTo>
                  <a:lnTo>
                    <a:pt x="627299" y="2139925"/>
                  </a:lnTo>
                  <a:lnTo>
                    <a:pt x="599399" y="2175512"/>
                  </a:lnTo>
                  <a:lnTo>
                    <a:pt x="570255" y="2209496"/>
                  </a:lnTo>
                  <a:lnTo>
                    <a:pt x="539902" y="2241814"/>
                  </a:lnTo>
                  <a:lnTo>
                    <a:pt x="508380" y="2272404"/>
                  </a:lnTo>
                  <a:lnTo>
                    <a:pt x="475727" y="2301203"/>
                  </a:lnTo>
                  <a:lnTo>
                    <a:pt x="441978" y="2328147"/>
                  </a:lnTo>
                  <a:lnTo>
                    <a:pt x="407174" y="2353173"/>
                  </a:lnTo>
                  <a:lnTo>
                    <a:pt x="371350" y="2376219"/>
                  </a:lnTo>
                  <a:lnTo>
                    <a:pt x="334546" y="2397220"/>
                  </a:lnTo>
                  <a:lnTo>
                    <a:pt x="296798" y="2416115"/>
                  </a:lnTo>
                  <a:lnTo>
                    <a:pt x="258145" y="2432839"/>
                  </a:lnTo>
                  <a:lnTo>
                    <a:pt x="218624" y="2447331"/>
                  </a:lnTo>
                  <a:lnTo>
                    <a:pt x="218624" y="2556643"/>
                  </a:lnTo>
                  <a:lnTo>
                    <a:pt x="0" y="2373974"/>
                  </a:lnTo>
                  <a:lnTo>
                    <a:pt x="218624" y="2119393"/>
                  </a:lnTo>
                  <a:lnTo>
                    <a:pt x="218624" y="2228706"/>
                  </a:lnTo>
                  <a:lnTo>
                    <a:pt x="259256" y="2213767"/>
                  </a:lnTo>
                  <a:lnTo>
                    <a:pt x="298995" y="2196450"/>
                  </a:lnTo>
                  <a:lnTo>
                    <a:pt x="337800" y="2176822"/>
                  </a:lnTo>
                  <a:lnTo>
                    <a:pt x="375624" y="2154951"/>
                  </a:lnTo>
                  <a:lnTo>
                    <a:pt x="412425" y="2130903"/>
                  </a:lnTo>
                  <a:lnTo>
                    <a:pt x="448158" y="2104745"/>
                  </a:lnTo>
                  <a:lnTo>
                    <a:pt x="482778" y="2076544"/>
                  </a:lnTo>
                  <a:lnTo>
                    <a:pt x="516242" y="2046367"/>
                  </a:lnTo>
                  <a:lnTo>
                    <a:pt x="548505" y="2014282"/>
                  </a:lnTo>
                  <a:lnTo>
                    <a:pt x="579523" y="1980354"/>
                  </a:lnTo>
                  <a:lnTo>
                    <a:pt x="609252" y="1944652"/>
                  </a:lnTo>
                  <a:lnTo>
                    <a:pt x="637647" y="1907241"/>
                  </a:lnTo>
                  <a:lnTo>
                    <a:pt x="664665" y="1868189"/>
                  </a:lnTo>
                  <a:lnTo>
                    <a:pt x="690261" y="1827563"/>
                  </a:lnTo>
                  <a:lnTo>
                    <a:pt x="714391" y="1785430"/>
                  </a:lnTo>
                  <a:lnTo>
                    <a:pt x="737011" y="1741857"/>
                  </a:lnTo>
                  <a:lnTo>
                    <a:pt x="758076" y="1696910"/>
                  </a:lnTo>
                  <a:lnTo>
                    <a:pt x="777543" y="1650657"/>
                  </a:lnTo>
                  <a:lnTo>
                    <a:pt x="795366" y="1603165"/>
                  </a:lnTo>
                  <a:lnTo>
                    <a:pt x="811503" y="1554501"/>
                  </a:lnTo>
                  <a:lnTo>
                    <a:pt x="825908" y="1504731"/>
                  </a:lnTo>
                  <a:lnTo>
                    <a:pt x="838537" y="1453922"/>
                  </a:lnTo>
                  <a:lnTo>
                    <a:pt x="849347" y="1402142"/>
                  </a:lnTo>
                  <a:lnTo>
                    <a:pt x="858292" y="1349458"/>
                  </a:lnTo>
                  <a:lnTo>
                    <a:pt x="865330" y="1295936"/>
                  </a:lnTo>
                  <a:lnTo>
                    <a:pt x="870415" y="1241643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894924" y="3640075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20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949" y="3599084"/>
              <a:ext cx="105500" cy="8198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9545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9482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948217" y="3801483"/>
          <a:ext cx="1979507" cy="1070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90"/>
                        </a:lnSpc>
                        <a:spcBef>
                          <a:spcPts val="62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5833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954565" y="5031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64712" y="2082233"/>
            <a:ext cx="110067" cy="482600"/>
            <a:chOff x="2148534" y="1561675"/>
            <a:chExt cx="82550" cy="361950"/>
          </a:xfrm>
        </p:grpSpPr>
        <p:sp>
          <p:nvSpPr>
            <p:cNvPr id="28" name="object 28"/>
            <p:cNvSpPr/>
            <p:nvPr/>
          </p:nvSpPr>
          <p:spPr>
            <a:xfrm>
              <a:off x="2189525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712" y="3642732"/>
            <a:ext cx="109307" cy="14066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4712" y="4866333"/>
            <a:ext cx="109307" cy="140667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79794" y="3792957"/>
            <a:ext cx="563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044" y="245516"/>
            <a:ext cx="500878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Residual</a:t>
            </a:r>
            <a:r>
              <a:rPr spc="-140" dirty="0"/>
              <a:t> </a:t>
            </a:r>
            <a:r>
              <a:rPr spc="-13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820" y="6258324"/>
            <a:ext cx="1533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Plain</a:t>
            </a:r>
            <a:r>
              <a:rPr sz="2400" spc="-1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9765" y="2588632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9765" y="3807832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9765" y="5539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39912" y="2082233"/>
            <a:ext cx="110067" cy="482600"/>
            <a:chOff x="5729934" y="1561675"/>
            <a:chExt cx="82550" cy="361950"/>
          </a:xfrm>
        </p:grpSpPr>
        <p:sp>
          <p:nvSpPr>
            <p:cNvPr id="9" name="object 9"/>
            <p:cNvSpPr/>
            <p:nvPr/>
          </p:nvSpPr>
          <p:spPr>
            <a:xfrm>
              <a:off x="5770924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1817650"/>
              <a:ext cx="81980" cy="1055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639912" y="3301433"/>
            <a:ext cx="110067" cy="482600"/>
            <a:chOff x="5729934" y="2476075"/>
            <a:chExt cx="82550" cy="361950"/>
          </a:xfrm>
        </p:grpSpPr>
        <p:sp>
          <p:nvSpPr>
            <p:cNvPr id="12" name="object 12"/>
            <p:cNvSpPr/>
            <p:nvPr/>
          </p:nvSpPr>
          <p:spPr>
            <a:xfrm>
              <a:off x="5770924" y="24760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2732050"/>
              <a:ext cx="81980" cy="1055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39912" y="4507932"/>
            <a:ext cx="110067" cy="1007533"/>
            <a:chOff x="5729934" y="3380949"/>
            <a:chExt cx="82550" cy="755650"/>
          </a:xfrm>
        </p:grpSpPr>
        <p:sp>
          <p:nvSpPr>
            <p:cNvPr id="15" name="object 15"/>
            <p:cNvSpPr/>
            <p:nvPr/>
          </p:nvSpPr>
          <p:spPr>
            <a:xfrm>
              <a:off x="5770924" y="3390474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9934" y="4030749"/>
              <a:ext cx="81980" cy="1055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137190" y="3388518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37190" y="5117934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933" y="4650866"/>
            <a:ext cx="1308947" cy="442856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72813" rIns="0" bIns="0" rtlCol="0">
            <a:spAutoFit/>
          </a:bodyPr>
          <a:lstStyle/>
          <a:p>
            <a:pPr marL="155783">
              <a:spcBef>
                <a:spcPts val="57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1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4131" y="6294391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31933" y="1675433"/>
            <a:ext cx="2112433" cy="3434927"/>
            <a:chOff x="5798949" y="1256574"/>
            <a:chExt cx="1584325" cy="2576195"/>
          </a:xfrm>
        </p:grpSpPr>
        <p:sp>
          <p:nvSpPr>
            <p:cNvPr id="22" name="object 22"/>
            <p:cNvSpPr/>
            <p:nvPr/>
          </p:nvSpPr>
          <p:spPr>
            <a:xfrm>
              <a:off x="6499124" y="1266099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894924" y="1266099"/>
              <a:ext cx="1478915" cy="2557145"/>
            </a:xfrm>
            <a:custGeom>
              <a:avLst/>
              <a:gdLst/>
              <a:ahLst/>
              <a:cxnLst/>
              <a:rect l="l" t="t" r="r" b="b"/>
              <a:pathLst>
                <a:path w="1478915" h="2557145">
                  <a:moveTo>
                    <a:pt x="1478699" y="1350956"/>
                  </a:moveTo>
                  <a:lnTo>
                    <a:pt x="1477691" y="1296093"/>
                  </a:lnTo>
                  <a:lnTo>
                    <a:pt x="1474696" y="1241905"/>
                  </a:lnTo>
                  <a:lnTo>
                    <a:pt x="1469761" y="1188449"/>
                  </a:lnTo>
                  <a:lnTo>
                    <a:pt x="1462931" y="1135786"/>
                  </a:lnTo>
                  <a:lnTo>
                    <a:pt x="1454252" y="1083975"/>
                  </a:lnTo>
                  <a:lnTo>
                    <a:pt x="1443770" y="1033076"/>
                  </a:lnTo>
                  <a:lnTo>
                    <a:pt x="1431531" y="983146"/>
                  </a:lnTo>
                  <a:lnTo>
                    <a:pt x="1417580" y="934246"/>
                  </a:lnTo>
                  <a:lnTo>
                    <a:pt x="1401963" y="886436"/>
                  </a:lnTo>
                  <a:lnTo>
                    <a:pt x="1384727" y="839774"/>
                  </a:lnTo>
                  <a:lnTo>
                    <a:pt x="1365917" y="794319"/>
                  </a:lnTo>
                  <a:lnTo>
                    <a:pt x="1345578" y="750132"/>
                  </a:lnTo>
                  <a:lnTo>
                    <a:pt x="1323757" y="707271"/>
                  </a:lnTo>
                  <a:lnTo>
                    <a:pt x="1300499" y="665796"/>
                  </a:lnTo>
                  <a:lnTo>
                    <a:pt x="1275850" y="625765"/>
                  </a:lnTo>
                  <a:lnTo>
                    <a:pt x="1249857" y="587239"/>
                  </a:lnTo>
                  <a:lnTo>
                    <a:pt x="1222564" y="550277"/>
                  </a:lnTo>
                  <a:lnTo>
                    <a:pt x="1194018" y="514937"/>
                  </a:lnTo>
                  <a:lnTo>
                    <a:pt x="1164264" y="481280"/>
                  </a:lnTo>
                  <a:lnTo>
                    <a:pt x="1133349" y="449364"/>
                  </a:lnTo>
                  <a:lnTo>
                    <a:pt x="1101317" y="419249"/>
                  </a:lnTo>
                  <a:lnTo>
                    <a:pt x="1068216" y="390995"/>
                  </a:lnTo>
                  <a:lnTo>
                    <a:pt x="1034090" y="364659"/>
                  </a:lnTo>
                  <a:lnTo>
                    <a:pt x="998985" y="340303"/>
                  </a:lnTo>
                  <a:lnTo>
                    <a:pt x="962948" y="317985"/>
                  </a:lnTo>
                  <a:lnTo>
                    <a:pt x="926024" y="297764"/>
                  </a:lnTo>
                  <a:lnTo>
                    <a:pt x="888259" y="279700"/>
                  </a:lnTo>
                  <a:lnTo>
                    <a:pt x="849698" y="263852"/>
                  </a:lnTo>
                  <a:lnTo>
                    <a:pt x="810388" y="250280"/>
                  </a:lnTo>
                  <a:lnTo>
                    <a:pt x="770375" y="239042"/>
                  </a:lnTo>
                  <a:lnTo>
                    <a:pt x="729703" y="230198"/>
                  </a:lnTo>
                  <a:lnTo>
                    <a:pt x="688420" y="223808"/>
                  </a:lnTo>
                  <a:lnTo>
                    <a:pt x="646570" y="219930"/>
                  </a:lnTo>
                  <a:lnTo>
                    <a:pt x="604199" y="218624"/>
                  </a:lnTo>
                  <a:lnTo>
                    <a:pt x="604199" y="0"/>
                  </a:lnTo>
                  <a:lnTo>
                    <a:pt x="650445" y="1582"/>
                  </a:lnTo>
                  <a:lnTo>
                    <a:pt x="696350" y="6300"/>
                  </a:lnTo>
                  <a:lnTo>
                    <a:pt x="741827" y="14105"/>
                  </a:lnTo>
                  <a:lnTo>
                    <a:pt x="786791" y="24952"/>
                  </a:lnTo>
                  <a:lnTo>
                    <a:pt x="831153" y="38794"/>
                  </a:lnTo>
                  <a:lnTo>
                    <a:pt x="874826" y="55583"/>
                  </a:lnTo>
                  <a:lnTo>
                    <a:pt x="917725" y="75274"/>
                  </a:lnTo>
                  <a:lnTo>
                    <a:pt x="959761" y="97820"/>
                  </a:lnTo>
                  <a:lnTo>
                    <a:pt x="1000848" y="123173"/>
                  </a:lnTo>
                  <a:lnTo>
                    <a:pt x="1040899" y="151289"/>
                  </a:lnTo>
                  <a:lnTo>
                    <a:pt x="1079826" y="182118"/>
                  </a:lnTo>
                  <a:lnTo>
                    <a:pt x="1117544" y="215616"/>
                  </a:lnTo>
                  <a:lnTo>
                    <a:pt x="1153964" y="251735"/>
                  </a:lnTo>
                  <a:lnTo>
                    <a:pt x="1189000" y="290429"/>
                  </a:lnTo>
                  <a:lnTo>
                    <a:pt x="1222564" y="331652"/>
                  </a:lnTo>
                  <a:lnTo>
                    <a:pt x="1250756" y="369898"/>
                  </a:lnTo>
                  <a:lnTo>
                    <a:pt x="1277430" y="409638"/>
                  </a:lnTo>
                  <a:lnTo>
                    <a:pt x="1302563" y="450794"/>
                  </a:lnTo>
                  <a:lnTo>
                    <a:pt x="1326129" y="493289"/>
                  </a:lnTo>
                  <a:lnTo>
                    <a:pt x="1348105" y="537045"/>
                  </a:lnTo>
                  <a:lnTo>
                    <a:pt x="1368464" y="581985"/>
                  </a:lnTo>
                  <a:lnTo>
                    <a:pt x="1387184" y="628031"/>
                  </a:lnTo>
                  <a:lnTo>
                    <a:pt x="1404237" y="675107"/>
                  </a:lnTo>
                  <a:lnTo>
                    <a:pt x="1419601" y="723134"/>
                  </a:lnTo>
                  <a:lnTo>
                    <a:pt x="1433250" y="772036"/>
                  </a:lnTo>
                  <a:lnTo>
                    <a:pt x="1445160" y="821735"/>
                  </a:lnTo>
                  <a:lnTo>
                    <a:pt x="1455305" y="872153"/>
                  </a:lnTo>
                  <a:lnTo>
                    <a:pt x="1463661" y="923213"/>
                  </a:lnTo>
                  <a:lnTo>
                    <a:pt x="1470203" y="974839"/>
                  </a:lnTo>
                  <a:lnTo>
                    <a:pt x="1474907" y="1026952"/>
                  </a:lnTo>
                  <a:lnTo>
                    <a:pt x="1477747" y="1079475"/>
                  </a:lnTo>
                  <a:lnTo>
                    <a:pt x="1478699" y="1132331"/>
                  </a:lnTo>
                  <a:lnTo>
                    <a:pt x="1478699" y="1350956"/>
                  </a:lnTo>
                  <a:lnTo>
                    <a:pt x="1477743" y="1404127"/>
                  </a:lnTo>
                  <a:lnTo>
                    <a:pt x="1474901" y="1456768"/>
                  </a:lnTo>
                  <a:lnTo>
                    <a:pt x="1470209" y="1508816"/>
                  </a:lnTo>
                  <a:lnTo>
                    <a:pt x="1463705" y="1560209"/>
                  </a:lnTo>
                  <a:lnTo>
                    <a:pt x="1455428" y="1610883"/>
                  </a:lnTo>
                  <a:lnTo>
                    <a:pt x="1445415" y="1660774"/>
                  </a:lnTo>
                  <a:lnTo>
                    <a:pt x="1433704" y="1709821"/>
                  </a:lnTo>
                  <a:lnTo>
                    <a:pt x="1420333" y="1757959"/>
                  </a:lnTo>
                  <a:lnTo>
                    <a:pt x="1405338" y="1805126"/>
                  </a:lnTo>
                  <a:lnTo>
                    <a:pt x="1388759" y="1851259"/>
                  </a:lnTo>
                  <a:lnTo>
                    <a:pt x="1370633" y="1896294"/>
                  </a:lnTo>
                  <a:lnTo>
                    <a:pt x="1350997" y="1940169"/>
                  </a:lnTo>
                  <a:lnTo>
                    <a:pt x="1329890" y="1982820"/>
                  </a:lnTo>
                  <a:lnTo>
                    <a:pt x="1307349" y="2024184"/>
                  </a:lnTo>
                  <a:lnTo>
                    <a:pt x="1283411" y="2064199"/>
                  </a:lnTo>
                  <a:lnTo>
                    <a:pt x="1258116" y="2102800"/>
                  </a:lnTo>
                  <a:lnTo>
                    <a:pt x="1231499" y="2139925"/>
                  </a:lnTo>
                  <a:lnTo>
                    <a:pt x="1203599" y="2175512"/>
                  </a:lnTo>
                  <a:lnTo>
                    <a:pt x="1174455" y="2209496"/>
                  </a:lnTo>
                  <a:lnTo>
                    <a:pt x="1144102" y="2241814"/>
                  </a:lnTo>
                  <a:lnTo>
                    <a:pt x="1112580" y="2272404"/>
                  </a:lnTo>
                  <a:lnTo>
                    <a:pt x="1079927" y="2301203"/>
                  </a:lnTo>
                  <a:lnTo>
                    <a:pt x="1046178" y="2328147"/>
                  </a:lnTo>
                  <a:lnTo>
                    <a:pt x="1011374" y="2353173"/>
                  </a:lnTo>
                  <a:lnTo>
                    <a:pt x="975550" y="2376219"/>
                  </a:lnTo>
                  <a:lnTo>
                    <a:pt x="938746" y="2397220"/>
                  </a:lnTo>
                  <a:lnTo>
                    <a:pt x="900998" y="2416115"/>
                  </a:lnTo>
                  <a:lnTo>
                    <a:pt x="862345" y="2432839"/>
                  </a:lnTo>
                  <a:lnTo>
                    <a:pt x="822824" y="2447331"/>
                  </a:lnTo>
                  <a:lnTo>
                    <a:pt x="822824" y="2556643"/>
                  </a:lnTo>
                  <a:lnTo>
                    <a:pt x="604199" y="2373974"/>
                  </a:lnTo>
                  <a:lnTo>
                    <a:pt x="822824" y="2119393"/>
                  </a:lnTo>
                  <a:lnTo>
                    <a:pt x="822824" y="2228706"/>
                  </a:lnTo>
                  <a:lnTo>
                    <a:pt x="863456" y="2213767"/>
                  </a:lnTo>
                  <a:lnTo>
                    <a:pt x="903195" y="2196450"/>
                  </a:lnTo>
                  <a:lnTo>
                    <a:pt x="942000" y="2176822"/>
                  </a:lnTo>
                  <a:lnTo>
                    <a:pt x="979824" y="2154951"/>
                  </a:lnTo>
                  <a:lnTo>
                    <a:pt x="1016625" y="2130903"/>
                  </a:lnTo>
                  <a:lnTo>
                    <a:pt x="1052358" y="2104745"/>
                  </a:lnTo>
                  <a:lnTo>
                    <a:pt x="1086978" y="2076544"/>
                  </a:lnTo>
                  <a:lnTo>
                    <a:pt x="1120442" y="2046367"/>
                  </a:lnTo>
                  <a:lnTo>
                    <a:pt x="1152705" y="2014282"/>
                  </a:lnTo>
                  <a:lnTo>
                    <a:pt x="1183723" y="1980354"/>
                  </a:lnTo>
                  <a:lnTo>
                    <a:pt x="1213452" y="1944652"/>
                  </a:lnTo>
                  <a:lnTo>
                    <a:pt x="1241847" y="1907241"/>
                  </a:lnTo>
                  <a:lnTo>
                    <a:pt x="1268865" y="1868189"/>
                  </a:lnTo>
                  <a:lnTo>
                    <a:pt x="1294461" y="1827563"/>
                  </a:lnTo>
                  <a:lnTo>
                    <a:pt x="1318591" y="1785430"/>
                  </a:lnTo>
                  <a:lnTo>
                    <a:pt x="1341211" y="1741857"/>
                  </a:lnTo>
                  <a:lnTo>
                    <a:pt x="1362276" y="1696910"/>
                  </a:lnTo>
                  <a:lnTo>
                    <a:pt x="1381743" y="1650657"/>
                  </a:lnTo>
                  <a:lnTo>
                    <a:pt x="1399566" y="1603165"/>
                  </a:lnTo>
                  <a:lnTo>
                    <a:pt x="1415703" y="1554501"/>
                  </a:lnTo>
                  <a:lnTo>
                    <a:pt x="1430108" y="1504731"/>
                  </a:lnTo>
                  <a:lnTo>
                    <a:pt x="1442737" y="1453922"/>
                  </a:lnTo>
                  <a:lnTo>
                    <a:pt x="1453547" y="1402142"/>
                  </a:lnTo>
                  <a:lnTo>
                    <a:pt x="1462492" y="1349458"/>
                  </a:lnTo>
                  <a:lnTo>
                    <a:pt x="1469530" y="1295936"/>
                  </a:lnTo>
                  <a:lnTo>
                    <a:pt x="1474615" y="1241643"/>
                  </a:lnTo>
                </a:path>
                <a:path w="1478915" h="2557145">
                  <a:moveTo>
                    <a:pt x="604199" y="2373974"/>
                  </a:moveTo>
                  <a:lnTo>
                    <a:pt x="0" y="23739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949" y="3599084"/>
              <a:ext cx="105500" cy="819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796334" y="3248818"/>
            <a:ext cx="143425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6853" marR="6773" indent="-260767">
              <a:lnSpc>
                <a:spcPts val="2200"/>
              </a:lnSpc>
              <a:spcBef>
                <a:spcPts val="240"/>
              </a:spcBef>
            </a:pPr>
            <a:r>
              <a:rPr sz="1867" dirty="0">
                <a:latin typeface="Roboto"/>
                <a:cs typeface="Roboto"/>
              </a:rPr>
              <a:t>Element</a:t>
            </a:r>
            <a:r>
              <a:rPr sz="1867" spc="-1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wise </a:t>
            </a:r>
            <a:r>
              <a:rPr sz="1867" spc="-13" dirty="0">
                <a:latin typeface="Roboto"/>
                <a:cs typeface="Roboto"/>
              </a:rPr>
              <a:t>Addition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32757" y="3907064"/>
            <a:ext cx="1227667" cy="756920"/>
            <a:chOff x="4149568" y="2930298"/>
            <a:chExt cx="920750" cy="567690"/>
          </a:xfrm>
        </p:grpSpPr>
        <p:sp>
          <p:nvSpPr>
            <p:cNvPr id="27" name="object 27"/>
            <p:cNvSpPr/>
            <p:nvPr/>
          </p:nvSpPr>
          <p:spPr>
            <a:xfrm>
              <a:off x="4191077" y="2959279"/>
              <a:ext cx="869950" cy="528955"/>
            </a:xfrm>
            <a:custGeom>
              <a:avLst/>
              <a:gdLst/>
              <a:ahLst/>
              <a:cxnLst/>
              <a:rect l="l" t="t" r="r" b="b"/>
              <a:pathLst>
                <a:path w="869950" h="528954">
                  <a:moveTo>
                    <a:pt x="869422" y="52887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9568" y="2930298"/>
              <a:ext cx="80470" cy="6794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9545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4565" y="2588632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4565" y="3807832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54565" y="5031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64712" y="2082233"/>
            <a:ext cx="110067" cy="482600"/>
            <a:chOff x="2148534" y="1561675"/>
            <a:chExt cx="82550" cy="361950"/>
          </a:xfrm>
        </p:grpSpPr>
        <p:sp>
          <p:nvSpPr>
            <p:cNvPr id="34" name="object 34"/>
            <p:cNvSpPr/>
            <p:nvPr/>
          </p:nvSpPr>
          <p:spPr>
            <a:xfrm>
              <a:off x="2189525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1817650"/>
              <a:ext cx="81980" cy="1055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864712" y="3301433"/>
            <a:ext cx="110067" cy="482600"/>
            <a:chOff x="2148534" y="2476075"/>
            <a:chExt cx="82550" cy="361950"/>
          </a:xfrm>
        </p:grpSpPr>
        <p:sp>
          <p:nvSpPr>
            <p:cNvPr id="37" name="object 37"/>
            <p:cNvSpPr/>
            <p:nvPr/>
          </p:nvSpPr>
          <p:spPr>
            <a:xfrm>
              <a:off x="2189525" y="24760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2732050"/>
              <a:ext cx="81980" cy="10550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2864712" y="4520633"/>
            <a:ext cx="110067" cy="486833"/>
            <a:chOff x="2148534" y="3390474"/>
            <a:chExt cx="82550" cy="365125"/>
          </a:xfrm>
        </p:grpSpPr>
        <p:sp>
          <p:nvSpPr>
            <p:cNvPr id="40" name="object 40"/>
            <p:cNvSpPr/>
            <p:nvPr/>
          </p:nvSpPr>
          <p:spPr>
            <a:xfrm>
              <a:off x="2189525" y="3390474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39">
                  <a:moveTo>
                    <a:pt x="0" y="0"/>
                  </a:moveTo>
                  <a:lnTo>
                    <a:pt x="0" y="268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534" y="3649749"/>
              <a:ext cx="81980" cy="10550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361990" y="3388518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61990" y="4609934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794" y="3792957"/>
            <a:ext cx="563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045" y="245516"/>
            <a:ext cx="476297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Residual</a:t>
            </a:r>
            <a:r>
              <a:rPr spc="-140" dirty="0"/>
              <a:t> </a:t>
            </a:r>
            <a:r>
              <a:rPr spc="-13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820" y="6258324"/>
            <a:ext cx="1533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Plain</a:t>
            </a:r>
            <a:r>
              <a:rPr sz="2400" spc="-1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34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3417" y="3801483"/>
          <a:ext cx="1979507" cy="1585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) +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2032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4170">
                        <a:lnSpc>
                          <a:spcPts val="1390"/>
                        </a:lnSpc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29765" y="5539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39912" y="2082233"/>
            <a:ext cx="110067" cy="482600"/>
            <a:chOff x="5729934" y="1561675"/>
            <a:chExt cx="82550" cy="361950"/>
          </a:xfrm>
        </p:grpSpPr>
        <p:sp>
          <p:nvSpPr>
            <p:cNvPr id="9" name="object 9"/>
            <p:cNvSpPr/>
            <p:nvPr/>
          </p:nvSpPr>
          <p:spPr>
            <a:xfrm>
              <a:off x="5770924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912" y="3642732"/>
            <a:ext cx="109307" cy="1406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9912" y="5374333"/>
            <a:ext cx="109307" cy="1406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232013" y="4707357"/>
            <a:ext cx="4572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33" dirty="0">
                <a:latin typeface="Roboto"/>
                <a:cs typeface="Roboto"/>
              </a:rPr>
              <a:t>F(x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4131" y="6294391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52800" y="1675433"/>
            <a:ext cx="1192107" cy="3434927"/>
            <a:chOff x="6489600" y="1256574"/>
            <a:chExt cx="894080" cy="2576195"/>
          </a:xfrm>
        </p:grpSpPr>
        <p:sp>
          <p:nvSpPr>
            <p:cNvPr id="16" name="object 16"/>
            <p:cNvSpPr/>
            <p:nvPr/>
          </p:nvSpPr>
          <p:spPr>
            <a:xfrm>
              <a:off x="6499124" y="1266099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9125" y="1266099"/>
              <a:ext cx="875030" cy="2557145"/>
            </a:xfrm>
            <a:custGeom>
              <a:avLst/>
              <a:gdLst/>
              <a:ahLst/>
              <a:cxnLst/>
              <a:rect l="l" t="t" r="r" b="b"/>
              <a:pathLst>
                <a:path w="875029" h="2557145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lnTo>
                    <a:pt x="873543" y="1404127"/>
                  </a:lnTo>
                  <a:lnTo>
                    <a:pt x="870701" y="1456768"/>
                  </a:lnTo>
                  <a:lnTo>
                    <a:pt x="866009" y="1508816"/>
                  </a:lnTo>
                  <a:lnTo>
                    <a:pt x="859505" y="1560209"/>
                  </a:lnTo>
                  <a:lnTo>
                    <a:pt x="851228" y="1610883"/>
                  </a:lnTo>
                  <a:lnTo>
                    <a:pt x="841215" y="1660774"/>
                  </a:lnTo>
                  <a:lnTo>
                    <a:pt x="829504" y="1709821"/>
                  </a:lnTo>
                  <a:lnTo>
                    <a:pt x="816133" y="1757959"/>
                  </a:lnTo>
                  <a:lnTo>
                    <a:pt x="801138" y="1805126"/>
                  </a:lnTo>
                  <a:lnTo>
                    <a:pt x="784559" y="1851259"/>
                  </a:lnTo>
                  <a:lnTo>
                    <a:pt x="766433" y="1896294"/>
                  </a:lnTo>
                  <a:lnTo>
                    <a:pt x="746797" y="1940169"/>
                  </a:lnTo>
                  <a:lnTo>
                    <a:pt x="725690" y="1982820"/>
                  </a:lnTo>
                  <a:lnTo>
                    <a:pt x="703149" y="2024184"/>
                  </a:lnTo>
                  <a:lnTo>
                    <a:pt x="679211" y="2064199"/>
                  </a:lnTo>
                  <a:lnTo>
                    <a:pt x="653916" y="2102800"/>
                  </a:lnTo>
                  <a:lnTo>
                    <a:pt x="627299" y="2139925"/>
                  </a:lnTo>
                  <a:lnTo>
                    <a:pt x="599399" y="2175512"/>
                  </a:lnTo>
                  <a:lnTo>
                    <a:pt x="570255" y="2209496"/>
                  </a:lnTo>
                  <a:lnTo>
                    <a:pt x="539902" y="2241814"/>
                  </a:lnTo>
                  <a:lnTo>
                    <a:pt x="508380" y="2272404"/>
                  </a:lnTo>
                  <a:lnTo>
                    <a:pt x="475727" y="2301203"/>
                  </a:lnTo>
                  <a:lnTo>
                    <a:pt x="441978" y="2328147"/>
                  </a:lnTo>
                  <a:lnTo>
                    <a:pt x="407174" y="2353173"/>
                  </a:lnTo>
                  <a:lnTo>
                    <a:pt x="371350" y="2376219"/>
                  </a:lnTo>
                  <a:lnTo>
                    <a:pt x="334546" y="2397220"/>
                  </a:lnTo>
                  <a:lnTo>
                    <a:pt x="296798" y="2416115"/>
                  </a:lnTo>
                  <a:lnTo>
                    <a:pt x="258145" y="2432839"/>
                  </a:lnTo>
                  <a:lnTo>
                    <a:pt x="218624" y="2447331"/>
                  </a:lnTo>
                  <a:lnTo>
                    <a:pt x="218624" y="2556643"/>
                  </a:lnTo>
                  <a:lnTo>
                    <a:pt x="0" y="2373974"/>
                  </a:lnTo>
                  <a:lnTo>
                    <a:pt x="218624" y="2119393"/>
                  </a:lnTo>
                  <a:lnTo>
                    <a:pt x="218624" y="2228706"/>
                  </a:lnTo>
                  <a:lnTo>
                    <a:pt x="259256" y="2213767"/>
                  </a:lnTo>
                  <a:lnTo>
                    <a:pt x="298995" y="2196450"/>
                  </a:lnTo>
                  <a:lnTo>
                    <a:pt x="337800" y="2176822"/>
                  </a:lnTo>
                  <a:lnTo>
                    <a:pt x="375624" y="2154951"/>
                  </a:lnTo>
                  <a:lnTo>
                    <a:pt x="412425" y="2130903"/>
                  </a:lnTo>
                  <a:lnTo>
                    <a:pt x="448158" y="2104745"/>
                  </a:lnTo>
                  <a:lnTo>
                    <a:pt x="482778" y="2076544"/>
                  </a:lnTo>
                  <a:lnTo>
                    <a:pt x="516242" y="2046367"/>
                  </a:lnTo>
                  <a:lnTo>
                    <a:pt x="548505" y="2014282"/>
                  </a:lnTo>
                  <a:lnTo>
                    <a:pt x="579523" y="1980354"/>
                  </a:lnTo>
                  <a:lnTo>
                    <a:pt x="609252" y="1944652"/>
                  </a:lnTo>
                  <a:lnTo>
                    <a:pt x="637647" y="1907241"/>
                  </a:lnTo>
                  <a:lnTo>
                    <a:pt x="664665" y="1868189"/>
                  </a:lnTo>
                  <a:lnTo>
                    <a:pt x="690261" y="1827563"/>
                  </a:lnTo>
                  <a:lnTo>
                    <a:pt x="714391" y="1785430"/>
                  </a:lnTo>
                  <a:lnTo>
                    <a:pt x="737011" y="1741857"/>
                  </a:lnTo>
                  <a:lnTo>
                    <a:pt x="758076" y="1696910"/>
                  </a:lnTo>
                  <a:lnTo>
                    <a:pt x="777543" y="1650657"/>
                  </a:lnTo>
                  <a:lnTo>
                    <a:pt x="795366" y="1603165"/>
                  </a:lnTo>
                  <a:lnTo>
                    <a:pt x="811503" y="1554501"/>
                  </a:lnTo>
                  <a:lnTo>
                    <a:pt x="825908" y="1504731"/>
                  </a:lnTo>
                  <a:lnTo>
                    <a:pt x="838537" y="1453922"/>
                  </a:lnTo>
                  <a:lnTo>
                    <a:pt x="849347" y="1402142"/>
                  </a:lnTo>
                  <a:lnTo>
                    <a:pt x="858292" y="1349458"/>
                  </a:lnTo>
                  <a:lnTo>
                    <a:pt x="865330" y="1295936"/>
                  </a:lnTo>
                  <a:lnTo>
                    <a:pt x="870415" y="12416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731933" y="4798779"/>
            <a:ext cx="933873" cy="110067"/>
            <a:chOff x="5798949" y="3599084"/>
            <a:chExt cx="700405" cy="82550"/>
          </a:xfrm>
        </p:grpSpPr>
        <p:sp>
          <p:nvSpPr>
            <p:cNvPr id="19" name="object 19"/>
            <p:cNvSpPr/>
            <p:nvPr/>
          </p:nvSpPr>
          <p:spPr>
            <a:xfrm>
              <a:off x="5894924" y="3640075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20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949" y="3599084"/>
              <a:ext cx="105500" cy="8198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545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9482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48217" y="3801483"/>
          <a:ext cx="1979507" cy="1070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90"/>
                        </a:lnSpc>
                        <a:spcBef>
                          <a:spcPts val="62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5833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954565" y="5031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4712" y="2082233"/>
            <a:ext cx="110067" cy="482600"/>
            <a:chOff x="2148534" y="1561675"/>
            <a:chExt cx="82550" cy="361950"/>
          </a:xfrm>
        </p:grpSpPr>
        <p:sp>
          <p:nvSpPr>
            <p:cNvPr id="26" name="object 26"/>
            <p:cNvSpPr/>
            <p:nvPr/>
          </p:nvSpPr>
          <p:spPr>
            <a:xfrm>
              <a:off x="2189525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712" y="3642732"/>
            <a:ext cx="109307" cy="14066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4712" y="4866333"/>
            <a:ext cx="109307" cy="14066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79794" y="3792957"/>
            <a:ext cx="563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167" y="5316957"/>
            <a:ext cx="10634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045" y="245516"/>
            <a:ext cx="482196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Residual</a:t>
            </a:r>
            <a:r>
              <a:rPr spc="-140" dirty="0"/>
              <a:t> </a:t>
            </a:r>
            <a:r>
              <a:rPr spc="-13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820" y="6258324"/>
            <a:ext cx="1533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Plain</a:t>
            </a:r>
            <a:r>
              <a:rPr sz="2400" spc="-1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34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3417" y="3801483"/>
          <a:ext cx="1979507" cy="1585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) +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2032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4170">
                        <a:lnSpc>
                          <a:spcPts val="1390"/>
                        </a:lnSpc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29765" y="5539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39912" y="2082233"/>
            <a:ext cx="110067" cy="482600"/>
            <a:chOff x="5729934" y="1561675"/>
            <a:chExt cx="82550" cy="361950"/>
          </a:xfrm>
        </p:grpSpPr>
        <p:sp>
          <p:nvSpPr>
            <p:cNvPr id="9" name="object 9"/>
            <p:cNvSpPr/>
            <p:nvPr/>
          </p:nvSpPr>
          <p:spPr>
            <a:xfrm>
              <a:off x="5770924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912" y="3642732"/>
            <a:ext cx="109307" cy="1406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9912" y="5374333"/>
            <a:ext cx="109307" cy="1406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99252" y="4521685"/>
            <a:ext cx="1789853" cy="10700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332620">
              <a:lnSpc>
                <a:spcPct val="151000"/>
              </a:lnSpc>
              <a:spcBef>
                <a:spcPts val="133"/>
              </a:spcBef>
            </a:pPr>
            <a:r>
              <a:rPr sz="2400" spc="-33" dirty="0">
                <a:latin typeface="Roboto"/>
                <a:cs typeface="Roboto"/>
              </a:rPr>
              <a:t>F(x </a:t>
            </a:r>
            <a:r>
              <a:rPr sz="240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F(x)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4131" y="6294391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52800" y="1675433"/>
            <a:ext cx="1192107" cy="3434927"/>
            <a:chOff x="6489600" y="1256574"/>
            <a:chExt cx="894080" cy="2576195"/>
          </a:xfrm>
        </p:grpSpPr>
        <p:sp>
          <p:nvSpPr>
            <p:cNvPr id="16" name="object 16"/>
            <p:cNvSpPr/>
            <p:nvPr/>
          </p:nvSpPr>
          <p:spPr>
            <a:xfrm>
              <a:off x="6499124" y="1266099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9125" y="1266099"/>
              <a:ext cx="875030" cy="2557145"/>
            </a:xfrm>
            <a:custGeom>
              <a:avLst/>
              <a:gdLst/>
              <a:ahLst/>
              <a:cxnLst/>
              <a:rect l="l" t="t" r="r" b="b"/>
              <a:pathLst>
                <a:path w="875029" h="2557145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lnTo>
                    <a:pt x="873543" y="1404127"/>
                  </a:lnTo>
                  <a:lnTo>
                    <a:pt x="870701" y="1456768"/>
                  </a:lnTo>
                  <a:lnTo>
                    <a:pt x="866009" y="1508816"/>
                  </a:lnTo>
                  <a:lnTo>
                    <a:pt x="859505" y="1560209"/>
                  </a:lnTo>
                  <a:lnTo>
                    <a:pt x="851228" y="1610883"/>
                  </a:lnTo>
                  <a:lnTo>
                    <a:pt x="841215" y="1660774"/>
                  </a:lnTo>
                  <a:lnTo>
                    <a:pt x="829504" y="1709821"/>
                  </a:lnTo>
                  <a:lnTo>
                    <a:pt x="816133" y="1757959"/>
                  </a:lnTo>
                  <a:lnTo>
                    <a:pt x="801138" y="1805126"/>
                  </a:lnTo>
                  <a:lnTo>
                    <a:pt x="784559" y="1851259"/>
                  </a:lnTo>
                  <a:lnTo>
                    <a:pt x="766433" y="1896294"/>
                  </a:lnTo>
                  <a:lnTo>
                    <a:pt x="746797" y="1940169"/>
                  </a:lnTo>
                  <a:lnTo>
                    <a:pt x="725690" y="1982820"/>
                  </a:lnTo>
                  <a:lnTo>
                    <a:pt x="703149" y="2024184"/>
                  </a:lnTo>
                  <a:lnTo>
                    <a:pt x="679211" y="2064199"/>
                  </a:lnTo>
                  <a:lnTo>
                    <a:pt x="653916" y="2102800"/>
                  </a:lnTo>
                  <a:lnTo>
                    <a:pt x="627299" y="2139925"/>
                  </a:lnTo>
                  <a:lnTo>
                    <a:pt x="599399" y="2175512"/>
                  </a:lnTo>
                  <a:lnTo>
                    <a:pt x="570255" y="2209496"/>
                  </a:lnTo>
                  <a:lnTo>
                    <a:pt x="539902" y="2241814"/>
                  </a:lnTo>
                  <a:lnTo>
                    <a:pt x="508380" y="2272404"/>
                  </a:lnTo>
                  <a:lnTo>
                    <a:pt x="475727" y="2301203"/>
                  </a:lnTo>
                  <a:lnTo>
                    <a:pt x="441978" y="2328147"/>
                  </a:lnTo>
                  <a:lnTo>
                    <a:pt x="407174" y="2353173"/>
                  </a:lnTo>
                  <a:lnTo>
                    <a:pt x="371350" y="2376219"/>
                  </a:lnTo>
                  <a:lnTo>
                    <a:pt x="334546" y="2397220"/>
                  </a:lnTo>
                  <a:lnTo>
                    <a:pt x="296798" y="2416115"/>
                  </a:lnTo>
                  <a:lnTo>
                    <a:pt x="258145" y="2432839"/>
                  </a:lnTo>
                  <a:lnTo>
                    <a:pt x="218624" y="2447331"/>
                  </a:lnTo>
                  <a:lnTo>
                    <a:pt x="218624" y="2556643"/>
                  </a:lnTo>
                  <a:lnTo>
                    <a:pt x="0" y="2373974"/>
                  </a:lnTo>
                  <a:lnTo>
                    <a:pt x="218624" y="2119393"/>
                  </a:lnTo>
                  <a:lnTo>
                    <a:pt x="218624" y="2228706"/>
                  </a:lnTo>
                  <a:lnTo>
                    <a:pt x="259256" y="2213767"/>
                  </a:lnTo>
                  <a:lnTo>
                    <a:pt x="298995" y="2196450"/>
                  </a:lnTo>
                  <a:lnTo>
                    <a:pt x="337800" y="2176822"/>
                  </a:lnTo>
                  <a:lnTo>
                    <a:pt x="375624" y="2154951"/>
                  </a:lnTo>
                  <a:lnTo>
                    <a:pt x="412425" y="2130903"/>
                  </a:lnTo>
                  <a:lnTo>
                    <a:pt x="448158" y="2104745"/>
                  </a:lnTo>
                  <a:lnTo>
                    <a:pt x="482778" y="2076544"/>
                  </a:lnTo>
                  <a:lnTo>
                    <a:pt x="516242" y="2046367"/>
                  </a:lnTo>
                  <a:lnTo>
                    <a:pt x="548505" y="2014282"/>
                  </a:lnTo>
                  <a:lnTo>
                    <a:pt x="579523" y="1980354"/>
                  </a:lnTo>
                  <a:lnTo>
                    <a:pt x="609252" y="1944652"/>
                  </a:lnTo>
                  <a:lnTo>
                    <a:pt x="637647" y="1907241"/>
                  </a:lnTo>
                  <a:lnTo>
                    <a:pt x="664665" y="1868189"/>
                  </a:lnTo>
                  <a:lnTo>
                    <a:pt x="690261" y="1827563"/>
                  </a:lnTo>
                  <a:lnTo>
                    <a:pt x="714391" y="1785430"/>
                  </a:lnTo>
                  <a:lnTo>
                    <a:pt x="737011" y="1741857"/>
                  </a:lnTo>
                  <a:lnTo>
                    <a:pt x="758076" y="1696910"/>
                  </a:lnTo>
                  <a:lnTo>
                    <a:pt x="777543" y="1650657"/>
                  </a:lnTo>
                  <a:lnTo>
                    <a:pt x="795366" y="1603165"/>
                  </a:lnTo>
                  <a:lnTo>
                    <a:pt x="811503" y="1554501"/>
                  </a:lnTo>
                  <a:lnTo>
                    <a:pt x="825908" y="1504731"/>
                  </a:lnTo>
                  <a:lnTo>
                    <a:pt x="838537" y="1453922"/>
                  </a:lnTo>
                  <a:lnTo>
                    <a:pt x="849347" y="1402142"/>
                  </a:lnTo>
                  <a:lnTo>
                    <a:pt x="858292" y="1349458"/>
                  </a:lnTo>
                  <a:lnTo>
                    <a:pt x="865330" y="1295936"/>
                  </a:lnTo>
                  <a:lnTo>
                    <a:pt x="870415" y="12416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731933" y="4798779"/>
            <a:ext cx="933873" cy="110067"/>
            <a:chOff x="5798949" y="3599084"/>
            <a:chExt cx="700405" cy="82550"/>
          </a:xfrm>
        </p:grpSpPr>
        <p:sp>
          <p:nvSpPr>
            <p:cNvPr id="19" name="object 19"/>
            <p:cNvSpPr/>
            <p:nvPr/>
          </p:nvSpPr>
          <p:spPr>
            <a:xfrm>
              <a:off x="5894924" y="3640075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20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949" y="3599084"/>
              <a:ext cx="105500" cy="8198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545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9482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48217" y="3801483"/>
          <a:ext cx="1979507" cy="1070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90"/>
                        </a:lnSpc>
                        <a:spcBef>
                          <a:spcPts val="62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5833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954565" y="5031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4712" y="2082233"/>
            <a:ext cx="110067" cy="482600"/>
            <a:chOff x="2148534" y="1561675"/>
            <a:chExt cx="82550" cy="361950"/>
          </a:xfrm>
        </p:grpSpPr>
        <p:sp>
          <p:nvSpPr>
            <p:cNvPr id="26" name="object 26"/>
            <p:cNvSpPr/>
            <p:nvPr/>
          </p:nvSpPr>
          <p:spPr>
            <a:xfrm>
              <a:off x="2189525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712" y="3642732"/>
            <a:ext cx="109307" cy="14066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4712" y="4866333"/>
            <a:ext cx="109307" cy="14066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79794" y="3792957"/>
            <a:ext cx="563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167" y="5316957"/>
            <a:ext cx="10634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3460" y="245516"/>
            <a:ext cx="410670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Why</a:t>
            </a:r>
            <a:r>
              <a:rPr spc="-167" dirty="0"/>
              <a:t> </a:t>
            </a:r>
            <a:r>
              <a:rPr spc="-13" dirty="0"/>
              <a:t>Residual?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820" y="6258324"/>
            <a:ext cx="1533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Plain</a:t>
            </a:r>
            <a:r>
              <a:rPr sz="2400" spc="-1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34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3417" y="3801483"/>
          <a:ext cx="1979507" cy="1585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) +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2032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4170">
                        <a:lnSpc>
                          <a:spcPts val="1390"/>
                        </a:lnSpc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29765" y="5539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39912" y="2082233"/>
            <a:ext cx="110067" cy="482600"/>
            <a:chOff x="5729934" y="1561675"/>
            <a:chExt cx="82550" cy="361950"/>
          </a:xfrm>
        </p:grpSpPr>
        <p:sp>
          <p:nvSpPr>
            <p:cNvPr id="9" name="object 9"/>
            <p:cNvSpPr/>
            <p:nvPr/>
          </p:nvSpPr>
          <p:spPr>
            <a:xfrm>
              <a:off x="5770924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912" y="3642732"/>
            <a:ext cx="109307" cy="1406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9912" y="5374333"/>
            <a:ext cx="109307" cy="1406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99252" y="4521685"/>
            <a:ext cx="1789853" cy="10700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332620">
              <a:lnSpc>
                <a:spcPct val="151000"/>
              </a:lnSpc>
              <a:spcBef>
                <a:spcPts val="133"/>
              </a:spcBef>
            </a:pPr>
            <a:r>
              <a:rPr sz="2400" spc="-33" dirty="0">
                <a:latin typeface="Roboto"/>
                <a:cs typeface="Roboto"/>
              </a:rPr>
              <a:t>F(x </a:t>
            </a:r>
            <a:r>
              <a:rPr sz="240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F(x)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4131" y="6294391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52800" y="1675433"/>
            <a:ext cx="1192107" cy="3434927"/>
            <a:chOff x="6489600" y="1256574"/>
            <a:chExt cx="894080" cy="2576195"/>
          </a:xfrm>
        </p:grpSpPr>
        <p:sp>
          <p:nvSpPr>
            <p:cNvPr id="16" name="object 16"/>
            <p:cNvSpPr/>
            <p:nvPr/>
          </p:nvSpPr>
          <p:spPr>
            <a:xfrm>
              <a:off x="6499124" y="1266099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9125" y="1266099"/>
              <a:ext cx="875030" cy="2557145"/>
            </a:xfrm>
            <a:custGeom>
              <a:avLst/>
              <a:gdLst/>
              <a:ahLst/>
              <a:cxnLst/>
              <a:rect l="l" t="t" r="r" b="b"/>
              <a:pathLst>
                <a:path w="875029" h="2557145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lnTo>
                    <a:pt x="873543" y="1404127"/>
                  </a:lnTo>
                  <a:lnTo>
                    <a:pt x="870701" y="1456768"/>
                  </a:lnTo>
                  <a:lnTo>
                    <a:pt x="866009" y="1508816"/>
                  </a:lnTo>
                  <a:lnTo>
                    <a:pt x="859505" y="1560209"/>
                  </a:lnTo>
                  <a:lnTo>
                    <a:pt x="851228" y="1610883"/>
                  </a:lnTo>
                  <a:lnTo>
                    <a:pt x="841215" y="1660774"/>
                  </a:lnTo>
                  <a:lnTo>
                    <a:pt x="829504" y="1709821"/>
                  </a:lnTo>
                  <a:lnTo>
                    <a:pt x="816133" y="1757959"/>
                  </a:lnTo>
                  <a:lnTo>
                    <a:pt x="801138" y="1805126"/>
                  </a:lnTo>
                  <a:lnTo>
                    <a:pt x="784559" y="1851259"/>
                  </a:lnTo>
                  <a:lnTo>
                    <a:pt x="766433" y="1896294"/>
                  </a:lnTo>
                  <a:lnTo>
                    <a:pt x="746797" y="1940169"/>
                  </a:lnTo>
                  <a:lnTo>
                    <a:pt x="725690" y="1982820"/>
                  </a:lnTo>
                  <a:lnTo>
                    <a:pt x="703149" y="2024184"/>
                  </a:lnTo>
                  <a:lnTo>
                    <a:pt x="679211" y="2064199"/>
                  </a:lnTo>
                  <a:lnTo>
                    <a:pt x="653916" y="2102800"/>
                  </a:lnTo>
                  <a:lnTo>
                    <a:pt x="627299" y="2139925"/>
                  </a:lnTo>
                  <a:lnTo>
                    <a:pt x="599399" y="2175512"/>
                  </a:lnTo>
                  <a:lnTo>
                    <a:pt x="570255" y="2209496"/>
                  </a:lnTo>
                  <a:lnTo>
                    <a:pt x="539902" y="2241814"/>
                  </a:lnTo>
                  <a:lnTo>
                    <a:pt x="508380" y="2272404"/>
                  </a:lnTo>
                  <a:lnTo>
                    <a:pt x="475727" y="2301203"/>
                  </a:lnTo>
                  <a:lnTo>
                    <a:pt x="441978" y="2328147"/>
                  </a:lnTo>
                  <a:lnTo>
                    <a:pt x="407174" y="2353173"/>
                  </a:lnTo>
                  <a:lnTo>
                    <a:pt x="371350" y="2376219"/>
                  </a:lnTo>
                  <a:lnTo>
                    <a:pt x="334546" y="2397220"/>
                  </a:lnTo>
                  <a:lnTo>
                    <a:pt x="296798" y="2416115"/>
                  </a:lnTo>
                  <a:lnTo>
                    <a:pt x="258145" y="2432839"/>
                  </a:lnTo>
                  <a:lnTo>
                    <a:pt x="218624" y="2447331"/>
                  </a:lnTo>
                  <a:lnTo>
                    <a:pt x="218624" y="2556643"/>
                  </a:lnTo>
                  <a:lnTo>
                    <a:pt x="0" y="2373974"/>
                  </a:lnTo>
                  <a:lnTo>
                    <a:pt x="218624" y="2119393"/>
                  </a:lnTo>
                  <a:lnTo>
                    <a:pt x="218624" y="2228706"/>
                  </a:lnTo>
                  <a:lnTo>
                    <a:pt x="259256" y="2213767"/>
                  </a:lnTo>
                  <a:lnTo>
                    <a:pt x="298995" y="2196450"/>
                  </a:lnTo>
                  <a:lnTo>
                    <a:pt x="337800" y="2176822"/>
                  </a:lnTo>
                  <a:lnTo>
                    <a:pt x="375624" y="2154951"/>
                  </a:lnTo>
                  <a:lnTo>
                    <a:pt x="412425" y="2130903"/>
                  </a:lnTo>
                  <a:lnTo>
                    <a:pt x="448158" y="2104745"/>
                  </a:lnTo>
                  <a:lnTo>
                    <a:pt x="482778" y="2076544"/>
                  </a:lnTo>
                  <a:lnTo>
                    <a:pt x="516242" y="2046367"/>
                  </a:lnTo>
                  <a:lnTo>
                    <a:pt x="548505" y="2014282"/>
                  </a:lnTo>
                  <a:lnTo>
                    <a:pt x="579523" y="1980354"/>
                  </a:lnTo>
                  <a:lnTo>
                    <a:pt x="609252" y="1944652"/>
                  </a:lnTo>
                  <a:lnTo>
                    <a:pt x="637647" y="1907241"/>
                  </a:lnTo>
                  <a:lnTo>
                    <a:pt x="664665" y="1868189"/>
                  </a:lnTo>
                  <a:lnTo>
                    <a:pt x="690261" y="1827563"/>
                  </a:lnTo>
                  <a:lnTo>
                    <a:pt x="714391" y="1785430"/>
                  </a:lnTo>
                  <a:lnTo>
                    <a:pt x="737011" y="1741857"/>
                  </a:lnTo>
                  <a:lnTo>
                    <a:pt x="758076" y="1696910"/>
                  </a:lnTo>
                  <a:lnTo>
                    <a:pt x="777543" y="1650657"/>
                  </a:lnTo>
                  <a:lnTo>
                    <a:pt x="795366" y="1603165"/>
                  </a:lnTo>
                  <a:lnTo>
                    <a:pt x="811503" y="1554501"/>
                  </a:lnTo>
                  <a:lnTo>
                    <a:pt x="825908" y="1504731"/>
                  </a:lnTo>
                  <a:lnTo>
                    <a:pt x="838537" y="1453922"/>
                  </a:lnTo>
                  <a:lnTo>
                    <a:pt x="849347" y="1402142"/>
                  </a:lnTo>
                  <a:lnTo>
                    <a:pt x="858292" y="1349458"/>
                  </a:lnTo>
                  <a:lnTo>
                    <a:pt x="865330" y="1295936"/>
                  </a:lnTo>
                  <a:lnTo>
                    <a:pt x="870415" y="12416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731933" y="4798779"/>
            <a:ext cx="933873" cy="110067"/>
            <a:chOff x="5798949" y="3599084"/>
            <a:chExt cx="700405" cy="82550"/>
          </a:xfrm>
        </p:grpSpPr>
        <p:sp>
          <p:nvSpPr>
            <p:cNvPr id="19" name="object 19"/>
            <p:cNvSpPr/>
            <p:nvPr/>
          </p:nvSpPr>
          <p:spPr>
            <a:xfrm>
              <a:off x="5894924" y="3640075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20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949" y="3599084"/>
              <a:ext cx="105500" cy="8198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545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9482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48217" y="3801483"/>
          <a:ext cx="1979507" cy="1070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90"/>
                        </a:lnSpc>
                        <a:spcBef>
                          <a:spcPts val="62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5833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954565" y="5031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4712" y="2082233"/>
            <a:ext cx="110067" cy="482600"/>
            <a:chOff x="2148534" y="1561675"/>
            <a:chExt cx="82550" cy="361950"/>
          </a:xfrm>
        </p:grpSpPr>
        <p:sp>
          <p:nvSpPr>
            <p:cNvPr id="26" name="object 26"/>
            <p:cNvSpPr/>
            <p:nvPr/>
          </p:nvSpPr>
          <p:spPr>
            <a:xfrm>
              <a:off x="2189525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712" y="3642732"/>
            <a:ext cx="109307" cy="14066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4712" y="4866333"/>
            <a:ext cx="109307" cy="14066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79794" y="3792957"/>
            <a:ext cx="563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167" y="5316957"/>
            <a:ext cx="10634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3460" y="245516"/>
            <a:ext cx="442339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Why</a:t>
            </a:r>
            <a:r>
              <a:rPr spc="-167" dirty="0"/>
              <a:t> </a:t>
            </a:r>
            <a:r>
              <a:rPr spc="-13" dirty="0"/>
              <a:t>Residual?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820" y="6258324"/>
            <a:ext cx="15333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Plain</a:t>
            </a:r>
            <a:r>
              <a:rPr sz="2400" spc="-1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7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34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3417" y="3801483"/>
          <a:ext cx="1979507" cy="1585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) +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2032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4170">
                        <a:lnSpc>
                          <a:spcPts val="1390"/>
                        </a:lnSpc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29765" y="5539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39912" y="2082233"/>
            <a:ext cx="110067" cy="482600"/>
            <a:chOff x="5729934" y="1561675"/>
            <a:chExt cx="82550" cy="361950"/>
          </a:xfrm>
        </p:grpSpPr>
        <p:sp>
          <p:nvSpPr>
            <p:cNvPr id="9" name="object 9"/>
            <p:cNvSpPr/>
            <p:nvPr/>
          </p:nvSpPr>
          <p:spPr>
            <a:xfrm>
              <a:off x="5770924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912" y="3642732"/>
            <a:ext cx="109307" cy="1406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9912" y="5374333"/>
            <a:ext cx="109307" cy="14066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99252" y="4521685"/>
            <a:ext cx="1789853" cy="17455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332620">
              <a:lnSpc>
                <a:spcPct val="151000"/>
              </a:lnSpc>
              <a:spcBef>
                <a:spcPts val="133"/>
              </a:spcBef>
            </a:pPr>
            <a:r>
              <a:rPr sz="2400" spc="-33" dirty="0">
                <a:latin typeface="Roboto"/>
                <a:cs typeface="Roboto"/>
              </a:rPr>
              <a:t>F(x </a:t>
            </a:r>
            <a:r>
              <a:rPr sz="240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F(x)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  <a:p>
            <a:pPr marL="60958">
              <a:spcBef>
                <a:spcPts val="1920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Y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4131" y="6294391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52800" y="1675433"/>
            <a:ext cx="1192107" cy="3434927"/>
            <a:chOff x="6489600" y="1256574"/>
            <a:chExt cx="894080" cy="2576195"/>
          </a:xfrm>
        </p:grpSpPr>
        <p:sp>
          <p:nvSpPr>
            <p:cNvPr id="16" name="object 16"/>
            <p:cNvSpPr/>
            <p:nvPr/>
          </p:nvSpPr>
          <p:spPr>
            <a:xfrm>
              <a:off x="6499124" y="1266099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9125" y="1266099"/>
              <a:ext cx="875030" cy="2557145"/>
            </a:xfrm>
            <a:custGeom>
              <a:avLst/>
              <a:gdLst/>
              <a:ahLst/>
              <a:cxnLst/>
              <a:rect l="l" t="t" r="r" b="b"/>
              <a:pathLst>
                <a:path w="875029" h="2557145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0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4" y="481280"/>
                  </a:lnTo>
                  <a:lnTo>
                    <a:pt x="529149" y="449364"/>
                  </a:lnTo>
                  <a:lnTo>
                    <a:pt x="497117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5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8" y="263852"/>
                  </a:lnTo>
                  <a:lnTo>
                    <a:pt x="206188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lnTo>
                    <a:pt x="873543" y="1404127"/>
                  </a:lnTo>
                  <a:lnTo>
                    <a:pt x="870701" y="1456768"/>
                  </a:lnTo>
                  <a:lnTo>
                    <a:pt x="866009" y="1508816"/>
                  </a:lnTo>
                  <a:lnTo>
                    <a:pt x="859505" y="1560209"/>
                  </a:lnTo>
                  <a:lnTo>
                    <a:pt x="851228" y="1610883"/>
                  </a:lnTo>
                  <a:lnTo>
                    <a:pt x="841215" y="1660774"/>
                  </a:lnTo>
                  <a:lnTo>
                    <a:pt x="829504" y="1709821"/>
                  </a:lnTo>
                  <a:lnTo>
                    <a:pt x="816133" y="1757959"/>
                  </a:lnTo>
                  <a:lnTo>
                    <a:pt x="801138" y="1805126"/>
                  </a:lnTo>
                  <a:lnTo>
                    <a:pt x="784559" y="1851259"/>
                  </a:lnTo>
                  <a:lnTo>
                    <a:pt x="766433" y="1896294"/>
                  </a:lnTo>
                  <a:lnTo>
                    <a:pt x="746797" y="1940169"/>
                  </a:lnTo>
                  <a:lnTo>
                    <a:pt x="725690" y="1982820"/>
                  </a:lnTo>
                  <a:lnTo>
                    <a:pt x="703149" y="2024184"/>
                  </a:lnTo>
                  <a:lnTo>
                    <a:pt x="679211" y="2064199"/>
                  </a:lnTo>
                  <a:lnTo>
                    <a:pt x="653916" y="2102800"/>
                  </a:lnTo>
                  <a:lnTo>
                    <a:pt x="627299" y="2139925"/>
                  </a:lnTo>
                  <a:lnTo>
                    <a:pt x="599399" y="2175512"/>
                  </a:lnTo>
                  <a:lnTo>
                    <a:pt x="570255" y="2209496"/>
                  </a:lnTo>
                  <a:lnTo>
                    <a:pt x="539902" y="2241814"/>
                  </a:lnTo>
                  <a:lnTo>
                    <a:pt x="508380" y="2272404"/>
                  </a:lnTo>
                  <a:lnTo>
                    <a:pt x="475727" y="2301203"/>
                  </a:lnTo>
                  <a:lnTo>
                    <a:pt x="441978" y="2328147"/>
                  </a:lnTo>
                  <a:lnTo>
                    <a:pt x="407174" y="2353173"/>
                  </a:lnTo>
                  <a:lnTo>
                    <a:pt x="371350" y="2376219"/>
                  </a:lnTo>
                  <a:lnTo>
                    <a:pt x="334546" y="2397220"/>
                  </a:lnTo>
                  <a:lnTo>
                    <a:pt x="296798" y="2416115"/>
                  </a:lnTo>
                  <a:lnTo>
                    <a:pt x="258145" y="2432839"/>
                  </a:lnTo>
                  <a:lnTo>
                    <a:pt x="218624" y="2447331"/>
                  </a:lnTo>
                  <a:lnTo>
                    <a:pt x="218624" y="2556643"/>
                  </a:lnTo>
                  <a:lnTo>
                    <a:pt x="0" y="2373974"/>
                  </a:lnTo>
                  <a:lnTo>
                    <a:pt x="218624" y="2119393"/>
                  </a:lnTo>
                  <a:lnTo>
                    <a:pt x="218624" y="2228706"/>
                  </a:lnTo>
                  <a:lnTo>
                    <a:pt x="259256" y="2213767"/>
                  </a:lnTo>
                  <a:lnTo>
                    <a:pt x="298995" y="2196450"/>
                  </a:lnTo>
                  <a:lnTo>
                    <a:pt x="337800" y="2176822"/>
                  </a:lnTo>
                  <a:lnTo>
                    <a:pt x="375624" y="2154951"/>
                  </a:lnTo>
                  <a:lnTo>
                    <a:pt x="412425" y="2130903"/>
                  </a:lnTo>
                  <a:lnTo>
                    <a:pt x="448158" y="2104745"/>
                  </a:lnTo>
                  <a:lnTo>
                    <a:pt x="482778" y="2076544"/>
                  </a:lnTo>
                  <a:lnTo>
                    <a:pt x="516242" y="2046367"/>
                  </a:lnTo>
                  <a:lnTo>
                    <a:pt x="548505" y="2014282"/>
                  </a:lnTo>
                  <a:lnTo>
                    <a:pt x="579523" y="1980354"/>
                  </a:lnTo>
                  <a:lnTo>
                    <a:pt x="609252" y="1944652"/>
                  </a:lnTo>
                  <a:lnTo>
                    <a:pt x="637647" y="1907241"/>
                  </a:lnTo>
                  <a:lnTo>
                    <a:pt x="664665" y="1868189"/>
                  </a:lnTo>
                  <a:lnTo>
                    <a:pt x="690261" y="1827563"/>
                  </a:lnTo>
                  <a:lnTo>
                    <a:pt x="714391" y="1785430"/>
                  </a:lnTo>
                  <a:lnTo>
                    <a:pt x="737011" y="1741857"/>
                  </a:lnTo>
                  <a:lnTo>
                    <a:pt x="758076" y="1696910"/>
                  </a:lnTo>
                  <a:lnTo>
                    <a:pt x="777543" y="1650657"/>
                  </a:lnTo>
                  <a:lnTo>
                    <a:pt x="795366" y="1603165"/>
                  </a:lnTo>
                  <a:lnTo>
                    <a:pt x="811503" y="1554501"/>
                  </a:lnTo>
                  <a:lnTo>
                    <a:pt x="825908" y="1504731"/>
                  </a:lnTo>
                  <a:lnTo>
                    <a:pt x="838537" y="1453922"/>
                  </a:lnTo>
                  <a:lnTo>
                    <a:pt x="849347" y="1402142"/>
                  </a:lnTo>
                  <a:lnTo>
                    <a:pt x="858292" y="1349458"/>
                  </a:lnTo>
                  <a:lnTo>
                    <a:pt x="865330" y="1295936"/>
                  </a:lnTo>
                  <a:lnTo>
                    <a:pt x="870415" y="12416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731933" y="4798779"/>
            <a:ext cx="933873" cy="110067"/>
            <a:chOff x="5798949" y="3599084"/>
            <a:chExt cx="700405" cy="82550"/>
          </a:xfrm>
        </p:grpSpPr>
        <p:sp>
          <p:nvSpPr>
            <p:cNvPr id="19" name="object 19"/>
            <p:cNvSpPr/>
            <p:nvPr/>
          </p:nvSpPr>
          <p:spPr>
            <a:xfrm>
              <a:off x="5894924" y="3640075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20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8949" y="3599084"/>
              <a:ext cx="105500" cy="8198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54565" y="1369434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948217" y="2582284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48217" y="3801483"/>
          <a:ext cx="1979507" cy="1070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90"/>
                        </a:lnSpc>
                        <a:spcBef>
                          <a:spcPts val="62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5833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954565" y="5031465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4712" y="2082233"/>
            <a:ext cx="110067" cy="482600"/>
            <a:chOff x="2148534" y="1561675"/>
            <a:chExt cx="82550" cy="361950"/>
          </a:xfrm>
        </p:grpSpPr>
        <p:sp>
          <p:nvSpPr>
            <p:cNvPr id="26" name="object 26"/>
            <p:cNvSpPr/>
            <p:nvPr/>
          </p:nvSpPr>
          <p:spPr>
            <a:xfrm>
              <a:off x="2189525" y="156167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534" y="1817650"/>
              <a:ext cx="81980" cy="1055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4712" y="3642732"/>
            <a:ext cx="109307" cy="14066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4712" y="4866333"/>
            <a:ext cx="109307" cy="14066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79794" y="3792957"/>
            <a:ext cx="563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167" y="5316957"/>
            <a:ext cx="10634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F(x)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13131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67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27" dirty="0"/>
              <a:t>Residual</a:t>
            </a:r>
            <a:r>
              <a:rPr spc="-67" dirty="0"/>
              <a:t> </a:t>
            </a:r>
            <a:r>
              <a:rPr spc="-13" dirty="0"/>
              <a:t>Blocks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1008134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13131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67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27" dirty="0"/>
              <a:t>Residual</a:t>
            </a:r>
            <a:r>
              <a:rPr spc="-6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2" y="1807975"/>
            <a:ext cx="64566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Can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pass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information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deeper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71154"/>
            <a:ext cx="1052379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13131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67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27" dirty="0"/>
              <a:t>Residual</a:t>
            </a:r>
            <a:r>
              <a:rPr spc="-6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2" y="1807975"/>
            <a:ext cx="10767907" cy="14855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Can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pass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information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deeper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1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marR="6773" indent="-489361">
              <a:lnSpc>
                <a:spcPct val="101000"/>
              </a:lnSpc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element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wise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addition,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hence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no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extra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no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extra </a:t>
            </a:r>
            <a:r>
              <a:rPr sz="2400" spc="-27" dirty="0">
                <a:latin typeface="Roboto"/>
                <a:cs typeface="Roboto"/>
              </a:rPr>
              <a:t>computational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complexity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20315"/>
            <a:ext cx="1017966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13131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67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27" dirty="0"/>
              <a:t>Residual</a:t>
            </a:r>
            <a:r>
              <a:rPr spc="-6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2" y="1807975"/>
            <a:ext cx="10767907" cy="22405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Can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pass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information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deeper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1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marR="6773" indent="-489361">
              <a:lnSpc>
                <a:spcPct val="101000"/>
              </a:lnSpc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element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wise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addition,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hence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no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extra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no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extra </a:t>
            </a:r>
            <a:r>
              <a:rPr sz="2400" spc="-27" dirty="0">
                <a:latin typeface="Roboto"/>
                <a:cs typeface="Roboto"/>
              </a:rPr>
              <a:t>computational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complexity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Easier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optimize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residual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mapping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10" name="object 10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5A956B7B-0E72-4804-85E0-26B723BC6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508" y="601933"/>
            <a:ext cx="1077943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374" y="2840319"/>
            <a:ext cx="455861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ResNet-</a:t>
            </a:r>
            <a:r>
              <a:rPr spc="-47" dirty="0"/>
              <a:t>34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067" y="1907668"/>
            <a:ext cx="8530101" cy="4273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600651"/>
            <a:ext cx="902929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366151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ResNet-</a:t>
            </a:r>
            <a:r>
              <a:rPr spc="-47" dirty="0"/>
              <a:t>34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665" y="1424707"/>
            <a:ext cx="28989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24707"/>
            <a:ext cx="615018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951107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366151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ResNet-</a:t>
            </a:r>
            <a:r>
              <a:rPr spc="-47" dirty="0"/>
              <a:t>34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161" y="1434540"/>
            <a:ext cx="6150187" cy="24126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16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residual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925543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366151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ResNet-</a:t>
            </a:r>
            <a:r>
              <a:rPr spc="-47" dirty="0"/>
              <a:t>34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24707"/>
            <a:ext cx="6150187" cy="29614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16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residual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filters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325346"/>
            <a:ext cx="90587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366151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ResNet-</a:t>
            </a:r>
            <a:r>
              <a:rPr spc="-47" dirty="0"/>
              <a:t>34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6" y="1424707"/>
            <a:ext cx="10052473" cy="35103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16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residual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filters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normalization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after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each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operation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911778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366151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ResNet-</a:t>
            </a:r>
            <a:r>
              <a:rPr spc="-47" dirty="0"/>
              <a:t>34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6" y="1424707"/>
            <a:ext cx="10052473" cy="40592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16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residual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filters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normalization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after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each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operation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Activation</a:t>
            </a:r>
            <a:r>
              <a:rPr sz="2400" spc="-1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function: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921610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366151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ResNet-</a:t>
            </a:r>
            <a:r>
              <a:rPr spc="-47" dirty="0"/>
              <a:t>34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6" y="1424707"/>
            <a:ext cx="10052473" cy="47978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2015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 dirty="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16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residual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 dirty="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filters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 dirty="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normalization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after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each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operation</a:t>
            </a:r>
            <a:endParaRPr sz="2400" dirty="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Activation</a:t>
            </a:r>
            <a:r>
              <a:rPr sz="2400" spc="-1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function: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 dirty="0">
              <a:latin typeface="Roboto"/>
              <a:cs typeface="Roboto"/>
            </a:endParaRPr>
          </a:p>
          <a:p>
            <a:pPr lvl="1">
              <a:spcBef>
                <a:spcPts val="33"/>
              </a:spcBef>
              <a:buFont typeface="Arial MT"/>
              <a:buChar char="○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Trained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on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imagenet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dataset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948157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366151">
              <a:lnSpc>
                <a:spcPct val="100000"/>
              </a:lnSpc>
              <a:spcBef>
                <a:spcPts val="133"/>
              </a:spcBef>
            </a:pPr>
            <a:r>
              <a:rPr spc="-93" dirty="0"/>
              <a:t>ResNet-</a:t>
            </a:r>
            <a:r>
              <a:rPr spc="-47" dirty="0"/>
              <a:t>34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05315" y="268240"/>
            <a:ext cx="818776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573179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919334"/>
            <a:ext cx="1663700" cy="3485727"/>
            <a:chOff x="3948187" y="1439500"/>
            <a:chExt cx="1247775" cy="2614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5"/>
              <a:ext cx="1228574" cy="20353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2045335"/>
            </a:xfrm>
            <a:custGeom>
              <a:avLst/>
              <a:gdLst/>
              <a:ahLst/>
              <a:cxnLst/>
              <a:rect l="l" t="t" r="r" b="b"/>
              <a:pathLst>
                <a:path w="1238250" h="2045335">
                  <a:moveTo>
                    <a:pt x="0" y="0"/>
                  </a:moveTo>
                  <a:lnTo>
                    <a:pt x="1238099" y="0"/>
                  </a:lnTo>
                  <a:lnTo>
                    <a:pt x="1238099" y="2044900"/>
                  </a:lnTo>
                  <a:lnTo>
                    <a:pt x="0" y="204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5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4299" y="1619416"/>
            <a:ext cx="1663700" cy="5113867"/>
            <a:chOff x="3948224" y="1214562"/>
            <a:chExt cx="1247775" cy="3835400"/>
          </a:xfrm>
        </p:grpSpPr>
        <p:sp>
          <p:nvSpPr>
            <p:cNvPr id="10" name="object 10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7749" y="4273849"/>
              <a:ext cx="1228725" cy="766445"/>
            </a:xfrm>
            <a:custGeom>
              <a:avLst/>
              <a:gdLst/>
              <a:ahLst/>
              <a:cxnLst/>
              <a:rect l="l" t="t" r="r" b="b"/>
              <a:pathLst>
                <a:path w="1228725" h="766445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  <a:path w="1228725" h="766445">
                  <a:moveTo>
                    <a:pt x="0" y="380999"/>
                  </a:moveTo>
                  <a:lnTo>
                    <a:pt x="1228499" y="380999"/>
                  </a:lnTo>
                  <a:lnTo>
                    <a:pt x="1228499" y="766199"/>
                  </a:lnTo>
                  <a:lnTo>
                    <a:pt x="0" y="766199"/>
                  </a:lnTo>
                  <a:lnTo>
                    <a:pt x="0" y="380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89699" y="5728360"/>
            <a:ext cx="1612900" cy="9401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43930" marR="133770" algn="ctr">
              <a:spcBef>
                <a:spcPts val="133"/>
              </a:spcBef>
            </a:pPr>
            <a:r>
              <a:rPr sz="1333" spc="-13" dirty="0">
                <a:latin typeface="Arial MT"/>
                <a:cs typeface="Arial MT"/>
              </a:rPr>
              <a:t>Adaptive</a:t>
            </a:r>
            <a:r>
              <a:rPr sz="1333" spc="-2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Average Pooling</a:t>
            </a:r>
            <a:endParaRPr sz="1333">
              <a:latin typeface="Arial MT"/>
              <a:cs typeface="Arial MT"/>
            </a:endParaRPr>
          </a:p>
          <a:p>
            <a:pPr marL="193882" marR="183722" algn="ctr">
              <a:spcBef>
                <a:spcPts val="800"/>
              </a:spcBef>
            </a:pPr>
            <a:r>
              <a:rPr sz="1333" dirty="0">
                <a:latin typeface="Arial MT"/>
                <a:cs typeface="Arial MT"/>
              </a:rPr>
              <a:t>Fully</a:t>
            </a:r>
            <a:r>
              <a:rPr sz="1333" spc="-4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Connected </a:t>
            </a:r>
            <a:r>
              <a:rPr sz="1333" dirty="0">
                <a:latin typeface="Arial MT"/>
                <a:cs typeface="Arial MT"/>
              </a:rPr>
              <a:t>Layer</a:t>
            </a:r>
            <a:r>
              <a:rPr sz="1333" spc="-7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(1000)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68724" y="5392201"/>
            <a:ext cx="55033" cy="294639"/>
            <a:chOff x="4551542" y="4044150"/>
            <a:chExt cx="41275" cy="220979"/>
          </a:xfrm>
        </p:grpSpPr>
        <p:sp>
          <p:nvSpPr>
            <p:cNvPr id="19" name="object 19"/>
            <p:cNvSpPr/>
            <p:nvPr/>
          </p:nvSpPr>
          <p:spPr>
            <a:xfrm>
              <a:off x="4572037" y="404415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6304" y="4216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6304" y="4216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77862"/>
            <a:ext cx="93635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638" y="542939"/>
            <a:ext cx="1107440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11" name="object 11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981587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67" y="1919333"/>
            <a:ext cx="1663700" cy="252307"/>
            <a:chOff x="3948200" y="1439500"/>
            <a:chExt cx="1247775" cy="189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25" y="1449025"/>
              <a:ext cx="1228549" cy="170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62" y="1444262"/>
              <a:ext cx="1238250" cy="179705"/>
            </a:xfrm>
            <a:custGeom>
              <a:avLst/>
              <a:gdLst/>
              <a:ahLst/>
              <a:cxnLst/>
              <a:rect l="l" t="t" r="r" b="b"/>
              <a:pathLst>
                <a:path w="1238250" h="179705">
                  <a:moveTo>
                    <a:pt x="0" y="0"/>
                  </a:moveTo>
                  <a:lnTo>
                    <a:pt x="1238074" y="0"/>
                  </a:lnTo>
                  <a:lnTo>
                    <a:pt x="1238074" y="179649"/>
                  </a:lnTo>
                  <a:lnTo>
                    <a:pt x="0" y="1796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68673" y="1625766"/>
            <a:ext cx="55033" cy="294639"/>
            <a:chOff x="4551504" y="1219324"/>
            <a:chExt cx="41275" cy="220979"/>
          </a:xfrm>
        </p:grpSpPr>
        <p:sp>
          <p:nvSpPr>
            <p:cNvPr id="8" name="object 8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6296" y="1877889"/>
            <a:ext cx="113284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9036"/>
            <a:ext cx="97213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919333"/>
            <a:ext cx="1663700" cy="465667"/>
            <a:chOff x="3948187" y="1439500"/>
            <a:chExt cx="1247775" cy="349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12" y="1449025"/>
              <a:ext cx="1228574" cy="3300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68673" y="1625766"/>
            <a:ext cx="55033" cy="294639"/>
            <a:chOff x="4551504" y="1219324"/>
            <a:chExt cx="41275" cy="220979"/>
          </a:xfrm>
        </p:grpSpPr>
        <p:sp>
          <p:nvSpPr>
            <p:cNvPr id="8" name="object 8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9036"/>
            <a:ext cx="1030147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5"/>
            <a:ext cx="1663700" cy="2304627"/>
            <a:chOff x="3948187" y="824599"/>
            <a:chExt cx="1247775" cy="1728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534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544195"/>
            </a:xfrm>
            <a:custGeom>
              <a:avLst/>
              <a:gdLst/>
              <a:ahLst/>
              <a:cxnLst/>
              <a:rect l="l" t="t" r="r" b="b"/>
              <a:pathLst>
                <a:path w="1238250" h="544194">
                  <a:moveTo>
                    <a:pt x="0" y="0"/>
                  </a:moveTo>
                  <a:lnTo>
                    <a:pt x="1238099" y="0"/>
                  </a:lnTo>
                  <a:lnTo>
                    <a:pt x="1238099" y="544125"/>
                  </a:lnTo>
                  <a:lnTo>
                    <a:pt x="0" y="5441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9"/>
            <a:ext cx="1132840" cy="12481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1833"/>
              </a:spcBef>
            </a:pPr>
            <a:endParaRPr sz="1600">
              <a:latin typeface="Arial MT"/>
              <a:cs typeface="Arial MT"/>
            </a:endParaRPr>
          </a:p>
          <a:p>
            <a:pPr marL="77045"/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77862"/>
            <a:ext cx="984536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5"/>
            <a:ext cx="1663700" cy="2304627"/>
            <a:chOff x="3948187" y="824599"/>
            <a:chExt cx="1247775" cy="1728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534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544195"/>
            </a:xfrm>
            <a:custGeom>
              <a:avLst/>
              <a:gdLst/>
              <a:ahLst/>
              <a:cxnLst/>
              <a:rect l="l" t="t" r="r" b="b"/>
              <a:pathLst>
                <a:path w="1238250" h="544194">
                  <a:moveTo>
                    <a:pt x="0" y="0"/>
                  </a:moveTo>
                  <a:lnTo>
                    <a:pt x="1238099" y="0"/>
                  </a:lnTo>
                  <a:lnTo>
                    <a:pt x="1238099" y="544125"/>
                  </a:lnTo>
                  <a:lnTo>
                    <a:pt x="0" y="5441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9"/>
            <a:ext cx="1132840" cy="12481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1833"/>
              </a:spcBef>
            </a:pPr>
            <a:endParaRPr sz="1600">
              <a:latin typeface="Arial MT"/>
              <a:cs typeface="Arial MT"/>
            </a:endParaRPr>
          </a:p>
          <a:p>
            <a:pPr marL="77045"/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70100" y="2123732"/>
            <a:ext cx="1166707" cy="306493"/>
          </a:xfrm>
          <a:custGeom>
            <a:avLst/>
            <a:gdLst/>
            <a:ahLst/>
            <a:cxnLst/>
            <a:rect l="l" t="t" r="r" b="b"/>
            <a:pathLst>
              <a:path w="875029" h="229869">
                <a:moveTo>
                  <a:pt x="0" y="0"/>
                </a:moveTo>
                <a:lnTo>
                  <a:pt x="874499" y="0"/>
                </a:lnTo>
                <a:lnTo>
                  <a:pt x="874499" y="229799"/>
                </a:lnTo>
                <a:lnTo>
                  <a:pt x="0" y="229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77862"/>
            <a:ext cx="1018949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5"/>
            <a:ext cx="1663700" cy="2304627"/>
            <a:chOff x="3948187" y="824599"/>
            <a:chExt cx="1247775" cy="1728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534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544195"/>
            </a:xfrm>
            <a:custGeom>
              <a:avLst/>
              <a:gdLst/>
              <a:ahLst/>
              <a:cxnLst/>
              <a:rect l="l" t="t" r="r" b="b"/>
              <a:pathLst>
                <a:path w="1238250" h="544194">
                  <a:moveTo>
                    <a:pt x="0" y="0"/>
                  </a:moveTo>
                  <a:lnTo>
                    <a:pt x="1238099" y="0"/>
                  </a:lnTo>
                  <a:lnTo>
                    <a:pt x="1238099" y="544125"/>
                  </a:lnTo>
                  <a:lnTo>
                    <a:pt x="0" y="5441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75534" y="1625765"/>
            <a:ext cx="1142153" cy="1634067"/>
            <a:chOff x="4031650" y="1219324"/>
            <a:chExt cx="856615" cy="1225550"/>
          </a:xfrm>
        </p:grpSpPr>
        <p:sp>
          <p:nvSpPr>
            <p:cNvPr id="11" name="object 11"/>
            <p:cNvSpPr/>
            <p:nvPr/>
          </p:nvSpPr>
          <p:spPr>
            <a:xfrm>
              <a:off x="4572000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0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1175" y="2049999"/>
              <a:ext cx="837565" cy="385445"/>
            </a:xfrm>
            <a:custGeom>
              <a:avLst/>
              <a:gdLst/>
              <a:ahLst/>
              <a:cxnLst/>
              <a:rect l="l" t="t" r="r" b="b"/>
              <a:pathLst>
                <a:path w="837564" h="385444">
                  <a:moveTo>
                    <a:pt x="0" y="0"/>
                  </a:moveTo>
                  <a:lnTo>
                    <a:pt x="836999" y="0"/>
                  </a:lnTo>
                  <a:lnTo>
                    <a:pt x="8369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22583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6433" y="35791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5" name="object 25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8" name="object 28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5602" y="4328285"/>
            <a:ext cx="1196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56" y="187695"/>
            <a:ext cx="1070077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5"/>
            <a:ext cx="1663700" cy="2304627"/>
            <a:chOff x="3948187" y="824599"/>
            <a:chExt cx="1247775" cy="1728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534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544195"/>
            </a:xfrm>
            <a:custGeom>
              <a:avLst/>
              <a:gdLst/>
              <a:ahLst/>
              <a:cxnLst/>
              <a:rect l="l" t="t" r="r" b="b"/>
              <a:pathLst>
                <a:path w="1238250" h="544194">
                  <a:moveTo>
                    <a:pt x="0" y="0"/>
                  </a:moveTo>
                  <a:lnTo>
                    <a:pt x="1238099" y="0"/>
                  </a:lnTo>
                  <a:lnTo>
                    <a:pt x="1238099" y="544125"/>
                  </a:lnTo>
                  <a:lnTo>
                    <a:pt x="0" y="5441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22583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3" name="object 23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6" name="object 26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4047" y="5722826"/>
            <a:ext cx="109307" cy="14074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00083" y="3572849"/>
          <a:ext cx="1929552" cy="22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047">
                <a:tc gridSpan="3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100" dirty="0">
                          <a:latin typeface="Roboto"/>
                          <a:cs typeface="Roboto"/>
                        </a:rPr>
                        <a:t>Conv</a:t>
                      </a:r>
                      <a:r>
                        <a:rPr sz="21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100" spc="-10" dirty="0">
                          <a:latin typeface="Roboto"/>
                          <a:cs typeface="Roboto"/>
                        </a:rPr>
                        <a:t>(3x3)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8034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3655">
                        <a:lnSpc>
                          <a:spcPts val="1060"/>
                        </a:lnSpc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56633" marB="0"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3029467" y="1345199"/>
            <a:ext cx="1192107" cy="3925147"/>
            <a:chOff x="2272100" y="1008899"/>
            <a:chExt cx="894080" cy="2943860"/>
          </a:xfrm>
        </p:grpSpPr>
        <p:sp>
          <p:nvSpPr>
            <p:cNvPr id="32" name="object 32"/>
            <p:cNvSpPr/>
            <p:nvPr/>
          </p:nvSpPr>
          <p:spPr>
            <a:xfrm>
              <a:off x="2281625" y="1018424"/>
              <a:ext cx="875030" cy="1538605"/>
            </a:xfrm>
            <a:custGeom>
              <a:avLst/>
              <a:gdLst/>
              <a:ahLst/>
              <a:cxnLst/>
              <a:rect l="l" t="t" r="r" b="b"/>
              <a:pathLst>
                <a:path w="875030" h="1538605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0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866" y="767299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301" y="767442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5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16" y="1313012"/>
                  </a:lnTo>
                  <a:lnTo>
                    <a:pt x="874499" y="153800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1625" y="1018424"/>
              <a:ext cx="875030" cy="2924810"/>
            </a:xfrm>
            <a:custGeom>
              <a:avLst/>
              <a:gdLst/>
              <a:ahLst/>
              <a:cxnLst/>
              <a:rect l="l" t="t" r="r" b="b"/>
              <a:pathLst>
                <a:path w="875030" h="2924810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1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937" y="767442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260" y="767299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6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99" y="1319381"/>
                  </a:lnTo>
                  <a:lnTo>
                    <a:pt x="874499" y="1538006"/>
                  </a:lnTo>
                  <a:lnTo>
                    <a:pt x="873714" y="1594177"/>
                  </a:lnTo>
                  <a:lnTo>
                    <a:pt x="871376" y="1649847"/>
                  </a:lnTo>
                  <a:lnTo>
                    <a:pt x="867513" y="1704960"/>
                  </a:lnTo>
                  <a:lnTo>
                    <a:pt x="862154" y="1759464"/>
                  </a:lnTo>
                  <a:lnTo>
                    <a:pt x="855326" y="1813302"/>
                  </a:lnTo>
                  <a:lnTo>
                    <a:pt x="847059" y="1866420"/>
                  </a:lnTo>
                  <a:lnTo>
                    <a:pt x="837379" y="1918763"/>
                  </a:lnTo>
                  <a:lnTo>
                    <a:pt x="826315" y="1970277"/>
                  </a:lnTo>
                  <a:lnTo>
                    <a:pt x="813896" y="2020906"/>
                  </a:lnTo>
                  <a:lnTo>
                    <a:pt x="800148" y="2070597"/>
                  </a:lnTo>
                  <a:lnTo>
                    <a:pt x="785101" y="2119294"/>
                  </a:lnTo>
                  <a:lnTo>
                    <a:pt x="768782" y="2166942"/>
                  </a:lnTo>
                  <a:lnTo>
                    <a:pt x="751220" y="2213488"/>
                  </a:lnTo>
                  <a:lnTo>
                    <a:pt x="732442" y="2258875"/>
                  </a:lnTo>
                  <a:lnTo>
                    <a:pt x="712477" y="2303050"/>
                  </a:lnTo>
                  <a:lnTo>
                    <a:pt x="691352" y="2345958"/>
                  </a:lnTo>
                  <a:lnTo>
                    <a:pt x="669097" y="2387544"/>
                  </a:lnTo>
                  <a:lnTo>
                    <a:pt x="645738" y="2427754"/>
                  </a:lnTo>
                  <a:lnTo>
                    <a:pt x="621304" y="2466532"/>
                  </a:lnTo>
                  <a:lnTo>
                    <a:pt x="595824" y="2503823"/>
                  </a:lnTo>
                  <a:lnTo>
                    <a:pt x="569324" y="2539574"/>
                  </a:lnTo>
                  <a:lnTo>
                    <a:pt x="541834" y="2573730"/>
                  </a:lnTo>
                  <a:lnTo>
                    <a:pt x="513381" y="2606235"/>
                  </a:lnTo>
                  <a:lnTo>
                    <a:pt x="483994" y="2637035"/>
                  </a:lnTo>
                  <a:lnTo>
                    <a:pt x="453700" y="2666076"/>
                  </a:lnTo>
                  <a:lnTo>
                    <a:pt x="422528" y="2693302"/>
                  </a:lnTo>
                  <a:lnTo>
                    <a:pt x="390506" y="2718659"/>
                  </a:lnTo>
                  <a:lnTo>
                    <a:pt x="357662" y="2742092"/>
                  </a:lnTo>
                  <a:lnTo>
                    <a:pt x="324023" y="2763546"/>
                  </a:lnTo>
                  <a:lnTo>
                    <a:pt x="289619" y="2782968"/>
                  </a:lnTo>
                  <a:lnTo>
                    <a:pt x="254477" y="2800301"/>
                  </a:lnTo>
                  <a:lnTo>
                    <a:pt x="218624" y="2815491"/>
                  </a:lnTo>
                  <a:lnTo>
                    <a:pt x="218624" y="2924804"/>
                  </a:lnTo>
                  <a:lnTo>
                    <a:pt x="0" y="2748074"/>
                  </a:lnTo>
                  <a:lnTo>
                    <a:pt x="218624" y="2487554"/>
                  </a:lnTo>
                  <a:lnTo>
                    <a:pt x="218624" y="2596866"/>
                  </a:lnTo>
                  <a:lnTo>
                    <a:pt x="255524" y="2581192"/>
                  </a:lnTo>
                  <a:lnTo>
                    <a:pt x="291691" y="2563233"/>
                  </a:lnTo>
                  <a:lnTo>
                    <a:pt x="327091" y="2543049"/>
                  </a:lnTo>
                  <a:lnTo>
                    <a:pt x="361693" y="2520698"/>
                  </a:lnTo>
                  <a:lnTo>
                    <a:pt x="395463" y="2496238"/>
                  </a:lnTo>
                  <a:lnTo>
                    <a:pt x="428368" y="2469728"/>
                  </a:lnTo>
                  <a:lnTo>
                    <a:pt x="460377" y="2441226"/>
                  </a:lnTo>
                  <a:lnTo>
                    <a:pt x="491456" y="2410791"/>
                  </a:lnTo>
                  <a:lnTo>
                    <a:pt x="521573" y="2378482"/>
                  </a:lnTo>
                  <a:lnTo>
                    <a:pt x="550695" y="2344357"/>
                  </a:lnTo>
                  <a:lnTo>
                    <a:pt x="578789" y="2308474"/>
                  </a:lnTo>
                  <a:lnTo>
                    <a:pt x="605823" y="2270891"/>
                  </a:lnTo>
                  <a:lnTo>
                    <a:pt x="631764" y="2231668"/>
                  </a:lnTo>
                  <a:lnTo>
                    <a:pt x="656579" y="2190863"/>
                  </a:lnTo>
                  <a:lnTo>
                    <a:pt x="680236" y="2148534"/>
                  </a:lnTo>
                  <a:lnTo>
                    <a:pt x="702702" y="2104740"/>
                  </a:lnTo>
                  <a:lnTo>
                    <a:pt x="723944" y="2059539"/>
                  </a:lnTo>
                  <a:lnTo>
                    <a:pt x="743929" y="2012990"/>
                  </a:lnTo>
                  <a:lnTo>
                    <a:pt x="762625" y="1965151"/>
                  </a:lnTo>
                  <a:lnTo>
                    <a:pt x="780000" y="1916081"/>
                  </a:lnTo>
                  <a:lnTo>
                    <a:pt x="796020" y="1865838"/>
                  </a:lnTo>
                  <a:lnTo>
                    <a:pt x="810652" y="1814481"/>
                  </a:lnTo>
                  <a:lnTo>
                    <a:pt x="823865" y="1762068"/>
                  </a:lnTo>
                  <a:lnTo>
                    <a:pt x="835625" y="1708658"/>
                  </a:lnTo>
                  <a:lnTo>
                    <a:pt x="845900" y="1654308"/>
                  </a:lnTo>
                  <a:lnTo>
                    <a:pt x="854657" y="1599079"/>
                  </a:lnTo>
                  <a:lnTo>
                    <a:pt x="861863" y="1543028"/>
                  </a:lnTo>
                  <a:lnTo>
                    <a:pt x="867486" y="1486213"/>
                  </a:lnTo>
                  <a:lnTo>
                    <a:pt x="871493" y="14286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3212" y="4196249"/>
            <a:ext cx="3078480" cy="973835"/>
          </a:xfrm>
          <a:prstGeom prst="rect">
            <a:avLst/>
          </a:prstGeom>
        </p:spPr>
        <p:txBody>
          <a:bodyPr vert="horz" wrap="square" lIns="0" tIns="149013" rIns="0" bIns="0" rtlCol="0">
            <a:spAutoFit/>
          </a:bodyPr>
          <a:lstStyle/>
          <a:p>
            <a:pPr marL="1899026">
              <a:spcBef>
                <a:spcPts val="117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marL="16933">
              <a:spcBef>
                <a:spcPts val="13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1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+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27024"/>
            <a:ext cx="1072911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5"/>
            <a:ext cx="1663700" cy="2304627"/>
            <a:chOff x="3948187" y="824599"/>
            <a:chExt cx="1247775" cy="1728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534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544195"/>
            </a:xfrm>
            <a:custGeom>
              <a:avLst/>
              <a:gdLst/>
              <a:ahLst/>
              <a:cxnLst/>
              <a:rect l="l" t="t" r="r" b="b"/>
              <a:pathLst>
                <a:path w="1238250" h="544194">
                  <a:moveTo>
                    <a:pt x="0" y="0"/>
                  </a:moveTo>
                  <a:lnTo>
                    <a:pt x="1238099" y="0"/>
                  </a:lnTo>
                  <a:lnTo>
                    <a:pt x="1238099" y="544125"/>
                  </a:lnTo>
                  <a:lnTo>
                    <a:pt x="0" y="5441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22583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3" name="object 23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6" name="object 26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4047" y="5722826"/>
            <a:ext cx="109307" cy="14074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00083" y="3572849"/>
          <a:ext cx="1929552" cy="22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047">
                <a:tc gridSpan="3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100" dirty="0">
                          <a:latin typeface="Roboto"/>
                          <a:cs typeface="Roboto"/>
                        </a:rPr>
                        <a:t>Conv</a:t>
                      </a:r>
                      <a:r>
                        <a:rPr sz="21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100" spc="-10" dirty="0">
                          <a:latin typeface="Roboto"/>
                          <a:cs typeface="Roboto"/>
                        </a:rPr>
                        <a:t>(3x3)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8034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3655">
                        <a:lnSpc>
                          <a:spcPts val="1060"/>
                        </a:lnSpc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56633" marB="0"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3029467" y="1345199"/>
            <a:ext cx="1192107" cy="3925147"/>
            <a:chOff x="2272100" y="1008899"/>
            <a:chExt cx="894080" cy="2943860"/>
          </a:xfrm>
        </p:grpSpPr>
        <p:sp>
          <p:nvSpPr>
            <p:cNvPr id="32" name="object 32"/>
            <p:cNvSpPr/>
            <p:nvPr/>
          </p:nvSpPr>
          <p:spPr>
            <a:xfrm>
              <a:off x="2281625" y="1018424"/>
              <a:ext cx="875030" cy="1538605"/>
            </a:xfrm>
            <a:custGeom>
              <a:avLst/>
              <a:gdLst/>
              <a:ahLst/>
              <a:cxnLst/>
              <a:rect l="l" t="t" r="r" b="b"/>
              <a:pathLst>
                <a:path w="875030" h="1538605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0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866" y="767299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301" y="767442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5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16" y="1313012"/>
                  </a:lnTo>
                  <a:lnTo>
                    <a:pt x="874499" y="153800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1625" y="1018424"/>
              <a:ext cx="875030" cy="2924810"/>
            </a:xfrm>
            <a:custGeom>
              <a:avLst/>
              <a:gdLst/>
              <a:ahLst/>
              <a:cxnLst/>
              <a:rect l="l" t="t" r="r" b="b"/>
              <a:pathLst>
                <a:path w="875030" h="2924810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1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937" y="767442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260" y="767299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6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99" y="1319381"/>
                  </a:lnTo>
                  <a:lnTo>
                    <a:pt x="874499" y="1538006"/>
                  </a:lnTo>
                  <a:lnTo>
                    <a:pt x="873714" y="1594177"/>
                  </a:lnTo>
                  <a:lnTo>
                    <a:pt x="871376" y="1649847"/>
                  </a:lnTo>
                  <a:lnTo>
                    <a:pt x="867513" y="1704960"/>
                  </a:lnTo>
                  <a:lnTo>
                    <a:pt x="862154" y="1759464"/>
                  </a:lnTo>
                  <a:lnTo>
                    <a:pt x="855326" y="1813302"/>
                  </a:lnTo>
                  <a:lnTo>
                    <a:pt x="847059" y="1866420"/>
                  </a:lnTo>
                  <a:lnTo>
                    <a:pt x="837379" y="1918763"/>
                  </a:lnTo>
                  <a:lnTo>
                    <a:pt x="826315" y="1970277"/>
                  </a:lnTo>
                  <a:lnTo>
                    <a:pt x="813896" y="2020906"/>
                  </a:lnTo>
                  <a:lnTo>
                    <a:pt x="800148" y="2070597"/>
                  </a:lnTo>
                  <a:lnTo>
                    <a:pt x="785101" y="2119294"/>
                  </a:lnTo>
                  <a:lnTo>
                    <a:pt x="768782" y="2166942"/>
                  </a:lnTo>
                  <a:lnTo>
                    <a:pt x="751220" y="2213488"/>
                  </a:lnTo>
                  <a:lnTo>
                    <a:pt x="732442" y="2258875"/>
                  </a:lnTo>
                  <a:lnTo>
                    <a:pt x="712477" y="2303050"/>
                  </a:lnTo>
                  <a:lnTo>
                    <a:pt x="691352" y="2345958"/>
                  </a:lnTo>
                  <a:lnTo>
                    <a:pt x="669097" y="2387544"/>
                  </a:lnTo>
                  <a:lnTo>
                    <a:pt x="645738" y="2427754"/>
                  </a:lnTo>
                  <a:lnTo>
                    <a:pt x="621304" y="2466532"/>
                  </a:lnTo>
                  <a:lnTo>
                    <a:pt x="595824" y="2503823"/>
                  </a:lnTo>
                  <a:lnTo>
                    <a:pt x="569324" y="2539574"/>
                  </a:lnTo>
                  <a:lnTo>
                    <a:pt x="541834" y="2573730"/>
                  </a:lnTo>
                  <a:lnTo>
                    <a:pt x="513381" y="2606235"/>
                  </a:lnTo>
                  <a:lnTo>
                    <a:pt x="483994" y="2637035"/>
                  </a:lnTo>
                  <a:lnTo>
                    <a:pt x="453700" y="2666076"/>
                  </a:lnTo>
                  <a:lnTo>
                    <a:pt x="422528" y="2693302"/>
                  </a:lnTo>
                  <a:lnTo>
                    <a:pt x="390506" y="2718659"/>
                  </a:lnTo>
                  <a:lnTo>
                    <a:pt x="357662" y="2742092"/>
                  </a:lnTo>
                  <a:lnTo>
                    <a:pt x="324023" y="2763546"/>
                  </a:lnTo>
                  <a:lnTo>
                    <a:pt x="289619" y="2782968"/>
                  </a:lnTo>
                  <a:lnTo>
                    <a:pt x="254477" y="2800301"/>
                  </a:lnTo>
                  <a:lnTo>
                    <a:pt x="218624" y="2815491"/>
                  </a:lnTo>
                  <a:lnTo>
                    <a:pt x="218624" y="2924804"/>
                  </a:lnTo>
                  <a:lnTo>
                    <a:pt x="0" y="2748074"/>
                  </a:lnTo>
                  <a:lnTo>
                    <a:pt x="218624" y="2487554"/>
                  </a:lnTo>
                  <a:lnTo>
                    <a:pt x="218624" y="2596866"/>
                  </a:lnTo>
                  <a:lnTo>
                    <a:pt x="255524" y="2581192"/>
                  </a:lnTo>
                  <a:lnTo>
                    <a:pt x="291691" y="2563233"/>
                  </a:lnTo>
                  <a:lnTo>
                    <a:pt x="327091" y="2543049"/>
                  </a:lnTo>
                  <a:lnTo>
                    <a:pt x="361693" y="2520698"/>
                  </a:lnTo>
                  <a:lnTo>
                    <a:pt x="395463" y="2496238"/>
                  </a:lnTo>
                  <a:lnTo>
                    <a:pt x="428368" y="2469728"/>
                  </a:lnTo>
                  <a:lnTo>
                    <a:pt x="460377" y="2441226"/>
                  </a:lnTo>
                  <a:lnTo>
                    <a:pt x="491456" y="2410791"/>
                  </a:lnTo>
                  <a:lnTo>
                    <a:pt x="521573" y="2378482"/>
                  </a:lnTo>
                  <a:lnTo>
                    <a:pt x="550695" y="2344357"/>
                  </a:lnTo>
                  <a:lnTo>
                    <a:pt x="578789" y="2308474"/>
                  </a:lnTo>
                  <a:lnTo>
                    <a:pt x="605823" y="2270891"/>
                  </a:lnTo>
                  <a:lnTo>
                    <a:pt x="631764" y="2231668"/>
                  </a:lnTo>
                  <a:lnTo>
                    <a:pt x="656579" y="2190863"/>
                  </a:lnTo>
                  <a:lnTo>
                    <a:pt x="680236" y="2148534"/>
                  </a:lnTo>
                  <a:lnTo>
                    <a:pt x="702702" y="2104740"/>
                  </a:lnTo>
                  <a:lnTo>
                    <a:pt x="723944" y="2059539"/>
                  </a:lnTo>
                  <a:lnTo>
                    <a:pt x="743929" y="2012990"/>
                  </a:lnTo>
                  <a:lnTo>
                    <a:pt x="762625" y="1965151"/>
                  </a:lnTo>
                  <a:lnTo>
                    <a:pt x="780000" y="1916081"/>
                  </a:lnTo>
                  <a:lnTo>
                    <a:pt x="796020" y="1865838"/>
                  </a:lnTo>
                  <a:lnTo>
                    <a:pt x="810652" y="1814481"/>
                  </a:lnTo>
                  <a:lnTo>
                    <a:pt x="823865" y="1762068"/>
                  </a:lnTo>
                  <a:lnTo>
                    <a:pt x="835625" y="1708658"/>
                  </a:lnTo>
                  <a:lnTo>
                    <a:pt x="845900" y="1654308"/>
                  </a:lnTo>
                  <a:lnTo>
                    <a:pt x="854657" y="1599079"/>
                  </a:lnTo>
                  <a:lnTo>
                    <a:pt x="861863" y="1543028"/>
                  </a:lnTo>
                  <a:lnTo>
                    <a:pt x="867486" y="1486213"/>
                  </a:lnTo>
                  <a:lnTo>
                    <a:pt x="871493" y="14286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108600" y="5484545"/>
            <a:ext cx="933873" cy="110067"/>
            <a:chOff x="1581449" y="4113409"/>
            <a:chExt cx="700405" cy="82550"/>
          </a:xfrm>
        </p:grpSpPr>
        <p:sp>
          <p:nvSpPr>
            <p:cNvPr id="35" name="object 35"/>
            <p:cNvSpPr/>
            <p:nvPr/>
          </p:nvSpPr>
          <p:spPr>
            <a:xfrm>
              <a:off x="1677424" y="4154399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449" y="4113409"/>
              <a:ext cx="105500" cy="8198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83212" y="4196249"/>
            <a:ext cx="3078480" cy="1312453"/>
          </a:xfrm>
          <a:prstGeom prst="rect">
            <a:avLst/>
          </a:prstGeom>
        </p:spPr>
        <p:txBody>
          <a:bodyPr vert="horz" wrap="square" lIns="0" tIns="149013" rIns="0" bIns="0" rtlCol="0">
            <a:spAutoFit/>
          </a:bodyPr>
          <a:lstStyle/>
          <a:p>
            <a:pPr marL="1882093" algn="ctr">
              <a:spcBef>
                <a:spcPts val="117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 dirty="0">
              <a:latin typeface="Roboto"/>
              <a:cs typeface="Roboto"/>
            </a:endParaRPr>
          </a:p>
          <a:p>
            <a:pPr marL="16933">
              <a:spcBef>
                <a:spcPts val="13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1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+</a:t>
            </a:r>
            <a:endParaRPr sz="2400" dirty="0">
              <a:latin typeface="Roboto"/>
              <a:cs typeface="Roboto"/>
            </a:endParaRPr>
          </a:p>
          <a:p>
            <a:pPr marL="1963371" algn="ctr">
              <a:spcBef>
                <a:spcPts val="360"/>
              </a:spcBef>
            </a:pPr>
            <a:r>
              <a:rPr sz="1867" spc="-27" dirty="0">
                <a:latin typeface="Roboto"/>
                <a:cs typeface="Roboto"/>
              </a:rPr>
              <a:t>ReLU</a:t>
            </a:r>
            <a:endParaRPr sz="1867" dirty="0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6433" y="5887999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262460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Output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110744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5515" y="1877888"/>
            <a:ext cx="1134533" cy="19738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5144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1833"/>
              </a:spcBef>
            </a:pPr>
            <a:endParaRPr sz="1600">
              <a:latin typeface="Arial MT"/>
              <a:cs typeface="Arial MT"/>
            </a:endParaRPr>
          </a:p>
          <a:p>
            <a:pPr marL="77891"/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  <a:p>
            <a:pPr>
              <a:spcBef>
                <a:spcPts val="1527"/>
              </a:spcBef>
            </a:pPr>
            <a:endParaRPr sz="1733">
              <a:latin typeface="Arial MT"/>
              <a:cs typeface="Arial MT"/>
            </a:endParaRPr>
          </a:p>
          <a:p>
            <a:pPr marL="16933"/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9036"/>
            <a:ext cx="1094740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5515" y="1877888"/>
            <a:ext cx="1134533" cy="19738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5144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1833"/>
              </a:spcBef>
            </a:pPr>
            <a:endParaRPr sz="1600">
              <a:latin typeface="Arial MT"/>
              <a:cs typeface="Arial MT"/>
            </a:endParaRPr>
          </a:p>
          <a:p>
            <a:pPr marL="77891"/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  <a:p>
            <a:pPr>
              <a:spcBef>
                <a:spcPts val="1527"/>
              </a:spcBef>
            </a:pPr>
            <a:endParaRPr sz="1733">
              <a:latin typeface="Arial MT"/>
              <a:cs typeface="Arial MT"/>
            </a:endParaRPr>
          </a:p>
          <a:p>
            <a:pPr marL="16933"/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70100" y="2834934"/>
            <a:ext cx="1166707" cy="306493"/>
          </a:xfrm>
          <a:custGeom>
            <a:avLst/>
            <a:gdLst/>
            <a:ahLst/>
            <a:cxnLst/>
            <a:rect l="l" t="t" r="r" b="b"/>
            <a:pathLst>
              <a:path w="875029" h="229869">
                <a:moveTo>
                  <a:pt x="0" y="0"/>
                </a:moveTo>
                <a:lnTo>
                  <a:pt x="874499" y="0"/>
                </a:lnTo>
                <a:lnTo>
                  <a:pt x="874499" y="229799"/>
                </a:lnTo>
                <a:lnTo>
                  <a:pt x="0" y="229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1039482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75534" y="1625765"/>
            <a:ext cx="1142153" cy="2345267"/>
            <a:chOff x="4031650" y="1219324"/>
            <a:chExt cx="856615" cy="1758950"/>
          </a:xfrm>
        </p:grpSpPr>
        <p:sp>
          <p:nvSpPr>
            <p:cNvPr id="11" name="object 11"/>
            <p:cNvSpPr/>
            <p:nvPr/>
          </p:nvSpPr>
          <p:spPr>
            <a:xfrm>
              <a:off x="4572000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0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1175" y="2583399"/>
              <a:ext cx="837565" cy="385445"/>
            </a:xfrm>
            <a:custGeom>
              <a:avLst/>
              <a:gdLst/>
              <a:ahLst/>
              <a:cxnLst/>
              <a:rect l="l" t="t" r="r" b="b"/>
              <a:pathLst>
                <a:path w="837564" h="385444">
                  <a:moveTo>
                    <a:pt x="0" y="0"/>
                  </a:moveTo>
                  <a:lnTo>
                    <a:pt x="836999" y="0"/>
                  </a:lnTo>
                  <a:lnTo>
                    <a:pt x="8369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6433" y="2258399"/>
            <a:ext cx="1930400" cy="6471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59267" rIns="0" bIns="0" rtlCol="0">
            <a:spAutoFit/>
          </a:bodyPr>
          <a:lstStyle/>
          <a:p>
            <a:pPr marL="312412">
              <a:spcBef>
                <a:spcPts val="46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  <a:p>
            <a:pPr marL="390304">
              <a:spcBef>
                <a:spcPts val="67"/>
              </a:spcBef>
            </a:pPr>
            <a:r>
              <a:rPr sz="1600" spc="-13" dirty="0">
                <a:latin typeface="Roboto"/>
                <a:cs typeface="Roboto"/>
              </a:rPr>
              <a:t>Stride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=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3" dirty="0">
                <a:latin typeface="Roboto"/>
                <a:cs typeface="Roboto"/>
              </a:rPr>
              <a:t>(2,2)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6433" y="35791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6" name="object 26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9" name="object 29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5602" y="4328285"/>
            <a:ext cx="1196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16" y="542939"/>
            <a:ext cx="11280877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11" name="object 11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38534"/>
            <a:ext cx="1072726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2258399"/>
            <a:ext cx="1930400" cy="6471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59267" rIns="0" bIns="0" rtlCol="0">
            <a:spAutoFit/>
          </a:bodyPr>
          <a:lstStyle/>
          <a:p>
            <a:pPr marL="312412">
              <a:spcBef>
                <a:spcPts val="46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  <a:p>
            <a:pPr marL="390304">
              <a:spcBef>
                <a:spcPts val="67"/>
              </a:spcBef>
            </a:pPr>
            <a:r>
              <a:rPr sz="1600" spc="-13" dirty="0">
                <a:latin typeface="Roboto"/>
                <a:cs typeface="Roboto"/>
              </a:rPr>
              <a:t>Stride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=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3" dirty="0">
                <a:latin typeface="Roboto"/>
                <a:cs typeface="Roboto"/>
              </a:rPr>
              <a:t>(2,2)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6433" y="35791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5" name="object 25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8" name="object 28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14047" y="4279300"/>
            <a:ext cx="110067" cy="1584960"/>
            <a:chOff x="1510535" y="3209475"/>
            <a:chExt cx="82550" cy="1188720"/>
          </a:xfrm>
        </p:grpSpPr>
        <p:sp>
          <p:nvSpPr>
            <p:cNvPr id="32" name="object 32"/>
            <p:cNvSpPr/>
            <p:nvPr/>
          </p:nvSpPr>
          <p:spPr>
            <a:xfrm>
              <a:off x="1551525" y="3219000"/>
              <a:ext cx="1905" cy="1083310"/>
            </a:xfrm>
            <a:custGeom>
              <a:avLst/>
              <a:gdLst/>
              <a:ahLst/>
              <a:cxnLst/>
              <a:rect l="l" t="t" r="r" b="b"/>
              <a:pathLst>
                <a:path w="1905" h="1083310">
                  <a:moveTo>
                    <a:pt x="1899" y="0"/>
                  </a:moveTo>
                  <a:lnTo>
                    <a:pt x="0" y="108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5" y="4292119"/>
              <a:ext cx="81980" cy="10555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59505" y="4328284"/>
            <a:ext cx="2801620" cy="91753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22173"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>
              <a:spcBef>
                <a:spcPts val="313"/>
              </a:spcBef>
            </a:pPr>
            <a:endParaRPr sz="1867">
              <a:latin typeface="Roboto"/>
              <a:cs typeface="Roboto"/>
            </a:endParaRPr>
          </a:p>
          <a:p>
            <a:pPr marL="16933">
              <a:spcBef>
                <a:spcPts val="7"/>
              </a:spcBef>
            </a:pPr>
            <a:r>
              <a:rPr sz="1867" dirty="0">
                <a:latin typeface="Roboto"/>
                <a:cs typeface="Roboto"/>
              </a:rPr>
              <a:t>(28,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128)</a:t>
            </a:r>
            <a:endParaRPr sz="1867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1096509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919333"/>
            <a:ext cx="1663700" cy="2147147"/>
            <a:chOff x="3948187" y="1439500"/>
            <a:chExt cx="1247775" cy="1610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5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5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0" name="object 10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2258399"/>
            <a:ext cx="1930400" cy="6471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59267" rIns="0" bIns="0" rtlCol="0">
            <a:spAutoFit/>
          </a:bodyPr>
          <a:lstStyle/>
          <a:p>
            <a:pPr marL="312412">
              <a:spcBef>
                <a:spcPts val="46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  <a:p>
            <a:pPr marL="390304">
              <a:spcBef>
                <a:spcPts val="67"/>
              </a:spcBef>
            </a:pPr>
            <a:r>
              <a:rPr sz="1600" spc="-13" dirty="0">
                <a:latin typeface="Roboto"/>
                <a:cs typeface="Roboto"/>
              </a:rPr>
              <a:t>Stride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=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3" dirty="0">
                <a:latin typeface="Roboto"/>
                <a:cs typeface="Roboto"/>
              </a:rPr>
              <a:t>(2,2)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35791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4" name="object 24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7" name="object 27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5602" y="4328285"/>
            <a:ext cx="1196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14047" y="4279300"/>
            <a:ext cx="110067" cy="1584960"/>
            <a:chOff x="1510535" y="3209475"/>
            <a:chExt cx="82550" cy="1188720"/>
          </a:xfrm>
        </p:grpSpPr>
        <p:sp>
          <p:nvSpPr>
            <p:cNvPr id="32" name="object 32"/>
            <p:cNvSpPr/>
            <p:nvPr/>
          </p:nvSpPr>
          <p:spPr>
            <a:xfrm>
              <a:off x="1551525" y="3219000"/>
              <a:ext cx="1905" cy="1083310"/>
            </a:xfrm>
            <a:custGeom>
              <a:avLst/>
              <a:gdLst/>
              <a:ahLst/>
              <a:cxnLst/>
              <a:rect l="l" t="t" r="r" b="b"/>
              <a:pathLst>
                <a:path w="1905" h="1083310">
                  <a:moveTo>
                    <a:pt x="1899" y="0"/>
                  </a:moveTo>
                  <a:lnTo>
                    <a:pt x="0" y="108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5" y="4292119"/>
              <a:ext cx="81980" cy="10555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59505" y="4937885"/>
            <a:ext cx="13385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Roboto"/>
                <a:cs typeface="Roboto"/>
              </a:rPr>
              <a:t>(28,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128)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76846" y="4687524"/>
            <a:ext cx="10371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1111755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2258399"/>
            <a:ext cx="1930400" cy="6471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59267" rIns="0" bIns="0" rtlCol="0">
            <a:spAutoFit/>
          </a:bodyPr>
          <a:lstStyle/>
          <a:p>
            <a:pPr marL="312412">
              <a:spcBef>
                <a:spcPts val="46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  <a:p>
            <a:pPr marL="390304">
              <a:spcBef>
                <a:spcPts val="67"/>
              </a:spcBef>
            </a:pPr>
            <a:r>
              <a:rPr sz="1600" spc="-13" dirty="0">
                <a:latin typeface="Roboto"/>
                <a:cs typeface="Roboto"/>
              </a:rPr>
              <a:t>Stride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=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3" dirty="0">
                <a:latin typeface="Roboto"/>
                <a:cs typeface="Roboto"/>
              </a:rPr>
              <a:t>(2,2)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6433" y="35791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5" name="object 25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8" name="object 28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5602" y="4328285"/>
            <a:ext cx="1196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14047" y="4279300"/>
            <a:ext cx="110067" cy="1584960"/>
            <a:chOff x="1510535" y="3209475"/>
            <a:chExt cx="82550" cy="1188720"/>
          </a:xfrm>
        </p:grpSpPr>
        <p:sp>
          <p:nvSpPr>
            <p:cNvPr id="33" name="object 33"/>
            <p:cNvSpPr/>
            <p:nvPr/>
          </p:nvSpPr>
          <p:spPr>
            <a:xfrm>
              <a:off x="1551525" y="3219000"/>
              <a:ext cx="1905" cy="1083310"/>
            </a:xfrm>
            <a:custGeom>
              <a:avLst/>
              <a:gdLst/>
              <a:ahLst/>
              <a:cxnLst/>
              <a:rect l="l" t="t" r="r" b="b"/>
              <a:pathLst>
                <a:path w="1905" h="1083310">
                  <a:moveTo>
                    <a:pt x="1899" y="0"/>
                  </a:moveTo>
                  <a:lnTo>
                    <a:pt x="0" y="108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5" y="4292119"/>
              <a:ext cx="81980" cy="10555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59505" y="4937885"/>
            <a:ext cx="13385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Roboto"/>
                <a:cs typeface="Roboto"/>
              </a:rPr>
              <a:t>(28,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128)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76846" y="4687524"/>
            <a:ext cx="10371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9967" y="4483018"/>
            <a:ext cx="18660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Roboto"/>
                <a:cs typeface="Roboto"/>
              </a:rPr>
              <a:t>F(x):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(28,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128)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79967" y="5092618"/>
            <a:ext cx="14393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Roboto"/>
                <a:cs typeface="Roboto"/>
              </a:rPr>
              <a:t>x: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(56,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56,</a:t>
            </a:r>
            <a:r>
              <a:rPr sz="1867" spc="-33" dirty="0">
                <a:latin typeface="Roboto"/>
                <a:cs typeface="Roboto"/>
              </a:rPr>
              <a:t> 64)</a:t>
            </a:r>
            <a:endParaRPr sz="1867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9036"/>
            <a:ext cx="110744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2258399"/>
            <a:ext cx="1930400" cy="6471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59267" rIns="0" bIns="0" rtlCol="0">
            <a:spAutoFit/>
          </a:bodyPr>
          <a:lstStyle/>
          <a:p>
            <a:pPr marL="312412">
              <a:spcBef>
                <a:spcPts val="46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  <a:p>
            <a:pPr marL="390304">
              <a:spcBef>
                <a:spcPts val="67"/>
              </a:spcBef>
            </a:pPr>
            <a:r>
              <a:rPr sz="1600" spc="-13" dirty="0">
                <a:latin typeface="Roboto"/>
                <a:cs typeface="Roboto"/>
              </a:rPr>
              <a:t>Stride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=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3" dirty="0">
                <a:latin typeface="Roboto"/>
                <a:cs typeface="Roboto"/>
              </a:rPr>
              <a:t>(2,2)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6433" y="35791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5" name="object 25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8" name="object 28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5602" y="4328285"/>
            <a:ext cx="1196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14047" y="4279300"/>
            <a:ext cx="110067" cy="1584960"/>
            <a:chOff x="1510535" y="3209475"/>
            <a:chExt cx="82550" cy="1188720"/>
          </a:xfrm>
        </p:grpSpPr>
        <p:sp>
          <p:nvSpPr>
            <p:cNvPr id="33" name="object 33"/>
            <p:cNvSpPr/>
            <p:nvPr/>
          </p:nvSpPr>
          <p:spPr>
            <a:xfrm>
              <a:off x="1551525" y="3219000"/>
              <a:ext cx="1905" cy="1083310"/>
            </a:xfrm>
            <a:custGeom>
              <a:avLst/>
              <a:gdLst/>
              <a:ahLst/>
              <a:cxnLst/>
              <a:rect l="l" t="t" r="r" b="b"/>
              <a:pathLst>
                <a:path w="1905" h="1083310">
                  <a:moveTo>
                    <a:pt x="1899" y="0"/>
                  </a:moveTo>
                  <a:lnTo>
                    <a:pt x="0" y="108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5" y="4292119"/>
              <a:ext cx="81980" cy="10555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59505" y="4937885"/>
            <a:ext cx="13385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Roboto"/>
                <a:cs typeface="Roboto"/>
              </a:rPr>
              <a:t>(28,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128)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9581" y="4687524"/>
            <a:ext cx="14816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33" dirty="0">
                <a:latin typeface="Roboto"/>
                <a:cs typeface="Roboto"/>
              </a:rPr>
              <a:t>W</a:t>
            </a:r>
            <a:r>
              <a:rPr sz="2400" spc="-49" baseline="-32000" dirty="0">
                <a:latin typeface="Roboto"/>
                <a:cs typeface="Roboto"/>
              </a:rPr>
              <a:t>s</a:t>
            </a:r>
            <a:r>
              <a:rPr sz="2400" spc="-33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9967" y="4483018"/>
            <a:ext cx="18660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Roboto"/>
                <a:cs typeface="Roboto"/>
              </a:rPr>
              <a:t>F(x):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(28,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128)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79967" y="5092618"/>
            <a:ext cx="14393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Roboto"/>
                <a:cs typeface="Roboto"/>
              </a:rPr>
              <a:t>x: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(56,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56,</a:t>
            </a:r>
            <a:r>
              <a:rPr sz="1867" spc="-33" dirty="0">
                <a:latin typeface="Roboto"/>
                <a:cs typeface="Roboto"/>
              </a:rPr>
              <a:t> 64)</a:t>
            </a:r>
            <a:endParaRPr sz="1867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22483"/>
            <a:ext cx="10169832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9348" y="2271491"/>
            <a:ext cx="14816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33" dirty="0">
                <a:latin typeface="Roboto"/>
                <a:cs typeface="Roboto"/>
              </a:rPr>
              <a:t>W</a:t>
            </a:r>
            <a:r>
              <a:rPr sz="2400" spc="-49" baseline="-32000" dirty="0">
                <a:latin typeface="Roboto"/>
                <a:cs typeface="Roboto"/>
              </a:rPr>
              <a:t>s</a:t>
            </a:r>
            <a:r>
              <a:rPr sz="2400" spc="-33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6999" y="1530167"/>
            <a:ext cx="1638300" cy="3369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232828">
              <a:spcBef>
                <a:spcPts val="387"/>
              </a:spcBef>
            </a:pPr>
            <a:r>
              <a:rPr sz="1867" dirty="0">
                <a:latin typeface="Roboto"/>
                <a:cs typeface="Roboto"/>
              </a:rPr>
              <a:t>(56,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56,</a:t>
            </a:r>
            <a:r>
              <a:rPr sz="1867" spc="-33" dirty="0">
                <a:latin typeface="Roboto"/>
                <a:cs typeface="Roboto"/>
              </a:rPr>
              <a:t> 64)</a:t>
            </a:r>
            <a:endParaRPr sz="1867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63489"/>
            <a:ext cx="9166942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9348" y="2271491"/>
            <a:ext cx="14816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33" dirty="0">
                <a:latin typeface="Roboto"/>
                <a:cs typeface="Roboto"/>
              </a:rPr>
              <a:t>W</a:t>
            </a:r>
            <a:r>
              <a:rPr sz="2400" spc="-49" baseline="-32000" dirty="0">
                <a:latin typeface="Roboto"/>
                <a:cs typeface="Roboto"/>
              </a:rPr>
              <a:t>s</a:t>
            </a:r>
            <a:r>
              <a:rPr sz="2400" spc="-33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6999" y="1530167"/>
            <a:ext cx="1638300" cy="3369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232828">
              <a:spcBef>
                <a:spcPts val="387"/>
              </a:spcBef>
            </a:pPr>
            <a:r>
              <a:rPr sz="1867" dirty="0">
                <a:latin typeface="Roboto"/>
                <a:cs typeface="Roboto"/>
              </a:rPr>
              <a:t>(56,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56,</a:t>
            </a:r>
            <a:r>
              <a:rPr sz="1867" spc="-33" dirty="0">
                <a:latin typeface="Roboto"/>
                <a:cs typeface="Roboto"/>
              </a:rPr>
              <a:t> 64)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6999" y="2647765"/>
            <a:ext cx="1638300" cy="645476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0433" rIns="0" bIns="0" rtlCol="0">
            <a:spAutoFit/>
          </a:bodyPr>
          <a:lstStyle/>
          <a:p>
            <a:pPr marL="149856" marR="141390" indent="82971">
              <a:lnSpc>
                <a:spcPts val="2200"/>
              </a:lnSpc>
              <a:spcBef>
                <a:spcPts val="633"/>
              </a:spcBef>
            </a:pPr>
            <a:r>
              <a:rPr sz="1867" dirty="0">
                <a:latin typeface="Roboto"/>
                <a:cs typeface="Roboto"/>
              </a:rPr>
              <a:t>Conv</a:t>
            </a:r>
            <a:r>
              <a:rPr sz="1867" spc="-7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(1X1) </a:t>
            </a:r>
            <a:r>
              <a:rPr sz="1867" spc="-13" dirty="0">
                <a:latin typeface="Roboto"/>
                <a:cs typeface="Roboto"/>
              </a:rPr>
              <a:t>Stride</a:t>
            </a:r>
            <a:r>
              <a:rPr sz="1867" spc="-53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=</a:t>
            </a:r>
            <a:r>
              <a:rPr sz="1867" spc="-47" dirty="0">
                <a:latin typeface="Roboto"/>
                <a:cs typeface="Roboto"/>
              </a:rPr>
              <a:t> </a:t>
            </a:r>
            <a:r>
              <a:rPr sz="1867" spc="-13" dirty="0">
                <a:latin typeface="Roboto"/>
                <a:cs typeface="Roboto"/>
              </a:rPr>
              <a:t>(2,2)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54735" y="1926966"/>
            <a:ext cx="82973" cy="696807"/>
            <a:chOff x="4541051" y="1445224"/>
            <a:chExt cx="62230" cy="522605"/>
          </a:xfrm>
        </p:grpSpPr>
        <p:sp>
          <p:nvSpPr>
            <p:cNvPr id="7" name="object 7"/>
            <p:cNvSpPr/>
            <p:nvPr/>
          </p:nvSpPr>
          <p:spPr>
            <a:xfrm>
              <a:off x="4572000" y="1445224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h="475614">
                  <a:moveTo>
                    <a:pt x="0" y="0"/>
                  </a:moveTo>
                  <a:lnTo>
                    <a:pt x="0" y="47531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4550576" y="1899115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550576" y="1899115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71644"/>
            <a:ext cx="1067127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9348" y="2271491"/>
            <a:ext cx="14816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33" dirty="0">
                <a:latin typeface="Roboto"/>
                <a:cs typeface="Roboto"/>
              </a:rPr>
              <a:t>W</a:t>
            </a:r>
            <a:r>
              <a:rPr sz="2400" spc="-49" baseline="-32000" dirty="0">
                <a:latin typeface="Roboto"/>
                <a:cs typeface="Roboto"/>
              </a:rPr>
              <a:t>s</a:t>
            </a:r>
            <a:r>
              <a:rPr sz="2400" spc="-33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6999" y="1530167"/>
            <a:ext cx="1638300" cy="3369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232828">
              <a:spcBef>
                <a:spcPts val="387"/>
              </a:spcBef>
            </a:pPr>
            <a:r>
              <a:rPr sz="1867" dirty="0">
                <a:latin typeface="Roboto"/>
                <a:cs typeface="Roboto"/>
              </a:rPr>
              <a:t>(56,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56,</a:t>
            </a:r>
            <a:r>
              <a:rPr sz="1867" spc="-33" dirty="0">
                <a:latin typeface="Roboto"/>
                <a:cs typeface="Roboto"/>
              </a:rPr>
              <a:t> 64)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066" y="4081365"/>
            <a:ext cx="1638300" cy="3369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165943">
              <a:spcBef>
                <a:spcPts val="387"/>
              </a:spcBef>
            </a:pPr>
            <a:r>
              <a:rPr sz="1867" dirty="0">
                <a:latin typeface="Roboto"/>
                <a:cs typeface="Roboto"/>
              </a:rPr>
              <a:t>(28,</a:t>
            </a:r>
            <a:r>
              <a:rPr sz="1867" spc="-40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28,</a:t>
            </a:r>
            <a:r>
              <a:rPr sz="1867" spc="-3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128)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999" y="2647765"/>
            <a:ext cx="1638300" cy="645476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0433" rIns="0" bIns="0" rtlCol="0">
            <a:spAutoFit/>
          </a:bodyPr>
          <a:lstStyle/>
          <a:p>
            <a:pPr marL="149856" marR="141390" indent="82971">
              <a:lnSpc>
                <a:spcPts val="2200"/>
              </a:lnSpc>
              <a:spcBef>
                <a:spcPts val="633"/>
              </a:spcBef>
            </a:pPr>
            <a:r>
              <a:rPr sz="1867" dirty="0">
                <a:latin typeface="Roboto"/>
                <a:cs typeface="Roboto"/>
              </a:rPr>
              <a:t>Conv</a:t>
            </a:r>
            <a:r>
              <a:rPr sz="1867" spc="-73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(1X1) </a:t>
            </a:r>
            <a:r>
              <a:rPr sz="1867" spc="-13" dirty="0">
                <a:latin typeface="Roboto"/>
                <a:cs typeface="Roboto"/>
              </a:rPr>
              <a:t>Stride</a:t>
            </a:r>
            <a:r>
              <a:rPr sz="1867" spc="-53" dirty="0">
                <a:latin typeface="Roboto"/>
                <a:cs typeface="Roboto"/>
              </a:rPr>
              <a:t> </a:t>
            </a:r>
            <a:r>
              <a:rPr sz="1867" dirty="0">
                <a:latin typeface="Roboto"/>
                <a:cs typeface="Roboto"/>
              </a:rPr>
              <a:t>=</a:t>
            </a:r>
            <a:r>
              <a:rPr sz="1867" spc="-47" dirty="0">
                <a:latin typeface="Roboto"/>
                <a:cs typeface="Roboto"/>
              </a:rPr>
              <a:t> </a:t>
            </a:r>
            <a:r>
              <a:rPr sz="1867" spc="-13" dirty="0">
                <a:latin typeface="Roboto"/>
                <a:cs typeface="Roboto"/>
              </a:rPr>
              <a:t>(2,2)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4735" y="1926966"/>
            <a:ext cx="82973" cy="696807"/>
            <a:chOff x="4541051" y="1445224"/>
            <a:chExt cx="62230" cy="522605"/>
          </a:xfrm>
        </p:grpSpPr>
        <p:sp>
          <p:nvSpPr>
            <p:cNvPr id="8" name="object 8"/>
            <p:cNvSpPr/>
            <p:nvPr/>
          </p:nvSpPr>
          <p:spPr>
            <a:xfrm>
              <a:off x="4572000" y="1445224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h="475614">
                  <a:moveTo>
                    <a:pt x="0" y="0"/>
                  </a:moveTo>
                  <a:lnTo>
                    <a:pt x="0" y="47531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550576" y="1899115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0576" y="1899115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54735" y="3360567"/>
            <a:ext cx="82973" cy="696807"/>
            <a:chOff x="4541051" y="2520425"/>
            <a:chExt cx="62230" cy="522605"/>
          </a:xfrm>
        </p:grpSpPr>
        <p:sp>
          <p:nvSpPr>
            <p:cNvPr id="12" name="object 12"/>
            <p:cNvSpPr/>
            <p:nvPr/>
          </p:nvSpPr>
          <p:spPr>
            <a:xfrm>
              <a:off x="4572000" y="2520425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h="475614">
                  <a:moveTo>
                    <a:pt x="0" y="0"/>
                  </a:moveTo>
                  <a:lnTo>
                    <a:pt x="0" y="47531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0576" y="2974315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0576" y="2974315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961922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2258399"/>
            <a:ext cx="1930400" cy="6471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59267" rIns="0" bIns="0" rtlCol="0">
            <a:spAutoFit/>
          </a:bodyPr>
          <a:lstStyle/>
          <a:p>
            <a:pPr marL="312412">
              <a:spcBef>
                <a:spcPts val="46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  <a:p>
            <a:pPr marL="390304">
              <a:spcBef>
                <a:spcPts val="67"/>
              </a:spcBef>
            </a:pPr>
            <a:r>
              <a:rPr sz="1600" spc="-13" dirty="0">
                <a:latin typeface="Roboto"/>
                <a:cs typeface="Roboto"/>
              </a:rPr>
              <a:t>Stride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=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3" dirty="0">
                <a:latin typeface="Roboto"/>
                <a:cs typeface="Roboto"/>
              </a:rPr>
              <a:t>(2,2)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4" name="object 24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7" name="object 27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4047" y="5722826"/>
            <a:ext cx="109307" cy="14074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100083" y="3572849"/>
          <a:ext cx="1929552" cy="2388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047">
                <a:tc gridSpan="3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100" dirty="0">
                          <a:latin typeface="Roboto"/>
                          <a:cs typeface="Roboto"/>
                        </a:rPr>
                        <a:t>Conv</a:t>
                      </a:r>
                      <a:r>
                        <a:rPr sz="21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100" spc="-10" dirty="0">
                          <a:latin typeface="Roboto"/>
                          <a:cs typeface="Roboto"/>
                        </a:rPr>
                        <a:t>(3x3)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8034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ts val="1060"/>
                        </a:lnSpc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W</a:t>
                      </a:r>
                      <a:r>
                        <a:rPr sz="2400" spc="2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56633" marB="0"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840">
                <a:tc gridSpan="2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spc="-50" dirty="0">
                          <a:latin typeface="Roboto"/>
                          <a:cs typeface="Roboto"/>
                        </a:rPr>
                        <a:t>s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9472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3029467" y="1345199"/>
            <a:ext cx="1192107" cy="3925147"/>
            <a:chOff x="2272100" y="1008899"/>
            <a:chExt cx="894080" cy="2943860"/>
          </a:xfrm>
        </p:grpSpPr>
        <p:sp>
          <p:nvSpPr>
            <p:cNvPr id="33" name="object 33"/>
            <p:cNvSpPr/>
            <p:nvPr/>
          </p:nvSpPr>
          <p:spPr>
            <a:xfrm>
              <a:off x="2281625" y="1018424"/>
              <a:ext cx="875030" cy="1538605"/>
            </a:xfrm>
            <a:custGeom>
              <a:avLst/>
              <a:gdLst/>
              <a:ahLst/>
              <a:cxnLst/>
              <a:rect l="l" t="t" r="r" b="b"/>
              <a:pathLst>
                <a:path w="875030" h="1538605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0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866" y="767299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301" y="767442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5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16" y="1313012"/>
                  </a:lnTo>
                  <a:lnTo>
                    <a:pt x="874499" y="153800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281625" y="1018424"/>
              <a:ext cx="875030" cy="2924810"/>
            </a:xfrm>
            <a:custGeom>
              <a:avLst/>
              <a:gdLst/>
              <a:ahLst/>
              <a:cxnLst/>
              <a:rect l="l" t="t" r="r" b="b"/>
              <a:pathLst>
                <a:path w="875030" h="2924810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1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937" y="767442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260" y="767299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6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99" y="1319381"/>
                  </a:lnTo>
                  <a:lnTo>
                    <a:pt x="874499" y="1538006"/>
                  </a:lnTo>
                  <a:lnTo>
                    <a:pt x="873714" y="1594177"/>
                  </a:lnTo>
                  <a:lnTo>
                    <a:pt x="871376" y="1649847"/>
                  </a:lnTo>
                  <a:lnTo>
                    <a:pt x="867513" y="1704960"/>
                  </a:lnTo>
                  <a:lnTo>
                    <a:pt x="862154" y="1759464"/>
                  </a:lnTo>
                  <a:lnTo>
                    <a:pt x="855326" y="1813302"/>
                  </a:lnTo>
                  <a:lnTo>
                    <a:pt x="847059" y="1866420"/>
                  </a:lnTo>
                  <a:lnTo>
                    <a:pt x="837379" y="1918763"/>
                  </a:lnTo>
                  <a:lnTo>
                    <a:pt x="826315" y="1970277"/>
                  </a:lnTo>
                  <a:lnTo>
                    <a:pt x="813896" y="2020906"/>
                  </a:lnTo>
                  <a:lnTo>
                    <a:pt x="800148" y="2070597"/>
                  </a:lnTo>
                  <a:lnTo>
                    <a:pt x="785101" y="2119294"/>
                  </a:lnTo>
                  <a:lnTo>
                    <a:pt x="768782" y="2166942"/>
                  </a:lnTo>
                  <a:lnTo>
                    <a:pt x="751220" y="2213488"/>
                  </a:lnTo>
                  <a:lnTo>
                    <a:pt x="732442" y="2258875"/>
                  </a:lnTo>
                  <a:lnTo>
                    <a:pt x="712477" y="2303050"/>
                  </a:lnTo>
                  <a:lnTo>
                    <a:pt x="691352" y="2345958"/>
                  </a:lnTo>
                  <a:lnTo>
                    <a:pt x="669097" y="2387544"/>
                  </a:lnTo>
                  <a:lnTo>
                    <a:pt x="645738" y="2427754"/>
                  </a:lnTo>
                  <a:lnTo>
                    <a:pt x="621304" y="2466532"/>
                  </a:lnTo>
                  <a:lnTo>
                    <a:pt x="595824" y="2503823"/>
                  </a:lnTo>
                  <a:lnTo>
                    <a:pt x="569324" y="2539574"/>
                  </a:lnTo>
                  <a:lnTo>
                    <a:pt x="541834" y="2573730"/>
                  </a:lnTo>
                  <a:lnTo>
                    <a:pt x="513381" y="2606235"/>
                  </a:lnTo>
                  <a:lnTo>
                    <a:pt x="483994" y="2637035"/>
                  </a:lnTo>
                  <a:lnTo>
                    <a:pt x="453700" y="2666076"/>
                  </a:lnTo>
                  <a:lnTo>
                    <a:pt x="422528" y="2693302"/>
                  </a:lnTo>
                  <a:lnTo>
                    <a:pt x="390506" y="2718659"/>
                  </a:lnTo>
                  <a:lnTo>
                    <a:pt x="357662" y="2742092"/>
                  </a:lnTo>
                  <a:lnTo>
                    <a:pt x="324023" y="2763546"/>
                  </a:lnTo>
                  <a:lnTo>
                    <a:pt x="289619" y="2782968"/>
                  </a:lnTo>
                  <a:lnTo>
                    <a:pt x="254477" y="2800301"/>
                  </a:lnTo>
                  <a:lnTo>
                    <a:pt x="218624" y="2815491"/>
                  </a:lnTo>
                  <a:lnTo>
                    <a:pt x="218624" y="2924804"/>
                  </a:lnTo>
                  <a:lnTo>
                    <a:pt x="0" y="2748074"/>
                  </a:lnTo>
                  <a:lnTo>
                    <a:pt x="218624" y="2487554"/>
                  </a:lnTo>
                  <a:lnTo>
                    <a:pt x="218624" y="2596866"/>
                  </a:lnTo>
                  <a:lnTo>
                    <a:pt x="255524" y="2581192"/>
                  </a:lnTo>
                  <a:lnTo>
                    <a:pt x="291691" y="2563233"/>
                  </a:lnTo>
                  <a:lnTo>
                    <a:pt x="327091" y="2543049"/>
                  </a:lnTo>
                  <a:lnTo>
                    <a:pt x="361693" y="2520698"/>
                  </a:lnTo>
                  <a:lnTo>
                    <a:pt x="395463" y="2496238"/>
                  </a:lnTo>
                  <a:lnTo>
                    <a:pt x="428368" y="2469728"/>
                  </a:lnTo>
                  <a:lnTo>
                    <a:pt x="460377" y="2441226"/>
                  </a:lnTo>
                  <a:lnTo>
                    <a:pt x="491456" y="2410791"/>
                  </a:lnTo>
                  <a:lnTo>
                    <a:pt x="521573" y="2378482"/>
                  </a:lnTo>
                  <a:lnTo>
                    <a:pt x="550695" y="2344357"/>
                  </a:lnTo>
                  <a:lnTo>
                    <a:pt x="578789" y="2308474"/>
                  </a:lnTo>
                  <a:lnTo>
                    <a:pt x="605823" y="2270891"/>
                  </a:lnTo>
                  <a:lnTo>
                    <a:pt x="631764" y="2231668"/>
                  </a:lnTo>
                  <a:lnTo>
                    <a:pt x="656579" y="2190863"/>
                  </a:lnTo>
                  <a:lnTo>
                    <a:pt x="680236" y="2148534"/>
                  </a:lnTo>
                  <a:lnTo>
                    <a:pt x="702702" y="2104740"/>
                  </a:lnTo>
                  <a:lnTo>
                    <a:pt x="723944" y="2059539"/>
                  </a:lnTo>
                  <a:lnTo>
                    <a:pt x="743929" y="2012990"/>
                  </a:lnTo>
                  <a:lnTo>
                    <a:pt x="762625" y="1965151"/>
                  </a:lnTo>
                  <a:lnTo>
                    <a:pt x="780000" y="1916081"/>
                  </a:lnTo>
                  <a:lnTo>
                    <a:pt x="796020" y="1865838"/>
                  </a:lnTo>
                  <a:lnTo>
                    <a:pt x="810652" y="1814481"/>
                  </a:lnTo>
                  <a:lnTo>
                    <a:pt x="823865" y="1762068"/>
                  </a:lnTo>
                  <a:lnTo>
                    <a:pt x="835625" y="1708658"/>
                  </a:lnTo>
                  <a:lnTo>
                    <a:pt x="845900" y="1654308"/>
                  </a:lnTo>
                  <a:lnTo>
                    <a:pt x="854657" y="1599079"/>
                  </a:lnTo>
                  <a:lnTo>
                    <a:pt x="861863" y="1543028"/>
                  </a:lnTo>
                  <a:lnTo>
                    <a:pt x="867486" y="1486213"/>
                  </a:lnTo>
                  <a:lnTo>
                    <a:pt x="871493" y="14286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108600" y="5484545"/>
            <a:ext cx="933873" cy="110067"/>
            <a:chOff x="1581449" y="4113409"/>
            <a:chExt cx="700405" cy="82550"/>
          </a:xfrm>
        </p:grpSpPr>
        <p:sp>
          <p:nvSpPr>
            <p:cNvPr id="36" name="object 36"/>
            <p:cNvSpPr/>
            <p:nvPr/>
          </p:nvSpPr>
          <p:spPr>
            <a:xfrm>
              <a:off x="1677424" y="4154399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449" y="4113409"/>
              <a:ext cx="105500" cy="8198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12248" y="4196249"/>
            <a:ext cx="3249507" cy="1312453"/>
          </a:xfrm>
          <a:prstGeom prst="rect">
            <a:avLst/>
          </a:prstGeom>
        </p:spPr>
        <p:txBody>
          <a:bodyPr vert="horz" wrap="square" lIns="0" tIns="149013" rIns="0" bIns="0" rtlCol="0">
            <a:spAutoFit/>
          </a:bodyPr>
          <a:lstStyle/>
          <a:p>
            <a:pPr marL="2053115" algn="ctr">
              <a:spcBef>
                <a:spcPts val="117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marL="16933">
              <a:spcBef>
                <a:spcPts val="13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1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+</a:t>
            </a:r>
            <a:endParaRPr sz="2400">
              <a:latin typeface="Roboto"/>
              <a:cs typeface="Roboto"/>
            </a:endParaRPr>
          </a:p>
          <a:p>
            <a:pPr marL="2134393" algn="ctr">
              <a:spcBef>
                <a:spcPts val="360"/>
              </a:spcBef>
            </a:pP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6433" y="5887999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18435" marR="209121" indent="338658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Output </a:t>
            </a:r>
            <a:r>
              <a:rPr sz="2133" dirty="0">
                <a:latin typeface="Roboto"/>
                <a:cs typeface="Roboto"/>
              </a:rPr>
              <a:t>(28,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128)</a:t>
            </a:r>
            <a:endParaRPr sz="21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1015016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2" y="1625766"/>
            <a:ext cx="872067" cy="2237740"/>
            <a:chOff x="4551504" y="1219324"/>
            <a:chExt cx="654050" cy="167830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2249" y="2648199"/>
              <a:ext cx="324485" cy="229870"/>
            </a:xfrm>
            <a:custGeom>
              <a:avLst/>
              <a:gdLst/>
              <a:ahLst/>
              <a:cxnLst/>
              <a:rect l="l" t="t" r="r" b="b"/>
              <a:pathLst>
                <a:path w="324485" h="229869">
                  <a:moveTo>
                    <a:pt x="0" y="0"/>
                  </a:moveTo>
                  <a:lnTo>
                    <a:pt x="323999" y="0"/>
                  </a:lnTo>
                  <a:lnTo>
                    <a:pt x="323999" y="229799"/>
                  </a:lnTo>
                  <a:lnTo>
                    <a:pt x="0" y="229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633" marR="285320" indent="363211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56,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6433" y="2258399"/>
            <a:ext cx="1930400" cy="6471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59267" rIns="0" bIns="0" rtlCol="0">
            <a:spAutoFit/>
          </a:bodyPr>
          <a:lstStyle/>
          <a:p>
            <a:pPr marL="312412">
              <a:spcBef>
                <a:spcPts val="46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  <a:p>
            <a:pPr marL="390304">
              <a:spcBef>
                <a:spcPts val="67"/>
              </a:spcBef>
            </a:pPr>
            <a:r>
              <a:rPr sz="1600" spc="-13" dirty="0">
                <a:latin typeface="Roboto"/>
                <a:cs typeface="Roboto"/>
              </a:rPr>
              <a:t>Stride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=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3" dirty="0">
                <a:latin typeface="Roboto"/>
                <a:cs typeface="Roboto"/>
              </a:rPr>
              <a:t>(2,2)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5" name="object 25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8" name="object 28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4047" y="5722826"/>
            <a:ext cx="109307" cy="14074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100083" y="3572849"/>
          <a:ext cx="1929552" cy="2388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047">
                <a:tc gridSpan="3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100" dirty="0">
                          <a:latin typeface="Roboto"/>
                          <a:cs typeface="Roboto"/>
                        </a:rPr>
                        <a:t>Conv</a:t>
                      </a:r>
                      <a:r>
                        <a:rPr sz="21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100" spc="-10" dirty="0">
                          <a:latin typeface="Roboto"/>
                          <a:cs typeface="Roboto"/>
                        </a:rPr>
                        <a:t>(3x3)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8034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ts val="1060"/>
                        </a:lnSpc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W</a:t>
                      </a:r>
                      <a:r>
                        <a:rPr sz="2400" spc="2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56633" marB="0"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840">
                <a:tc gridSpan="2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600" spc="-50" dirty="0">
                          <a:latin typeface="Roboto"/>
                          <a:cs typeface="Roboto"/>
                        </a:rPr>
                        <a:t>s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9472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3029467" y="1345199"/>
            <a:ext cx="1192107" cy="3925147"/>
            <a:chOff x="2272100" y="1008899"/>
            <a:chExt cx="894080" cy="2943860"/>
          </a:xfrm>
        </p:grpSpPr>
        <p:sp>
          <p:nvSpPr>
            <p:cNvPr id="34" name="object 34"/>
            <p:cNvSpPr/>
            <p:nvPr/>
          </p:nvSpPr>
          <p:spPr>
            <a:xfrm>
              <a:off x="2281625" y="1018424"/>
              <a:ext cx="875030" cy="1538605"/>
            </a:xfrm>
            <a:custGeom>
              <a:avLst/>
              <a:gdLst/>
              <a:ahLst/>
              <a:cxnLst/>
              <a:rect l="l" t="t" r="r" b="b"/>
              <a:pathLst>
                <a:path w="875030" h="1538605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0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866" y="767299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301" y="767442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5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16" y="1313012"/>
                  </a:lnTo>
                  <a:lnTo>
                    <a:pt x="874499" y="153800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281625" y="1018424"/>
              <a:ext cx="875030" cy="2924810"/>
            </a:xfrm>
            <a:custGeom>
              <a:avLst/>
              <a:gdLst/>
              <a:ahLst/>
              <a:cxnLst/>
              <a:rect l="l" t="t" r="r" b="b"/>
              <a:pathLst>
                <a:path w="875030" h="2924810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1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937" y="767442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260" y="767299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6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99" y="1319381"/>
                  </a:lnTo>
                  <a:lnTo>
                    <a:pt x="874499" y="1538006"/>
                  </a:lnTo>
                  <a:lnTo>
                    <a:pt x="873714" y="1594177"/>
                  </a:lnTo>
                  <a:lnTo>
                    <a:pt x="871376" y="1649847"/>
                  </a:lnTo>
                  <a:lnTo>
                    <a:pt x="867513" y="1704960"/>
                  </a:lnTo>
                  <a:lnTo>
                    <a:pt x="862154" y="1759464"/>
                  </a:lnTo>
                  <a:lnTo>
                    <a:pt x="855326" y="1813302"/>
                  </a:lnTo>
                  <a:lnTo>
                    <a:pt x="847059" y="1866420"/>
                  </a:lnTo>
                  <a:lnTo>
                    <a:pt x="837379" y="1918763"/>
                  </a:lnTo>
                  <a:lnTo>
                    <a:pt x="826315" y="1970277"/>
                  </a:lnTo>
                  <a:lnTo>
                    <a:pt x="813896" y="2020906"/>
                  </a:lnTo>
                  <a:lnTo>
                    <a:pt x="800148" y="2070597"/>
                  </a:lnTo>
                  <a:lnTo>
                    <a:pt x="785101" y="2119294"/>
                  </a:lnTo>
                  <a:lnTo>
                    <a:pt x="768782" y="2166942"/>
                  </a:lnTo>
                  <a:lnTo>
                    <a:pt x="751220" y="2213488"/>
                  </a:lnTo>
                  <a:lnTo>
                    <a:pt x="732442" y="2258875"/>
                  </a:lnTo>
                  <a:lnTo>
                    <a:pt x="712477" y="2303050"/>
                  </a:lnTo>
                  <a:lnTo>
                    <a:pt x="691352" y="2345958"/>
                  </a:lnTo>
                  <a:lnTo>
                    <a:pt x="669097" y="2387544"/>
                  </a:lnTo>
                  <a:lnTo>
                    <a:pt x="645738" y="2427754"/>
                  </a:lnTo>
                  <a:lnTo>
                    <a:pt x="621304" y="2466532"/>
                  </a:lnTo>
                  <a:lnTo>
                    <a:pt x="595824" y="2503823"/>
                  </a:lnTo>
                  <a:lnTo>
                    <a:pt x="569324" y="2539574"/>
                  </a:lnTo>
                  <a:lnTo>
                    <a:pt x="541834" y="2573730"/>
                  </a:lnTo>
                  <a:lnTo>
                    <a:pt x="513381" y="2606235"/>
                  </a:lnTo>
                  <a:lnTo>
                    <a:pt x="483994" y="2637035"/>
                  </a:lnTo>
                  <a:lnTo>
                    <a:pt x="453700" y="2666076"/>
                  </a:lnTo>
                  <a:lnTo>
                    <a:pt x="422528" y="2693302"/>
                  </a:lnTo>
                  <a:lnTo>
                    <a:pt x="390506" y="2718659"/>
                  </a:lnTo>
                  <a:lnTo>
                    <a:pt x="357662" y="2742092"/>
                  </a:lnTo>
                  <a:lnTo>
                    <a:pt x="324023" y="2763546"/>
                  </a:lnTo>
                  <a:lnTo>
                    <a:pt x="289619" y="2782968"/>
                  </a:lnTo>
                  <a:lnTo>
                    <a:pt x="254477" y="2800301"/>
                  </a:lnTo>
                  <a:lnTo>
                    <a:pt x="218624" y="2815491"/>
                  </a:lnTo>
                  <a:lnTo>
                    <a:pt x="218624" y="2924804"/>
                  </a:lnTo>
                  <a:lnTo>
                    <a:pt x="0" y="2748074"/>
                  </a:lnTo>
                  <a:lnTo>
                    <a:pt x="218624" y="2487554"/>
                  </a:lnTo>
                  <a:lnTo>
                    <a:pt x="218624" y="2596866"/>
                  </a:lnTo>
                  <a:lnTo>
                    <a:pt x="255524" y="2581192"/>
                  </a:lnTo>
                  <a:lnTo>
                    <a:pt x="291691" y="2563233"/>
                  </a:lnTo>
                  <a:lnTo>
                    <a:pt x="327091" y="2543049"/>
                  </a:lnTo>
                  <a:lnTo>
                    <a:pt x="361693" y="2520698"/>
                  </a:lnTo>
                  <a:lnTo>
                    <a:pt x="395463" y="2496238"/>
                  </a:lnTo>
                  <a:lnTo>
                    <a:pt x="428368" y="2469728"/>
                  </a:lnTo>
                  <a:lnTo>
                    <a:pt x="460377" y="2441226"/>
                  </a:lnTo>
                  <a:lnTo>
                    <a:pt x="491456" y="2410791"/>
                  </a:lnTo>
                  <a:lnTo>
                    <a:pt x="521573" y="2378482"/>
                  </a:lnTo>
                  <a:lnTo>
                    <a:pt x="550695" y="2344357"/>
                  </a:lnTo>
                  <a:lnTo>
                    <a:pt x="578789" y="2308474"/>
                  </a:lnTo>
                  <a:lnTo>
                    <a:pt x="605823" y="2270891"/>
                  </a:lnTo>
                  <a:lnTo>
                    <a:pt x="631764" y="2231668"/>
                  </a:lnTo>
                  <a:lnTo>
                    <a:pt x="656579" y="2190863"/>
                  </a:lnTo>
                  <a:lnTo>
                    <a:pt x="680236" y="2148534"/>
                  </a:lnTo>
                  <a:lnTo>
                    <a:pt x="702702" y="2104740"/>
                  </a:lnTo>
                  <a:lnTo>
                    <a:pt x="723944" y="2059539"/>
                  </a:lnTo>
                  <a:lnTo>
                    <a:pt x="743929" y="2012990"/>
                  </a:lnTo>
                  <a:lnTo>
                    <a:pt x="762625" y="1965151"/>
                  </a:lnTo>
                  <a:lnTo>
                    <a:pt x="780000" y="1916081"/>
                  </a:lnTo>
                  <a:lnTo>
                    <a:pt x="796020" y="1865838"/>
                  </a:lnTo>
                  <a:lnTo>
                    <a:pt x="810652" y="1814481"/>
                  </a:lnTo>
                  <a:lnTo>
                    <a:pt x="823865" y="1762068"/>
                  </a:lnTo>
                  <a:lnTo>
                    <a:pt x="835625" y="1708658"/>
                  </a:lnTo>
                  <a:lnTo>
                    <a:pt x="845900" y="1654308"/>
                  </a:lnTo>
                  <a:lnTo>
                    <a:pt x="854657" y="1599079"/>
                  </a:lnTo>
                  <a:lnTo>
                    <a:pt x="861863" y="1543028"/>
                  </a:lnTo>
                  <a:lnTo>
                    <a:pt x="867486" y="1486213"/>
                  </a:lnTo>
                  <a:lnTo>
                    <a:pt x="871493" y="14286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108600" y="5484545"/>
            <a:ext cx="933873" cy="110067"/>
            <a:chOff x="1581449" y="4113409"/>
            <a:chExt cx="700405" cy="82550"/>
          </a:xfrm>
        </p:grpSpPr>
        <p:sp>
          <p:nvSpPr>
            <p:cNvPr id="37" name="object 37"/>
            <p:cNvSpPr/>
            <p:nvPr/>
          </p:nvSpPr>
          <p:spPr>
            <a:xfrm>
              <a:off x="1677424" y="4154399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449" y="4113409"/>
              <a:ext cx="105500" cy="8198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2248" y="4196249"/>
            <a:ext cx="3249507" cy="1312453"/>
          </a:xfrm>
          <a:prstGeom prst="rect">
            <a:avLst/>
          </a:prstGeom>
        </p:spPr>
        <p:txBody>
          <a:bodyPr vert="horz" wrap="square" lIns="0" tIns="149013" rIns="0" bIns="0" rtlCol="0">
            <a:spAutoFit/>
          </a:bodyPr>
          <a:lstStyle/>
          <a:p>
            <a:pPr marL="2053115" algn="ctr">
              <a:spcBef>
                <a:spcPts val="117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marL="16933">
              <a:spcBef>
                <a:spcPts val="13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1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+</a:t>
            </a:r>
            <a:endParaRPr sz="2400">
              <a:latin typeface="Roboto"/>
              <a:cs typeface="Roboto"/>
            </a:endParaRPr>
          </a:p>
          <a:p>
            <a:pPr marL="2134393" algn="ctr">
              <a:spcBef>
                <a:spcPts val="360"/>
              </a:spcBef>
            </a:pP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06433" y="5887999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18435" marR="209121" indent="338658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Output </a:t>
            </a:r>
            <a:r>
              <a:rPr sz="2133" dirty="0">
                <a:latin typeface="Roboto"/>
                <a:cs typeface="Roboto"/>
              </a:rPr>
              <a:t>(28,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128)</a:t>
            </a:r>
            <a:endParaRPr sz="21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1005069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2967567"/>
            <a:chOff x="3948187" y="824599"/>
            <a:chExt cx="1247775" cy="222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031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041400"/>
            </a:xfrm>
            <a:custGeom>
              <a:avLst/>
              <a:gdLst/>
              <a:ahLst/>
              <a:cxnLst/>
              <a:rect l="l" t="t" r="r" b="b"/>
              <a:pathLst>
                <a:path w="1238250" h="1041400">
                  <a:moveTo>
                    <a:pt x="0" y="0"/>
                  </a:moveTo>
                  <a:lnTo>
                    <a:pt x="1238099" y="0"/>
                  </a:lnTo>
                  <a:lnTo>
                    <a:pt x="1238099" y="1040999"/>
                  </a:lnTo>
                  <a:lnTo>
                    <a:pt x="0" y="104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433" y="10392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18435" marR="209121" indent="439409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Input </a:t>
            </a:r>
            <a:r>
              <a:rPr sz="2133" dirty="0">
                <a:latin typeface="Roboto"/>
                <a:cs typeface="Roboto"/>
              </a:rPr>
              <a:t>(28,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128)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433" y="2258399"/>
            <a:ext cx="1930400" cy="51033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312412">
              <a:spcBef>
                <a:spcPts val="1420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16579" y="1752000"/>
            <a:ext cx="110067" cy="482600"/>
            <a:chOff x="1512434" y="1314000"/>
            <a:chExt cx="82550" cy="361950"/>
          </a:xfrm>
        </p:grpSpPr>
        <p:sp>
          <p:nvSpPr>
            <p:cNvPr id="24" name="object 24"/>
            <p:cNvSpPr/>
            <p:nvPr/>
          </p:nvSpPr>
          <p:spPr>
            <a:xfrm>
              <a:off x="1553425" y="131400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1569975"/>
              <a:ext cx="81980" cy="1055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016579" y="2971200"/>
            <a:ext cx="110067" cy="584200"/>
            <a:chOff x="1512434" y="2228400"/>
            <a:chExt cx="82550" cy="438150"/>
          </a:xfrm>
        </p:grpSpPr>
        <p:sp>
          <p:nvSpPr>
            <p:cNvPr id="27" name="object 27"/>
            <p:cNvSpPr/>
            <p:nvPr/>
          </p:nvSpPr>
          <p:spPr>
            <a:xfrm>
              <a:off x="1553425" y="222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34" y="2560575"/>
              <a:ext cx="81980" cy="10550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4047" y="5722826"/>
            <a:ext cx="109307" cy="14074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2672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100083" y="3572849"/>
          <a:ext cx="1929552" cy="22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047">
                <a:tc gridSpan="3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100" dirty="0">
                          <a:latin typeface="Roboto"/>
                          <a:cs typeface="Roboto"/>
                        </a:rPr>
                        <a:t>Conv</a:t>
                      </a:r>
                      <a:r>
                        <a:rPr sz="21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100" spc="-10" dirty="0">
                          <a:latin typeface="Roboto"/>
                          <a:cs typeface="Roboto"/>
                        </a:rPr>
                        <a:t>(3x3)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8034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6355">
                        <a:lnSpc>
                          <a:spcPts val="1060"/>
                        </a:lnSpc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56633" marB="0"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3029467" y="1345199"/>
            <a:ext cx="1192107" cy="3925147"/>
            <a:chOff x="2272100" y="1008899"/>
            <a:chExt cx="894080" cy="2943860"/>
          </a:xfrm>
        </p:grpSpPr>
        <p:sp>
          <p:nvSpPr>
            <p:cNvPr id="33" name="object 33"/>
            <p:cNvSpPr/>
            <p:nvPr/>
          </p:nvSpPr>
          <p:spPr>
            <a:xfrm>
              <a:off x="2281625" y="1018424"/>
              <a:ext cx="875030" cy="1538605"/>
            </a:xfrm>
            <a:custGeom>
              <a:avLst/>
              <a:gdLst/>
              <a:ahLst/>
              <a:cxnLst/>
              <a:rect l="l" t="t" r="r" b="b"/>
              <a:pathLst>
                <a:path w="875030" h="1538605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0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866" y="767299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301" y="767442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5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16" y="1313012"/>
                  </a:lnTo>
                  <a:lnTo>
                    <a:pt x="874499" y="153800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281625" y="1018424"/>
              <a:ext cx="875030" cy="2924810"/>
            </a:xfrm>
            <a:custGeom>
              <a:avLst/>
              <a:gdLst/>
              <a:ahLst/>
              <a:cxnLst/>
              <a:rect l="l" t="t" r="r" b="b"/>
              <a:pathLst>
                <a:path w="875030" h="2924810">
                  <a:moveTo>
                    <a:pt x="874499" y="1538006"/>
                  </a:moveTo>
                  <a:lnTo>
                    <a:pt x="873692" y="1480774"/>
                  </a:lnTo>
                  <a:lnTo>
                    <a:pt x="871290" y="1424164"/>
                  </a:lnTo>
                  <a:lnTo>
                    <a:pt x="867326" y="1368227"/>
                  </a:lnTo>
                  <a:lnTo>
                    <a:pt x="861835" y="1313012"/>
                  </a:lnTo>
                  <a:lnTo>
                    <a:pt x="854848" y="1258568"/>
                  </a:lnTo>
                  <a:lnTo>
                    <a:pt x="846398" y="1204945"/>
                  </a:lnTo>
                  <a:lnTo>
                    <a:pt x="836518" y="1152193"/>
                  </a:lnTo>
                  <a:lnTo>
                    <a:pt x="825241" y="1100360"/>
                  </a:lnTo>
                  <a:lnTo>
                    <a:pt x="812599" y="1049496"/>
                  </a:lnTo>
                  <a:lnTo>
                    <a:pt x="798626" y="999651"/>
                  </a:lnTo>
                  <a:lnTo>
                    <a:pt x="783354" y="950874"/>
                  </a:lnTo>
                  <a:lnTo>
                    <a:pt x="766817" y="903216"/>
                  </a:lnTo>
                  <a:lnTo>
                    <a:pt x="749046" y="856724"/>
                  </a:lnTo>
                  <a:lnTo>
                    <a:pt x="730075" y="811450"/>
                  </a:lnTo>
                  <a:lnTo>
                    <a:pt x="709937" y="767442"/>
                  </a:lnTo>
                  <a:lnTo>
                    <a:pt x="688664" y="724749"/>
                  </a:lnTo>
                  <a:lnTo>
                    <a:pt x="666289" y="683422"/>
                  </a:lnTo>
                  <a:lnTo>
                    <a:pt x="642845" y="643510"/>
                  </a:lnTo>
                  <a:lnTo>
                    <a:pt x="618364" y="605062"/>
                  </a:lnTo>
                  <a:lnTo>
                    <a:pt x="592881" y="568128"/>
                  </a:lnTo>
                  <a:lnTo>
                    <a:pt x="566427" y="532758"/>
                  </a:lnTo>
                  <a:lnTo>
                    <a:pt x="539035" y="499000"/>
                  </a:lnTo>
                  <a:lnTo>
                    <a:pt x="510738" y="466905"/>
                  </a:lnTo>
                  <a:lnTo>
                    <a:pt x="481569" y="436521"/>
                  </a:lnTo>
                  <a:lnTo>
                    <a:pt x="451560" y="407899"/>
                  </a:lnTo>
                  <a:lnTo>
                    <a:pt x="420745" y="381088"/>
                  </a:lnTo>
                  <a:lnTo>
                    <a:pt x="389156" y="356138"/>
                  </a:lnTo>
                  <a:lnTo>
                    <a:pt x="356827" y="333097"/>
                  </a:lnTo>
                  <a:lnTo>
                    <a:pt x="323789" y="312015"/>
                  </a:lnTo>
                  <a:lnTo>
                    <a:pt x="290076" y="292943"/>
                  </a:lnTo>
                  <a:lnTo>
                    <a:pt x="255721" y="275929"/>
                  </a:lnTo>
                  <a:lnTo>
                    <a:pt x="185214" y="248274"/>
                  </a:lnTo>
                  <a:lnTo>
                    <a:pt x="112530" y="229447"/>
                  </a:lnTo>
                  <a:lnTo>
                    <a:pt x="37933" y="219843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621"/>
                  </a:lnTo>
                  <a:lnTo>
                    <a:pt x="86433" y="6456"/>
                  </a:lnTo>
                  <a:lnTo>
                    <a:pt x="129137" y="14459"/>
                  </a:lnTo>
                  <a:lnTo>
                    <a:pt x="171403" y="25585"/>
                  </a:lnTo>
                  <a:lnTo>
                    <a:pt x="213159" y="39791"/>
                  </a:lnTo>
                  <a:lnTo>
                    <a:pt x="254335" y="57030"/>
                  </a:lnTo>
                  <a:lnTo>
                    <a:pt x="294858" y="77259"/>
                  </a:lnTo>
                  <a:lnTo>
                    <a:pt x="334656" y="100431"/>
                  </a:lnTo>
                  <a:lnTo>
                    <a:pt x="373658" y="126504"/>
                  </a:lnTo>
                  <a:lnTo>
                    <a:pt x="411793" y="155431"/>
                  </a:lnTo>
                  <a:lnTo>
                    <a:pt x="448988" y="187169"/>
                  </a:lnTo>
                  <a:lnTo>
                    <a:pt x="485172" y="221671"/>
                  </a:lnTo>
                  <a:lnTo>
                    <a:pt x="520274" y="258894"/>
                  </a:lnTo>
                  <a:lnTo>
                    <a:pt x="554221" y="298792"/>
                  </a:lnTo>
                  <a:lnTo>
                    <a:pt x="586941" y="341322"/>
                  </a:lnTo>
                  <a:lnTo>
                    <a:pt x="618364" y="386437"/>
                  </a:lnTo>
                  <a:lnTo>
                    <a:pt x="642423" y="424204"/>
                  </a:lnTo>
                  <a:lnTo>
                    <a:pt x="665388" y="463238"/>
                  </a:lnTo>
                  <a:lnTo>
                    <a:pt x="687245" y="503483"/>
                  </a:lnTo>
                  <a:lnTo>
                    <a:pt x="707979" y="544885"/>
                  </a:lnTo>
                  <a:lnTo>
                    <a:pt x="727573" y="587387"/>
                  </a:lnTo>
                  <a:lnTo>
                    <a:pt x="746014" y="630935"/>
                  </a:lnTo>
                  <a:lnTo>
                    <a:pt x="763285" y="675474"/>
                  </a:lnTo>
                  <a:lnTo>
                    <a:pt x="779372" y="720947"/>
                  </a:lnTo>
                  <a:lnTo>
                    <a:pt x="794260" y="767299"/>
                  </a:lnTo>
                  <a:lnTo>
                    <a:pt x="807932" y="814475"/>
                  </a:lnTo>
                  <a:lnTo>
                    <a:pt x="820375" y="862420"/>
                  </a:lnTo>
                  <a:lnTo>
                    <a:pt x="831572" y="911079"/>
                  </a:lnTo>
                  <a:lnTo>
                    <a:pt x="841509" y="960395"/>
                  </a:lnTo>
                  <a:lnTo>
                    <a:pt x="850170" y="1010314"/>
                  </a:lnTo>
                  <a:lnTo>
                    <a:pt x="857541" y="1060780"/>
                  </a:lnTo>
                  <a:lnTo>
                    <a:pt x="863606" y="1111738"/>
                  </a:lnTo>
                  <a:lnTo>
                    <a:pt x="868349" y="1163133"/>
                  </a:lnTo>
                  <a:lnTo>
                    <a:pt x="871756" y="1214908"/>
                  </a:lnTo>
                  <a:lnTo>
                    <a:pt x="873811" y="1267009"/>
                  </a:lnTo>
                  <a:lnTo>
                    <a:pt x="874499" y="1319381"/>
                  </a:lnTo>
                  <a:lnTo>
                    <a:pt x="874499" y="1538006"/>
                  </a:lnTo>
                  <a:lnTo>
                    <a:pt x="873714" y="1594177"/>
                  </a:lnTo>
                  <a:lnTo>
                    <a:pt x="871376" y="1649847"/>
                  </a:lnTo>
                  <a:lnTo>
                    <a:pt x="867513" y="1704960"/>
                  </a:lnTo>
                  <a:lnTo>
                    <a:pt x="862154" y="1759464"/>
                  </a:lnTo>
                  <a:lnTo>
                    <a:pt x="855326" y="1813302"/>
                  </a:lnTo>
                  <a:lnTo>
                    <a:pt x="847059" y="1866420"/>
                  </a:lnTo>
                  <a:lnTo>
                    <a:pt x="837379" y="1918763"/>
                  </a:lnTo>
                  <a:lnTo>
                    <a:pt x="826315" y="1970277"/>
                  </a:lnTo>
                  <a:lnTo>
                    <a:pt x="813896" y="2020906"/>
                  </a:lnTo>
                  <a:lnTo>
                    <a:pt x="800148" y="2070597"/>
                  </a:lnTo>
                  <a:lnTo>
                    <a:pt x="785101" y="2119294"/>
                  </a:lnTo>
                  <a:lnTo>
                    <a:pt x="768782" y="2166942"/>
                  </a:lnTo>
                  <a:lnTo>
                    <a:pt x="751220" y="2213488"/>
                  </a:lnTo>
                  <a:lnTo>
                    <a:pt x="732442" y="2258875"/>
                  </a:lnTo>
                  <a:lnTo>
                    <a:pt x="712477" y="2303050"/>
                  </a:lnTo>
                  <a:lnTo>
                    <a:pt x="691352" y="2345958"/>
                  </a:lnTo>
                  <a:lnTo>
                    <a:pt x="669097" y="2387544"/>
                  </a:lnTo>
                  <a:lnTo>
                    <a:pt x="645738" y="2427754"/>
                  </a:lnTo>
                  <a:lnTo>
                    <a:pt x="621304" y="2466532"/>
                  </a:lnTo>
                  <a:lnTo>
                    <a:pt x="595824" y="2503823"/>
                  </a:lnTo>
                  <a:lnTo>
                    <a:pt x="569324" y="2539574"/>
                  </a:lnTo>
                  <a:lnTo>
                    <a:pt x="541834" y="2573730"/>
                  </a:lnTo>
                  <a:lnTo>
                    <a:pt x="513381" y="2606235"/>
                  </a:lnTo>
                  <a:lnTo>
                    <a:pt x="483994" y="2637035"/>
                  </a:lnTo>
                  <a:lnTo>
                    <a:pt x="453700" y="2666076"/>
                  </a:lnTo>
                  <a:lnTo>
                    <a:pt x="422528" y="2693302"/>
                  </a:lnTo>
                  <a:lnTo>
                    <a:pt x="390506" y="2718659"/>
                  </a:lnTo>
                  <a:lnTo>
                    <a:pt x="357662" y="2742092"/>
                  </a:lnTo>
                  <a:lnTo>
                    <a:pt x="324023" y="2763546"/>
                  </a:lnTo>
                  <a:lnTo>
                    <a:pt x="289619" y="2782968"/>
                  </a:lnTo>
                  <a:lnTo>
                    <a:pt x="254477" y="2800301"/>
                  </a:lnTo>
                  <a:lnTo>
                    <a:pt x="218624" y="2815491"/>
                  </a:lnTo>
                  <a:lnTo>
                    <a:pt x="218624" y="2924804"/>
                  </a:lnTo>
                  <a:lnTo>
                    <a:pt x="0" y="2748074"/>
                  </a:lnTo>
                  <a:lnTo>
                    <a:pt x="218624" y="2487554"/>
                  </a:lnTo>
                  <a:lnTo>
                    <a:pt x="218624" y="2596866"/>
                  </a:lnTo>
                  <a:lnTo>
                    <a:pt x="255524" y="2581192"/>
                  </a:lnTo>
                  <a:lnTo>
                    <a:pt x="291691" y="2563233"/>
                  </a:lnTo>
                  <a:lnTo>
                    <a:pt x="327091" y="2543049"/>
                  </a:lnTo>
                  <a:lnTo>
                    <a:pt x="361693" y="2520698"/>
                  </a:lnTo>
                  <a:lnTo>
                    <a:pt x="395463" y="2496238"/>
                  </a:lnTo>
                  <a:lnTo>
                    <a:pt x="428368" y="2469728"/>
                  </a:lnTo>
                  <a:lnTo>
                    <a:pt x="460377" y="2441226"/>
                  </a:lnTo>
                  <a:lnTo>
                    <a:pt x="491456" y="2410791"/>
                  </a:lnTo>
                  <a:lnTo>
                    <a:pt x="521573" y="2378482"/>
                  </a:lnTo>
                  <a:lnTo>
                    <a:pt x="550695" y="2344357"/>
                  </a:lnTo>
                  <a:lnTo>
                    <a:pt x="578789" y="2308474"/>
                  </a:lnTo>
                  <a:lnTo>
                    <a:pt x="605823" y="2270891"/>
                  </a:lnTo>
                  <a:lnTo>
                    <a:pt x="631764" y="2231668"/>
                  </a:lnTo>
                  <a:lnTo>
                    <a:pt x="656579" y="2190863"/>
                  </a:lnTo>
                  <a:lnTo>
                    <a:pt x="680236" y="2148534"/>
                  </a:lnTo>
                  <a:lnTo>
                    <a:pt x="702702" y="2104740"/>
                  </a:lnTo>
                  <a:lnTo>
                    <a:pt x="723944" y="2059539"/>
                  </a:lnTo>
                  <a:lnTo>
                    <a:pt x="743929" y="2012990"/>
                  </a:lnTo>
                  <a:lnTo>
                    <a:pt x="762625" y="1965151"/>
                  </a:lnTo>
                  <a:lnTo>
                    <a:pt x="780000" y="1916081"/>
                  </a:lnTo>
                  <a:lnTo>
                    <a:pt x="796020" y="1865838"/>
                  </a:lnTo>
                  <a:lnTo>
                    <a:pt x="810652" y="1814481"/>
                  </a:lnTo>
                  <a:lnTo>
                    <a:pt x="823865" y="1762068"/>
                  </a:lnTo>
                  <a:lnTo>
                    <a:pt x="835625" y="1708658"/>
                  </a:lnTo>
                  <a:lnTo>
                    <a:pt x="845900" y="1654308"/>
                  </a:lnTo>
                  <a:lnTo>
                    <a:pt x="854657" y="1599079"/>
                  </a:lnTo>
                  <a:lnTo>
                    <a:pt x="861863" y="1543028"/>
                  </a:lnTo>
                  <a:lnTo>
                    <a:pt x="867486" y="1486213"/>
                  </a:lnTo>
                  <a:lnTo>
                    <a:pt x="871493" y="14286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108600" y="5484545"/>
            <a:ext cx="933873" cy="110067"/>
            <a:chOff x="1581449" y="4113409"/>
            <a:chExt cx="700405" cy="82550"/>
          </a:xfrm>
        </p:grpSpPr>
        <p:sp>
          <p:nvSpPr>
            <p:cNvPr id="36" name="object 36"/>
            <p:cNvSpPr/>
            <p:nvPr/>
          </p:nvSpPr>
          <p:spPr>
            <a:xfrm>
              <a:off x="1677424" y="4154399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449" y="4113409"/>
              <a:ext cx="105500" cy="8198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99845" y="4196249"/>
            <a:ext cx="3061547" cy="1312453"/>
          </a:xfrm>
          <a:prstGeom prst="rect">
            <a:avLst/>
          </a:prstGeom>
        </p:spPr>
        <p:txBody>
          <a:bodyPr vert="horz" wrap="square" lIns="0" tIns="149013" rIns="0" bIns="0" rtlCol="0">
            <a:spAutoFit/>
          </a:bodyPr>
          <a:lstStyle/>
          <a:p>
            <a:pPr marL="1865160" algn="ctr">
              <a:spcBef>
                <a:spcPts val="117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marL="16933">
              <a:spcBef>
                <a:spcPts val="13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1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+</a:t>
            </a:r>
            <a:endParaRPr sz="2400">
              <a:latin typeface="Roboto"/>
              <a:cs typeface="Roboto"/>
            </a:endParaRPr>
          </a:p>
          <a:p>
            <a:pPr marL="1946438" algn="ctr">
              <a:spcBef>
                <a:spcPts val="360"/>
              </a:spcBef>
            </a:pP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6433" y="5887999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18435" marR="209121" indent="338658">
              <a:lnSpc>
                <a:spcPct val="102000"/>
              </a:lnSpc>
              <a:spcBef>
                <a:spcPts val="80"/>
              </a:spcBef>
            </a:pPr>
            <a:r>
              <a:rPr sz="2133" spc="-13" dirty="0">
                <a:latin typeface="Roboto"/>
                <a:cs typeface="Roboto"/>
              </a:rPr>
              <a:t>Output </a:t>
            </a:r>
            <a:r>
              <a:rPr sz="2133" dirty="0">
                <a:latin typeface="Roboto"/>
                <a:cs typeface="Roboto"/>
              </a:rPr>
              <a:t>(28,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28,</a:t>
            </a:r>
            <a:r>
              <a:rPr sz="2133" spc="-4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128)</a:t>
            </a:r>
            <a:endParaRPr sz="21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90" y="394173"/>
            <a:ext cx="1198497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Dimensionality</a:t>
            </a:r>
            <a:r>
              <a:rPr spc="-120" dirty="0"/>
              <a:t> </a:t>
            </a:r>
            <a:r>
              <a:rPr spc="-27" dirty="0"/>
              <a:t>Reduction</a:t>
            </a:r>
            <a:r>
              <a:rPr spc="-127" dirty="0"/>
              <a:t> </a:t>
            </a:r>
            <a:r>
              <a:rPr dirty="0"/>
              <a:t>Module</a:t>
            </a:r>
            <a:r>
              <a:rPr spc="-127" dirty="0"/>
              <a:t> </a:t>
            </a:r>
            <a:r>
              <a:rPr dirty="0"/>
              <a:t>(1X1</a:t>
            </a:r>
            <a:r>
              <a:rPr spc="-127" dirty="0"/>
              <a:t> </a:t>
            </a:r>
            <a:r>
              <a:rPr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12" name="object 12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15" name="object 15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1087775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6"/>
            <a:ext cx="1663700" cy="3651673"/>
            <a:chOff x="3948187" y="824599"/>
            <a:chExt cx="1247775" cy="2738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1544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1554480"/>
            </a:xfrm>
            <a:custGeom>
              <a:avLst/>
              <a:gdLst/>
              <a:ahLst/>
              <a:cxnLst/>
              <a:rect l="l" t="t" r="r" b="b"/>
              <a:pathLst>
                <a:path w="1238250" h="1554479">
                  <a:moveTo>
                    <a:pt x="0" y="0"/>
                  </a:moveTo>
                  <a:lnTo>
                    <a:pt x="1238099" y="0"/>
                  </a:lnTo>
                  <a:lnTo>
                    <a:pt x="1238099" y="1554449"/>
                  </a:lnTo>
                  <a:lnTo>
                    <a:pt x="0" y="15544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5515" y="1877889"/>
            <a:ext cx="1134533" cy="26995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5144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1833"/>
              </a:spcBef>
            </a:pPr>
            <a:endParaRPr sz="1600">
              <a:latin typeface="Arial MT"/>
              <a:cs typeface="Arial MT"/>
            </a:endParaRPr>
          </a:p>
          <a:p>
            <a:pPr marL="77891"/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  <a:p>
            <a:pPr>
              <a:spcBef>
                <a:spcPts val="1527"/>
              </a:spcBef>
            </a:pPr>
            <a:endParaRPr sz="1733">
              <a:latin typeface="Arial MT"/>
              <a:cs typeface="Arial MT"/>
            </a:endParaRPr>
          </a:p>
          <a:p>
            <a:pPr marL="16933"/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  <a:p>
            <a:pPr>
              <a:spcBef>
                <a:spcPts val="1527"/>
              </a:spcBef>
            </a:pPr>
            <a:endParaRPr sz="1733">
              <a:latin typeface="Arial MT"/>
              <a:cs typeface="Arial MT"/>
            </a:endParaRPr>
          </a:p>
          <a:p>
            <a:pPr marL="16933"/>
            <a:r>
              <a:rPr sz="1733" dirty="0">
                <a:latin typeface="Arial MT"/>
                <a:cs typeface="Arial MT"/>
              </a:rPr>
              <a:t>14,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14,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256</a:t>
            </a:r>
            <a:endParaRPr sz="17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07358"/>
            <a:ext cx="1048835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099465"/>
            <a:ext cx="1663700" cy="4372187"/>
            <a:chOff x="3948187" y="824599"/>
            <a:chExt cx="1247775" cy="3279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4"/>
              <a:ext cx="1228574" cy="2085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2094864"/>
            </a:xfrm>
            <a:custGeom>
              <a:avLst/>
              <a:gdLst/>
              <a:ahLst/>
              <a:cxnLst/>
              <a:rect l="l" t="t" r="r" b="b"/>
              <a:pathLst>
                <a:path w="1238250" h="2094864">
                  <a:moveTo>
                    <a:pt x="0" y="0"/>
                  </a:moveTo>
                  <a:lnTo>
                    <a:pt x="1238099" y="0"/>
                  </a:lnTo>
                  <a:lnTo>
                    <a:pt x="1238099" y="2094699"/>
                  </a:lnTo>
                  <a:lnTo>
                    <a:pt x="0" y="209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4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57749" y="834124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4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15582" y="1202850"/>
            <a:ext cx="560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8673" y="1625766"/>
            <a:ext cx="55033" cy="1040553"/>
            <a:chOff x="4551504" y="1219324"/>
            <a:chExt cx="41275" cy="780415"/>
          </a:xfrm>
        </p:grpSpPr>
        <p:sp>
          <p:nvSpPr>
            <p:cNvPr id="11" name="object 11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5515" y="1877888"/>
            <a:ext cx="1134533" cy="34252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5144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>
              <a:spcBef>
                <a:spcPts val="1833"/>
              </a:spcBef>
            </a:pPr>
            <a:endParaRPr sz="1600">
              <a:latin typeface="Arial MT"/>
              <a:cs typeface="Arial MT"/>
            </a:endParaRPr>
          </a:p>
          <a:p>
            <a:pPr marL="77891"/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  <a:p>
            <a:pPr>
              <a:spcBef>
                <a:spcPts val="1527"/>
              </a:spcBef>
            </a:pPr>
            <a:endParaRPr sz="1733">
              <a:latin typeface="Arial MT"/>
              <a:cs typeface="Arial MT"/>
            </a:endParaRPr>
          </a:p>
          <a:p>
            <a:pPr marL="16933"/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  <a:p>
            <a:pPr>
              <a:spcBef>
                <a:spcPts val="1527"/>
              </a:spcBef>
            </a:pPr>
            <a:endParaRPr sz="1733">
              <a:latin typeface="Arial MT"/>
              <a:cs typeface="Arial MT"/>
            </a:endParaRPr>
          </a:p>
          <a:p>
            <a:pPr marL="16933"/>
            <a:r>
              <a:rPr sz="1733" dirty="0">
                <a:latin typeface="Arial MT"/>
                <a:cs typeface="Arial MT"/>
              </a:rPr>
              <a:t>14,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14,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256</a:t>
            </a:r>
            <a:endParaRPr sz="1733">
              <a:latin typeface="Arial MT"/>
              <a:cs typeface="Arial MT"/>
            </a:endParaRPr>
          </a:p>
          <a:p>
            <a:pPr>
              <a:spcBef>
                <a:spcPts val="1527"/>
              </a:spcBef>
            </a:pPr>
            <a:endParaRPr sz="1733">
              <a:latin typeface="Arial MT"/>
              <a:cs typeface="Arial MT"/>
            </a:endParaRPr>
          </a:p>
          <a:p>
            <a:pPr marL="138850"/>
            <a:r>
              <a:rPr sz="1733" dirty="0">
                <a:latin typeface="Arial MT"/>
                <a:cs typeface="Arial MT"/>
              </a:rPr>
              <a:t>7,</a:t>
            </a:r>
            <a:r>
              <a:rPr sz="1733" spc="-33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7,</a:t>
            </a:r>
            <a:r>
              <a:rPr sz="1733" spc="-2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512</a:t>
            </a:r>
            <a:endParaRPr sz="17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07849"/>
            <a:ext cx="10415639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919334"/>
            <a:ext cx="1663700" cy="3485727"/>
            <a:chOff x="3948187" y="1439500"/>
            <a:chExt cx="1247775" cy="2614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5"/>
              <a:ext cx="1228574" cy="20353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2045335"/>
            </a:xfrm>
            <a:custGeom>
              <a:avLst/>
              <a:gdLst/>
              <a:ahLst/>
              <a:cxnLst/>
              <a:rect l="l" t="t" r="r" b="b"/>
              <a:pathLst>
                <a:path w="1238250" h="2045335">
                  <a:moveTo>
                    <a:pt x="0" y="0"/>
                  </a:moveTo>
                  <a:lnTo>
                    <a:pt x="1238099" y="0"/>
                  </a:lnTo>
                  <a:lnTo>
                    <a:pt x="1238099" y="2044900"/>
                  </a:lnTo>
                  <a:lnTo>
                    <a:pt x="0" y="204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5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68673" y="1625766"/>
            <a:ext cx="55033" cy="4060613"/>
            <a:chOff x="4551504" y="1219324"/>
            <a:chExt cx="41275" cy="3045460"/>
          </a:xfrm>
        </p:grpSpPr>
        <p:sp>
          <p:nvSpPr>
            <p:cNvPr id="10" name="object 10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37" y="404415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6304" y="4216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6304" y="4216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76999" y="5698465"/>
            <a:ext cx="1638300" cy="457262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6567" rIns="0" bIns="0" rtlCol="0">
            <a:spAutoFit/>
          </a:bodyPr>
          <a:lstStyle/>
          <a:p>
            <a:pPr marL="535927" marR="146470" indent="-380144">
              <a:spcBef>
                <a:spcPts val="367"/>
              </a:spcBef>
            </a:pPr>
            <a:r>
              <a:rPr sz="1333" spc="-13" dirty="0">
                <a:latin typeface="Arial MT"/>
                <a:cs typeface="Arial MT"/>
              </a:rPr>
              <a:t>Adaptive</a:t>
            </a:r>
            <a:r>
              <a:rPr sz="1333" spc="-2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Average Pooling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5515" y="42422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14,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14,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256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7906" y="4953478"/>
            <a:ext cx="88984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7,</a:t>
            </a:r>
            <a:r>
              <a:rPr sz="1733" spc="-33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7,</a:t>
            </a:r>
            <a:r>
              <a:rPr sz="1733" spc="-2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512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7906" y="5766278"/>
            <a:ext cx="88984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1,</a:t>
            </a:r>
            <a:r>
              <a:rPr sz="1733" spc="-33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1,</a:t>
            </a:r>
            <a:r>
              <a:rPr sz="1733" spc="-2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512</a:t>
            </a:r>
            <a:endParaRPr sz="17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07849"/>
            <a:ext cx="9530735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919334"/>
            <a:ext cx="1663700" cy="3485727"/>
            <a:chOff x="3948187" y="1439500"/>
            <a:chExt cx="1247775" cy="2614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749" y="2008775"/>
              <a:ext cx="1228574" cy="20353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52987" y="2004012"/>
              <a:ext cx="1238250" cy="2045335"/>
            </a:xfrm>
            <a:custGeom>
              <a:avLst/>
              <a:gdLst/>
              <a:ahLst/>
              <a:cxnLst/>
              <a:rect l="l" t="t" r="r" b="b"/>
              <a:pathLst>
                <a:path w="1238250" h="2045335">
                  <a:moveTo>
                    <a:pt x="0" y="0"/>
                  </a:moveTo>
                  <a:lnTo>
                    <a:pt x="1238099" y="0"/>
                  </a:lnTo>
                  <a:lnTo>
                    <a:pt x="1238099" y="2044900"/>
                  </a:lnTo>
                  <a:lnTo>
                    <a:pt x="0" y="204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5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4299" y="1619416"/>
            <a:ext cx="1663700" cy="4605867"/>
            <a:chOff x="3948224" y="1214562"/>
            <a:chExt cx="1247775" cy="3454400"/>
          </a:xfrm>
        </p:grpSpPr>
        <p:sp>
          <p:nvSpPr>
            <p:cNvPr id="10" name="object 10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7749" y="4273849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5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89699" y="5728360"/>
            <a:ext cx="1612900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3227" marR="133770" indent="-380144">
              <a:spcBef>
                <a:spcPts val="133"/>
              </a:spcBef>
            </a:pPr>
            <a:r>
              <a:rPr sz="1333" spc="-13" dirty="0">
                <a:latin typeface="Arial MT"/>
                <a:cs typeface="Arial MT"/>
              </a:rPr>
              <a:t>Adaptive</a:t>
            </a:r>
            <a:r>
              <a:rPr sz="1333" spc="-2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Average Pooling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76999" y="6206466"/>
            <a:ext cx="1638300" cy="513927"/>
          </a:xfrm>
          <a:custGeom>
            <a:avLst/>
            <a:gdLst/>
            <a:ahLst/>
            <a:cxnLst/>
            <a:rect l="l" t="t" r="r" b="b"/>
            <a:pathLst>
              <a:path w="1228725" h="385445">
                <a:moveTo>
                  <a:pt x="0" y="0"/>
                </a:moveTo>
                <a:lnTo>
                  <a:pt x="1228499" y="0"/>
                </a:lnTo>
                <a:lnTo>
                  <a:pt x="1228499" y="385199"/>
                </a:lnTo>
                <a:lnTo>
                  <a:pt x="0" y="385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5289699" y="6236360"/>
            <a:ext cx="1612900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5959" marR="183722" indent="-132077">
              <a:spcBef>
                <a:spcPts val="133"/>
              </a:spcBef>
            </a:pPr>
            <a:r>
              <a:rPr sz="1333" dirty="0">
                <a:latin typeface="Arial MT"/>
                <a:cs typeface="Arial MT"/>
              </a:rPr>
              <a:t>Fully</a:t>
            </a:r>
            <a:r>
              <a:rPr sz="1333" spc="-4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Connected </a:t>
            </a:r>
            <a:r>
              <a:rPr sz="1333" dirty="0">
                <a:latin typeface="Arial MT"/>
                <a:cs typeface="Arial MT"/>
              </a:rPr>
              <a:t>Layer</a:t>
            </a:r>
            <a:r>
              <a:rPr sz="1333" spc="-7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(1000)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68724" y="5392201"/>
            <a:ext cx="55033" cy="294639"/>
            <a:chOff x="4551542" y="4044150"/>
            <a:chExt cx="41275" cy="220979"/>
          </a:xfrm>
        </p:grpSpPr>
        <p:sp>
          <p:nvSpPr>
            <p:cNvPr id="21" name="object 21"/>
            <p:cNvSpPr/>
            <p:nvPr/>
          </p:nvSpPr>
          <p:spPr>
            <a:xfrm>
              <a:off x="4572037" y="404415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6304" y="4216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6304" y="4216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43310" y="1170983"/>
            <a:ext cx="12183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224,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6296" y="1877888"/>
            <a:ext cx="113284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873"/>
              </a:lnSpc>
              <a:spcBef>
                <a:spcPts val="133"/>
              </a:spcBef>
            </a:pP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13" dirty="0">
                <a:latin typeface="Arial MT"/>
                <a:cs typeface="Arial MT"/>
              </a:rPr>
              <a:t>112,</a:t>
            </a:r>
            <a:r>
              <a:rPr sz="1600" spc="-87" dirty="0">
                <a:latin typeface="Arial MT"/>
                <a:cs typeface="Arial MT"/>
              </a:rPr>
              <a:t> </a:t>
            </a:r>
            <a:r>
              <a:rPr sz="1600" spc="-47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  <a:p>
            <a:pPr marL="114297">
              <a:lnSpc>
                <a:spcPts val="1873"/>
              </a:lnSpc>
            </a:pP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56,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3" dirty="0">
                <a:latin typeface="Arial MT"/>
                <a:cs typeface="Arial MT"/>
              </a:rPr>
              <a:t>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46711" y="2819878"/>
            <a:ext cx="101176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56,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64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85515" y="35310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28,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128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85515" y="4242278"/>
            <a:ext cx="1134533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14,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14,</a:t>
            </a:r>
            <a:r>
              <a:rPr sz="1733" spc="-4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256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07906" y="4953478"/>
            <a:ext cx="88984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7,</a:t>
            </a:r>
            <a:r>
              <a:rPr sz="1733" spc="-33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7,</a:t>
            </a:r>
            <a:r>
              <a:rPr sz="1733" spc="-2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512</a:t>
            </a:r>
            <a:endParaRPr sz="1733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7906" y="5766278"/>
            <a:ext cx="889847" cy="2837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733" dirty="0">
                <a:latin typeface="Arial MT"/>
                <a:cs typeface="Arial MT"/>
              </a:rPr>
              <a:t>1,</a:t>
            </a:r>
            <a:r>
              <a:rPr sz="1733" spc="-33" dirty="0">
                <a:latin typeface="Arial MT"/>
                <a:cs typeface="Arial MT"/>
              </a:rPr>
              <a:t> </a:t>
            </a:r>
            <a:r>
              <a:rPr sz="1733" dirty="0">
                <a:latin typeface="Arial MT"/>
                <a:cs typeface="Arial MT"/>
              </a:rPr>
              <a:t>1,</a:t>
            </a:r>
            <a:r>
              <a:rPr sz="1733" spc="-27" dirty="0">
                <a:latin typeface="Arial MT"/>
                <a:cs typeface="Arial MT"/>
              </a:rPr>
              <a:t> </a:t>
            </a:r>
            <a:r>
              <a:rPr sz="1733" spc="-33" dirty="0">
                <a:latin typeface="Arial MT"/>
                <a:cs typeface="Arial MT"/>
              </a:rPr>
              <a:t>512</a:t>
            </a:r>
            <a:endParaRPr sz="17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71154"/>
            <a:ext cx="908828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240112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07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627907"/>
            <a:ext cx="61501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911778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240112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07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47567"/>
            <a:ext cx="6150187" cy="1117400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505447" indent="-488514">
              <a:spcBef>
                <a:spcPts val="155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Takes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RGB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image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input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945207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240112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07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994369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240112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07" dirty="0"/>
              <a:t> </a:t>
            </a:r>
            <a:r>
              <a:rPr spc="-93" dirty="0"/>
              <a:t>ResNet-</a:t>
            </a:r>
            <a:r>
              <a:rPr spc="-33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447567"/>
            <a:ext cx="10052473" cy="3312872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505447" indent="-488514">
              <a:spcBef>
                <a:spcPts val="155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34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Takes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RGB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image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input</a:t>
            </a: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16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residual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filters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normalization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after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each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operation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477" y="2840319"/>
            <a:ext cx="736083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Different</a:t>
            </a:r>
            <a:r>
              <a:rPr spc="-87" dirty="0"/>
              <a:t> </a:t>
            </a:r>
            <a:r>
              <a:rPr spc="-33" dirty="0"/>
              <a:t>versions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3" dirty="0"/>
              <a:t>ResNet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993385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505224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Different</a:t>
            </a:r>
            <a:r>
              <a:rPr spc="-87" dirty="0"/>
              <a:t> </a:t>
            </a:r>
            <a:r>
              <a:rPr spc="-33" dirty="0"/>
              <a:t>versions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3" dirty="0"/>
              <a:t>ResNet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7633" y="1445601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463962">
              <a:spcBef>
                <a:spcPts val="607"/>
              </a:spcBef>
            </a:pPr>
            <a:r>
              <a:rPr sz="2133" spc="-13" dirty="0">
                <a:latin typeface="Roboto"/>
                <a:cs typeface="Roboto"/>
              </a:rPr>
              <a:t>Input</a:t>
            </a:r>
            <a:r>
              <a:rPr sz="2133" spc="-12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633" y="2461600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312412">
              <a:spcBef>
                <a:spcPts val="60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633" y="3579200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312412">
              <a:spcBef>
                <a:spcPts val="60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27779" y="1951999"/>
            <a:ext cx="110067" cy="485987"/>
            <a:chOff x="2045834" y="1463999"/>
            <a:chExt cx="82550" cy="364490"/>
          </a:xfrm>
        </p:grpSpPr>
        <p:sp>
          <p:nvSpPr>
            <p:cNvPr id="7" name="object 7"/>
            <p:cNvSpPr/>
            <p:nvPr/>
          </p:nvSpPr>
          <p:spPr>
            <a:xfrm>
              <a:off x="2086824" y="1463999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834" y="1722374"/>
              <a:ext cx="81980" cy="1055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727779" y="2967999"/>
            <a:ext cx="110067" cy="587587"/>
            <a:chOff x="2045834" y="2225999"/>
            <a:chExt cx="82550" cy="440690"/>
          </a:xfrm>
        </p:grpSpPr>
        <p:sp>
          <p:nvSpPr>
            <p:cNvPr id="10" name="object 10"/>
            <p:cNvSpPr/>
            <p:nvPr/>
          </p:nvSpPr>
          <p:spPr>
            <a:xfrm>
              <a:off x="2086824" y="2225999"/>
              <a:ext cx="0" cy="344170"/>
            </a:xfrm>
            <a:custGeom>
              <a:avLst/>
              <a:gdLst/>
              <a:ahLst/>
              <a:cxnLst/>
              <a:rect l="l" t="t" r="r" b="b"/>
              <a:pathLst>
                <a:path h="344169">
                  <a:moveTo>
                    <a:pt x="0" y="0"/>
                  </a:moveTo>
                  <a:lnTo>
                    <a:pt x="0" y="3440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834" y="2560574"/>
              <a:ext cx="81980" cy="1055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9784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0667" y="1548399"/>
            <a:ext cx="1192107" cy="3434080"/>
            <a:chOff x="2805500" y="1161299"/>
            <a:chExt cx="894080" cy="2575560"/>
          </a:xfrm>
        </p:grpSpPr>
        <p:sp>
          <p:nvSpPr>
            <p:cNvPr id="14" name="object 14"/>
            <p:cNvSpPr/>
            <p:nvPr/>
          </p:nvSpPr>
          <p:spPr>
            <a:xfrm>
              <a:off x="2815025" y="1170824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806"/>
                  </a:moveTo>
                  <a:lnTo>
                    <a:pt x="873491" y="1295951"/>
                  </a:lnTo>
                  <a:lnTo>
                    <a:pt x="870496" y="1241769"/>
                  </a:lnTo>
                  <a:lnTo>
                    <a:pt x="865561" y="1188321"/>
                  </a:lnTo>
                  <a:lnTo>
                    <a:pt x="858731" y="1135665"/>
                  </a:lnTo>
                  <a:lnTo>
                    <a:pt x="850052" y="1083861"/>
                  </a:lnTo>
                  <a:lnTo>
                    <a:pt x="839570" y="1032968"/>
                  </a:lnTo>
                  <a:lnTo>
                    <a:pt x="827331" y="983045"/>
                  </a:lnTo>
                  <a:lnTo>
                    <a:pt x="813380" y="934152"/>
                  </a:lnTo>
                  <a:lnTo>
                    <a:pt x="797763" y="886347"/>
                  </a:lnTo>
                  <a:lnTo>
                    <a:pt x="780527" y="839691"/>
                  </a:lnTo>
                  <a:lnTo>
                    <a:pt x="761717" y="794243"/>
                  </a:lnTo>
                  <a:lnTo>
                    <a:pt x="741378" y="750062"/>
                  </a:lnTo>
                  <a:lnTo>
                    <a:pt x="719557" y="707206"/>
                  </a:lnTo>
                  <a:lnTo>
                    <a:pt x="696299" y="665736"/>
                  </a:lnTo>
                  <a:lnTo>
                    <a:pt x="671651" y="625711"/>
                  </a:lnTo>
                  <a:lnTo>
                    <a:pt x="645657" y="587190"/>
                  </a:lnTo>
                  <a:lnTo>
                    <a:pt x="618364" y="550233"/>
                  </a:lnTo>
                  <a:lnTo>
                    <a:pt x="589818" y="514898"/>
                  </a:lnTo>
                  <a:lnTo>
                    <a:pt x="560065" y="481245"/>
                  </a:lnTo>
                  <a:lnTo>
                    <a:pt x="529149" y="449334"/>
                  </a:lnTo>
                  <a:lnTo>
                    <a:pt x="497118" y="419223"/>
                  </a:lnTo>
                  <a:lnTo>
                    <a:pt x="464016" y="390972"/>
                  </a:lnTo>
                  <a:lnTo>
                    <a:pt x="429890" y="364640"/>
                  </a:lnTo>
                  <a:lnTo>
                    <a:pt x="394786" y="340287"/>
                  </a:lnTo>
                  <a:lnTo>
                    <a:pt x="358748" y="317972"/>
                  </a:lnTo>
                  <a:lnTo>
                    <a:pt x="321824" y="297754"/>
                  </a:lnTo>
                  <a:lnTo>
                    <a:pt x="284059" y="279692"/>
                  </a:lnTo>
                  <a:lnTo>
                    <a:pt x="245499" y="263846"/>
                  </a:lnTo>
                  <a:lnTo>
                    <a:pt x="206189" y="250276"/>
                  </a:lnTo>
                  <a:lnTo>
                    <a:pt x="166175" y="239039"/>
                  </a:lnTo>
                  <a:lnTo>
                    <a:pt x="125503" y="230197"/>
                  </a:lnTo>
                  <a:lnTo>
                    <a:pt x="84220" y="223807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299"/>
                  </a:lnTo>
                  <a:lnTo>
                    <a:pt x="137627" y="14104"/>
                  </a:lnTo>
                  <a:lnTo>
                    <a:pt x="182590" y="24949"/>
                  </a:lnTo>
                  <a:lnTo>
                    <a:pt x="226953" y="38789"/>
                  </a:lnTo>
                  <a:lnTo>
                    <a:pt x="270626" y="55576"/>
                  </a:lnTo>
                  <a:lnTo>
                    <a:pt x="313525" y="75264"/>
                  </a:lnTo>
                  <a:lnTo>
                    <a:pt x="355561" y="97807"/>
                  </a:lnTo>
                  <a:lnTo>
                    <a:pt x="396648" y="123157"/>
                  </a:lnTo>
                  <a:lnTo>
                    <a:pt x="436699" y="151268"/>
                  </a:lnTo>
                  <a:lnTo>
                    <a:pt x="475626" y="182094"/>
                  </a:lnTo>
                  <a:lnTo>
                    <a:pt x="513344" y="215588"/>
                  </a:lnTo>
                  <a:lnTo>
                    <a:pt x="549764" y="251702"/>
                  </a:lnTo>
                  <a:lnTo>
                    <a:pt x="584800" y="290391"/>
                  </a:lnTo>
                  <a:lnTo>
                    <a:pt x="618364" y="331608"/>
                  </a:lnTo>
                  <a:lnTo>
                    <a:pt x="646556" y="369849"/>
                  </a:lnTo>
                  <a:lnTo>
                    <a:pt x="673230" y="409584"/>
                  </a:lnTo>
                  <a:lnTo>
                    <a:pt x="698363" y="450735"/>
                  </a:lnTo>
                  <a:lnTo>
                    <a:pt x="721929" y="493224"/>
                  </a:lnTo>
                  <a:lnTo>
                    <a:pt x="743905" y="536974"/>
                  </a:lnTo>
                  <a:lnTo>
                    <a:pt x="764264" y="581908"/>
                  </a:lnTo>
                  <a:lnTo>
                    <a:pt x="782984" y="627948"/>
                  </a:lnTo>
                  <a:lnTo>
                    <a:pt x="800037" y="675017"/>
                  </a:lnTo>
                  <a:lnTo>
                    <a:pt x="815401" y="723038"/>
                  </a:lnTo>
                  <a:lnTo>
                    <a:pt x="829050" y="771934"/>
                  </a:lnTo>
                  <a:lnTo>
                    <a:pt x="840960" y="821626"/>
                  </a:lnTo>
                  <a:lnTo>
                    <a:pt x="851105" y="872037"/>
                  </a:lnTo>
                  <a:lnTo>
                    <a:pt x="859461" y="923091"/>
                  </a:lnTo>
                  <a:lnTo>
                    <a:pt x="866003" y="974710"/>
                  </a:lnTo>
                  <a:lnTo>
                    <a:pt x="870707" y="1026816"/>
                  </a:lnTo>
                  <a:lnTo>
                    <a:pt x="873547" y="1079332"/>
                  </a:lnTo>
                  <a:lnTo>
                    <a:pt x="874499" y="1132181"/>
                  </a:lnTo>
                  <a:lnTo>
                    <a:pt x="874499" y="135080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5025" y="1170824"/>
              <a:ext cx="875030" cy="2556510"/>
            </a:xfrm>
            <a:custGeom>
              <a:avLst/>
              <a:gdLst/>
              <a:ahLst/>
              <a:cxnLst/>
              <a:rect l="l" t="t" r="r" b="b"/>
              <a:pathLst>
                <a:path w="875029" h="2556510">
                  <a:moveTo>
                    <a:pt x="874499" y="1350806"/>
                  </a:moveTo>
                  <a:lnTo>
                    <a:pt x="873491" y="1295951"/>
                  </a:lnTo>
                  <a:lnTo>
                    <a:pt x="870496" y="1241769"/>
                  </a:lnTo>
                  <a:lnTo>
                    <a:pt x="865561" y="1188321"/>
                  </a:lnTo>
                  <a:lnTo>
                    <a:pt x="858731" y="1135665"/>
                  </a:lnTo>
                  <a:lnTo>
                    <a:pt x="850052" y="1083861"/>
                  </a:lnTo>
                  <a:lnTo>
                    <a:pt x="839570" y="1032968"/>
                  </a:lnTo>
                  <a:lnTo>
                    <a:pt x="827331" y="983045"/>
                  </a:lnTo>
                  <a:lnTo>
                    <a:pt x="813380" y="934152"/>
                  </a:lnTo>
                  <a:lnTo>
                    <a:pt x="797763" y="886347"/>
                  </a:lnTo>
                  <a:lnTo>
                    <a:pt x="780527" y="839691"/>
                  </a:lnTo>
                  <a:lnTo>
                    <a:pt x="761717" y="794243"/>
                  </a:lnTo>
                  <a:lnTo>
                    <a:pt x="741378" y="750062"/>
                  </a:lnTo>
                  <a:lnTo>
                    <a:pt x="719557" y="707206"/>
                  </a:lnTo>
                  <a:lnTo>
                    <a:pt x="696299" y="665736"/>
                  </a:lnTo>
                  <a:lnTo>
                    <a:pt x="671651" y="625711"/>
                  </a:lnTo>
                  <a:lnTo>
                    <a:pt x="645657" y="587190"/>
                  </a:lnTo>
                  <a:lnTo>
                    <a:pt x="618364" y="550233"/>
                  </a:lnTo>
                  <a:lnTo>
                    <a:pt x="589818" y="514898"/>
                  </a:lnTo>
                  <a:lnTo>
                    <a:pt x="560065" y="481245"/>
                  </a:lnTo>
                  <a:lnTo>
                    <a:pt x="529149" y="449334"/>
                  </a:lnTo>
                  <a:lnTo>
                    <a:pt x="497118" y="419223"/>
                  </a:lnTo>
                  <a:lnTo>
                    <a:pt x="464016" y="390972"/>
                  </a:lnTo>
                  <a:lnTo>
                    <a:pt x="429890" y="364640"/>
                  </a:lnTo>
                  <a:lnTo>
                    <a:pt x="394786" y="340287"/>
                  </a:lnTo>
                  <a:lnTo>
                    <a:pt x="358748" y="317972"/>
                  </a:lnTo>
                  <a:lnTo>
                    <a:pt x="321824" y="297754"/>
                  </a:lnTo>
                  <a:lnTo>
                    <a:pt x="284059" y="279692"/>
                  </a:lnTo>
                  <a:lnTo>
                    <a:pt x="245499" y="263846"/>
                  </a:lnTo>
                  <a:lnTo>
                    <a:pt x="206189" y="250276"/>
                  </a:lnTo>
                  <a:lnTo>
                    <a:pt x="166175" y="239039"/>
                  </a:lnTo>
                  <a:lnTo>
                    <a:pt x="125503" y="230197"/>
                  </a:lnTo>
                  <a:lnTo>
                    <a:pt x="84220" y="223807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299"/>
                  </a:lnTo>
                  <a:lnTo>
                    <a:pt x="137627" y="14104"/>
                  </a:lnTo>
                  <a:lnTo>
                    <a:pt x="182590" y="24949"/>
                  </a:lnTo>
                  <a:lnTo>
                    <a:pt x="226953" y="38789"/>
                  </a:lnTo>
                  <a:lnTo>
                    <a:pt x="270626" y="55576"/>
                  </a:lnTo>
                  <a:lnTo>
                    <a:pt x="313525" y="75264"/>
                  </a:lnTo>
                  <a:lnTo>
                    <a:pt x="355561" y="97807"/>
                  </a:lnTo>
                  <a:lnTo>
                    <a:pt x="396648" y="123157"/>
                  </a:lnTo>
                  <a:lnTo>
                    <a:pt x="436699" y="151268"/>
                  </a:lnTo>
                  <a:lnTo>
                    <a:pt x="475626" y="182094"/>
                  </a:lnTo>
                  <a:lnTo>
                    <a:pt x="513344" y="215588"/>
                  </a:lnTo>
                  <a:lnTo>
                    <a:pt x="549764" y="251702"/>
                  </a:lnTo>
                  <a:lnTo>
                    <a:pt x="584800" y="290391"/>
                  </a:lnTo>
                  <a:lnTo>
                    <a:pt x="618364" y="331608"/>
                  </a:lnTo>
                  <a:lnTo>
                    <a:pt x="646556" y="369849"/>
                  </a:lnTo>
                  <a:lnTo>
                    <a:pt x="673230" y="409584"/>
                  </a:lnTo>
                  <a:lnTo>
                    <a:pt x="698363" y="450735"/>
                  </a:lnTo>
                  <a:lnTo>
                    <a:pt x="721929" y="493224"/>
                  </a:lnTo>
                  <a:lnTo>
                    <a:pt x="743905" y="536974"/>
                  </a:lnTo>
                  <a:lnTo>
                    <a:pt x="764264" y="581908"/>
                  </a:lnTo>
                  <a:lnTo>
                    <a:pt x="782984" y="627948"/>
                  </a:lnTo>
                  <a:lnTo>
                    <a:pt x="800037" y="675017"/>
                  </a:lnTo>
                  <a:lnTo>
                    <a:pt x="815401" y="723038"/>
                  </a:lnTo>
                  <a:lnTo>
                    <a:pt x="829050" y="771934"/>
                  </a:lnTo>
                  <a:lnTo>
                    <a:pt x="840960" y="821626"/>
                  </a:lnTo>
                  <a:lnTo>
                    <a:pt x="851105" y="872037"/>
                  </a:lnTo>
                  <a:lnTo>
                    <a:pt x="859461" y="923091"/>
                  </a:lnTo>
                  <a:lnTo>
                    <a:pt x="866003" y="974710"/>
                  </a:lnTo>
                  <a:lnTo>
                    <a:pt x="870707" y="1026816"/>
                  </a:lnTo>
                  <a:lnTo>
                    <a:pt x="873547" y="1079332"/>
                  </a:lnTo>
                  <a:lnTo>
                    <a:pt x="874499" y="1132181"/>
                  </a:lnTo>
                  <a:lnTo>
                    <a:pt x="874499" y="1350806"/>
                  </a:lnTo>
                  <a:lnTo>
                    <a:pt x="873543" y="1403970"/>
                  </a:lnTo>
                  <a:lnTo>
                    <a:pt x="870701" y="1456604"/>
                  </a:lnTo>
                  <a:lnTo>
                    <a:pt x="866009" y="1508645"/>
                  </a:lnTo>
                  <a:lnTo>
                    <a:pt x="859505" y="1560031"/>
                  </a:lnTo>
                  <a:lnTo>
                    <a:pt x="851228" y="1610698"/>
                  </a:lnTo>
                  <a:lnTo>
                    <a:pt x="841215" y="1660583"/>
                  </a:lnTo>
                  <a:lnTo>
                    <a:pt x="829504" y="1709623"/>
                  </a:lnTo>
                  <a:lnTo>
                    <a:pt x="816133" y="1757755"/>
                  </a:lnTo>
                  <a:lnTo>
                    <a:pt x="801138" y="1804916"/>
                  </a:lnTo>
                  <a:lnTo>
                    <a:pt x="784559" y="1851043"/>
                  </a:lnTo>
                  <a:lnTo>
                    <a:pt x="766433" y="1896072"/>
                  </a:lnTo>
                  <a:lnTo>
                    <a:pt x="746798" y="1939941"/>
                  </a:lnTo>
                  <a:lnTo>
                    <a:pt x="725690" y="1982586"/>
                  </a:lnTo>
                  <a:lnTo>
                    <a:pt x="703149" y="2023945"/>
                  </a:lnTo>
                  <a:lnTo>
                    <a:pt x="679212" y="2063954"/>
                  </a:lnTo>
                  <a:lnTo>
                    <a:pt x="653916" y="2102551"/>
                  </a:lnTo>
                  <a:lnTo>
                    <a:pt x="627299" y="2139671"/>
                  </a:lnTo>
                  <a:lnTo>
                    <a:pt x="599399" y="2175252"/>
                  </a:lnTo>
                  <a:lnTo>
                    <a:pt x="570255" y="2209232"/>
                  </a:lnTo>
                  <a:lnTo>
                    <a:pt x="539902" y="2241546"/>
                  </a:lnTo>
                  <a:lnTo>
                    <a:pt x="508381" y="2272132"/>
                  </a:lnTo>
                  <a:lnTo>
                    <a:pt x="475727" y="2300927"/>
                  </a:lnTo>
                  <a:lnTo>
                    <a:pt x="441978" y="2327868"/>
                  </a:lnTo>
                  <a:lnTo>
                    <a:pt x="407174" y="2352891"/>
                  </a:lnTo>
                  <a:lnTo>
                    <a:pt x="371350" y="2375933"/>
                  </a:lnTo>
                  <a:lnTo>
                    <a:pt x="334546" y="2396932"/>
                  </a:lnTo>
                  <a:lnTo>
                    <a:pt x="296799" y="2415824"/>
                  </a:lnTo>
                  <a:lnTo>
                    <a:pt x="258145" y="2432546"/>
                  </a:lnTo>
                  <a:lnTo>
                    <a:pt x="218624" y="2447035"/>
                  </a:lnTo>
                  <a:lnTo>
                    <a:pt x="218624" y="2556348"/>
                  </a:lnTo>
                  <a:lnTo>
                    <a:pt x="0" y="2373674"/>
                  </a:lnTo>
                  <a:lnTo>
                    <a:pt x="218624" y="2119098"/>
                  </a:lnTo>
                  <a:lnTo>
                    <a:pt x="218624" y="2228410"/>
                  </a:lnTo>
                  <a:lnTo>
                    <a:pt x="259255" y="2213473"/>
                  </a:lnTo>
                  <a:lnTo>
                    <a:pt x="298995" y="2196159"/>
                  </a:lnTo>
                  <a:lnTo>
                    <a:pt x="337799" y="2176535"/>
                  </a:lnTo>
                  <a:lnTo>
                    <a:pt x="375623" y="2154666"/>
                  </a:lnTo>
                  <a:lnTo>
                    <a:pt x="412423" y="2130622"/>
                  </a:lnTo>
                  <a:lnTo>
                    <a:pt x="448156" y="2104468"/>
                  </a:lnTo>
                  <a:lnTo>
                    <a:pt x="482776" y="2076271"/>
                  </a:lnTo>
                  <a:lnTo>
                    <a:pt x="516239" y="2046099"/>
                  </a:lnTo>
                  <a:lnTo>
                    <a:pt x="548502" y="2014018"/>
                  </a:lnTo>
                  <a:lnTo>
                    <a:pt x="579520" y="1980096"/>
                  </a:lnTo>
                  <a:lnTo>
                    <a:pt x="609249" y="1944398"/>
                  </a:lnTo>
                  <a:lnTo>
                    <a:pt x="637644" y="1906993"/>
                  </a:lnTo>
                  <a:lnTo>
                    <a:pt x="664662" y="1867947"/>
                  </a:lnTo>
                  <a:lnTo>
                    <a:pt x="690258" y="1827327"/>
                  </a:lnTo>
                  <a:lnTo>
                    <a:pt x="714388" y="1785200"/>
                  </a:lnTo>
                  <a:lnTo>
                    <a:pt x="737008" y="1741634"/>
                  </a:lnTo>
                  <a:lnTo>
                    <a:pt x="758073" y="1696694"/>
                  </a:lnTo>
                  <a:lnTo>
                    <a:pt x="777539" y="1650448"/>
                  </a:lnTo>
                  <a:lnTo>
                    <a:pt x="795363" y="1602962"/>
                  </a:lnTo>
                  <a:lnTo>
                    <a:pt x="811500" y="1554305"/>
                  </a:lnTo>
                  <a:lnTo>
                    <a:pt x="825905" y="1504542"/>
                  </a:lnTo>
                  <a:lnTo>
                    <a:pt x="838535" y="1453741"/>
                  </a:lnTo>
                  <a:lnTo>
                    <a:pt x="849345" y="1401969"/>
                  </a:lnTo>
                  <a:lnTo>
                    <a:pt x="858291" y="1349292"/>
                  </a:lnTo>
                  <a:lnTo>
                    <a:pt x="865329" y="1295778"/>
                  </a:lnTo>
                  <a:lnTo>
                    <a:pt x="870414" y="12414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4412" y="4072072"/>
            <a:ext cx="3078480" cy="1024275"/>
          </a:xfrm>
          <a:prstGeom prst="rect">
            <a:avLst/>
          </a:prstGeom>
        </p:spPr>
        <p:txBody>
          <a:bodyPr vert="horz" wrap="square" lIns="0" tIns="69425" rIns="0" bIns="0" rtlCol="0">
            <a:spAutoFit/>
          </a:bodyPr>
          <a:lstStyle/>
          <a:p>
            <a:pPr marL="1899026">
              <a:spcBef>
                <a:spcPts val="547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marL="16933">
              <a:lnSpc>
                <a:spcPts val="2660"/>
              </a:lnSpc>
              <a:spcBef>
                <a:spcPts val="540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  <a:p>
            <a:pPr marL="2043802">
              <a:lnSpc>
                <a:spcPts val="2020"/>
              </a:lnSpc>
            </a:pP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78399" y="4085599"/>
            <a:ext cx="880533" cy="1066800"/>
            <a:chOff x="1708799" y="3064199"/>
            <a:chExt cx="660400" cy="800100"/>
          </a:xfrm>
        </p:grpSpPr>
        <p:sp>
          <p:nvSpPr>
            <p:cNvPr id="18" name="object 18"/>
            <p:cNvSpPr/>
            <p:nvPr/>
          </p:nvSpPr>
          <p:spPr>
            <a:xfrm>
              <a:off x="1708799" y="3518249"/>
              <a:ext cx="660400" cy="0"/>
            </a:xfrm>
            <a:custGeom>
              <a:avLst/>
              <a:gdLst/>
              <a:ahLst/>
              <a:cxnLst/>
              <a:rect l="l" t="t" r="r" b="b"/>
              <a:pathLst>
                <a:path w="660400">
                  <a:moveTo>
                    <a:pt x="0" y="0"/>
                  </a:moveTo>
                  <a:lnTo>
                    <a:pt x="659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086824" y="3064199"/>
              <a:ext cx="0" cy="704215"/>
            </a:xfrm>
            <a:custGeom>
              <a:avLst/>
              <a:gdLst/>
              <a:ahLst/>
              <a:cxnLst/>
              <a:rect l="l" t="t" r="r" b="b"/>
              <a:pathLst>
                <a:path h="704214">
                  <a:moveTo>
                    <a:pt x="0" y="0"/>
                  </a:moveTo>
                  <a:lnTo>
                    <a:pt x="0" y="7040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834" y="3758774"/>
              <a:ext cx="81980" cy="1055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817633" y="5176800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557093">
              <a:spcBef>
                <a:spcPts val="607"/>
              </a:spcBef>
            </a:pPr>
            <a:r>
              <a:rPr sz="2133" spc="-13" dirty="0">
                <a:latin typeface="Roboto"/>
                <a:cs typeface="Roboto"/>
              </a:rPr>
              <a:t>Output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7802" y="5876196"/>
            <a:ext cx="1797473" cy="666250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68578" marR="6773" indent="-52492">
              <a:lnSpc>
                <a:spcPct val="102000"/>
              </a:lnSpc>
              <a:spcBef>
                <a:spcPts val="93"/>
              </a:spcBef>
            </a:pPr>
            <a:r>
              <a:rPr sz="2133" spc="-13" dirty="0">
                <a:latin typeface="Roboto"/>
                <a:cs typeface="Roboto"/>
              </a:rPr>
              <a:t>Residual</a:t>
            </a:r>
            <a:r>
              <a:rPr sz="2133" spc="-113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Block </a:t>
            </a:r>
            <a:r>
              <a:rPr sz="2133" dirty="0">
                <a:latin typeface="Roboto"/>
                <a:cs typeface="Roboto"/>
              </a:rPr>
              <a:t>for</a:t>
            </a:r>
            <a:r>
              <a:rPr sz="2133" spc="33" dirty="0">
                <a:latin typeface="Roboto"/>
                <a:cs typeface="Roboto"/>
              </a:rPr>
              <a:t> </a:t>
            </a:r>
            <a:r>
              <a:rPr sz="2133" spc="-60" dirty="0">
                <a:latin typeface="Roboto"/>
                <a:cs typeface="Roboto"/>
              </a:rPr>
              <a:t>ResNet-</a:t>
            </a:r>
            <a:r>
              <a:rPr sz="2133" spc="-33" dirty="0">
                <a:latin typeface="Roboto"/>
                <a:cs typeface="Roboto"/>
              </a:rPr>
              <a:t>34</a:t>
            </a:r>
            <a:endParaRPr sz="21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82" y="601933"/>
            <a:ext cx="10976077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12" name="object 12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16" name="object 16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7633" y="1445601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463962">
              <a:spcBef>
                <a:spcPts val="607"/>
              </a:spcBef>
            </a:pPr>
            <a:r>
              <a:rPr sz="2133" spc="-13" dirty="0">
                <a:latin typeface="Roboto"/>
                <a:cs typeface="Roboto"/>
              </a:rPr>
              <a:t>Input</a:t>
            </a:r>
            <a:r>
              <a:rPr sz="2133" spc="-12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633" y="2461600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312412">
              <a:spcBef>
                <a:spcPts val="60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633" y="3579200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312412">
              <a:spcBef>
                <a:spcPts val="60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27779" y="1951999"/>
            <a:ext cx="110067" cy="485987"/>
            <a:chOff x="2045834" y="1463999"/>
            <a:chExt cx="82550" cy="364490"/>
          </a:xfrm>
        </p:grpSpPr>
        <p:sp>
          <p:nvSpPr>
            <p:cNvPr id="6" name="object 6"/>
            <p:cNvSpPr/>
            <p:nvPr/>
          </p:nvSpPr>
          <p:spPr>
            <a:xfrm>
              <a:off x="2086824" y="1463999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8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834" y="1722374"/>
              <a:ext cx="81980" cy="1055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727779" y="2967999"/>
            <a:ext cx="110067" cy="587587"/>
            <a:chOff x="2045834" y="2225999"/>
            <a:chExt cx="82550" cy="440690"/>
          </a:xfrm>
        </p:grpSpPr>
        <p:sp>
          <p:nvSpPr>
            <p:cNvPr id="9" name="object 9"/>
            <p:cNvSpPr/>
            <p:nvPr/>
          </p:nvSpPr>
          <p:spPr>
            <a:xfrm>
              <a:off x="2086824" y="2225999"/>
              <a:ext cx="0" cy="344170"/>
            </a:xfrm>
            <a:custGeom>
              <a:avLst/>
              <a:gdLst/>
              <a:ahLst/>
              <a:cxnLst/>
              <a:rect l="l" t="t" r="r" b="b"/>
              <a:pathLst>
                <a:path h="344169">
                  <a:moveTo>
                    <a:pt x="0" y="0"/>
                  </a:moveTo>
                  <a:lnTo>
                    <a:pt x="0" y="3440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834" y="2560574"/>
              <a:ext cx="81980" cy="1055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978402" y="2969384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1857" y="4787701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4413" y="4477724"/>
            <a:ext cx="10371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0667" y="1548399"/>
            <a:ext cx="1192107" cy="3434080"/>
            <a:chOff x="2805500" y="1161299"/>
            <a:chExt cx="894080" cy="2575560"/>
          </a:xfrm>
        </p:grpSpPr>
        <p:sp>
          <p:nvSpPr>
            <p:cNvPr id="15" name="object 15"/>
            <p:cNvSpPr/>
            <p:nvPr/>
          </p:nvSpPr>
          <p:spPr>
            <a:xfrm>
              <a:off x="2815025" y="1170824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806"/>
                  </a:moveTo>
                  <a:lnTo>
                    <a:pt x="873491" y="1295951"/>
                  </a:lnTo>
                  <a:lnTo>
                    <a:pt x="870496" y="1241769"/>
                  </a:lnTo>
                  <a:lnTo>
                    <a:pt x="865561" y="1188321"/>
                  </a:lnTo>
                  <a:lnTo>
                    <a:pt x="858731" y="1135665"/>
                  </a:lnTo>
                  <a:lnTo>
                    <a:pt x="850052" y="1083861"/>
                  </a:lnTo>
                  <a:lnTo>
                    <a:pt x="839570" y="1032968"/>
                  </a:lnTo>
                  <a:lnTo>
                    <a:pt x="827331" y="983045"/>
                  </a:lnTo>
                  <a:lnTo>
                    <a:pt x="813380" y="934152"/>
                  </a:lnTo>
                  <a:lnTo>
                    <a:pt x="797763" y="886347"/>
                  </a:lnTo>
                  <a:lnTo>
                    <a:pt x="780527" y="839691"/>
                  </a:lnTo>
                  <a:lnTo>
                    <a:pt x="761717" y="794243"/>
                  </a:lnTo>
                  <a:lnTo>
                    <a:pt x="741378" y="750062"/>
                  </a:lnTo>
                  <a:lnTo>
                    <a:pt x="719557" y="707206"/>
                  </a:lnTo>
                  <a:lnTo>
                    <a:pt x="696299" y="665736"/>
                  </a:lnTo>
                  <a:lnTo>
                    <a:pt x="671651" y="625711"/>
                  </a:lnTo>
                  <a:lnTo>
                    <a:pt x="645657" y="587190"/>
                  </a:lnTo>
                  <a:lnTo>
                    <a:pt x="618364" y="550233"/>
                  </a:lnTo>
                  <a:lnTo>
                    <a:pt x="589818" y="514898"/>
                  </a:lnTo>
                  <a:lnTo>
                    <a:pt x="560065" y="481245"/>
                  </a:lnTo>
                  <a:lnTo>
                    <a:pt x="529149" y="449334"/>
                  </a:lnTo>
                  <a:lnTo>
                    <a:pt x="497118" y="419223"/>
                  </a:lnTo>
                  <a:lnTo>
                    <a:pt x="464016" y="390972"/>
                  </a:lnTo>
                  <a:lnTo>
                    <a:pt x="429890" y="364640"/>
                  </a:lnTo>
                  <a:lnTo>
                    <a:pt x="394786" y="340287"/>
                  </a:lnTo>
                  <a:lnTo>
                    <a:pt x="358748" y="317972"/>
                  </a:lnTo>
                  <a:lnTo>
                    <a:pt x="321824" y="297754"/>
                  </a:lnTo>
                  <a:lnTo>
                    <a:pt x="284059" y="279692"/>
                  </a:lnTo>
                  <a:lnTo>
                    <a:pt x="245499" y="263846"/>
                  </a:lnTo>
                  <a:lnTo>
                    <a:pt x="206189" y="250276"/>
                  </a:lnTo>
                  <a:lnTo>
                    <a:pt x="166175" y="239039"/>
                  </a:lnTo>
                  <a:lnTo>
                    <a:pt x="125503" y="230197"/>
                  </a:lnTo>
                  <a:lnTo>
                    <a:pt x="84220" y="223807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299"/>
                  </a:lnTo>
                  <a:lnTo>
                    <a:pt x="137627" y="14104"/>
                  </a:lnTo>
                  <a:lnTo>
                    <a:pt x="182590" y="24949"/>
                  </a:lnTo>
                  <a:lnTo>
                    <a:pt x="226953" y="38789"/>
                  </a:lnTo>
                  <a:lnTo>
                    <a:pt x="270626" y="55576"/>
                  </a:lnTo>
                  <a:lnTo>
                    <a:pt x="313525" y="75264"/>
                  </a:lnTo>
                  <a:lnTo>
                    <a:pt x="355561" y="97807"/>
                  </a:lnTo>
                  <a:lnTo>
                    <a:pt x="396648" y="123157"/>
                  </a:lnTo>
                  <a:lnTo>
                    <a:pt x="436699" y="151268"/>
                  </a:lnTo>
                  <a:lnTo>
                    <a:pt x="475626" y="182094"/>
                  </a:lnTo>
                  <a:lnTo>
                    <a:pt x="513344" y="215588"/>
                  </a:lnTo>
                  <a:lnTo>
                    <a:pt x="549764" y="251702"/>
                  </a:lnTo>
                  <a:lnTo>
                    <a:pt x="584800" y="290391"/>
                  </a:lnTo>
                  <a:lnTo>
                    <a:pt x="618364" y="331608"/>
                  </a:lnTo>
                  <a:lnTo>
                    <a:pt x="646556" y="369849"/>
                  </a:lnTo>
                  <a:lnTo>
                    <a:pt x="673230" y="409584"/>
                  </a:lnTo>
                  <a:lnTo>
                    <a:pt x="698363" y="450735"/>
                  </a:lnTo>
                  <a:lnTo>
                    <a:pt x="721929" y="493224"/>
                  </a:lnTo>
                  <a:lnTo>
                    <a:pt x="743905" y="536974"/>
                  </a:lnTo>
                  <a:lnTo>
                    <a:pt x="764264" y="581908"/>
                  </a:lnTo>
                  <a:lnTo>
                    <a:pt x="782984" y="627948"/>
                  </a:lnTo>
                  <a:lnTo>
                    <a:pt x="800037" y="675017"/>
                  </a:lnTo>
                  <a:lnTo>
                    <a:pt x="815401" y="723038"/>
                  </a:lnTo>
                  <a:lnTo>
                    <a:pt x="829050" y="771934"/>
                  </a:lnTo>
                  <a:lnTo>
                    <a:pt x="840960" y="821626"/>
                  </a:lnTo>
                  <a:lnTo>
                    <a:pt x="851105" y="872037"/>
                  </a:lnTo>
                  <a:lnTo>
                    <a:pt x="859461" y="923091"/>
                  </a:lnTo>
                  <a:lnTo>
                    <a:pt x="866003" y="974710"/>
                  </a:lnTo>
                  <a:lnTo>
                    <a:pt x="870707" y="1026816"/>
                  </a:lnTo>
                  <a:lnTo>
                    <a:pt x="873547" y="1079332"/>
                  </a:lnTo>
                  <a:lnTo>
                    <a:pt x="874499" y="1132181"/>
                  </a:lnTo>
                  <a:lnTo>
                    <a:pt x="874499" y="135080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025" y="1170824"/>
              <a:ext cx="875030" cy="2556510"/>
            </a:xfrm>
            <a:custGeom>
              <a:avLst/>
              <a:gdLst/>
              <a:ahLst/>
              <a:cxnLst/>
              <a:rect l="l" t="t" r="r" b="b"/>
              <a:pathLst>
                <a:path w="875029" h="2556510">
                  <a:moveTo>
                    <a:pt x="874499" y="1350806"/>
                  </a:moveTo>
                  <a:lnTo>
                    <a:pt x="873491" y="1295951"/>
                  </a:lnTo>
                  <a:lnTo>
                    <a:pt x="870496" y="1241769"/>
                  </a:lnTo>
                  <a:lnTo>
                    <a:pt x="865561" y="1188321"/>
                  </a:lnTo>
                  <a:lnTo>
                    <a:pt x="858731" y="1135665"/>
                  </a:lnTo>
                  <a:lnTo>
                    <a:pt x="850052" y="1083861"/>
                  </a:lnTo>
                  <a:lnTo>
                    <a:pt x="839570" y="1032968"/>
                  </a:lnTo>
                  <a:lnTo>
                    <a:pt x="827331" y="983045"/>
                  </a:lnTo>
                  <a:lnTo>
                    <a:pt x="813380" y="934152"/>
                  </a:lnTo>
                  <a:lnTo>
                    <a:pt x="797763" y="886347"/>
                  </a:lnTo>
                  <a:lnTo>
                    <a:pt x="780527" y="839691"/>
                  </a:lnTo>
                  <a:lnTo>
                    <a:pt x="761717" y="794243"/>
                  </a:lnTo>
                  <a:lnTo>
                    <a:pt x="741378" y="750062"/>
                  </a:lnTo>
                  <a:lnTo>
                    <a:pt x="719557" y="707206"/>
                  </a:lnTo>
                  <a:lnTo>
                    <a:pt x="696299" y="665736"/>
                  </a:lnTo>
                  <a:lnTo>
                    <a:pt x="671651" y="625711"/>
                  </a:lnTo>
                  <a:lnTo>
                    <a:pt x="645657" y="587190"/>
                  </a:lnTo>
                  <a:lnTo>
                    <a:pt x="618364" y="550233"/>
                  </a:lnTo>
                  <a:lnTo>
                    <a:pt x="589818" y="514898"/>
                  </a:lnTo>
                  <a:lnTo>
                    <a:pt x="560065" y="481245"/>
                  </a:lnTo>
                  <a:lnTo>
                    <a:pt x="529149" y="449334"/>
                  </a:lnTo>
                  <a:lnTo>
                    <a:pt x="497118" y="419223"/>
                  </a:lnTo>
                  <a:lnTo>
                    <a:pt x="464016" y="390972"/>
                  </a:lnTo>
                  <a:lnTo>
                    <a:pt x="429890" y="364640"/>
                  </a:lnTo>
                  <a:lnTo>
                    <a:pt x="394786" y="340287"/>
                  </a:lnTo>
                  <a:lnTo>
                    <a:pt x="358748" y="317972"/>
                  </a:lnTo>
                  <a:lnTo>
                    <a:pt x="321824" y="297754"/>
                  </a:lnTo>
                  <a:lnTo>
                    <a:pt x="284059" y="279692"/>
                  </a:lnTo>
                  <a:lnTo>
                    <a:pt x="245499" y="263846"/>
                  </a:lnTo>
                  <a:lnTo>
                    <a:pt x="206189" y="250276"/>
                  </a:lnTo>
                  <a:lnTo>
                    <a:pt x="166175" y="239039"/>
                  </a:lnTo>
                  <a:lnTo>
                    <a:pt x="125503" y="230197"/>
                  </a:lnTo>
                  <a:lnTo>
                    <a:pt x="84220" y="223807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299"/>
                  </a:lnTo>
                  <a:lnTo>
                    <a:pt x="137627" y="14104"/>
                  </a:lnTo>
                  <a:lnTo>
                    <a:pt x="182590" y="24949"/>
                  </a:lnTo>
                  <a:lnTo>
                    <a:pt x="226953" y="38789"/>
                  </a:lnTo>
                  <a:lnTo>
                    <a:pt x="270626" y="55576"/>
                  </a:lnTo>
                  <a:lnTo>
                    <a:pt x="313525" y="75264"/>
                  </a:lnTo>
                  <a:lnTo>
                    <a:pt x="355561" y="97807"/>
                  </a:lnTo>
                  <a:lnTo>
                    <a:pt x="396648" y="123157"/>
                  </a:lnTo>
                  <a:lnTo>
                    <a:pt x="436699" y="151268"/>
                  </a:lnTo>
                  <a:lnTo>
                    <a:pt x="475626" y="182094"/>
                  </a:lnTo>
                  <a:lnTo>
                    <a:pt x="513344" y="215588"/>
                  </a:lnTo>
                  <a:lnTo>
                    <a:pt x="549764" y="251702"/>
                  </a:lnTo>
                  <a:lnTo>
                    <a:pt x="584800" y="290391"/>
                  </a:lnTo>
                  <a:lnTo>
                    <a:pt x="618364" y="331608"/>
                  </a:lnTo>
                  <a:lnTo>
                    <a:pt x="646556" y="369849"/>
                  </a:lnTo>
                  <a:lnTo>
                    <a:pt x="673230" y="409584"/>
                  </a:lnTo>
                  <a:lnTo>
                    <a:pt x="698363" y="450735"/>
                  </a:lnTo>
                  <a:lnTo>
                    <a:pt x="721929" y="493224"/>
                  </a:lnTo>
                  <a:lnTo>
                    <a:pt x="743905" y="536974"/>
                  </a:lnTo>
                  <a:lnTo>
                    <a:pt x="764264" y="581908"/>
                  </a:lnTo>
                  <a:lnTo>
                    <a:pt x="782984" y="627948"/>
                  </a:lnTo>
                  <a:lnTo>
                    <a:pt x="800037" y="675017"/>
                  </a:lnTo>
                  <a:lnTo>
                    <a:pt x="815401" y="723038"/>
                  </a:lnTo>
                  <a:lnTo>
                    <a:pt x="829050" y="771934"/>
                  </a:lnTo>
                  <a:lnTo>
                    <a:pt x="840960" y="821626"/>
                  </a:lnTo>
                  <a:lnTo>
                    <a:pt x="851105" y="872037"/>
                  </a:lnTo>
                  <a:lnTo>
                    <a:pt x="859461" y="923091"/>
                  </a:lnTo>
                  <a:lnTo>
                    <a:pt x="866003" y="974710"/>
                  </a:lnTo>
                  <a:lnTo>
                    <a:pt x="870707" y="1026816"/>
                  </a:lnTo>
                  <a:lnTo>
                    <a:pt x="873547" y="1079332"/>
                  </a:lnTo>
                  <a:lnTo>
                    <a:pt x="874499" y="1132181"/>
                  </a:lnTo>
                  <a:lnTo>
                    <a:pt x="874499" y="1350806"/>
                  </a:lnTo>
                  <a:lnTo>
                    <a:pt x="873543" y="1403970"/>
                  </a:lnTo>
                  <a:lnTo>
                    <a:pt x="870701" y="1456604"/>
                  </a:lnTo>
                  <a:lnTo>
                    <a:pt x="866009" y="1508645"/>
                  </a:lnTo>
                  <a:lnTo>
                    <a:pt x="859505" y="1560031"/>
                  </a:lnTo>
                  <a:lnTo>
                    <a:pt x="851228" y="1610698"/>
                  </a:lnTo>
                  <a:lnTo>
                    <a:pt x="841215" y="1660583"/>
                  </a:lnTo>
                  <a:lnTo>
                    <a:pt x="829504" y="1709623"/>
                  </a:lnTo>
                  <a:lnTo>
                    <a:pt x="816133" y="1757755"/>
                  </a:lnTo>
                  <a:lnTo>
                    <a:pt x="801138" y="1804916"/>
                  </a:lnTo>
                  <a:lnTo>
                    <a:pt x="784559" y="1851043"/>
                  </a:lnTo>
                  <a:lnTo>
                    <a:pt x="766433" y="1896072"/>
                  </a:lnTo>
                  <a:lnTo>
                    <a:pt x="746798" y="1939941"/>
                  </a:lnTo>
                  <a:lnTo>
                    <a:pt x="725690" y="1982586"/>
                  </a:lnTo>
                  <a:lnTo>
                    <a:pt x="703149" y="2023945"/>
                  </a:lnTo>
                  <a:lnTo>
                    <a:pt x="679212" y="2063954"/>
                  </a:lnTo>
                  <a:lnTo>
                    <a:pt x="653916" y="2102551"/>
                  </a:lnTo>
                  <a:lnTo>
                    <a:pt x="627299" y="2139671"/>
                  </a:lnTo>
                  <a:lnTo>
                    <a:pt x="599399" y="2175252"/>
                  </a:lnTo>
                  <a:lnTo>
                    <a:pt x="570255" y="2209232"/>
                  </a:lnTo>
                  <a:lnTo>
                    <a:pt x="539902" y="2241546"/>
                  </a:lnTo>
                  <a:lnTo>
                    <a:pt x="508381" y="2272132"/>
                  </a:lnTo>
                  <a:lnTo>
                    <a:pt x="475727" y="2300927"/>
                  </a:lnTo>
                  <a:lnTo>
                    <a:pt x="441978" y="2327868"/>
                  </a:lnTo>
                  <a:lnTo>
                    <a:pt x="407174" y="2352891"/>
                  </a:lnTo>
                  <a:lnTo>
                    <a:pt x="371350" y="2375933"/>
                  </a:lnTo>
                  <a:lnTo>
                    <a:pt x="334546" y="2396932"/>
                  </a:lnTo>
                  <a:lnTo>
                    <a:pt x="296799" y="2415824"/>
                  </a:lnTo>
                  <a:lnTo>
                    <a:pt x="258145" y="2432546"/>
                  </a:lnTo>
                  <a:lnTo>
                    <a:pt x="218624" y="2447035"/>
                  </a:lnTo>
                  <a:lnTo>
                    <a:pt x="218624" y="2556348"/>
                  </a:lnTo>
                  <a:lnTo>
                    <a:pt x="0" y="2373674"/>
                  </a:lnTo>
                  <a:lnTo>
                    <a:pt x="218624" y="2119098"/>
                  </a:lnTo>
                  <a:lnTo>
                    <a:pt x="218624" y="2228410"/>
                  </a:lnTo>
                  <a:lnTo>
                    <a:pt x="259255" y="2213473"/>
                  </a:lnTo>
                  <a:lnTo>
                    <a:pt x="298995" y="2196159"/>
                  </a:lnTo>
                  <a:lnTo>
                    <a:pt x="337799" y="2176535"/>
                  </a:lnTo>
                  <a:lnTo>
                    <a:pt x="375623" y="2154666"/>
                  </a:lnTo>
                  <a:lnTo>
                    <a:pt x="412423" y="2130622"/>
                  </a:lnTo>
                  <a:lnTo>
                    <a:pt x="448156" y="2104468"/>
                  </a:lnTo>
                  <a:lnTo>
                    <a:pt x="482776" y="2076271"/>
                  </a:lnTo>
                  <a:lnTo>
                    <a:pt x="516239" y="2046099"/>
                  </a:lnTo>
                  <a:lnTo>
                    <a:pt x="548502" y="2014018"/>
                  </a:lnTo>
                  <a:lnTo>
                    <a:pt x="579520" y="1980096"/>
                  </a:lnTo>
                  <a:lnTo>
                    <a:pt x="609249" y="1944398"/>
                  </a:lnTo>
                  <a:lnTo>
                    <a:pt x="637644" y="1906993"/>
                  </a:lnTo>
                  <a:lnTo>
                    <a:pt x="664662" y="1867947"/>
                  </a:lnTo>
                  <a:lnTo>
                    <a:pt x="690258" y="1827327"/>
                  </a:lnTo>
                  <a:lnTo>
                    <a:pt x="714388" y="1785200"/>
                  </a:lnTo>
                  <a:lnTo>
                    <a:pt x="737008" y="1741634"/>
                  </a:lnTo>
                  <a:lnTo>
                    <a:pt x="758073" y="1696694"/>
                  </a:lnTo>
                  <a:lnTo>
                    <a:pt x="777539" y="1650448"/>
                  </a:lnTo>
                  <a:lnTo>
                    <a:pt x="795363" y="1602962"/>
                  </a:lnTo>
                  <a:lnTo>
                    <a:pt x="811500" y="1554305"/>
                  </a:lnTo>
                  <a:lnTo>
                    <a:pt x="825905" y="1504542"/>
                  </a:lnTo>
                  <a:lnTo>
                    <a:pt x="838535" y="1453741"/>
                  </a:lnTo>
                  <a:lnTo>
                    <a:pt x="849345" y="1401969"/>
                  </a:lnTo>
                  <a:lnTo>
                    <a:pt x="858291" y="1349292"/>
                  </a:lnTo>
                  <a:lnTo>
                    <a:pt x="865329" y="1295778"/>
                  </a:lnTo>
                  <a:lnTo>
                    <a:pt x="870414" y="12414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76802" y="4125085"/>
            <a:ext cx="1196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78399" y="4085599"/>
            <a:ext cx="880533" cy="1066800"/>
            <a:chOff x="1708799" y="3064199"/>
            <a:chExt cx="660400" cy="800100"/>
          </a:xfrm>
        </p:grpSpPr>
        <p:sp>
          <p:nvSpPr>
            <p:cNvPr id="19" name="object 19"/>
            <p:cNvSpPr/>
            <p:nvPr/>
          </p:nvSpPr>
          <p:spPr>
            <a:xfrm>
              <a:off x="1708799" y="3518249"/>
              <a:ext cx="660400" cy="0"/>
            </a:xfrm>
            <a:custGeom>
              <a:avLst/>
              <a:gdLst/>
              <a:ahLst/>
              <a:cxnLst/>
              <a:rect l="l" t="t" r="r" b="b"/>
              <a:pathLst>
                <a:path w="660400">
                  <a:moveTo>
                    <a:pt x="0" y="0"/>
                  </a:moveTo>
                  <a:lnTo>
                    <a:pt x="659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086824" y="3064199"/>
              <a:ext cx="0" cy="704215"/>
            </a:xfrm>
            <a:custGeom>
              <a:avLst/>
              <a:gdLst/>
              <a:ahLst/>
              <a:cxnLst/>
              <a:rect l="l" t="t" r="r" b="b"/>
              <a:pathLst>
                <a:path h="704214">
                  <a:moveTo>
                    <a:pt x="0" y="0"/>
                  </a:moveTo>
                  <a:lnTo>
                    <a:pt x="0" y="7040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834" y="3758774"/>
              <a:ext cx="81980" cy="1055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817633" y="5176800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557093">
              <a:spcBef>
                <a:spcPts val="607"/>
              </a:spcBef>
            </a:pPr>
            <a:r>
              <a:rPr sz="2133" spc="-13" dirty="0">
                <a:latin typeface="Roboto"/>
                <a:cs typeface="Roboto"/>
              </a:rPr>
              <a:t>Output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87802" y="5876196"/>
            <a:ext cx="1797473" cy="666250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68578" marR="6773" indent="-52492">
              <a:lnSpc>
                <a:spcPct val="102000"/>
              </a:lnSpc>
              <a:spcBef>
                <a:spcPts val="93"/>
              </a:spcBef>
            </a:pPr>
            <a:r>
              <a:rPr sz="2133" spc="-13" dirty="0">
                <a:latin typeface="Roboto"/>
                <a:cs typeface="Roboto"/>
              </a:rPr>
              <a:t>Residual</a:t>
            </a:r>
            <a:r>
              <a:rPr sz="2133" spc="-113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Block </a:t>
            </a:r>
            <a:r>
              <a:rPr sz="2133" dirty="0">
                <a:latin typeface="Roboto"/>
                <a:cs typeface="Roboto"/>
              </a:rPr>
              <a:t>for</a:t>
            </a:r>
            <a:r>
              <a:rPr sz="2133" spc="33" dirty="0">
                <a:latin typeface="Roboto"/>
                <a:cs typeface="Roboto"/>
              </a:rPr>
              <a:t> </a:t>
            </a:r>
            <a:r>
              <a:rPr sz="2133" spc="-60" dirty="0">
                <a:latin typeface="Roboto"/>
                <a:cs typeface="Roboto"/>
              </a:rPr>
              <a:t>ResNet-</a:t>
            </a:r>
            <a:r>
              <a:rPr sz="2133" spc="-33" dirty="0">
                <a:latin typeface="Roboto"/>
                <a:cs typeface="Roboto"/>
              </a:rPr>
              <a:t>34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3967" y="932517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463962">
              <a:spcBef>
                <a:spcPts val="607"/>
              </a:spcBef>
            </a:pPr>
            <a:r>
              <a:rPr sz="2133" spc="-13" dirty="0">
                <a:latin typeface="Roboto"/>
                <a:cs typeface="Roboto"/>
              </a:rPr>
              <a:t>Input</a:t>
            </a:r>
            <a:r>
              <a:rPr sz="2133" spc="-120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3967" y="1846917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312412">
              <a:spcBef>
                <a:spcPts val="60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(1x1)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93967" y="2964517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312412">
              <a:spcBef>
                <a:spcPts val="60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(3x3)</a:t>
            </a:r>
            <a:endParaRPr sz="2133">
              <a:latin typeface="Roboto"/>
              <a:cs typeface="Roboto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4112" y="1438917"/>
            <a:ext cx="109307" cy="383567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304112" y="2353316"/>
            <a:ext cx="110067" cy="587587"/>
            <a:chOff x="6228084" y="1764987"/>
            <a:chExt cx="82550" cy="440690"/>
          </a:xfrm>
        </p:grpSpPr>
        <p:sp>
          <p:nvSpPr>
            <p:cNvPr id="29" name="object 29"/>
            <p:cNvSpPr/>
            <p:nvPr/>
          </p:nvSpPr>
          <p:spPr>
            <a:xfrm>
              <a:off x="6269075" y="1764987"/>
              <a:ext cx="0" cy="344170"/>
            </a:xfrm>
            <a:custGeom>
              <a:avLst/>
              <a:gdLst/>
              <a:ahLst/>
              <a:cxnLst/>
              <a:rect l="l" t="t" r="r" b="b"/>
              <a:pathLst>
                <a:path h="344169">
                  <a:moveTo>
                    <a:pt x="0" y="0"/>
                  </a:moveTo>
                  <a:lnTo>
                    <a:pt x="0" y="3440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8084" y="2099562"/>
              <a:ext cx="81980" cy="10550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554735" y="2354700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69145" y="4980641"/>
            <a:ext cx="8111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13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+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310865" y="1000400"/>
            <a:ext cx="1192107" cy="4472093"/>
            <a:chOff x="6983149" y="750300"/>
            <a:chExt cx="894080" cy="3354070"/>
          </a:xfrm>
        </p:grpSpPr>
        <p:sp>
          <p:nvSpPr>
            <p:cNvPr id="34" name="object 34"/>
            <p:cNvSpPr/>
            <p:nvPr/>
          </p:nvSpPr>
          <p:spPr>
            <a:xfrm>
              <a:off x="6992674" y="759825"/>
              <a:ext cx="875030" cy="1746885"/>
            </a:xfrm>
            <a:custGeom>
              <a:avLst/>
              <a:gdLst/>
              <a:ahLst/>
              <a:cxnLst/>
              <a:rect l="l" t="t" r="r" b="b"/>
              <a:pathLst>
                <a:path w="875029" h="1746885">
                  <a:moveTo>
                    <a:pt x="874499" y="1746356"/>
                  </a:moveTo>
                  <a:lnTo>
                    <a:pt x="873838" y="1686367"/>
                  </a:lnTo>
                  <a:lnTo>
                    <a:pt x="871868" y="1626964"/>
                  </a:lnTo>
                  <a:lnTo>
                    <a:pt x="868616" y="1568190"/>
                  </a:lnTo>
                  <a:lnTo>
                    <a:pt x="864105" y="1510086"/>
                  </a:lnTo>
                  <a:lnTo>
                    <a:pt x="858359" y="1452696"/>
                  </a:lnTo>
                  <a:lnTo>
                    <a:pt x="851403" y="1396061"/>
                  </a:lnTo>
                  <a:lnTo>
                    <a:pt x="843261" y="1340224"/>
                  </a:lnTo>
                  <a:lnTo>
                    <a:pt x="833958" y="1285228"/>
                  </a:lnTo>
                  <a:lnTo>
                    <a:pt x="823517" y="1231115"/>
                  </a:lnTo>
                  <a:lnTo>
                    <a:pt x="811964" y="1177927"/>
                  </a:lnTo>
                  <a:lnTo>
                    <a:pt x="799321" y="1125708"/>
                  </a:lnTo>
                  <a:lnTo>
                    <a:pt x="785614" y="1074498"/>
                  </a:lnTo>
                  <a:lnTo>
                    <a:pt x="770867" y="1024342"/>
                  </a:lnTo>
                  <a:lnTo>
                    <a:pt x="755104" y="975281"/>
                  </a:lnTo>
                  <a:lnTo>
                    <a:pt x="738350" y="927357"/>
                  </a:lnTo>
                  <a:lnTo>
                    <a:pt x="720629" y="880614"/>
                  </a:lnTo>
                  <a:lnTo>
                    <a:pt x="701964" y="835093"/>
                  </a:lnTo>
                  <a:lnTo>
                    <a:pt x="682382" y="790838"/>
                  </a:lnTo>
                  <a:lnTo>
                    <a:pt x="661904" y="747890"/>
                  </a:lnTo>
                  <a:lnTo>
                    <a:pt x="640557" y="706292"/>
                  </a:lnTo>
                  <a:lnTo>
                    <a:pt x="618364" y="666087"/>
                  </a:lnTo>
                  <a:lnTo>
                    <a:pt x="595350" y="627316"/>
                  </a:lnTo>
                  <a:lnTo>
                    <a:pt x="571539" y="590023"/>
                  </a:lnTo>
                  <a:lnTo>
                    <a:pt x="546954" y="554250"/>
                  </a:lnTo>
                  <a:lnTo>
                    <a:pt x="521622" y="520039"/>
                  </a:lnTo>
                  <a:lnTo>
                    <a:pt x="495565" y="487433"/>
                  </a:lnTo>
                  <a:lnTo>
                    <a:pt x="468808" y="456474"/>
                  </a:lnTo>
                  <a:lnTo>
                    <a:pt x="441376" y="427205"/>
                  </a:lnTo>
                  <a:lnTo>
                    <a:pt x="413293" y="399667"/>
                  </a:lnTo>
                  <a:lnTo>
                    <a:pt x="384582" y="373905"/>
                  </a:lnTo>
                  <a:lnTo>
                    <a:pt x="325378" y="327873"/>
                  </a:lnTo>
                  <a:lnTo>
                    <a:pt x="263957" y="289449"/>
                  </a:lnTo>
                  <a:lnTo>
                    <a:pt x="200514" y="258973"/>
                  </a:lnTo>
                  <a:lnTo>
                    <a:pt x="135244" y="236784"/>
                  </a:lnTo>
                  <a:lnTo>
                    <a:pt x="68341" y="223221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877"/>
                  </a:lnTo>
                  <a:lnTo>
                    <a:pt x="86433" y="7475"/>
                  </a:lnTo>
                  <a:lnTo>
                    <a:pt x="129137" y="16742"/>
                  </a:lnTo>
                  <a:lnTo>
                    <a:pt x="171403" y="29626"/>
                  </a:lnTo>
                  <a:lnTo>
                    <a:pt x="213159" y="46074"/>
                  </a:lnTo>
                  <a:lnTo>
                    <a:pt x="254335" y="66036"/>
                  </a:lnTo>
                  <a:lnTo>
                    <a:pt x="294858" y="89459"/>
                  </a:lnTo>
                  <a:lnTo>
                    <a:pt x="334656" y="116291"/>
                  </a:lnTo>
                  <a:lnTo>
                    <a:pt x="373659" y="146481"/>
                  </a:lnTo>
                  <a:lnTo>
                    <a:pt x="411793" y="179976"/>
                  </a:lnTo>
                  <a:lnTo>
                    <a:pt x="448988" y="216725"/>
                  </a:lnTo>
                  <a:lnTo>
                    <a:pt x="485172" y="256676"/>
                  </a:lnTo>
                  <a:lnTo>
                    <a:pt x="520274" y="299777"/>
                  </a:lnTo>
                  <a:lnTo>
                    <a:pt x="554221" y="345976"/>
                  </a:lnTo>
                  <a:lnTo>
                    <a:pt x="586942" y="395222"/>
                  </a:lnTo>
                  <a:lnTo>
                    <a:pt x="618364" y="447462"/>
                  </a:lnTo>
                  <a:lnTo>
                    <a:pt x="640281" y="487155"/>
                  </a:lnTo>
                  <a:lnTo>
                    <a:pt x="661295" y="528066"/>
                  </a:lnTo>
                  <a:lnTo>
                    <a:pt x="681395" y="570146"/>
                  </a:lnTo>
                  <a:lnTo>
                    <a:pt x="700570" y="613347"/>
                  </a:lnTo>
                  <a:lnTo>
                    <a:pt x="718809" y="657621"/>
                  </a:lnTo>
                  <a:lnTo>
                    <a:pt x="736099" y="702919"/>
                  </a:lnTo>
                  <a:lnTo>
                    <a:pt x="752430" y="749194"/>
                  </a:lnTo>
                  <a:lnTo>
                    <a:pt x="767791" y="796397"/>
                  </a:lnTo>
                  <a:lnTo>
                    <a:pt x="782169" y="844480"/>
                  </a:lnTo>
                  <a:lnTo>
                    <a:pt x="795553" y="893395"/>
                  </a:lnTo>
                  <a:lnTo>
                    <a:pt x="807932" y="943093"/>
                  </a:lnTo>
                  <a:lnTo>
                    <a:pt x="819295" y="993528"/>
                  </a:lnTo>
                  <a:lnTo>
                    <a:pt x="829630" y="1044649"/>
                  </a:lnTo>
                  <a:lnTo>
                    <a:pt x="838925" y="1096410"/>
                  </a:lnTo>
                  <a:lnTo>
                    <a:pt x="847169" y="1148762"/>
                  </a:lnTo>
                  <a:lnTo>
                    <a:pt x="854352" y="1201657"/>
                  </a:lnTo>
                  <a:lnTo>
                    <a:pt x="860460" y="1255047"/>
                  </a:lnTo>
                  <a:lnTo>
                    <a:pt x="865484" y="1308883"/>
                  </a:lnTo>
                  <a:lnTo>
                    <a:pt x="869411" y="1363118"/>
                  </a:lnTo>
                  <a:lnTo>
                    <a:pt x="872230" y="1417703"/>
                  </a:lnTo>
                  <a:lnTo>
                    <a:pt x="873930" y="1472590"/>
                  </a:lnTo>
                  <a:lnTo>
                    <a:pt x="874499" y="1527731"/>
                  </a:lnTo>
                  <a:lnTo>
                    <a:pt x="874499" y="17463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992674" y="759825"/>
              <a:ext cx="875030" cy="3335020"/>
            </a:xfrm>
            <a:custGeom>
              <a:avLst/>
              <a:gdLst/>
              <a:ahLst/>
              <a:cxnLst/>
              <a:rect l="l" t="t" r="r" b="b"/>
              <a:pathLst>
                <a:path w="875029" h="3335020">
                  <a:moveTo>
                    <a:pt x="874499" y="1746356"/>
                  </a:moveTo>
                  <a:lnTo>
                    <a:pt x="873838" y="1686367"/>
                  </a:lnTo>
                  <a:lnTo>
                    <a:pt x="871868" y="1626965"/>
                  </a:lnTo>
                  <a:lnTo>
                    <a:pt x="868616" y="1568190"/>
                  </a:lnTo>
                  <a:lnTo>
                    <a:pt x="864105" y="1510086"/>
                  </a:lnTo>
                  <a:lnTo>
                    <a:pt x="858359" y="1452696"/>
                  </a:lnTo>
                  <a:lnTo>
                    <a:pt x="851403" y="1396061"/>
                  </a:lnTo>
                  <a:lnTo>
                    <a:pt x="843261" y="1340224"/>
                  </a:lnTo>
                  <a:lnTo>
                    <a:pt x="833958" y="1285228"/>
                  </a:lnTo>
                  <a:lnTo>
                    <a:pt x="823517" y="1231115"/>
                  </a:lnTo>
                  <a:lnTo>
                    <a:pt x="811964" y="1177927"/>
                  </a:lnTo>
                  <a:lnTo>
                    <a:pt x="799321" y="1125708"/>
                  </a:lnTo>
                  <a:lnTo>
                    <a:pt x="785614" y="1074498"/>
                  </a:lnTo>
                  <a:lnTo>
                    <a:pt x="770867" y="1024342"/>
                  </a:lnTo>
                  <a:lnTo>
                    <a:pt x="755104" y="975281"/>
                  </a:lnTo>
                  <a:lnTo>
                    <a:pt x="738350" y="927357"/>
                  </a:lnTo>
                  <a:lnTo>
                    <a:pt x="720629" y="880614"/>
                  </a:lnTo>
                  <a:lnTo>
                    <a:pt x="701964" y="835093"/>
                  </a:lnTo>
                  <a:lnTo>
                    <a:pt x="682382" y="790838"/>
                  </a:lnTo>
                  <a:lnTo>
                    <a:pt x="661904" y="747890"/>
                  </a:lnTo>
                  <a:lnTo>
                    <a:pt x="640557" y="706292"/>
                  </a:lnTo>
                  <a:lnTo>
                    <a:pt x="618364" y="666087"/>
                  </a:lnTo>
                  <a:lnTo>
                    <a:pt x="595350" y="627316"/>
                  </a:lnTo>
                  <a:lnTo>
                    <a:pt x="571539" y="590023"/>
                  </a:lnTo>
                  <a:lnTo>
                    <a:pt x="546954" y="554250"/>
                  </a:lnTo>
                  <a:lnTo>
                    <a:pt x="521622" y="520039"/>
                  </a:lnTo>
                  <a:lnTo>
                    <a:pt x="495565" y="487433"/>
                  </a:lnTo>
                  <a:lnTo>
                    <a:pt x="468808" y="456474"/>
                  </a:lnTo>
                  <a:lnTo>
                    <a:pt x="441376" y="427205"/>
                  </a:lnTo>
                  <a:lnTo>
                    <a:pt x="413293" y="399667"/>
                  </a:lnTo>
                  <a:lnTo>
                    <a:pt x="384582" y="373905"/>
                  </a:lnTo>
                  <a:lnTo>
                    <a:pt x="325378" y="327873"/>
                  </a:lnTo>
                  <a:lnTo>
                    <a:pt x="263957" y="289449"/>
                  </a:lnTo>
                  <a:lnTo>
                    <a:pt x="200514" y="258973"/>
                  </a:lnTo>
                  <a:lnTo>
                    <a:pt x="135244" y="236784"/>
                  </a:lnTo>
                  <a:lnTo>
                    <a:pt x="68341" y="223221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3363" y="1877"/>
                  </a:lnTo>
                  <a:lnTo>
                    <a:pt x="86433" y="7475"/>
                  </a:lnTo>
                  <a:lnTo>
                    <a:pt x="129137" y="16742"/>
                  </a:lnTo>
                  <a:lnTo>
                    <a:pt x="171403" y="29626"/>
                  </a:lnTo>
                  <a:lnTo>
                    <a:pt x="213159" y="46074"/>
                  </a:lnTo>
                  <a:lnTo>
                    <a:pt x="254335" y="66036"/>
                  </a:lnTo>
                  <a:lnTo>
                    <a:pt x="294858" y="89459"/>
                  </a:lnTo>
                  <a:lnTo>
                    <a:pt x="334656" y="116291"/>
                  </a:lnTo>
                  <a:lnTo>
                    <a:pt x="373659" y="146481"/>
                  </a:lnTo>
                  <a:lnTo>
                    <a:pt x="411793" y="179976"/>
                  </a:lnTo>
                  <a:lnTo>
                    <a:pt x="448988" y="216725"/>
                  </a:lnTo>
                  <a:lnTo>
                    <a:pt x="485172" y="256676"/>
                  </a:lnTo>
                  <a:lnTo>
                    <a:pt x="520274" y="299777"/>
                  </a:lnTo>
                  <a:lnTo>
                    <a:pt x="554221" y="345976"/>
                  </a:lnTo>
                  <a:lnTo>
                    <a:pt x="586942" y="395222"/>
                  </a:lnTo>
                  <a:lnTo>
                    <a:pt x="618364" y="447462"/>
                  </a:lnTo>
                  <a:lnTo>
                    <a:pt x="640281" y="487155"/>
                  </a:lnTo>
                  <a:lnTo>
                    <a:pt x="661295" y="528066"/>
                  </a:lnTo>
                  <a:lnTo>
                    <a:pt x="681395" y="570146"/>
                  </a:lnTo>
                  <a:lnTo>
                    <a:pt x="700570" y="613347"/>
                  </a:lnTo>
                  <a:lnTo>
                    <a:pt x="718809" y="657621"/>
                  </a:lnTo>
                  <a:lnTo>
                    <a:pt x="736099" y="702919"/>
                  </a:lnTo>
                  <a:lnTo>
                    <a:pt x="752430" y="749194"/>
                  </a:lnTo>
                  <a:lnTo>
                    <a:pt x="767791" y="796397"/>
                  </a:lnTo>
                  <a:lnTo>
                    <a:pt x="782169" y="844480"/>
                  </a:lnTo>
                  <a:lnTo>
                    <a:pt x="795553" y="893395"/>
                  </a:lnTo>
                  <a:lnTo>
                    <a:pt x="807932" y="943093"/>
                  </a:lnTo>
                  <a:lnTo>
                    <a:pt x="819295" y="993528"/>
                  </a:lnTo>
                  <a:lnTo>
                    <a:pt x="829630" y="1044649"/>
                  </a:lnTo>
                  <a:lnTo>
                    <a:pt x="838925" y="1096410"/>
                  </a:lnTo>
                  <a:lnTo>
                    <a:pt x="847169" y="1148762"/>
                  </a:lnTo>
                  <a:lnTo>
                    <a:pt x="854352" y="1201657"/>
                  </a:lnTo>
                  <a:lnTo>
                    <a:pt x="860460" y="1255047"/>
                  </a:lnTo>
                  <a:lnTo>
                    <a:pt x="865484" y="1308883"/>
                  </a:lnTo>
                  <a:lnTo>
                    <a:pt x="869411" y="1363118"/>
                  </a:lnTo>
                  <a:lnTo>
                    <a:pt x="872230" y="1417703"/>
                  </a:lnTo>
                  <a:lnTo>
                    <a:pt x="873930" y="1472590"/>
                  </a:lnTo>
                  <a:lnTo>
                    <a:pt x="874499" y="1527731"/>
                  </a:lnTo>
                  <a:lnTo>
                    <a:pt x="874499" y="1746356"/>
                  </a:lnTo>
                  <a:lnTo>
                    <a:pt x="873842" y="1805844"/>
                  </a:lnTo>
                  <a:lnTo>
                    <a:pt x="871886" y="1864851"/>
                  </a:lnTo>
                  <a:lnTo>
                    <a:pt x="868650" y="1923330"/>
                  </a:lnTo>
                  <a:lnTo>
                    <a:pt x="864158" y="1981231"/>
                  </a:lnTo>
                  <a:lnTo>
                    <a:pt x="858430" y="2038507"/>
                  </a:lnTo>
                  <a:lnTo>
                    <a:pt x="851489" y="2095108"/>
                  </a:lnTo>
                  <a:lnTo>
                    <a:pt x="843355" y="2150986"/>
                  </a:lnTo>
                  <a:lnTo>
                    <a:pt x="834050" y="2206093"/>
                  </a:lnTo>
                  <a:lnTo>
                    <a:pt x="823595" y="2260381"/>
                  </a:lnTo>
                  <a:lnTo>
                    <a:pt x="812012" y="2313801"/>
                  </a:lnTo>
                  <a:lnTo>
                    <a:pt x="799323" y="2366304"/>
                  </a:lnTo>
                  <a:lnTo>
                    <a:pt x="785549" y="2417843"/>
                  </a:lnTo>
                  <a:lnTo>
                    <a:pt x="770711" y="2468369"/>
                  </a:lnTo>
                  <a:lnTo>
                    <a:pt x="754830" y="2517832"/>
                  </a:lnTo>
                  <a:lnTo>
                    <a:pt x="737929" y="2566186"/>
                  </a:lnTo>
                  <a:lnTo>
                    <a:pt x="720029" y="2613381"/>
                  </a:lnTo>
                  <a:lnTo>
                    <a:pt x="701151" y="2659370"/>
                  </a:lnTo>
                  <a:lnTo>
                    <a:pt x="681317" y="2704103"/>
                  </a:lnTo>
                  <a:lnTo>
                    <a:pt x="660548" y="2747532"/>
                  </a:lnTo>
                  <a:lnTo>
                    <a:pt x="638865" y="2789609"/>
                  </a:lnTo>
                  <a:lnTo>
                    <a:pt x="616291" y="2830286"/>
                  </a:lnTo>
                  <a:lnTo>
                    <a:pt x="592846" y="2869513"/>
                  </a:lnTo>
                  <a:lnTo>
                    <a:pt x="568552" y="2907243"/>
                  </a:lnTo>
                  <a:lnTo>
                    <a:pt x="543431" y="2943427"/>
                  </a:lnTo>
                  <a:lnTo>
                    <a:pt x="517504" y="2978017"/>
                  </a:lnTo>
                  <a:lnTo>
                    <a:pt x="490792" y="3010964"/>
                  </a:lnTo>
                  <a:lnTo>
                    <a:pt x="463317" y="3042220"/>
                  </a:lnTo>
                  <a:lnTo>
                    <a:pt x="435101" y="3071736"/>
                  </a:lnTo>
                  <a:lnTo>
                    <a:pt x="406164" y="3099465"/>
                  </a:lnTo>
                  <a:lnTo>
                    <a:pt x="376529" y="3125357"/>
                  </a:lnTo>
                  <a:lnTo>
                    <a:pt x="346217" y="3149364"/>
                  </a:lnTo>
                  <a:lnTo>
                    <a:pt x="283646" y="3191530"/>
                  </a:lnTo>
                  <a:lnTo>
                    <a:pt x="218624" y="3225575"/>
                  </a:lnTo>
                  <a:lnTo>
                    <a:pt x="218624" y="3334888"/>
                  </a:lnTo>
                  <a:lnTo>
                    <a:pt x="0" y="3164774"/>
                  </a:lnTo>
                  <a:lnTo>
                    <a:pt x="218624" y="2897638"/>
                  </a:lnTo>
                  <a:lnTo>
                    <a:pt x="218624" y="3006950"/>
                  </a:lnTo>
                  <a:lnTo>
                    <a:pt x="283607" y="2972920"/>
                  </a:lnTo>
                  <a:lnTo>
                    <a:pt x="346192" y="2930732"/>
                  </a:lnTo>
                  <a:lnTo>
                    <a:pt x="376529" y="2906699"/>
                  </a:lnTo>
                  <a:lnTo>
                    <a:pt x="406199" y="2880768"/>
                  </a:lnTo>
                  <a:lnTo>
                    <a:pt x="435178" y="2852987"/>
                  </a:lnTo>
                  <a:lnTo>
                    <a:pt x="463445" y="2823405"/>
                  </a:lnTo>
                  <a:lnTo>
                    <a:pt x="490976" y="2792068"/>
                  </a:lnTo>
                  <a:lnTo>
                    <a:pt x="517750" y="2759025"/>
                  </a:lnTo>
                  <a:lnTo>
                    <a:pt x="543743" y="2724321"/>
                  </a:lnTo>
                  <a:lnTo>
                    <a:pt x="568932" y="2688006"/>
                  </a:lnTo>
                  <a:lnTo>
                    <a:pt x="593296" y="2650126"/>
                  </a:lnTo>
                  <a:lnTo>
                    <a:pt x="616811" y="2610728"/>
                  </a:lnTo>
                  <a:lnTo>
                    <a:pt x="639455" y="2569861"/>
                  </a:lnTo>
                  <a:lnTo>
                    <a:pt x="661206" y="2527572"/>
                  </a:lnTo>
                  <a:lnTo>
                    <a:pt x="682039" y="2483908"/>
                  </a:lnTo>
                  <a:lnTo>
                    <a:pt x="701934" y="2438917"/>
                  </a:lnTo>
                  <a:lnTo>
                    <a:pt x="720867" y="2392645"/>
                  </a:lnTo>
                  <a:lnTo>
                    <a:pt x="738815" y="2345142"/>
                  </a:lnTo>
                  <a:lnTo>
                    <a:pt x="755757" y="2296453"/>
                  </a:lnTo>
                  <a:lnTo>
                    <a:pt x="771668" y="2246627"/>
                  </a:lnTo>
                  <a:lnTo>
                    <a:pt x="786528" y="2195711"/>
                  </a:lnTo>
                  <a:lnTo>
                    <a:pt x="800312" y="2143753"/>
                  </a:lnTo>
                  <a:lnTo>
                    <a:pt x="812998" y="2090799"/>
                  </a:lnTo>
                  <a:lnTo>
                    <a:pt x="824565" y="2036898"/>
                  </a:lnTo>
                  <a:lnTo>
                    <a:pt x="834988" y="1982096"/>
                  </a:lnTo>
                  <a:lnTo>
                    <a:pt x="844246" y="1926442"/>
                  </a:lnTo>
                  <a:lnTo>
                    <a:pt x="852315" y="1869983"/>
                  </a:lnTo>
                  <a:lnTo>
                    <a:pt x="859174" y="1812766"/>
                  </a:lnTo>
                  <a:lnTo>
                    <a:pt x="864799" y="1754839"/>
                  </a:lnTo>
                  <a:lnTo>
                    <a:pt x="869168" y="1696249"/>
                  </a:lnTo>
                  <a:lnTo>
                    <a:pt x="872258" y="16370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407119" y="4628001"/>
            <a:ext cx="2421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67" dirty="0">
                <a:latin typeface="Roboto"/>
                <a:cs typeface="Roboto"/>
              </a:rPr>
              <a:t>m</a:t>
            </a:r>
            <a:endParaRPr sz="1867">
              <a:latin typeface="Roboto"/>
              <a:cs typeface="Roboto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7387617" y="4149366"/>
          <a:ext cx="2038774" cy="128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07">
                <a:tc gridSpan="3">
                  <a:txBody>
                    <a:bodyPr/>
                    <a:lstStyle/>
                    <a:p>
                      <a:pPr marL="234315" marR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100" dirty="0">
                          <a:latin typeface="Roboto"/>
                          <a:cs typeface="Roboto"/>
                        </a:rPr>
                        <a:t>Conv</a:t>
                      </a:r>
                      <a:r>
                        <a:rPr sz="210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100" spc="-10" dirty="0">
                          <a:latin typeface="Roboto"/>
                          <a:cs typeface="Roboto"/>
                        </a:rPr>
                        <a:t>(1x1)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77047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>
                        <a:lnSpc>
                          <a:spcPts val="1060"/>
                        </a:lnSpc>
                        <a:spcBef>
                          <a:spcPts val="1980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335280" marB="0"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580"/>
                        </a:lnSpc>
                      </a:pPr>
                      <a:r>
                        <a:rPr sz="1900" spc="-25" dirty="0">
                          <a:latin typeface="Roboto"/>
                          <a:cs typeface="Roboto"/>
                        </a:rPr>
                        <a:t>Batchnor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8304112" y="3470916"/>
            <a:ext cx="110067" cy="660400"/>
            <a:chOff x="6228084" y="2603187"/>
            <a:chExt cx="82550" cy="495300"/>
          </a:xfrm>
        </p:grpSpPr>
        <p:sp>
          <p:nvSpPr>
            <p:cNvPr id="39" name="object 39"/>
            <p:cNvSpPr/>
            <p:nvPr/>
          </p:nvSpPr>
          <p:spPr>
            <a:xfrm>
              <a:off x="6269075" y="2603187"/>
              <a:ext cx="0" cy="399415"/>
            </a:xfrm>
            <a:custGeom>
              <a:avLst/>
              <a:gdLst/>
              <a:ahLst/>
              <a:cxnLst/>
              <a:rect l="l" t="t" r="r" b="b"/>
              <a:pathLst>
                <a:path h="399414">
                  <a:moveTo>
                    <a:pt x="0" y="0"/>
                  </a:moveTo>
                  <a:lnTo>
                    <a:pt x="0" y="399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084" y="2992962"/>
              <a:ext cx="81980" cy="1055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393967" y="5578117"/>
            <a:ext cx="1930400" cy="40603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77047" rIns="0" bIns="0" rtlCol="0">
            <a:spAutoFit/>
          </a:bodyPr>
          <a:lstStyle/>
          <a:p>
            <a:pPr marL="312412">
              <a:spcBef>
                <a:spcPts val="607"/>
              </a:spcBef>
            </a:pPr>
            <a:r>
              <a:rPr sz="2133" dirty="0">
                <a:latin typeface="Roboto"/>
                <a:cs typeface="Roboto"/>
              </a:rPr>
              <a:t>Conv</a:t>
            </a:r>
            <a:r>
              <a:rPr sz="2133" spc="-8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(1x1)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54735" y="3472300"/>
            <a:ext cx="1196340" cy="581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33"/>
              </a:spcBef>
            </a:pPr>
            <a:r>
              <a:rPr sz="1867" spc="-13" dirty="0">
                <a:latin typeface="Roboto"/>
                <a:cs typeface="Roboto"/>
              </a:rPr>
              <a:t>Batchnorm</a:t>
            </a:r>
            <a:endParaRPr sz="1867">
              <a:latin typeface="Roboto"/>
              <a:cs typeface="Roboto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Roboto"/>
                <a:cs typeface="Roboto"/>
              </a:rPr>
              <a:t>+</a:t>
            </a:r>
            <a:r>
              <a:rPr sz="1867" spc="-20" dirty="0">
                <a:latin typeface="Roboto"/>
                <a:cs typeface="Roboto"/>
              </a:rPr>
              <a:t> </a:t>
            </a: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4112" y="5413016"/>
            <a:ext cx="109307" cy="140667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8557790" y="5237601"/>
            <a:ext cx="58081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117600" y="30378"/>
            <a:ext cx="937267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505224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Different</a:t>
            </a:r>
            <a:r>
              <a:rPr spc="-87" dirty="0"/>
              <a:t> </a:t>
            </a:r>
            <a:r>
              <a:rPr spc="-33" dirty="0"/>
              <a:t>versions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3" dirty="0"/>
              <a:t>ResNet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10346" y="494383"/>
            <a:ext cx="818776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573179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50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919334"/>
            <a:ext cx="1663700" cy="3492500"/>
            <a:chOff x="3948187" y="1439500"/>
            <a:chExt cx="1247775" cy="2619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3424" y="2020075"/>
              <a:ext cx="1113649" cy="2029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98662" y="2015312"/>
              <a:ext cx="1123315" cy="2038985"/>
            </a:xfrm>
            <a:custGeom>
              <a:avLst/>
              <a:gdLst/>
              <a:ahLst/>
              <a:cxnLst/>
              <a:rect l="l" t="t" r="r" b="b"/>
              <a:pathLst>
                <a:path w="1123314" h="2038985">
                  <a:moveTo>
                    <a:pt x="0" y="0"/>
                  </a:moveTo>
                  <a:lnTo>
                    <a:pt x="1123174" y="0"/>
                  </a:lnTo>
                  <a:lnTo>
                    <a:pt x="1123174" y="2038599"/>
                  </a:lnTo>
                  <a:lnTo>
                    <a:pt x="0" y="203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5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4299" y="1619416"/>
            <a:ext cx="1663700" cy="5113867"/>
            <a:chOff x="3948224" y="1214562"/>
            <a:chExt cx="1247775" cy="3835400"/>
          </a:xfrm>
        </p:grpSpPr>
        <p:sp>
          <p:nvSpPr>
            <p:cNvPr id="10" name="object 10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7749" y="4273849"/>
              <a:ext cx="1228725" cy="766445"/>
            </a:xfrm>
            <a:custGeom>
              <a:avLst/>
              <a:gdLst/>
              <a:ahLst/>
              <a:cxnLst/>
              <a:rect l="l" t="t" r="r" b="b"/>
              <a:pathLst>
                <a:path w="1228725" h="766445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  <a:path w="1228725" h="766445">
                  <a:moveTo>
                    <a:pt x="0" y="380999"/>
                  </a:moveTo>
                  <a:lnTo>
                    <a:pt x="1228499" y="380999"/>
                  </a:lnTo>
                  <a:lnTo>
                    <a:pt x="1228499" y="766199"/>
                  </a:lnTo>
                  <a:lnTo>
                    <a:pt x="0" y="766199"/>
                  </a:lnTo>
                  <a:lnTo>
                    <a:pt x="0" y="380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89699" y="5728360"/>
            <a:ext cx="1612900" cy="9401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43930" marR="133770" algn="ctr">
              <a:spcBef>
                <a:spcPts val="133"/>
              </a:spcBef>
            </a:pPr>
            <a:r>
              <a:rPr sz="1333" spc="-13" dirty="0">
                <a:latin typeface="Arial MT"/>
                <a:cs typeface="Arial MT"/>
              </a:rPr>
              <a:t>Adaptive</a:t>
            </a:r>
            <a:r>
              <a:rPr sz="1333" spc="-2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Average Pooling</a:t>
            </a:r>
            <a:endParaRPr sz="1333">
              <a:latin typeface="Arial MT"/>
              <a:cs typeface="Arial MT"/>
            </a:endParaRPr>
          </a:p>
          <a:p>
            <a:pPr marL="193882" marR="183722" algn="ctr">
              <a:spcBef>
                <a:spcPts val="800"/>
              </a:spcBef>
            </a:pPr>
            <a:r>
              <a:rPr sz="1333" dirty="0">
                <a:latin typeface="Arial MT"/>
                <a:cs typeface="Arial MT"/>
              </a:rPr>
              <a:t>Fully</a:t>
            </a:r>
            <a:r>
              <a:rPr sz="1333" spc="-4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Connected </a:t>
            </a:r>
            <a:r>
              <a:rPr sz="1333" dirty="0">
                <a:latin typeface="Arial MT"/>
                <a:cs typeface="Arial MT"/>
              </a:rPr>
              <a:t>Layer</a:t>
            </a:r>
            <a:r>
              <a:rPr sz="1333" spc="-7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(1000)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68673" y="5392067"/>
            <a:ext cx="55033" cy="294639"/>
            <a:chOff x="4551504" y="4044050"/>
            <a:chExt cx="41275" cy="220979"/>
          </a:xfrm>
        </p:grpSpPr>
        <p:sp>
          <p:nvSpPr>
            <p:cNvPr id="19" name="object 19"/>
            <p:cNvSpPr/>
            <p:nvPr/>
          </p:nvSpPr>
          <p:spPr>
            <a:xfrm>
              <a:off x="4571999" y="404405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6267" y="42167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6267" y="42167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1039597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966646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80" dirty="0"/>
              <a:t> </a:t>
            </a:r>
            <a:r>
              <a:rPr spc="-93" dirty="0"/>
              <a:t>ResNet-</a:t>
            </a:r>
            <a:r>
              <a:rPr spc="-33" dirty="0"/>
              <a:t>50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4250" y="1919334"/>
            <a:ext cx="1663700" cy="3492500"/>
            <a:chOff x="3948187" y="1439500"/>
            <a:chExt cx="1247775" cy="2619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3424" y="2020075"/>
              <a:ext cx="1113649" cy="2029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98662" y="2015312"/>
              <a:ext cx="1123315" cy="2038985"/>
            </a:xfrm>
            <a:custGeom>
              <a:avLst/>
              <a:gdLst/>
              <a:ahLst/>
              <a:cxnLst/>
              <a:rect l="l" t="t" r="r" b="b"/>
              <a:pathLst>
                <a:path w="1123314" h="2038985">
                  <a:moveTo>
                    <a:pt x="0" y="0"/>
                  </a:moveTo>
                  <a:lnTo>
                    <a:pt x="1123174" y="0"/>
                  </a:lnTo>
                  <a:lnTo>
                    <a:pt x="1123174" y="2038599"/>
                  </a:lnTo>
                  <a:lnTo>
                    <a:pt x="0" y="203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2" y="1449025"/>
              <a:ext cx="1228574" cy="33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529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69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4299" y="1619416"/>
            <a:ext cx="1663700" cy="4605867"/>
            <a:chOff x="3948224" y="1214562"/>
            <a:chExt cx="1247775" cy="3454400"/>
          </a:xfrm>
        </p:grpSpPr>
        <p:sp>
          <p:nvSpPr>
            <p:cNvPr id="10" name="object 10"/>
            <p:cNvSpPr/>
            <p:nvPr/>
          </p:nvSpPr>
          <p:spPr>
            <a:xfrm>
              <a:off x="4571999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9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7749" y="4273849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5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89699" y="5728360"/>
            <a:ext cx="1612900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3227" marR="133770" indent="-380144">
              <a:spcBef>
                <a:spcPts val="133"/>
              </a:spcBef>
            </a:pPr>
            <a:r>
              <a:rPr sz="1333" spc="-13" dirty="0">
                <a:latin typeface="Arial MT"/>
                <a:cs typeface="Arial MT"/>
              </a:rPr>
              <a:t>Adaptive</a:t>
            </a:r>
            <a:r>
              <a:rPr sz="1333" spc="-2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Average Pooling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76999" y="6206466"/>
            <a:ext cx="1638300" cy="513927"/>
          </a:xfrm>
          <a:custGeom>
            <a:avLst/>
            <a:gdLst/>
            <a:ahLst/>
            <a:cxnLst/>
            <a:rect l="l" t="t" r="r" b="b"/>
            <a:pathLst>
              <a:path w="1228725" h="385445">
                <a:moveTo>
                  <a:pt x="0" y="0"/>
                </a:moveTo>
                <a:lnTo>
                  <a:pt x="1228499" y="0"/>
                </a:lnTo>
                <a:lnTo>
                  <a:pt x="1228499" y="385199"/>
                </a:lnTo>
                <a:lnTo>
                  <a:pt x="0" y="385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5289699" y="6236360"/>
            <a:ext cx="1612900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5959" marR="183722" indent="-132077">
              <a:spcBef>
                <a:spcPts val="133"/>
              </a:spcBef>
            </a:pPr>
            <a:r>
              <a:rPr sz="1333" dirty="0">
                <a:latin typeface="Arial MT"/>
                <a:cs typeface="Arial MT"/>
              </a:rPr>
              <a:t>Fully</a:t>
            </a:r>
            <a:r>
              <a:rPr sz="1333" spc="-4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Connected </a:t>
            </a:r>
            <a:r>
              <a:rPr sz="1333" dirty="0">
                <a:latin typeface="Arial MT"/>
                <a:cs typeface="Arial MT"/>
              </a:rPr>
              <a:t>Layer</a:t>
            </a:r>
            <a:r>
              <a:rPr sz="1333" spc="-7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(1000)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68673" y="5392067"/>
            <a:ext cx="55033" cy="294639"/>
            <a:chOff x="4551504" y="4044050"/>
            <a:chExt cx="41275" cy="220979"/>
          </a:xfrm>
        </p:grpSpPr>
        <p:sp>
          <p:nvSpPr>
            <p:cNvPr id="21" name="object 21"/>
            <p:cNvSpPr/>
            <p:nvPr/>
          </p:nvSpPr>
          <p:spPr>
            <a:xfrm>
              <a:off x="4571999" y="404405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6267" y="42167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6267" y="42167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911450" y="1919334"/>
            <a:ext cx="1663700" cy="3485727"/>
            <a:chOff x="1433587" y="1439500"/>
            <a:chExt cx="1247775" cy="261429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3149" y="2008775"/>
              <a:ext cx="1228574" cy="20353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38387" y="2004012"/>
              <a:ext cx="1238250" cy="2045335"/>
            </a:xfrm>
            <a:custGeom>
              <a:avLst/>
              <a:gdLst/>
              <a:ahLst/>
              <a:cxnLst/>
              <a:rect l="l" t="t" r="r" b="b"/>
              <a:pathLst>
                <a:path w="1238250" h="2045335">
                  <a:moveTo>
                    <a:pt x="0" y="0"/>
                  </a:moveTo>
                  <a:lnTo>
                    <a:pt x="1238099" y="0"/>
                  </a:lnTo>
                  <a:lnTo>
                    <a:pt x="1238099" y="2044900"/>
                  </a:lnTo>
                  <a:lnTo>
                    <a:pt x="0" y="204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112" y="1449025"/>
              <a:ext cx="1228574" cy="330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8349" y="1444262"/>
              <a:ext cx="1238250" cy="339725"/>
            </a:xfrm>
            <a:custGeom>
              <a:avLst/>
              <a:gdLst/>
              <a:ahLst/>
              <a:cxnLst/>
              <a:rect l="l" t="t" r="r" b="b"/>
              <a:pathLst>
                <a:path w="1238250" h="339725">
                  <a:moveTo>
                    <a:pt x="0" y="0"/>
                  </a:moveTo>
                  <a:lnTo>
                    <a:pt x="1238099" y="0"/>
                  </a:lnTo>
                  <a:lnTo>
                    <a:pt x="1238099" y="339574"/>
                  </a:lnTo>
                  <a:lnTo>
                    <a:pt x="0" y="3395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924199" y="1112166"/>
            <a:ext cx="1638300" cy="3959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11499" y="1619416"/>
            <a:ext cx="1663700" cy="4605867"/>
            <a:chOff x="1433624" y="1214562"/>
            <a:chExt cx="1247775" cy="3454400"/>
          </a:xfrm>
        </p:grpSpPr>
        <p:sp>
          <p:nvSpPr>
            <p:cNvPr id="31" name="object 31"/>
            <p:cNvSpPr/>
            <p:nvPr/>
          </p:nvSpPr>
          <p:spPr>
            <a:xfrm>
              <a:off x="2057400" y="121932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0416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041667" y="139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1779074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0416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1667" y="19517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443149" y="4273849"/>
              <a:ext cx="1228725" cy="385445"/>
            </a:xfrm>
            <a:custGeom>
              <a:avLst/>
              <a:gdLst/>
              <a:ahLst/>
              <a:cxnLst/>
              <a:rect l="l" t="t" r="r" b="b"/>
              <a:pathLst>
                <a:path w="1228725" h="385445">
                  <a:moveTo>
                    <a:pt x="0" y="0"/>
                  </a:moveTo>
                  <a:lnTo>
                    <a:pt x="1228499" y="0"/>
                  </a:lnTo>
                  <a:lnTo>
                    <a:pt x="1228499" y="385199"/>
                  </a:lnTo>
                  <a:lnTo>
                    <a:pt x="0" y="385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36899" y="5728360"/>
            <a:ext cx="1612900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3227" marR="133770" indent="-380144">
              <a:spcBef>
                <a:spcPts val="133"/>
              </a:spcBef>
            </a:pPr>
            <a:r>
              <a:rPr sz="1333" spc="-13" dirty="0">
                <a:latin typeface="Arial MT"/>
                <a:cs typeface="Arial MT"/>
              </a:rPr>
              <a:t>Adaptive</a:t>
            </a:r>
            <a:r>
              <a:rPr sz="1333" spc="-2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Average Pooling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24199" y="6206466"/>
            <a:ext cx="1638300" cy="513927"/>
          </a:xfrm>
          <a:custGeom>
            <a:avLst/>
            <a:gdLst/>
            <a:ahLst/>
            <a:cxnLst/>
            <a:rect l="l" t="t" r="r" b="b"/>
            <a:pathLst>
              <a:path w="1228725" h="385445">
                <a:moveTo>
                  <a:pt x="0" y="0"/>
                </a:moveTo>
                <a:lnTo>
                  <a:pt x="1228499" y="0"/>
                </a:lnTo>
                <a:lnTo>
                  <a:pt x="1228499" y="385199"/>
                </a:lnTo>
                <a:lnTo>
                  <a:pt x="0" y="385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 txBox="1"/>
          <p:nvPr/>
        </p:nvSpPr>
        <p:spPr>
          <a:xfrm>
            <a:off x="1936899" y="6236360"/>
            <a:ext cx="1612900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25959" marR="183722" indent="-132077">
              <a:spcBef>
                <a:spcPts val="133"/>
              </a:spcBef>
            </a:pPr>
            <a:r>
              <a:rPr sz="1333" dirty="0">
                <a:latin typeface="Arial MT"/>
                <a:cs typeface="Arial MT"/>
              </a:rPr>
              <a:t>Fully</a:t>
            </a:r>
            <a:r>
              <a:rPr sz="1333" spc="-40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Connected </a:t>
            </a:r>
            <a:r>
              <a:rPr sz="1333" dirty="0">
                <a:latin typeface="Arial MT"/>
                <a:cs typeface="Arial MT"/>
              </a:rPr>
              <a:t>Layer</a:t>
            </a:r>
            <a:r>
              <a:rPr sz="1333" spc="-7" dirty="0">
                <a:latin typeface="Arial MT"/>
                <a:cs typeface="Arial MT"/>
              </a:rPr>
              <a:t> </a:t>
            </a:r>
            <a:r>
              <a:rPr sz="1333" spc="-13" dirty="0">
                <a:latin typeface="Arial MT"/>
                <a:cs typeface="Arial MT"/>
              </a:rPr>
              <a:t>(1000)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15924" y="5392201"/>
            <a:ext cx="55033" cy="294639"/>
            <a:chOff x="2036942" y="4044150"/>
            <a:chExt cx="41275" cy="220979"/>
          </a:xfrm>
        </p:grpSpPr>
        <p:sp>
          <p:nvSpPr>
            <p:cNvPr id="42" name="object 42"/>
            <p:cNvSpPr/>
            <p:nvPr/>
          </p:nvSpPr>
          <p:spPr>
            <a:xfrm>
              <a:off x="2057437" y="404415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1704" y="4216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041704" y="42168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558" y="3842428"/>
            <a:ext cx="128693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60" dirty="0">
                <a:latin typeface="Roboto"/>
                <a:cs typeface="Roboto"/>
              </a:rPr>
              <a:t>ResNet-</a:t>
            </a:r>
            <a:r>
              <a:rPr sz="2133" spc="-33" dirty="0">
                <a:latin typeface="Roboto"/>
                <a:cs typeface="Roboto"/>
              </a:rPr>
              <a:t>34</a:t>
            </a:r>
            <a:endParaRPr sz="21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505224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Different</a:t>
            </a:r>
            <a:r>
              <a:rPr spc="-87" dirty="0"/>
              <a:t> </a:t>
            </a:r>
            <a:r>
              <a:rPr spc="-33" dirty="0"/>
              <a:t>versions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3" dirty="0"/>
              <a:t>ResNet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1606" y="1973529"/>
            <a:ext cx="10188787" cy="4189307"/>
            <a:chOff x="751425" y="1000824"/>
            <a:chExt cx="7641590" cy="3141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475" y="1019874"/>
              <a:ext cx="7603150" cy="31037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0950" y="1010349"/>
              <a:ext cx="7622540" cy="3122930"/>
            </a:xfrm>
            <a:custGeom>
              <a:avLst/>
              <a:gdLst/>
              <a:ahLst/>
              <a:cxnLst/>
              <a:rect l="l" t="t" r="r" b="b"/>
              <a:pathLst>
                <a:path w="7622540" h="3122929">
                  <a:moveTo>
                    <a:pt x="0" y="0"/>
                  </a:moveTo>
                  <a:lnTo>
                    <a:pt x="7622200" y="0"/>
                  </a:lnTo>
                  <a:lnTo>
                    <a:pt x="7622200" y="3122799"/>
                  </a:lnTo>
                  <a:lnTo>
                    <a:pt x="0" y="3122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5631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ResNet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717" y="2198449"/>
          <a:ext cx="9652000" cy="1222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34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5.71%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5631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ResNet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717" y="2198449"/>
          <a:ext cx="9652000" cy="183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34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5.71%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50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5.25%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5631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ResNet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717" y="2198449"/>
          <a:ext cx="9652000" cy="2445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34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5.71%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50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5.25%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101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4.60%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5631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ResNet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717" y="2198449"/>
          <a:ext cx="9652000" cy="305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34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5.71%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50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5.25%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101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4.60%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ResNet-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151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4.49%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25631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ResNet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66352"/>
            <a:ext cx="962905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698036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ResNet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299" y="1168067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50950" y="2380917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50950" y="3600116"/>
          <a:ext cx="1979507" cy="1585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) +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x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2032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4170">
                        <a:lnSpc>
                          <a:spcPts val="1390"/>
                        </a:lnSpc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57299" y="53381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7445" y="1880867"/>
            <a:ext cx="110067" cy="482600"/>
            <a:chOff x="4325584" y="1410650"/>
            <a:chExt cx="82550" cy="361950"/>
          </a:xfrm>
        </p:grpSpPr>
        <p:sp>
          <p:nvSpPr>
            <p:cNvPr id="8" name="object 8"/>
            <p:cNvSpPr/>
            <p:nvPr/>
          </p:nvSpPr>
          <p:spPr>
            <a:xfrm>
              <a:off x="4366574" y="141065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584" y="1666625"/>
              <a:ext cx="81980" cy="1055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7445" y="3441367"/>
            <a:ext cx="109307" cy="1406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7445" y="5172965"/>
            <a:ext cx="109307" cy="14066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59545" y="4505991"/>
            <a:ext cx="4572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33" dirty="0">
                <a:latin typeface="Roboto"/>
                <a:cs typeface="Roboto"/>
              </a:rPr>
              <a:t>F(x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1664" y="6093024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80333" y="1474066"/>
            <a:ext cx="1192107" cy="3434927"/>
            <a:chOff x="5085250" y="1105549"/>
            <a:chExt cx="894080" cy="2576195"/>
          </a:xfrm>
        </p:grpSpPr>
        <p:sp>
          <p:nvSpPr>
            <p:cNvPr id="15" name="object 15"/>
            <p:cNvSpPr/>
            <p:nvPr/>
          </p:nvSpPr>
          <p:spPr>
            <a:xfrm>
              <a:off x="5094775" y="1115074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1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5" y="481280"/>
                  </a:lnTo>
                  <a:lnTo>
                    <a:pt x="529149" y="449364"/>
                  </a:lnTo>
                  <a:lnTo>
                    <a:pt x="497118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6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9" y="263852"/>
                  </a:lnTo>
                  <a:lnTo>
                    <a:pt x="206189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4775" y="1115074"/>
              <a:ext cx="875030" cy="2557145"/>
            </a:xfrm>
            <a:custGeom>
              <a:avLst/>
              <a:gdLst/>
              <a:ahLst/>
              <a:cxnLst/>
              <a:rect l="l" t="t" r="r" b="b"/>
              <a:pathLst>
                <a:path w="875029" h="2557145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1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5" y="481280"/>
                  </a:lnTo>
                  <a:lnTo>
                    <a:pt x="529149" y="449364"/>
                  </a:lnTo>
                  <a:lnTo>
                    <a:pt x="497118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6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9" y="263852"/>
                  </a:lnTo>
                  <a:lnTo>
                    <a:pt x="206189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lnTo>
                    <a:pt x="873543" y="1404127"/>
                  </a:lnTo>
                  <a:lnTo>
                    <a:pt x="870701" y="1456768"/>
                  </a:lnTo>
                  <a:lnTo>
                    <a:pt x="866009" y="1508816"/>
                  </a:lnTo>
                  <a:lnTo>
                    <a:pt x="859505" y="1560209"/>
                  </a:lnTo>
                  <a:lnTo>
                    <a:pt x="851228" y="1610883"/>
                  </a:lnTo>
                  <a:lnTo>
                    <a:pt x="841215" y="1660774"/>
                  </a:lnTo>
                  <a:lnTo>
                    <a:pt x="829504" y="1709821"/>
                  </a:lnTo>
                  <a:lnTo>
                    <a:pt x="816133" y="1757959"/>
                  </a:lnTo>
                  <a:lnTo>
                    <a:pt x="801138" y="1805126"/>
                  </a:lnTo>
                  <a:lnTo>
                    <a:pt x="784559" y="1851259"/>
                  </a:lnTo>
                  <a:lnTo>
                    <a:pt x="766433" y="1896294"/>
                  </a:lnTo>
                  <a:lnTo>
                    <a:pt x="746798" y="1940169"/>
                  </a:lnTo>
                  <a:lnTo>
                    <a:pt x="725690" y="1982820"/>
                  </a:lnTo>
                  <a:lnTo>
                    <a:pt x="703149" y="2024184"/>
                  </a:lnTo>
                  <a:lnTo>
                    <a:pt x="679212" y="2064199"/>
                  </a:lnTo>
                  <a:lnTo>
                    <a:pt x="653916" y="2102800"/>
                  </a:lnTo>
                  <a:lnTo>
                    <a:pt x="627299" y="2139925"/>
                  </a:lnTo>
                  <a:lnTo>
                    <a:pt x="599399" y="2175512"/>
                  </a:lnTo>
                  <a:lnTo>
                    <a:pt x="570255" y="2209496"/>
                  </a:lnTo>
                  <a:lnTo>
                    <a:pt x="539902" y="2241814"/>
                  </a:lnTo>
                  <a:lnTo>
                    <a:pt x="508381" y="2272404"/>
                  </a:lnTo>
                  <a:lnTo>
                    <a:pt x="475727" y="2301203"/>
                  </a:lnTo>
                  <a:lnTo>
                    <a:pt x="441978" y="2328147"/>
                  </a:lnTo>
                  <a:lnTo>
                    <a:pt x="407174" y="2353173"/>
                  </a:lnTo>
                  <a:lnTo>
                    <a:pt x="371350" y="2376219"/>
                  </a:lnTo>
                  <a:lnTo>
                    <a:pt x="334546" y="2397220"/>
                  </a:lnTo>
                  <a:lnTo>
                    <a:pt x="296799" y="2416115"/>
                  </a:lnTo>
                  <a:lnTo>
                    <a:pt x="258145" y="2432839"/>
                  </a:lnTo>
                  <a:lnTo>
                    <a:pt x="218624" y="2447331"/>
                  </a:lnTo>
                  <a:lnTo>
                    <a:pt x="218624" y="2556643"/>
                  </a:lnTo>
                  <a:lnTo>
                    <a:pt x="0" y="2373974"/>
                  </a:lnTo>
                  <a:lnTo>
                    <a:pt x="218624" y="2119393"/>
                  </a:lnTo>
                  <a:lnTo>
                    <a:pt x="218624" y="2228706"/>
                  </a:lnTo>
                  <a:lnTo>
                    <a:pt x="259256" y="2213767"/>
                  </a:lnTo>
                  <a:lnTo>
                    <a:pt x="298995" y="2196450"/>
                  </a:lnTo>
                  <a:lnTo>
                    <a:pt x="337800" y="2176822"/>
                  </a:lnTo>
                  <a:lnTo>
                    <a:pt x="375624" y="2154951"/>
                  </a:lnTo>
                  <a:lnTo>
                    <a:pt x="412425" y="2130903"/>
                  </a:lnTo>
                  <a:lnTo>
                    <a:pt x="448158" y="2104745"/>
                  </a:lnTo>
                  <a:lnTo>
                    <a:pt x="482778" y="2076544"/>
                  </a:lnTo>
                  <a:lnTo>
                    <a:pt x="516242" y="2046367"/>
                  </a:lnTo>
                  <a:lnTo>
                    <a:pt x="548505" y="2014282"/>
                  </a:lnTo>
                  <a:lnTo>
                    <a:pt x="579523" y="1980354"/>
                  </a:lnTo>
                  <a:lnTo>
                    <a:pt x="609252" y="1944652"/>
                  </a:lnTo>
                  <a:lnTo>
                    <a:pt x="637648" y="1907241"/>
                  </a:lnTo>
                  <a:lnTo>
                    <a:pt x="664666" y="1868189"/>
                  </a:lnTo>
                  <a:lnTo>
                    <a:pt x="690262" y="1827563"/>
                  </a:lnTo>
                  <a:lnTo>
                    <a:pt x="714391" y="1785430"/>
                  </a:lnTo>
                  <a:lnTo>
                    <a:pt x="737011" y="1741857"/>
                  </a:lnTo>
                  <a:lnTo>
                    <a:pt x="758076" y="1696910"/>
                  </a:lnTo>
                  <a:lnTo>
                    <a:pt x="777543" y="1650657"/>
                  </a:lnTo>
                  <a:lnTo>
                    <a:pt x="795366" y="1603165"/>
                  </a:lnTo>
                  <a:lnTo>
                    <a:pt x="811503" y="1554501"/>
                  </a:lnTo>
                  <a:lnTo>
                    <a:pt x="825908" y="1504731"/>
                  </a:lnTo>
                  <a:lnTo>
                    <a:pt x="838537" y="1453922"/>
                  </a:lnTo>
                  <a:lnTo>
                    <a:pt x="849347" y="1402142"/>
                  </a:lnTo>
                  <a:lnTo>
                    <a:pt x="858293" y="1349458"/>
                  </a:lnTo>
                  <a:lnTo>
                    <a:pt x="865330" y="1295936"/>
                  </a:lnTo>
                  <a:lnTo>
                    <a:pt x="870415" y="12416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859466" y="4597412"/>
            <a:ext cx="933873" cy="110067"/>
            <a:chOff x="4394599" y="3448059"/>
            <a:chExt cx="700405" cy="82550"/>
          </a:xfrm>
        </p:grpSpPr>
        <p:sp>
          <p:nvSpPr>
            <p:cNvPr id="18" name="object 18"/>
            <p:cNvSpPr/>
            <p:nvPr/>
          </p:nvSpPr>
          <p:spPr>
            <a:xfrm>
              <a:off x="4490574" y="3489049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20">
                  <a:moveTo>
                    <a:pt x="6041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4599" y="3448059"/>
              <a:ext cx="105500" cy="8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1019" y="2840319"/>
            <a:ext cx="508849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13" dirty="0"/>
              <a:t>Module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40" y="356125"/>
            <a:ext cx="10933733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12" name="object 12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7766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10965" y="4187145"/>
            <a:ext cx="601979" cy="110067"/>
            <a:chOff x="5333224" y="3140359"/>
            <a:chExt cx="451484" cy="82550"/>
          </a:xfrm>
        </p:grpSpPr>
        <p:sp>
          <p:nvSpPr>
            <p:cNvPr id="17" name="object 17"/>
            <p:cNvSpPr/>
            <p:nvPr/>
          </p:nvSpPr>
          <p:spPr>
            <a:xfrm>
              <a:off x="5333224" y="31813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8599" y="3140359"/>
              <a:ext cx="105500" cy="8198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20" name="object 20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911778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698036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ResNet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299" y="1168067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63211" marR="114297" indent="-240447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Previous</a:t>
            </a:r>
            <a:r>
              <a:rPr sz="2133" spc="-53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Output</a:t>
            </a:r>
            <a:r>
              <a:rPr sz="2133" spc="-93" dirty="0">
                <a:latin typeface="Roboto"/>
                <a:cs typeface="Roboto"/>
              </a:rPr>
              <a:t> </a:t>
            </a:r>
            <a:r>
              <a:rPr sz="2133" spc="-33" dirty="0">
                <a:latin typeface="Roboto"/>
                <a:cs typeface="Roboto"/>
              </a:rPr>
              <a:t>(x)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7299" y="3606467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38371" marR="390304" indent="-239601">
              <a:lnSpc>
                <a:spcPct val="102000"/>
              </a:lnSpc>
              <a:spcBef>
                <a:spcPts val="80"/>
              </a:spcBef>
            </a:pPr>
            <a:r>
              <a:rPr sz="2133" spc="-27" dirty="0">
                <a:latin typeface="Roboto"/>
                <a:cs typeface="Roboto"/>
              </a:rPr>
              <a:t>Weighted Layer</a:t>
            </a:r>
            <a:endParaRPr sz="2133">
              <a:latin typeface="Roboto"/>
              <a:cs typeface="Robo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50950" y="2380917"/>
          <a:ext cx="1979507" cy="106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047">
                <a:tc gridSpan="2">
                  <a:txBody>
                    <a:bodyPr/>
                    <a:lstStyle/>
                    <a:p>
                      <a:pPr marL="478790" marR="329565" indent="-179705">
                        <a:lnSpc>
                          <a:spcPct val="102000"/>
                        </a:lnSpc>
                        <a:spcBef>
                          <a:spcPts val="60"/>
                        </a:spcBef>
                      </a:pPr>
                      <a:r>
                        <a:rPr sz="2100" spc="-20" dirty="0">
                          <a:latin typeface="Roboto"/>
                          <a:cs typeface="Roboto"/>
                        </a:rPr>
                        <a:t>Weighted Layer</a:t>
                      </a:r>
                      <a:endParaRPr sz="2100">
                        <a:latin typeface="Roboto"/>
                        <a:cs typeface="Roboto"/>
                      </a:endParaRPr>
                    </a:p>
                  </a:txBody>
                  <a:tcPr marL="0" marR="0" marT="1016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375"/>
                        </a:lnSpc>
                        <a:spcBef>
                          <a:spcPts val="615"/>
                        </a:spcBef>
                      </a:pPr>
                      <a:r>
                        <a:rPr sz="1900" spc="-30" dirty="0">
                          <a:latin typeface="Roboto"/>
                          <a:cs typeface="Roboto"/>
                        </a:rPr>
                        <a:t>ReLU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57299" y="5338100"/>
            <a:ext cx="1930400" cy="66454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7844" marR="355591" indent="-293786">
              <a:lnSpc>
                <a:spcPct val="102000"/>
              </a:lnSpc>
              <a:spcBef>
                <a:spcPts val="80"/>
              </a:spcBef>
            </a:pPr>
            <a:r>
              <a:rPr sz="2133" dirty="0">
                <a:latin typeface="Roboto"/>
                <a:cs typeface="Roboto"/>
              </a:rPr>
              <a:t>Next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spc="-40" dirty="0">
                <a:latin typeface="Roboto"/>
                <a:cs typeface="Roboto"/>
              </a:rPr>
              <a:t>layer </a:t>
            </a:r>
            <a:r>
              <a:rPr sz="2133" spc="-13" dirty="0">
                <a:latin typeface="Roboto"/>
                <a:cs typeface="Roboto"/>
              </a:rPr>
              <a:t>Input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7445" y="1880867"/>
            <a:ext cx="110067" cy="482600"/>
            <a:chOff x="4325584" y="1410650"/>
            <a:chExt cx="82550" cy="361950"/>
          </a:xfrm>
        </p:grpSpPr>
        <p:sp>
          <p:nvSpPr>
            <p:cNvPr id="8" name="object 8"/>
            <p:cNvSpPr/>
            <p:nvPr/>
          </p:nvSpPr>
          <p:spPr>
            <a:xfrm>
              <a:off x="4366574" y="1410650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4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584" y="1666625"/>
              <a:ext cx="81980" cy="1055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7445" y="3441367"/>
            <a:ext cx="109307" cy="14066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767445" y="4306566"/>
            <a:ext cx="110067" cy="1007533"/>
            <a:chOff x="4325584" y="3229924"/>
            <a:chExt cx="82550" cy="755650"/>
          </a:xfrm>
        </p:grpSpPr>
        <p:sp>
          <p:nvSpPr>
            <p:cNvPr id="12" name="object 12"/>
            <p:cNvSpPr/>
            <p:nvPr/>
          </p:nvSpPr>
          <p:spPr>
            <a:xfrm>
              <a:off x="4366574" y="3239449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584" y="3879724"/>
              <a:ext cx="81980" cy="105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359546" y="4448371"/>
            <a:ext cx="2485813" cy="783185"/>
          </a:xfrm>
          <a:prstGeom prst="rect">
            <a:avLst/>
          </a:prstGeom>
        </p:spPr>
        <p:txBody>
          <a:bodyPr vert="horz" wrap="square" lIns="0" tIns="74507" rIns="0" bIns="0" rtlCol="0">
            <a:spAutoFit/>
          </a:bodyPr>
          <a:lstStyle/>
          <a:p>
            <a:pPr marL="16933">
              <a:spcBef>
                <a:spcPts val="587"/>
              </a:spcBef>
            </a:pPr>
            <a:r>
              <a:rPr sz="2400" dirty="0">
                <a:latin typeface="Roboto"/>
                <a:cs typeface="Roboto"/>
              </a:rPr>
              <a:t>F(x)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 </a:t>
            </a:r>
            <a:r>
              <a:rPr sz="2400" spc="-67" dirty="0">
                <a:latin typeface="Roboto"/>
                <a:cs typeface="Roboto"/>
              </a:rPr>
              <a:t>x</a:t>
            </a:r>
            <a:endParaRPr sz="2400">
              <a:latin typeface="Roboto"/>
              <a:cs typeface="Roboto"/>
            </a:endParaRPr>
          </a:p>
          <a:p>
            <a:pPr marR="6773" algn="r">
              <a:spcBef>
                <a:spcPts val="353"/>
              </a:spcBef>
            </a:pPr>
            <a:r>
              <a:rPr sz="1867" spc="-27" dirty="0">
                <a:latin typeface="Roboto"/>
                <a:cs typeface="Roboto"/>
              </a:rPr>
              <a:t>ReLU</a:t>
            </a:r>
            <a:endParaRPr sz="1867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1664" y="6093024"/>
            <a:ext cx="20184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Residual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59466" y="1474066"/>
            <a:ext cx="2112433" cy="3434927"/>
            <a:chOff x="4394599" y="1105549"/>
            <a:chExt cx="1584325" cy="2576195"/>
          </a:xfrm>
        </p:grpSpPr>
        <p:sp>
          <p:nvSpPr>
            <p:cNvPr id="17" name="object 17"/>
            <p:cNvSpPr/>
            <p:nvPr/>
          </p:nvSpPr>
          <p:spPr>
            <a:xfrm>
              <a:off x="5094774" y="1115074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29" h="1351280">
                  <a:moveTo>
                    <a:pt x="874499" y="1350956"/>
                  </a:moveTo>
                  <a:lnTo>
                    <a:pt x="873491" y="1296093"/>
                  </a:lnTo>
                  <a:lnTo>
                    <a:pt x="870496" y="1241905"/>
                  </a:lnTo>
                  <a:lnTo>
                    <a:pt x="865561" y="1188449"/>
                  </a:lnTo>
                  <a:lnTo>
                    <a:pt x="858731" y="1135786"/>
                  </a:lnTo>
                  <a:lnTo>
                    <a:pt x="850052" y="1083975"/>
                  </a:lnTo>
                  <a:lnTo>
                    <a:pt x="839570" y="1033076"/>
                  </a:lnTo>
                  <a:lnTo>
                    <a:pt x="827331" y="983146"/>
                  </a:lnTo>
                  <a:lnTo>
                    <a:pt x="813380" y="934246"/>
                  </a:lnTo>
                  <a:lnTo>
                    <a:pt x="797763" y="886436"/>
                  </a:lnTo>
                  <a:lnTo>
                    <a:pt x="780527" y="839774"/>
                  </a:lnTo>
                  <a:lnTo>
                    <a:pt x="761717" y="794319"/>
                  </a:lnTo>
                  <a:lnTo>
                    <a:pt x="741378" y="750132"/>
                  </a:lnTo>
                  <a:lnTo>
                    <a:pt x="719557" y="707271"/>
                  </a:lnTo>
                  <a:lnTo>
                    <a:pt x="696299" y="665796"/>
                  </a:lnTo>
                  <a:lnTo>
                    <a:pt x="671651" y="625765"/>
                  </a:lnTo>
                  <a:lnTo>
                    <a:pt x="645657" y="587239"/>
                  </a:lnTo>
                  <a:lnTo>
                    <a:pt x="618364" y="550277"/>
                  </a:lnTo>
                  <a:lnTo>
                    <a:pt x="589818" y="514937"/>
                  </a:lnTo>
                  <a:lnTo>
                    <a:pt x="560065" y="481280"/>
                  </a:lnTo>
                  <a:lnTo>
                    <a:pt x="529149" y="449364"/>
                  </a:lnTo>
                  <a:lnTo>
                    <a:pt x="497118" y="419249"/>
                  </a:lnTo>
                  <a:lnTo>
                    <a:pt x="464016" y="390995"/>
                  </a:lnTo>
                  <a:lnTo>
                    <a:pt x="429890" y="364659"/>
                  </a:lnTo>
                  <a:lnTo>
                    <a:pt x="394786" y="340303"/>
                  </a:lnTo>
                  <a:lnTo>
                    <a:pt x="358748" y="317985"/>
                  </a:lnTo>
                  <a:lnTo>
                    <a:pt x="321824" y="297764"/>
                  </a:lnTo>
                  <a:lnTo>
                    <a:pt x="284059" y="279700"/>
                  </a:lnTo>
                  <a:lnTo>
                    <a:pt x="245499" y="263852"/>
                  </a:lnTo>
                  <a:lnTo>
                    <a:pt x="206189" y="250280"/>
                  </a:lnTo>
                  <a:lnTo>
                    <a:pt x="166175" y="239042"/>
                  </a:lnTo>
                  <a:lnTo>
                    <a:pt x="125503" y="230198"/>
                  </a:lnTo>
                  <a:lnTo>
                    <a:pt x="84220" y="223808"/>
                  </a:lnTo>
                  <a:lnTo>
                    <a:pt x="42370" y="21993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46245" y="1582"/>
                  </a:lnTo>
                  <a:lnTo>
                    <a:pt x="92150" y="6300"/>
                  </a:lnTo>
                  <a:lnTo>
                    <a:pt x="137627" y="14105"/>
                  </a:lnTo>
                  <a:lnTo>
                    <a:pt x="182591" y="24952"/>
                  </a:lnTo>
                  <a:lnTo>
                    <a:pt x="226953" y="38794"/>
                  </a:lnTo>
                  <a:lnTo>
                    <a:pt x="270626" y="55583"/>
                  </a:lnTo>
                  <a:lnTo>
                    <a:pt x="313525" y="75274"/>
                  </a:lnTo>
                  <a:lnTo>
                    <a:pt x="355561" y="97820"/>
                  </a:lnTo>
                  <a:lnTo>
                    <a:pt x="396648" y="123173"/>
                  </a:lnTo>
                  <a:lnTo>
                    <a:pt x="436699" y="151289"/>
                  </a:lnTo>
                  <a:lnTo>
                    <a:pt x="475626" y="182118"/>
                  </a:lnTo>
                  <a:lnTo>
                    <a:pt x="513344" y="215616"/>
                  </a:lnTo>
                  <a:lnTo>
                    <a:pt x="549764" y="251735"/>
                  </a:lnTo>
                  <a:lnTo>
                    <a:pt x="584800" y="290429"/>
                  </a:lnTo>
                  <a:lnTo>
                    <a:pt x="618364" y="331652"/>
                  </a:lnTo>
                  <a:lnTo>
                    <a:pt x="646556" y="369898"/>
                  </a:lnTo>
                  <a:lnTo>
                    <a:pt x="673230" y="409638"/>
                  </a:lnTo>
                  <a:lnTo>
                    <a:pt x="698363" y="450794"/>
                  </a:lnTo>
                  <a:lnTo>
                    <a:pt x="721929" y="493289"/>
                  </a:lnTo>
                  <a:lnTo>
                    <a:pt x="743905" y="537045"/>
                  </a:lnTo>
                  <a:lnTo>
                    <a:pt x="764264" y="581985"/>
                  </a:lnTo>
                  <a:lnTo>
                    <a:pt x="782984" y="628031"/>
                  </a:lnTo>
                  <a:lnTo>
                    <a:pt x="800037" y="675107"/>
                  </a:lnTo>
                  <a:lnTo>
                    <a:pt x="815401" y="723134"/>
                  </a:lnTo>
                  <a:lnTo>
                    <a:pt x="829050" y="772036"/>
                  </a:lnTo>
                  <a:lnTo>
                    <a:pt x="840960" y="821735"/>
                  </a:lnTo>
                  <a:lnTo>
                    <a:pt x="851105" y="872153"/>
                  </a:lnTo>
                  <a:lnTo>
                    <a:pt x="859461" y="923213"/>
                  </a:lnTo>
                  <a:lnTo>
                    <a:pt x="866003" y="974839"/>
                  </a:lnTo>
                  <a:lnTo>
                    <a:pt x="870707" y="1026952"/>
                  </a:lnTo>
                  <a:lnTo>
                    <a:pt x="873547" y="107947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0574" y="1115074"/>
              <a:ext cx="1478915" cy="2557145"/>
            </a:xfrm>
            <a:custGeom>
              <a:avLst/>
              <a:gdLst/>
              <a:ahLst/>
              <a:cxnLst/>
              <a:rect l="l" t="t" r="r" b="b"/>
              <a:pathLst>
                <a:path w="1478914" h="2557145">
                  <a:moveTo>
                    <a:pt x="1478699" y="1350956"/>
                  </a:moveTo>
                  <a:lnTo>
                    <a:pt x="1477691" y="1296093"/>
                  </a:lnTo>
                  <a:lnTo>
                    <a:pt x="1474696" y="1241905"/>
                  </a:lnTo>
                  <a:lnTo>
                    <a:pt x="1469761" y="1188449"/>
                  </a:lnTo>
                  <a:lnTo>
                    <a:pt x="1462931" y="1135786"/>
                  </a:lnTo>
                  <a:lnTo>
                    <a:pt x="1454252" y="1083975"/>
                  </a:lnTo>
                  <a:lnTo>
                    <a:pt x="1443770" y="1033076"/>
                  </a:lnTo>
                  <a:lnTo>
                    <a:pt x="1431531" y="983146"/>
                  </a:lnTo>
                  <a:lnTo>
                    <a:pt x="1417580" y="934246"/>
                  </a:lnTo>
                  <a:lnTo>
                    <a:pt x="1401963" y="886436"/>
                  </a:lnTo>
                  <a:lnTo>
                    <a:pt x="1384727" y="839774"/>
                  </a:lnTo>
                  <a:lnTo>
                    <a:pt x="1365917" y="794319"/>
                  </a:lnTo>
                  <a:lnTo>
                    <a:pt x="1345578" y="750132"/>
                  </a:lnTo>
                  <a:lnTo>
                    <a:pt x="1323757" y="707271"/>
                  </a:lnTo>
                  <a:lnTo>
                    <a:pt x="1300499" y="665796"/>
                  </a:lnTo>
                  <a:lnTo>
                    <a:pt x="1275851" y="625765"/>
                  </a:lnTo>
                  <a:lnTo>
                    <a:pt x="1249857" y="587239"/>
                  </a:lnTo>
                  <a:lnTo>
                    <a:pt x="1222564" y="550277"/>
                  </a:lnTo>
                  <a:lnTo>
                    <a:pt x="1194018" y="514937"/>
                  </a:lnTo>
                  <a:lnTo>
                    <a:pt x="1164265" y="481280"/>
                  </a:lnTo>
                  <a:lnTo>
                    <a:pt x="1133349" y="449364"/>
                  </a:lnTo>
                  <a:lnTo>
                    <a:pt x="1101318" y="419249"/>
                  </a:lnTo>
                  <a:lnTo>
                    <a:pt x="1068216" y="390995"/>
                  </a:lnTo>
                  <a:lnTo>
                    <a:pt x="1034090" y="364659"/>
                  </a:lnTo>
                  <a:lnTo>
                    <a:pt x="998986" y="340303"/>
                  </a:lnTo>
                  <a:lnTo>
                    <a:pt x="962948" y="317985"/>
                  </a:lnTo>
                  <a:lnTo>
                    <a:pt x="926024" y="297764"/>
                  </a:lnTo>
                  <a:lnTo>
                    <a:pt x="888259" y="279700"/>
                  </a:lnTo>
                  <a:lnTo>
                    <a:pt x="849699" y="263852"/>
                  </a:lnTo>
                  <a:lnTo>
                    <a:pt x="810389" y="250280"/>
                  </a:lnTo>
                  <a:lnTo>
                    <a:pt x="770375" y="239042"/>
                  </a:lnTo>
                  <a:lnTo>
                    <a:pt x="729703" y="230198"/>
                  </a:lnTo>
                  <a:lnTo>
                    <a:pt x="688420" y="223808"/>
                  </a:lnTo>
                  <a:lnTo>
                    <a:pt x="646570" y="219930"/>
                  </a:lnTo>
                  <a:lnTo>
                    <a:pt x="604199" y="218624"/>
                  </a:lnTo>
                  <a:lnTo>
                    <a:pt x="604199" y="0"/>
                  </a:lnTo>
                  <a:lnTo>
                    <a:pt x="650445" y="1582"/>
                  </a:lnTo>
                  <a:lnTo>
                    <a:pt x="696350" y="6300"/>
                  </a:lnTo>
                  <a:lnTo>
                    <a:pt x="741827" y="14105"/>
                  </a:lnTo>
                  <a:lnTo>
                    <a:pt x="786791" y="24952"/>
                  </a:lnTo>
                  <a:lnTo>
                    <a:pt x="831153" y="38794"/>
                  </a:lnTo>
                  <a:lnTo>
                    <a:pt x="874826" y="55583"/>
                  </a:lnTo>
                  <a:lnTo>
                    <a:pt x="917725" y="75274"/>
                  </a:lnTo>
                  <a:lnTo>
                    <a:pt x="959761" y="97820"/>
                  </a:lnTo>
                  <a:lnTo>
                    <a:pt x="1000848" y="123173"/>
                  </a:lnTo>
                  <a:lnTo>
                    <a:pt x="1040899" y="151289"/>
                  </a:lnTo>
                  <a:lnTo>
                    <a:pt x="1079826" y="182118"/>
                  </a:lnTo>
                  <a:lnTo>
                    <a:pt x="1117544" y="215616"/>
                  </a:lnTo>
                  <a:lnTo>
                    <a:pt x="1153964" y="251735"/>
                  </a:lnTo>
                  <a:lnTo>
                    <a:pt x="1189000" y="290429"/>
                  </a:lnTo>
                  <a:lnTo>
                    <a:pt x="1222564" y="331652"/>
                  </a:lnTo>
                  <a:lnTo>
                    <a:pt x="1250756" y="369898"/>
                  </a:lnTo>
                  <a:lnTo>
                    <a:pt x="1277430" y="409638"/>
                  </a:lnTo>
                  <a:lnTo>
                    <a:pt x="1302563" y="450794"/>
                  </a:lnTo>
                  <a:lnTo>
                    <a:pt x="1326129" y="493289"/>
                  </a:lnTo>
                  <a:lnTo>
                    <a:pt x="1348105" y="537045"/>
                  </a:lnTo>
                  <a:lnTo>
                    <a:pt x="1368464" y="581985"/>
                  </a:lnTo>
                  <a:lnTo>
                    <a:pt x="1387184" y="628031"/>
                  </a:lnTo>
                  <a:lnTo>
                    <a:pt x="1404237" y="675107"/>
                  </a:lnTo>
                  <a:lnTo>
                    <a:pt x="1419601" y="723134"/>
                  </a:lnTo>
                  <a:lnTo>
                    <a:pt x="1433250" y="772036"/>
                  </a:lnTo>
                  <a:lnTo>
                    <a:pt x="1445160" y="821735"/>
                  </a:lnTo>
                  <a:lnTo>
                    <a:pt x="1455305" y="872153"/>
                  </a:lnTo>
                  <a:lnTo>
                    <a:pt x="1463661" y="923213"/>
                  </a:lnTo>
                  <a:lnTo>
                    <a:pt x="1470203" y="974839"/>
                  </a:lnTo>
                  <a:lnTo>
                    <a:pt x="1474907" y="1026952"/>
                  </a:lnTo>
                  <a:lnTo>
                    <a:pt x="1477747" y="1079475"/>
                  </a:lnTo>
                  <a:lnTo>
                    <a:pt x="1478699" y="1132331"/>
                  </a:lnTo>
                  <a:lnTo>
                    <a:pt x="1478699" y="1350956"/>
                  </a:lnTo>
                  <a:lnTo>
                    <a:pt x="1477743" y="1404127"/>
                  </a:lnTo>
                  <a:lnTo>
                    <a:pt x="1474901" y="1456768"/>
                  </a:lnTo>
                  <a:lnTo>
                    <a:pt x="1470209" y="1508816"/>
                  </a:lnTo>
                  <a:lnTo>
                    <a:pt x="1463705" y="1560209"/>
                  </a:lnTo>
                  <a:lnTo>
                    <a:pt x="1455428" y="1610883"/>
                  </a:lnTo>
                  <a:lnTo>
                    <a:pt x="1445415" y="1660774"/>
                  </a:lnTo>
                  <a:lnTo>
                    <a:pt x="1433704" y="1709821"/>
                  </a:lnTo>
                  <a:lnTo>
                    <a:pt x="1420333" y="1757959"/>
                  </a:lnTo>
                  <a:lnTo>
                    <a:pt x="1405338" y="1805126"/>
                  </a:lnTo>
                  <a:lnTo>
                    <a:pt x="1388759" y="1851259"/>
                  </a:lnTo>
                  <a:lnTo>
                    <a:pt x="1370633" y="1896294"/>
                  </a:lnTo>
                  <a:lnTo>
                    <a:pt x="1350998" y="1940169"/>
                  </a:lnTo>
                  <a:lnTo>
                    <a:pt x="1329890" y="1982820"/>
                  </a:lnTo>
                  <a:lnTo>
                    <a:pt x="1307349" y="2024184"/>
                  </a:lnTo>
                  <a:lnTo>
                    <a:pt x="1283412" y="2064199"/>
                  </a:lnTo>
                  <a:lnTo>
                    <a:pt x="1258116" y="2102800"/>
                  </a:lnTo>
                  <a:lnTo>
                    <a:pt x="1231499" y="2139925"/>
                  </a:lnTo>
                  <a:lnTo>
                    <a:pt x="1203599" y="2175512"/>
                  </a:lnTo>
                  <a:lnTo>
                    <a:pt x="1174455" y="2209496"/>
                  </a:lnTo>
                  <a:lnTo>
                    <a:pt x="1144102" y="2241814"/>
                  </a:lnTo>
                  <a:lnTo>
                    <a:pt x="1112581" y="2272404"/>
                  </a:lnTo>
                  <a:lnTo>
                    <a:pt x="1079927" y="2301203"/>
                  </a:lnTo>
                  <a:lnTo>
                    <a:pt x="1046178" y="2328147"/>
                  </a:lnTo>
                  <a:lnTo>
                    <a:pt x="1011374" y="2353173"/>
                  </a:lnTo>
                  <a:lnTo>
                    <a:pt x="975550" y="2376219"/>
                  </a:lnTo>
                  <a:lnTo>
                    <a:pt x="938746" y="2397220"/>
                  </a:lnTo>
                  <a:lnTo>
                    <a:pt x="900999" y="2416115"/>
                  </a:lnTo>
                  <a:lnTo>
                    <a:pt x="862345" y="2432839"/>
                  </a:lnTo>
                  <a:lnTo>
                    <a:pt x="822824" y="2447331"/>
                  </a:lnTo>
                  <a:lnTo>
                    <a:pt x="822824" y="2556643"/>
                  </a:lnTo>
                  <a:lnTo>
                    <a:pt x="604199" y="2373974"/>
                  </a:lnTo>
                  <a:lnTo>
                    <a:pt x="822824" y="2119393"/>
                  </a:lnTo>
                  <a:lnTo>
                    <a:pt x="822824" y="2228706"/>
                  </a:lnTo>
                  <a:lnTo>
                    <a:pt x="863456" y="2213767"/>
                  </a:lnTo>
                  <a:lnTo>
                    <a:pt x="903195" y="2196450"/>
                  </a:lnTo>
                  <a:lnTo>
                    <a:pt x="942000" y="2176822"/>
                  </a:lnTo>
                  <a:lnTo>
                    <a:pt x="979824" y="2154951"/>
                  </a:lnTo>
                  <a:lnTo>
                    <a:pt x="1016625" y="2130903"/>
                  </a:lnTo>
                  <a:lnTo>
                    <a:pt x="1052358" y="2104745"/>
                  </a:lnTo>
                  <a:lnTo>
                    <a:pt x="1086978" y="2076544"/>
                  </a:lnTo>
                  <a:lnTo>
                    <a:pt x="1120442" y="2046367"/>
                  </a:lnTo>
                  <a:lnTo>
                    <a:pt x="1152705" y="2014282"/>
                  </a:lnTo>
                  <a:lnTo>
                    <a:pt x="1183723" y="1980354"/>
                  </a:lnTo>
                  <a:lnTo>
                    <a:pt x="1213452" y="1944652"/>
                  </a:lnTo>
                  <a:lnTo>
                    <a:pt x="1241848" y="1907241"/>
                  </a:lnTo>
                  <a:lnTo>
                    <a:pt x="1268866" y="1868189"/>
                  </a:lnTo>
                  <a:lnTo>
                    <a:pt x="1294462" y="1827563"/>
                  </a:lnTo>
                  <a:lnTo>
                    <a:pt x="1318591" y="1785430"/>
                  </a:lnTo>
                  <a:lnTo>
                    <a:pt x="1341211" y="1741857"/>
                  </a:lnTo>
                  <a:lnTo>
                    <a:pt x="1362276" y="1696910"/>
                  </a:lnTo>
                  <a:lnTo>
                    <a:pt x="1381743" y="1650657"/>
                  </a:lnTo>
                  <a:lnTo>
                    <a:pt x="1399566" y="1603165"/>
                  </a:lnTo>
                  <a:lnTo>
                    <a:pt x="1415703" y="1554501"/>
                  </a:lnTo>
                  <a:lnTo>
                    <a:pt x="1430108" y="1504731"/>
                  </a:lnTo>
                  <a:lnTo>
                    <a:pt x="1442737" y="1453922"/>
                  </a:lnTo>
                  <a:lnTo>
                    <a:pt x="1453547" y="1402142"/>
                  </a:lnTo>
                  <a:lnTo>
                    <a:pt x="1462493" y="1349458"/>
                  </a:lnTo>
                  <a:lnTo>
                    <a:pt x="1469530" y="1295936"/>
                  </a:lnTo>
                  <a:lnTo>
                    <a:pt x="1474615" y="1241643"/>
                  </a:lnTo>
                </a:path>
                <a:path w="1478914" h="2557145">
                  <a:moveTo>
                    <a:pt x="604199" y="2373974"/>
                  </a:moveTo>
                  <a:lnTo>
                    <a:pt x="0" y="23739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4599" y="3448059"/>
              <a:ext cx="105500" cy="8198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132965" y="1385442"/>
            <a:ext cx="1192107" cy="3434927"/>
            <a:chOff x="2349724" y="1039081"/>
            <a:chExt cx="894080" cy="2576195"/>
          </a:xfrm>
        </p:grpSpPr>
        <p:sp>
          <p:nvSpPr>
            <p:cNvPr id="21" name="object 21"/>
            <p:cNvSpPr/>
            <p:nvPr/>
          </p:nvSpPr>
          <p:spPr>
            <a:xfrm>
              <a:off x="2359249" y="2254293"/>
              <a:ext cx="875030" cy="1351280"/>
            </a:xfrm>
            <a:custGeom>
              <a:avLst/>
              <a:gdLst/>
              <a:ahLst/>
              <a:cxnLst/>
              <a:rect l="l" t="t" r="r" b="b"/>
              <a:pathLst>
                <a:path w="875030" h="1351279">
                  <a:moveTo>
                    <a:pt x="874499" y="1350956"/>
                  </a:moveTo>
                  <a:lnTo>
                    <a:pt x="828254" y="1349373"/>
                  </a:lnTo>
                  <a:lnTo>
                    <a:pt x="782349" y="1344655"/>
                  </a:lnTo>
                  <a:lnTo>
                    <a:pt x="736872" y="1336850"/>
                  </a:lnTo>
                  <a:lnTo>
                    <a:pt x="691909" y="1326003"/>
                  </a:lnTo>
                  <a:lnTo>
                    <a:pt x="647546" y="1312161"/>
                  </a:lnTo>
                  <a:lnTo>
                    <a:pt x="603873" y="1295372"/>
                  </a:lnTo>
                  <a:lnTo>
                    <a:pt x="560974" y="1275681"/>
                  </a:lnTo>
                  <a:lnTo>
                    <a:pt x="518938" y="1253135"/>
                  </a:lnTo>
                  <a:lnTo>
                    <a:pt x="477851" y="1227782"/>
                  </a:lnTo>
                  <a:lnTo>
                    <a:pt x="437800" y="1199667"/>
                  </a:lnTo>
                  <a:lnTo>
                    <a:pt x="398873" y="1168837"/>
                  </a:lnTo>
                  <a:lnTo>
                    <a:pt x="361155" y="1135339"/>
                  </a:lnTo>
                  <a:lnTo>
                    <a:pt x="324735" y="1099220"/>
                  </a:lnTo>
                  <a:lnTo>
                    <a:pt x="289699" y="1060526"/>
                  </a:lnTo>
                  <a:lnTo>
                    <a:pt x="256135" y="1019304"/>
                  </a:lnTo>
                  <a:lnTo>
                    <a:pt x="227944" y="981057"/>
                  </a:lnTo>
                  <a:lnTo>
                    <a:pt x="201269" y="941317"/>
                  </a:lnTo>
                  <a:lnTo>
                    <a:pt x="176136" y="900161"/>
                  </a:lnTo>
                  <a:lnTo>
                    <a:pt x="152570" y="857666"/>
                  </a:lnTo>
                  <a:lnTo>
                    <a:pt x="130594" y="813910"/>
                  </a:lnTo>
                  <a:lnTo>
                    <a:pt x="110235" y="768970"/>
                  </a:lnTo>
                  <a:lnTo>
                    <a:pt x="91515" y="722924"/>
                  </a:lnTo>
                  <a:lnTo>
                    <a:pt x="74462" y="675848"/>
                  </a:lnTo>
                  <a:lnTo>
                    <a:pt x="59098" y="627821"/>
                  </a:lnTo>
                  <a:lnTo>
                    <a:pt x="45449" y="578919"/>
                  </a:lnTo>
                  <a:lnTo>
                    <a:pt x="33539" y="529221"/>
                  </a:lnTo>
                  <a:lnTo>
                    <a:pt x="23394" y="478802"/>
                  </a:lnTo>
                  <a:lnTo>
                    <a:pt x="15038" y="427742"/>
                  </a:lnTo>
                  <a:lnTo>
                    <a:pt x="8496" y="376116"/>
                  </a:lnTo>
                  <a:lnTo>
                    <a:pt x="3792" y="324003"/>
                  </a:lnTo>
                  <a:lnTo>
                    <a:pt x="952" y="271480"/>
                  </a:lnTo>
                  <a:lnTo>
                    <a:pt x="0" y="218624"/>
                  </a:lnTo>
                  <a:lnTo>
                    <a:pt x="0" y="0"/>
                  </a:lnTo>
                  <a:lnTo>
                    <a:pt x="1008" y="54862"/>
                  </a:lnTo>
                  <a:lnTo>
                    <a:pt x="4003" y="109051"/>
                  </a:lnTo>
                  <a:lnTo>
                    <a:pt x="8938" y="162506"/>
                  </a:lnTo>
                  <a:lnTo>
                    <a:pt x="15768" y="215169"/>
                  </a:lnTo>
                  <a:lnTo>
                    <a:pt x="24447" y="266980"/>
                  </a:lnTo>
                  <a:lnTo>
                    <a:pt x="34929" y="317880"/>
                  </a:lnTo>
                  <a:lnTo>
                    <a:pt x="47168" y="367809"/>
                  </a:lnTo>
                  <a:lnTo>
                    <a:pt x="61119" y="416709"/>
                  </a:lnTo>
                  <a:lnTo>
                    <a:pt x="76736" y="464519"/>
                  </a:lnTo>
                  <a:lnTo>
                    <a:pt x="93972" y="511181"/>
                  </a:lnTo>
                  <a:lnTo>
                    <a:pt x="112782" y="556636"/>
                  </a:lnTo>
                  <a:lnTo>
                    <a:pt x="133121" y="600823"/>
                  </a:lnTo>
                  <a:lnTo>
                    <a:pt x="154942" y="643684"/>
                  </a:lnTo>
                  <a:lnTo>
                    <a:pt x="178200" y="685160"/>
                  </a:lnTo>
                  <a:lnTo>
                    <a:pt x="202848" y="725190"/>
                  </a:lnTo>
                  <a:lnTo>
                    <a:pt x="228842" y="763716"/>
                  </a:lnTo>
                  <a:lnTo>
                    <a:pt x="256135" y="800679"/>
                  </a:lnTo>
                  <a:lnTo>
                    <a:pt x="284681" y="836018"/>
                  </a:lnTo>
                  <a:lnTo>
                    <a:pt x="314434" y="869675"/>
                  </a:lnTo>
                  <a:lnTo>
                    <a:pt x="345350" y="901591"/>
                  </a:lnTo>
                  <a:lnTo>
                    <a:pt x="377381" y="931706"/>
                  </a:lnTo>
                  <a:lnTo>
                    <a:pt x="410483" y="959961"/>
                  </a:lnTo>
                  <a:lnTo>
                    <a:pt x="444609" y="986296"/>
                  </a:lnTo>
                  <a:lnTo>
                    <a:pt x="479713" y="1010652"/>
                  </a:lnTo>
                  <a:lnTo>
                    <a:pt x="515751" y="1032970"/>
                  </a:lnTo>
                  <a:lnTo>
                    <a:pt x="552675" y="1053191"/>
                  </a:lnTo>
                  <a:lnTo>
                    <a:pt x="590440" y="1071255"/>
                  </a:lnTo>
                  <a:lnTo>
                    <a:pt x="629000" y="1087103"/>
                  </a:lnTo>
                  <a:lnTo>
                    <a:pt x="668310" y="1100675"/>
                  </a:lnTo>
                  <a:lnTo>
                    <a:pt x="708324" y="1111913"/>
                  </a:lnTo>
                  <a:lnTo>
                    <a:pt x="748996" y="1120757"/>
                  </a:lnTo>
                  <a:lnTo>
                    <a:pt x="790279" y="1127147"/>
                  </a:lnTo>
                  <a:lnTo>
                    <a:pt x="832129" y="1131025"/>
                  </a:lnTo>
                  <a:lnTo>
                    <a:pt x="874499" y="1132331"/>
                  </a:lnTo>
                  <a:lnTo>
                    <a:pt x="874499" y="135095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9249" y="1048606"/>
              <a:ext cx="875030" cy="2557145"/>
            </a:xfrm>
            <a:custGeom>
              <a:avLst/>
              <a:gdLst/>
              <a:ahLst/>
              <a:cxnLst/>
              <a:rect l="l" t="t" r="r" b="b"/>
              <a:pathLst>
                <a:path w="875030" h="2557145">
                  <a:moveTo>
                    <a:pt x="0" y="1205687"/>
                  </a:moveTo>
                  <a:lnTo>
                    <a:pt x="1008" y="1260549"/>
                  </a:lnTo>
                  <a:lnTo>
                    <a:pt x="4003" y="1314738"/>
                  </a:lnTo>
                  <a:lnTo>
                    <a:pt x="8938" y="1368193"/>
                  </a:lnTo>
                  <a:lnTo>
                    <a:pt x="15768" y="1420856"/>
                  </a:lnTo>
                  <a:lnTo>
                    <a:pt x="24447" y="1472667"/>
                  </a:lnTo>
                  <a:lnTo>
                    <a:pt x="34929" y="1523567"/>
                  </a:lnTo>
                  <a:lnTo>
                    <a:pt x="47168" y="1573497"/>
                  </a:lnTo>
                  <a:lnTo>
                    <a:pt x="61119" y="1622396"/>
                  </a:lnTo>
                  <a:lnTo>
                    <a:pt x="76736" y="1670207"/>
                  </a:lnTo>
                  <a:lnTo>
                    <a:pt x="93972" y="1716869"/>
                  </a:lnTo>
                  <a:lnTo>
                    <a:pt x="112782" y="1762323"/>
                  </a:lnTo>
                  <a:lnTo>
                    <a:pt x="133121" y="1806511"/>
                  </a:lnTo>
                  <a:lnTo>
                    <a:pt x="154942" y="1849372"/>
                  </a:lnTo>
                  <a:lnTo>
                    <a:pt x="178200" y="1890847"/>
                  </a:lnTo>
                  <a:lnTo>
                    <a:pt x="202848" y="1930878"/>
                  </a:lnTo>
                  <a:lnTo>
                    <a:pt x="228842" y="1969404"/>
                  </a:lnTo>
                  <a:lnTo>
                    <a:pt x="256135" y="2006366"/>
                  </a:lnTo>
                  <a:lnTo>
                    <a:pt x="284681" y="2041706"/>
                  </a:lnTo>
                  <a:lnTo>
                    <a:pt x="314434" y="2075363"/>
                  </a:lnTo>
                  <a:lnTo>
                    <a:pt x="345350" y="2107279"/>
                  </a:lnTo>
                  <a:lnTo>
                    <a:pt x="377381" y="2137393"/>
                  </a:lnTo>
                  <a:lnTo>
                    <a:pt x="410483" y="2165648"/>
                  </a:lnTo>
                  <a:lnTo>
                    <a:pt x="444609" y="2191983"/>
                  </a:lnTo>
                  <a:lnTo>
                    <a:pt x="479713" y="2216340"/>
                  </a:lnTo>
                  <a:lnTo>
                    <a:pt x="515751" y="2238658"/>
                  </a:lnTo>
                  <a:lnTo>
                    <a:pt x="552675" y="2258879"/>
                  </a:lnTo>
                  <a:lnTo>
                    <a:pt x="590440" y="2276942"/>
                  </a:lnTo>
                  <a:lnTo>
                    <a:pt x="629000" y="2292790"/>
                  </a:lnTo>
                  <a:lnTo>
                    <a:pt x="668310" y="2306363"/>
                  </a:lnTo>
                  <a:lnTo>
                    <a:pt x="708324" y="2317601"/>
                  </a:lnTo>
                  <a:lnTo>
                    <a:pt x="748996" y="2326444"/>
                  </a:lnTo>
                  <a:lnTo>
                    <a:pt x="790279" y="2332835"/>
                  </a:lnTo>
                  <a:lnTo>
                    <a:pt x="832129" y="2336712"/>
                  </a:lnTo>
                  <a:lnTo>
                    <a:pt x="874499" y="2338018"/>
                  </a:lnTo>
                  <a:lnTo>
                    <a:pt x="874499" y="2556643"/>
                  </a:lnTo>
                  <a:lnTo>
                    <a:pt x="828254" y="2555060"/>
                  </a:lnTo>
                  <a:lnTo>
                    <a:pt x="782349" y="2550343"/>
                  </a:lnTo>
                  <a:lnTo>
                    <a:pt x="736872" y="2542537"/>
                  </a:lnTo>
                  <a:lnTo>
                    <a:pt x="691909" y="2531691"/>
                  </a:lnTo>
                  <a:lnTo>
                    <a:pt x="647546" y="2517849"/>
                  </a:lnTo>
                  <a:lnTo>
                    <a:pt x="603873" y="2501059"/>
                  </a:lnTo>
                  <a:lnTo>
                    <a:pt x="560974" y="2481369"/>
                  </a:lnTo>
                  <a:lnTo>
                    <a:pt x="518938" y="2458823"/>
                  </a:lnTo>
                  <a:lnTo>
                    <a:pt x="477851" y="2433469"/>
                  </a:lnTo>
                  <a:lnTo>
                    <a:pt x="437800" y="2405354"/>
                  </a:lnTo>
                  <a:lnTo>
                    <a:pt x="398873" y="2374524"/>
                  </a:lnTo>
                  <a:lnTo>
                    <a:pt x="361155" y="2341027"/>
                  </a:lnTo>
                  <a:lnTo>
                    <a:pt x="324735" y="2304907"/>
                  </a:lnTo>
                  <a:lnTo>
                    <a:pt x="289699" y="2266213"/>
                  </a:lnTo>
                  <a:lnTo>
                    <a:pt x="256135" y="2224991"/>
                  </a:lnTo>
                  <a:lnTo>
                    <a:pt x="227944" y="2186744"/>
                  </a:lnTo>
                  <a:lnTo>
                    <a:pt x="201269" y="2147004"/>
                  </a:lnTo>
                  <a:lnTo>
                    <a:pt x="176136" y="2105848"/>
                  </a:lnTo>
                  <a:lnTo>
                    <a:pt x="152570" y="2063354"/>
                  </a:lnTo>
                  <a:lnTo>
                    <a:pt x="130594" y="2019598"/>
                  </a:lnTo>
                  <a:lnTo>
                    <a:pt x="110235" y="1974658"/>
                  </a:lnTo>
                  <a:lnTo>
                    <a:pt x="91515" y="1928611"/>
                  </a:lnTo>
                  <a:lnTo>
                    <a:pt x="74462" y="1881536"/>
                  </a:lnTo>
                  <a:lnTo>
                    <a:pt x="59098" y="1833509"/>
                  </a:lnTo>
                  <a:lnTo>
                    <a:pt x="45449" y="1784607"/>
                  </a:lnTo>
                  <a:lnTo>
                    <a:pt x="33539" y="1734908"/>
                  </a:lnTo>
                  <a:lnTo>
                    <a:pt x="23394" y="1684490"/>
                  </a:lnTo>
                  <a:lnTo>
                    <a:pt x="15038" y="1633429"/>
                  </a:lnTo>
                  <a:lnTo>
                    <a:pt x="8496" y="1581804"/>
                  </a:lnTo>
                  <a:lnTo>
                    <a:pt x="3792" y="1529691"/>
                  </a:lnTo>
                  <a:lnTo>
                    <a:pt x="952" y="1477168"/>
                  </a:lnTo>
                  <a:lnTo>
                    <a:pt x="0" y="1424312"/>
                  </a:lnTo>
                  <a:lnTo>
                    <a:pt x="0" y="1205687"/>
                  </a:lnTo>
                  <a:lnTo>
                    <a:pt x="956" y="1152516"/>
                  </a:lnTo>
                  <a:lnTo>
                    <a:pt x="3798" y="1099875"/>
                  </a:lnTo>
                  <a:lnTo>
                    <a:pt x="8490" y="1047827"/>
                  </a:lnTo>
                  <a:lnTo>
                    <a:pt x="14994" y="996434"/>
                  </a:lnTo>
                  <a:lnTo>
                    <a:pt x="23271" y="945760"/>
                  </a:lnTo>
                  <a:lnTo>
                    <a:pt x="33284" y="895868"/>
                  </a:lnTo>
                  <a:lnTo>
                    <a:pt x="44995" y="846822"/>
                  </a:lnTo>
                  <a:lnTo>
                    <a:pt x="58366" y="798683"/>
                  </a:lnTo>
                  <a:lnTo>
                    <a:pt x="73361" y="751516"/>
                  </a:lnTo>
                  <a:lnTo>
                    <a:pt x="89940" y="705384"/>
                  </a:lnTo>
                  <a:lnTo>
                    <a:pt x="108066" y="660348"/>
                  </a:lnTo>
                  <a:lnTo>
                    <a:pt x="127701" y="616474"/>
                  </a:lnTo>
                  <a:lnTo>
                    <a:pt x="148809" y="573823"/>
                  </a:lnTo>
                  <a:lnTo>
                    <a:pt x="171350" y="532458"/>
                  </a:lnTo>
                  <a:lnTo>
                    <a:pt x="195287" y="492444"/>
                  </a:lnTo>
                  <a:lnTo>
                    <a:pt x="220583" y="453843"/>
                  </a:lnTo>
                  <a:lnTo>
                    <a:pt x="247200" y="416717"/>
                  </a:lnTo>
                  <a:lnTo>
                    <a:pt x="275100" y="381131"/>
                  </a:lnTo>
                  <a:lnTo>
                    <a:pt x="304244" y="347147"/>
                  </a:lnTo>
                  <a:lnTo>
                    <a:pt x="334597" y="314829"/>
                  </a:lnTo>
                  <a:lnTo>
                    <a:pt x="366118" y="284238"/>
                  </a:lnTo>
                  <a:lnTo>
                    <a:pt x="398772" y="255440"/>
                  </a:lnTo>
                  <a:lnTo>
                    <a:pt x="432521" y="228496"/>
                  </a:lnTo>
                  <a:lnTo>
                    <a:pt x="467325" y="203469"/>
                  </a:lnTo>
                  <a:lnTo>
                    <a:pt x="503149" y="180424"/>
                  </a:lnTo>
                  <a:lnTo>
                    <a:pt x="539953" y="159422"/>
                  </a:lnTo>
                  <a:lnTo>
                    <a:pt x="577700" y="140528"/>
                  </a:lnTo>
                  <a:lnTo>
                    <a:pt x="616354" y="123803"/>
                  </a:lnTo>
                  <a:lnTo>
                    <a:pt x="655874" y="109312"/>
                  </a:lnTo>
                  <a:lnTo>
                    <a:pt x="655874" y="0"/>
                  </a:lnTo>
                  <a:lnTo>
                    <a:pt x="874499" y="182668"/>
                  </a:lnTo>
                  <a:lnTo>
                    <a:pt x="655874" y="437249"/>
                  </a:lnTo>
                  <a:lnTo>
                    <a:pt x="655874" y="327937"/>
                  </a:lnTo>
                  <a:lnTo>
                    <a:pt x="615243" y="342876"/>
                  </a:lnTo>
                  <a:lnTo>
                    <a:pt x="575504" y="360193"/>
                  </a:lnTo>
                  <a:lnTo>
                    <a:pt x="536699" y="379821"/>
                  </a:lnTo>
                  <a:lnTo>
                    <a:pt x="498874" y="401692"/>
                  </a:lnTo>
                  <a:lnTo>
                    <a:pt x="462074" y="425740"/>
                  </a:lnTo>
                  <a:lnTo>
                    <a:pt x="426341" y="451898"/>
                  </a:lnTo>
                  <a:lnTo>
                    <a:pt x="391721" y="480099"/>
                  </a:lnTo>
                  <a:lnTo>
                    <a:pt x="358257" y="510275"/>
                  </a:lnTo>
                  <a:lnTo>
                    <a:pt x="325994" y="542361"/>
                  </a:lnTo>
                  <a:lnTo>
                    <a:pt x="294976" y="576289"/>
                  </a:lnTo>
                  <a:lnTo>
                    <a:pt x="265247" y="611991"/>
                  </a:lnTo>
                  <a:lnTo>
                    <a:pt x="236851" y="649402"/>
                  </a:lnTo>
                  <a:lnTo>
                    <a:pt x="209833" y="688454"/>
                  </a:lnTo>
                  <a:lnTo>
                    <a:pt x="184237" y="729080"/>
                  </a:lnTo>
                  <a:lnTo>
                    <a:pt x="160107" y="771213"/>
                  </a:lnTo>
                  <a:lnTo>
                    <a:pt x="137488" y="814786"/>
                  </a:lnTo>
                  <a:lnTo>
                    <a:pt x="116423" y="859733"/>
                  </a:lnTo>
                  <a:lnTo>
                    <a:pt x="96956" y="905985"/>
                  </a:lnTo>
                  <a:lnTo>
                    <a:pt x="79133" y="953478"/>
                  </a:lnTo>
                  <a:lnTo>
                    <a:pt x="62996" y="1002142"/>
                  </a:lnTo>
                  <a:lnTo>
                    <a:pt x="48591" y="1051912"/>
                  </a:lnTo>
                  <a:lnTo>
                    <a:pt x="35962" y="1102721"/>
                  </a:lnTo>
                  <a:lnTo>
                    <a:pt x="25152" y="1154500"/>
                  </a:lnTo>
                  <a:lnTo>
                    <a:pt x="16206" y="1207185"/>
                  </a:lnTo>
                  <a:lnTo>
                    <a:pt x="9169" y="1260707"/>
                  </a:lnTo>
                  <a:lnTo>
                    <a:pt x="4084" y="1314999"/>
                  </a:lnTo>
                </a:path>
              </a:pathLst>
            </a:custGeom>
            <a:ln w="190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64200" y="2857179"/>
            <a:ext cx="1051560" cy="666250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238754" marR="6773" indent="-222668">
              <a:lnSpc>
                <a:spcPct val="102000"/>
              </a:lnSpc>
              <a:spcBef>
                <a:spcPts val="93"/>
              </a:spcBef>
            </a:pPr>
            <a:r>
              <a:rPr sz="2133" spc="-33" dirty="0">
                <a:latin typeface="Roboto"/>
                <a:cs typeface="Roboto"/>
              </a:rPr>
              <a:t>Gradient </a:t>
            </a:r>
            <a:r>
              <a:rPr sz="2133" spc="-27" dirty="0">
                <a:latin typeface="Roboto"/>
                <a:cs typeface="Roboto"/>
              </a:rPr>
              <a:t>Flow</a:t>
            </a:r>
            <a:endParaRPr sz="21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32189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7667" y="1138200"/>
            <a:ext cx="7671132" cy="4995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1026815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32189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DenseNet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665" y="1424707"/>
            <a:ext cx="28989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2018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24708"/>
            <a:ext cx="5775960" cy="15457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2018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Mosty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convolutions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325346"/>
            <a:ext cx="850818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32189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6" y="1424707"/>
            <a:ext cx="10659533" cy="19663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2018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Mosty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convolutions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normalization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before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conv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dense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61322"/>
            <a:ext cx="823287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32189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6" y="1424707"/>
            <a:ext cx="10659533" cy="238697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2018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Mosty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convolutions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normalization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before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conv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dense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reduce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feature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map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32189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6" y="1424707"/>
            <a:ext cx="10659533" cy="3125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2018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Mosty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convolutions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normalization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before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conv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dense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reduce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feature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map</a:t>
            </a:r>
            <a:endParaRPr sz="2400">
              <a:latin typeface="Roboto"/>
              <a:cs typeface="Roboto"/>
            </a:endParaRPr>
          </a:p>
          <a:p>
            <a:pPr lvl="1">
              <a:spcBef>
                <a:spcPts val="33"/>
              </a:spcBef>
              <a:buFont typeface="Arial MT"/>
              <a:buChar char="○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Connects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each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all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subsequent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32189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6" y="1424707"/>
            <a:ext cx="10659533" cy="42247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2018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Architectural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Mosty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convolutions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are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used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spc="-13" dirty="0">
                <a:latin typeface="Roboto"/>
                <a:cs typeface="Roboto"/>
              </a:rPr>
              <a:t>Batch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normalization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before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conv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dense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blocks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used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reduce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feature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map</a:t>
            </a:r>
            <a:endParaRPr sz="2400">
              <a:latin typeface="Roboto"/>
              <a:cs typeface="Roboto"/>
            </a:endParaRPr>
          </a:p>
          <a:p>
            <a:pPr lvl="1">
              <a:spcBef>
                <a:spcPts val="33"/>
              </a:spcBef>
              <a:buFont typeface="Arial MT"/>
              <a:buChar char="○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Connects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each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all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subsequent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1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marR="326805" indent="-489361">
              <a:lnSpc>
                <a:spcPct val="101000"/>
              </a:lnSpc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Do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not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add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features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using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element-</a:t>
            </a:r>
            <a:r>
              <a:rPr sz="2400" spc="-27" dirty="0">
                <a:latin typeface="Roboto"/>
                <a:cs typeface="Roboto"/>
              </a:rPr>
              <a:t>wise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addition,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instead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concatenates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features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32189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1" y="2588789"/>
            <a:ext cx="11785596" cy="16804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82" y="542939"/>
            <a:ext cx="1107440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12" name="object 12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7766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10965" y="4187145"/>
            <a:ext cx="601979" cy="110067"/>
            <a:chOff x="5333224" y="3140359"/>
            <a:chExt cx="451484" cy="82550"/>
          </a:xfrm>
        </p:grpSpPr>
        <p:sp>
          <p:nvSpPr>
            <p:cNvPr id="17" name="object 17"/>
            <p:cNvSpPr/>
            <p:nvPr/>
          </p:nvSpPr>
          <p:spPr>
            <a:xfrm>
              <a:off x="5333224" y="31813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85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648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21" name="object 21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9767" y="4187145"/>
            <a:ext cx="333967" cy="10930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200" y="2588789"/>
            <a:ext cx="11785600" cy="1680633"/>
            <a:chOff x="152400" y="1941591"/>
            <a:chExt cx="8839200" cy="1260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941591"/>
              <a:ext cx="8839197" cy="12603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4600" y="2166875"/>
              <a:ext cx="5662930" cy="934719"/>
            </a:xfrm>
            <a:custGeom>
              <a:avLst/>
              <a:gdLst/>
              <a:ahLst/>
              <a:cxnLst/>
              <a:rect l="l" t="t" r="r" b="b"/>
              <a:pathLst>
                <a:path w="5662930" h="934719">
                  <a:moveTo>
                    <a:pt x="0" y="0"/>
                  </a:moveTo>
                  <a:lnTo>
                    <a:pt x="1321199" y="0"/>
                  </a:lnTo>
                  <a:lnTo>
                    <a:pt x="13211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  <a:path w="5662930" h="934719">
                  <a:moveTo>
                    <a:pt x="2170774" y="0"/>
                  </a:moveTo>
                  <a:lnTo>
                    <a:pt x="3491974" y="0"/>
                  </a:lnTo>
                  <a:lnTo>
                    <a:pt x="3491974" y="934199"/>
                  </a:lnTo>
                  <a:lnTo>
                    <a:pt x="2170774" y="934199"/>
                  </a:lnTo>
                  <a:lnTo>
                    <a:pt x="2170774" y="0"/>
                  </a:lnTo>
                  <a:close/>
                </a:path>
                <a:path w="5662930" h="934719">
                  <a:moveTo>
                    <a:pt x="4341549" y="0"/>
                  </a:moveTo>
                  <a:lnTo>
                    <a:pt x="5662749" y="0"/>
                  </a:lnTo>
                  <a:lnTo>
                    <a:pt x="5662749" y="934199"/>
                  </a:lnTo>
                  <a:lnTo>
                    <a:pt x="4341549" y="934199"/>
                  </a:lnTo>
                  <a:lnTo>
                    <a:pt x="4341549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1" y="2588789"/>
            <a:ext cx="11785596" cy="1680412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200" y="2588789"/>
            <a:ext cx="11785600" cy="1680633"/>
            <a:chOff x="152400" y="1941591"/>
            <a:chExt cx="8839200" cy="1260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941591"/>
              <a:ext cx="8839197" cy="12603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4600" y="2166875"/>
              <a:ext cx="1321435" cy="934719"/>
            </a:xfrm>
            <a:custGeom>
              <a:avLst/>
              <a:gdLst/>
              <a:ahLst/>
              <a:cxnLst/>
              <a:rect l="l" t="t" r="r" b="b"/>
              <a:pathLst>
                <a:path w="1321435" h="934719">
                  <a:moveTo>
                    <a:pt x="0" y="0"/>
                  </a:moveTo>
                  <a:lnTo>
                    <a:pt x="1321199" y="0"/>
                  </a:lnTo>
                  <a:lnTo>
                    <a:pt x="13211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734" y="4463266"/>
            <a:ext cx="2066932" cy="1518565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734" y="4463266"/>
            <a:ext cx="2066932" cy="1518565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0999"/>
            <a:ext cx="1862667" cy="457391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358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4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0999"/>
            <a:ext cx="1862667" cy="457391"/>
          </a:xfrm>
          <a:prstGeom prst="rect">
            <a:avLst/>
          </a:prstGeom>
          <a:solidFill>
            <a:srgbClr val="EEEEEE"/>
          </a:solidFill>
          <a:ln w="19049">
            <a:solidFill>
              <a:srgbClr val="FF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358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4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0999"/>
            <a:ext cx="1862667" cy="457391"/>
          </a:xfrm>
          <a:prstGeom prst="rect">
            <a:avLst/>
          </a:prstGeom>
          <a:solidFill>
            <a:srgbClr val="EEEEEE"/>
          </a:solidFill>
          <a:ln w="19049">
            <a:solidFill>
              <a:srgbClr val="FF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53632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0999"/>
            <a:ext cx="1862667" cy="457391"/>
          </a:xfrm>
          <a:prstGeom prst="rect">
            <a:avLst/>
          </a:prstGeom>
          <a:solidFill>
            <a:srgbClr val="EEEEEE"/>
          </a:solidFill>
          <a:ln w="19049">
            <a:solidFill>
              <a:srgbClr val="FF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53632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8510" y="5702224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0999"/>
            <a:ext cx="1862667" cy="457391"/>
          </a:xfrm>
          <a:prstGeom prst="rect">
            <a:avLst/>
          </a:prstGeom>
          <a:solidFill>
            <a:srgbClr val="EEEEEE"/>
          </a:solidFill>
          <a:ln w="19049">
            <a:solidFill>
              <a:srgbClr val="FF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53632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0433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Conv(3X3)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16033" y="4932367"/>
            <a:ext cx="462280" cy="41487"/>
            <a:chOff x="3462025" y="3699275"/>
            <a:chExt cx="346710" cy="31115"/>
          </a:xfrm>
        </p:grpSpPr>
        <p:sp>
          <p:nvSpPr>
            <p:cNvPr id="12" name="object 12"/>
            <p:cNvSpPr/>
            <p:nvPr/>
          </p:nvSpPr>
          <p:spPr>
            <a:xfrm>
              <a:off x="3462025" y="3714750"/>
              <a:ext cx="323215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1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4470" y="3704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4470" y="3704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28510" y="5702224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813" y="531324"/>
            <a:ext cx="1107440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12" name="object 12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7766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10965" y="4187145"/>
            <a:ext cx="601979" cy="110067"/>
            <a:chOff x="5333224" y="3140359"/>
            <a:chExt cx="451484" cy="82550"/>
          </a:xfrm>
        </p:grpSpPr>
        <p:sp>
          <p:nvSpPr>
            <p:cNvPr id="17" name="object 17"/>
            <p:cNvSpPr/>
            <p:nvPr/>
          </p:nvSpPr>
          <p:spPr>
            <a:xfrm>
              <a:off x="5333224" y="31813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85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648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21" name="object 21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9767" y="4187145"/>
            <a:ext cx="333967" cy="10930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76333" y="4934485"/>
            <a:ext cx="48556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14*14*512*1*1*32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3.2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0999"/>
            <a:ext cx="1862667" cy="457391"/>
          </a:xfrm>
          <a:prstGeom prst="rect">
            <a:avLst/>
          </a:prstGeom>
          <a:solidFill>
            <a:srgbClr val="EEEEEE"/>
          </a:solidFill>
          <a:ln w="19049">
            <a:solidFill>
              <a:srgbClr val="FF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53632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0433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Conv(3X3)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16033" y="4932367"/>
            <a:ext cx="462280" cy="41487"/>
            <a:chOff x="3462025" y="3699275"/>
            <a:chExt cx="346710" cy="31115"/>
          </a:xfrm>
        </p:grpSpPr>
        <p:sp>
          <p:nvSpPr>
            <p:cNvPr id="12" name="object 12"/>
            <p:cNvSpPr/>
            <p:nvPr/>
          </p:nvSpPr>
          <p:spPr>
            <a:xfrm>
              <a:off x="3462025" y="3714750"/>
              <a:ext cx="323215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1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4470" y="3704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4470" y="3704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28510" y="5702224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3335" y="3975024"/>
            <a:ext cx="16366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Padding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0999"/>
            <a:ext cx="1862667" cy="457391"/>
          </a:xfrm>
          <a:prstGeom prst="rect">
            <a:avLst/>
          </a:prstGeom>
          <a:solidFill>
            <a:srgbClr val="EEEEEE"/>
          </a:solidFill>
          <a:ln w="19049">
            <a:solidFill>
              <a:srgbClr val="FF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53632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0433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Conv(3X3)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16033" y="4932367"/>
            <a:ext cx="462280" cy="41487"/>
            <a:chOff x="3462025" y="3699275"/>
            <a:chExt cx="346710" cy="31115"/>
          </a:xfrm>
        </p:grpSpPr>
        <p:sp>
          <p:nvSpPr>
            <p:cNvPr id="12" name="object 12"/>
            <p:cNvSpPr/>
            <p:nvPr/>
          </p:nvSpPr>
          <p:spPr>
            <a:xfrm>
              <a:off x="3462025" y="3714750"/>
              <a:ext cx="323215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1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4470" y="3704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4470" y="3704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28510" y="5702224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0886" y="5702224"/>
            <a:ext cx="15400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3335" y="3975024"/>
            <a:ext cx="16366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Padding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734" y="4463266"/>
            <a:ext cx="2066932" cy="1518565"/>
          </a:xfrm>
          <a:prstGeom prst="rect">
            <a:avLst/>
          </a:prstGeom>
        </p:spPr>
      </p:pic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797295"/>
            <a:ext cx="947668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0999"/>
            <a:ext cx="1862667" cy="457391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406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4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20315"/>
            <a:ext cx="99156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0999"/>
            <a:ext cx="1862667" cy="457391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43283" y="2303983"/>
            <a:ext cx="4489027" cy="663787"/>
            <a:chOff x="1082462" y="1727987"/>
            <a:chExt cx="3366770" cy="497840"/>
          </a:xfrm>
        </p:grpSpPr>
        <p:sp>
          <p:nvSpPr>
            <p:cNvPr id="15" name="object 15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406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4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20315"/>
            <a:ext cx="10464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0999"/>
            <a:ext cx="1862667" cy="457391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60138" y="1723242"/>
            <a:ext cx="1718733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05831" marR="6773" indent="-89744">
              <a:lnSpc>
                <a:spcPct val="101000"/>
              </a:lnSpc>
              <a:spcBef>
                <a:spcPts val="113"/>
              </a:spcBef>
            </a:pPr>
            <a:r>
              <a:rPr sz="2400" spc="-33" dirty="0">
                <a:latin typeface="Roboto"/>
                <a:cs typeface="Roboto"/>
              </a:rPr>
              <a:t>Input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Shape: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96)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43283" y="2303983"/>
            <a:ext cx="4489027" cy="663787"/>
            <a:chOff x="1082462" y="1727987"/>
            <a:chExt cx="3366770" cy="497840"/>
          </a:xfrm>
        </p:grpSpPr>
        <p:sp>
          <p:nvSpPr>
            <p:cNvPr id="16" name="object 16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406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4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69476"/>
            <a:ext cx="1045496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0999"/>
            <a:ext cx="1862667" cy="457391"/>
          </a:xfrm>
          <a:prstGeom prst="rect">
            <a:avLst/>
          </a:prstGeom>
          <a:solidFill>
            <a:srgbClr val="EEEEEE"/>
          </a:solidFill>
          <a:ln w="19049">
            <a:solidFill>
              <a:srgbClr val="FF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60138" y="1723242"/>
            <a:ext cx="1718733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05831" marR="6773" indent="-89744">
              <a:lnSpc>
                <a:spcPct val="101000"/>
              </a:lnSpc>
              <a:spcBef>
                <a:spcPts val="113"/>
              </a:spcBef>
            </a:pPr>
            <a:r>
              <a:rPr sz="2400" spc="-33" dirty="0">
                <a:latin typeface="Roboto"/>
                <a:cs typeface="Roboto"/>
              </a:rPr>
              <a:t>Input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Shape: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96)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43283" y="2303983"/>
            <a:ext cx="4489027" cy="663787"/>
            <a:chOff x="1082462" y="1727987"/>
            <a:chExt cx="3366770" cy="497840"/>
          </a:xfrm>
        </p:grpSpPr>
        <p:sp>
          <p:nvSpPr>
            <p:cNvPr id="16" name="object 16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406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4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1061228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2083" y="1762201"/>
          <a:ext cx="6334761" cy="433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803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030"/>
                        </a:lnSpc>
                      </a:pPr>
                      <a:r>
                        <a:rPr sz="2400" spc="-25" dirty="0">
                          <a:latin typeface="Roboto"/>
                          <a:cs typeface="Roboto"/>
                        </a:rPr>
                        <a:t>Input</a:t>
                      </a:r>
                      <a:r>
                        <a:rPr sz="24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10" dirty="0">
                          <a:latin typeface="Roboto"/>
                          <a:cs typeface="Roboto"/>
                        </a:rPr>
                        <a:t>Shape:</a:t>
                      </a:r>
                      <a:endParaRPr sz="2400">
                        <a:latin typeface="Roboto"/>
                        <a:cs typeface="Roboto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(56,</a:t>
                      </a:r>
                      <a:r>
                        <a:rPr sz="24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dirty="0">
                          <a:latin typeface="Roboto"/>
                          <a:cs typeface="Roboto"/>
                        </a:rPr>
                        <a:t>56,</a:t>
                      </a:r>
                      <a:r>
                        <a:rPr sz="2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96)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  <a:spcBef>
                          <a:spcPts val="51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Input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8720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  <a:spcBef>
                          <a:spcPts val="51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Block</a:t>
                      </a:r>
                      <a:r>
                        <a:rPr sz="24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8720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  <a:spcBef>
                          <a:spcPts val="51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Block</a:t>
                      </a:r>
                      <a:r>
                        <a:rPr sz="24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50" dirty="0">
                          <a:latin typeface="Roboto"/>
                          <a:cs typeface="Roboto"/>
                        </a:rPr>
                        <a:t>2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87207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(56,</a:t>
                      </a:r>
                      <a:r>
                        <a:rPr sz="24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dirty="0">
                          <a:latin typeface="Roboto"/>
                          <a:cs typeface="Roboto"/>
                        </a:rPr>
                        <a:t>56,</a:t>
                      </a:r>
                      <a:r>
                        <a:rPr sz="2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64)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(56,</a:t>
                      </a:r>
                      <a:r>
                        <a:rPr sz="24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dirty="0">
                          <a:latin typeface="Roboto"/>
                          <a:cs typeface="Roboto"/>
                        </a:rPr>
                        <a:t>56,</a:t>
                      </a:r>
                      <a:r>
                        <a:rPr sz="2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32)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59595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BN</a:t>
                      </a:r>
                      <a:r>
                        <a:rPr sz="2400" spc="-7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320" dirty="0">
                          <a:latin typeface="Roboto"/>
                          <a:cs typeface="Roboto"/>
                        </a:rPr>
                        <a:t>-</a:t>
                      </a:r>
                      <a:r>
                        <a:rPr sz="24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ReLU</a:t>
                      </a:r>
                      <a:r>
                        <a:rPr sz="24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370" dirty="0">
                          <a:latin typeface="Roboto"/>
                          <a:cs typeface="Roboto"/>
                        </a:rPr>
                        <a:t>-</a:t>
                      </a:r>
                      <a:endParaRPr sz="2400">
                        <a:latin typeface="Roboto"/>
                        <a:cs typeface="Roboto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Conv(1X1)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87207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1760"/>
                        </a:spcBef>
                      </a:pPr>
                      <a:r>
                        <a:rPr sz="2400" dirty="0">
                          <a:latin typeface="Roboto"/>
                          <a:cs typeface="Roboto"/>
                        </a:rPr>
                        <a:t>(56,</a:t>
                      </a:r>
                      <a:r>
                        <a:rPr sz="24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dirty="0">
                          <a:latin typeface="Roboto"/>
                          <a:cs typeface="Roboto"/>
                        </a:rPr>
                        <a:t>56,</a:t>
                      </a:r>
                      <a:r>
                        <a:rPr sz="2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spc="-20" dirty="0">
                          <a:latin typeface="Roboto"/>
                          <a:cs typeface="Roboto"/>
                        </a:rPr>
                        <a:t>128)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298027" marB="0"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5" name="object 5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9" name="object 9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43283" y="2303983"/>
            <a:ext cx="4489027" cy="663787"/>
            <a:chOff x="1082462" y="1727987"/>
            <a:chExt cx="3366770" cy="497840"/>
          </a:xfrm>
        </p:grpSpPr>
        <p:sp>
          <p:nvSpPr>
            <p:cNvPr id="13" name="object 13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0999"/>
            <a:ext cx="1862667" cy="457391"/>
          </a:xfrm>
          <a:prstGeom prst="rect">
            <a:avLst/>
          </a:prstGeom>
          <a:solidFill>
            <a:srgbClr val="EEEEEE"/>
          </a:solidFill>
          <a:ln w="19049">
            <a:solidFill>
              <a:srgbClr val="FF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88833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5633" y="4485001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178642">
              <a:spcBef>
                <a:spcPts val="687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93" dirty="0">
                <a:latin typeface="Roboto"/>
                <a:cs typeface="Roboto"/>
              </a:rPr>
              <a:t>-</a:t>
            </a:r>
            <a:endParaRPr sz="2400">
              <a:latin typeface="Roboto"/>
              <a:cs typeface="Roboto"/>
            </a:endParaRPr>
          </a:p>
          <a:p>
            <a:pPr marL="215048"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Conv(3X3)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51233" y="4932367"/>
            <a:ext cx="462280" cy="41487"/>
            <a:chOff x="5138425" y="3699275"/>
            <a:chExt cx="346710" cy="31115"/>
          </a:xfrm>
        </p:grpSpPr>
        <p:sp>
          <p:nvSpPr>
            <p:cNvPr id="17" name="object 17"/>
            <p:cNvSpPr/>
            <p:nvPr/>
          </p:nvSpPr>
          <p:spPr>
            <a:xfrm>
              <a:off x="5138425" y="3714750"/>
              <a:ext cx="323215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1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450870" y="3704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0870" y="3704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63710" y="5702224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8535" y="3975024"/>
            <a:ext cx="16366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Padding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6086" y="5702224"/>
            <a:ext cx="15400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0138" y="1723242"/>
            <a:ext cx="1718733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05831" marR="6773" indent="-89744">
              <a:lnSpc>
                <a:spcPct val="101000"/>
              </a:lnSpc>
              <a:spcBef>
                <a:spcPts val="113"/>
              </a:spcBef>
            </a:pPr>
            <a:r>
              <a:rPr sz="2400" spc="-33" dirty="0">
                <a:latin typeface="Roboto"/>
                <a:cs typeface="Roboto"/>
              </a:rPr>
              <a:t>Input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Shape: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96)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43283" y="2303983"/>
            <a:ext cx="4489027" cy="663787"/>
            <a:chOff x="1082462" y="1727987"/>
            <a:chExt cx="3366770" cy="497840"/>
          </a:xfrm>
        </p:grpSpPr>
        <p:sp>
          <p:nvSpPr>
            <p:cNvPr id="25" name="object 25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43283" y="2303983"/>
            <a:ext cx="4489027" cy="663787"/>
            <a:chOff x="1082462" y="1727987"/>
            <a:chExt cx="3366770" cy="497840"/>
          </a:xfrm>
        </p:grpSpPr>
        <p:sp>
          <p:nvSpPr>
            <p:cNvPr id="15" name="object 15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734" y="4463266"/>
            <a:ext cx="2066932" cy="15185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56" y="660926"/>
            <a:ext cx="10933733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12" name="object 12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7766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10965" y="4187145"/>
            <a:ext cx="601979" cy="110067"/>
            <a:chOff x="5333224" y="3140359"/>
            <a:chExt cx="451484" cy="82550"/>
          </a:xfrm>
        </p:grpSpPr>
        <p:sp>
          <p:nvSpPr>
            <p:cNvPr id="17" name="object 17"/>
            <p:cNvSpPr/>
            <p:nvPr/>
          </p:nvSpPr>
          <p:spPr>
            <a:xfrm>
              <a:off x="5333224" y="31813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85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648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21" name="object 21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9767" y="4187145"/>
            <a:ext cx="333967" cy="10930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76333" y="4934485"/>
            <a:ext cx="48556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14*14*512*1*1*32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3.2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61134" y="4934485"/>
            <a:ext cx="47235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14*14*32*3*3*64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3.6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4033" y="2960999"/>
            <a:ext cx="1862667" cy="457391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1233" y="3408367"/>
            <a:ext cx="360680" cy="41487"/>
            <a:chOff x="5138425" y="2556275"/>
            <a:chExt cx="270510" cy="31115"/>
          </a:xfrm>
        </p:grpSpPr>
        <p:sp>
          <p:nvSpPr>
            <p:cNvPr id="16" name="object 16"/>
            <p:cNvSpPr/>
            <p:nvPr/>
          </p:nvSpPr>
          <p:spPr>
            <a:xfrm>
              <a:off x="51384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43283" y="2303983"/>
            <a:ext cx="4489027" cy="663787"/>
            <a:chOff x="1082462" y="1727987"/>
            <a:chExt cx="3366770" cy="497840"/>
          </a:xfrm>
        </p:grpSpPr>
        <p:sp>
          <p:nvSpPr>
            <p:cNvPr id="20" name="object 20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92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5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4033" y="2960999"/>
            <a:ext cx="1862667" cy="457391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1233" y="3408367"/>
            <a:ext cx="360680" cy="41487"/>
            <a:chOff x="5138425" y="2556275"/>
            <a:chExt cx="270510" cy="31115"/>
          </a:xfrm>
        </p:grpSpPr>
        <p:sp>
          <p:nvSpPr>
            <p:cNvPr id="16" name="object 16"/>
            <p:cNvSpPr/>
            <p:nvPr/>
          </p:nvSpPr>
          <p:spPr>
            <a:xfrm>
              <a:off x="51384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43283" y="2291383"/>
            <a:ext cx="6724227" cy="676487"/>
            <a:chOff x="1082462" y="1718537"/>
            <a:chExt cx="5043170" cy="507365"/>
          </a:xfrm>
        </p:grpSpPr>
        <p:sp>
          <p:nvSpPr>
            <p:cNvPr id="20" name="object 20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763625" y="1723300"/>
              <a:ext cx="3348354" cy="497840"/>
            </a:xfrm>
            <a:custGeom>
              <a:avLst/>
              <a:gdLst/>
              <a:ahLst/>
              <a:cxnLst/>
              <a:rect l="l" t="t" r="r" b="b"/>
              <a:pathLst>
                <a:path w="3348354" h="497839">
                  <a:moveTo>
                    <a:pt x="0" y="497449"/>
                  </a:moveTo>
                  <a:lnTo>
                    <a:pt x="6499" y="459217"/>
                  </a:lnTo>
                  <a:lnTo>
                    <a:pt x="25547" y="421185"/>
                  </a:lnTo>
                  <a:lnTo>
                    <a:pt x="56464" y="383555"/>
                  </a:lnTo>
                  <a:lnTo>
                    <a:pt x="98573" y="346527"/>
                  </a:lnTo>
                  <a:lnTo>
                    <a:pt x="151195" y="310305"/>
                  </a:lnTo>
                  <a:lnTo>
                    <a:pt x="213651" y="275088"/>
                  </a:lnTo>
                  <a:lnTo>
                    <a:pt x="248355" y="257920"/>
                  </a:lnTo>
                  <a:lnTo>
                    <a:pt x="285264" y="241079"/>
                  </a:lnTo>
                  <a:lnTo>
                    <a:pt x="324292" y="224590"/>
                  </a:lnTo>
                  <a:lnTo>
                    <a:pt x="365355" y="208479"/>
                  </a:lnTo>
                  <a:lnTo>
                    <a:pt x="408367" y="192770"/>
                  </a:lnTo>
                  <a:lnTo>
                    <a:pt x="453246" y="177489"/>
                  </a:lnTo>
                  <a:lnTo>
                    <a:pt x="499904" y="162661"/>
                  </a:lnTo>
                  <a:lnTo>
                    <a:pt x="548258" y="148311"/>
                  </a:lnTo>
                  <a:lnTo>
                    <a:pt x="598223" y="134464"/>
                  </a:lnTo>
                  <a:lnTo>
                    <a:pt x="649714" y="121146"/>
                  </a:lnTo>
                  <a:lnTo>
                    <a:pt x="702647" y="108382"/>
                  </a:lnTo>
                  <a:lnTo>
                    <a:pt x="756936" y="96196"/>
                  </a:lnTo>
                  <a:lnTo>
                    <a:pt x="812496" y="84615"/>
                  </a:lnTo>
                  <a:lnTo>
                    <a:pt x="869244" y="73662"/>
                  </a:lnTo>
                  <a:lnTo>
                    <a:pt x="927094" y="63365"/>
                  </a:lnTo>
                  <a:lnTo>
                    <a:pt x="985961" y="53746"/>
                  </a:lnTo>
                  <a:lnTo>
                    <a:pt x="1045761" y="44833"/>
                  </a:lnTo>
                  <a:lnTo>
                    <a:pt x="1106408" y="36649"/>
                  </a:lnTo>
                  <a:lnTo>
                    <a:pt x="1167819" y="29221"/>
                  </a:lnTo>
                  <a:lnTo>
                    <a:pt x="1229908" y="22573"/>
                  </a:lnTo>
                  <a:lnTo>
                    <a:pt x="1292590" y="16730"/>
                  </a:lnTo>
                  <a:lnTo>
                    <a:pt x="1355781" y="11718"/>
                  </a:lnTo>
                  <a:lnTo>
                    <a:pt x="1419396" y="7562"/>
                  </a:lnTo>
                  <a:lnTo>
                    <a:pt x="1483350" y="4287"/>
                  </a:lnTo>
                  <a:lnTo>
                    <a:pt x="1547559" y="1918"/>
                  </a:lnTo>
                  <a:lnTo>
                    <a:pt x="1611937" y="480"/>
                  </a:lnTo>
                  <a:lnTo>
                    <a:pt x="1676399" y="0"/>
                  </a:lnTo>
                  <a:lnTo>
                    <a:pt x="1731056" y="355"/>
                  </a:lnTo>
                  <a:lnTo>
                    <a:pt x="1785661" y="1400"/>
                  </a:lnTo>
                  <a:lnTo>
                    <a:pt x="1840163" y="3121"/>
                  </a:lnTo>
                  <a:lnTo>
                    <a:pt x="1894509" y="5501"/>
                  </a:lnTo>
                  <a:lnTo>
                    <a:pt x="1948649" y="8526"/>
                  </a:lnTo>
                  <a:lnTo>
                    <a:pt x="2002531" y="12179"/>
                  </a:lnTo>
                  <a:lnTo>
                    <a:pt x="2056102" y="16447"/>
                  </a:lnTo>
                  <a:lnTo>
                    <a:pt x="2109312" y="21312"/>
                  </a:lnTo>
                  <a:lnTo>
                    <a:pt x="2162109" y="26761"/>
                  </a:lnTo>
                  <a:lnTo>
                    <a:pt x="2214440" y="32777"/>
                  </a:lnTo>
                  <a:lnTo>
                    <a:pt x="2266255" y="39346"/>
                  </a:lnTo>
                  <a:lnTo>
                    <a:pt x="2317502" y="46451"/>
                  </a:lnTo>
                  <a:lnTo>
                    <a:pt x="2368128" y="54079"/>
                  </a:lnTo>
                  <a:lnTo>
                    <a:pt x="2418083" y="62212"/>
                  </a:lnTo>
                  <a:lnTo>
                    <a:pt x="2467314" y="70837"/>
                  </a:lnTo>
                  <a:lnTo>
                    <a:pt x="2515771" y="79937"/>
                  </a:lnTo>
                  <a:lnTo>
                    <a:pt x="2563400" y="89497"/>
                  </a:lnTo>
                  <a:lnTo>
                    <a:pt x="2610152" y="99503"/>
                  </a:lnTo>
                  <a:lnTo>
                    <a:pt x="2655973" y="109938"/>
                  </a:lnTo>
                  <a:lnTo>
                    <a:pt x="2700813" y="120788"/>
                  </a:lnTo>
                  <a:lnTo>
                    <a:pt x="2744619" y="132036"/>
                  </a:lnTo>
                  <a:lnTo>
                    <a:pt x="2787340" y="143668"/>
                  </a:lnTo>
                  <a:lnTo>
                    <a:pt x="2828924" y="155668"/>
                  </a:lnTo>
                  <a:lnTo>
                    <a:pt x="2886607" y="173533"/>
                  </a:lnTo>
                  <a:lnTo>
                    <a:pt x="2941680" y="192082"/>
                  </a:lnTo>
                  <a:lnTo>
                    <a:pt x="2993991" y="211269"/>
                  </a:lnTo>
                  <a:lnTo>
                    <a:pt x="3043386" y="231048"/>
                  </a:lnTo>
                  <a:lnTo>
                    <a:pt x="3089711" y="251375"/>
                  </a:lnTo>
                  <a:lnTo>
                    <a:pt x="3132813" y="272203"/>
                  </a:lnTo>
                  <a:lnTo>
                    <a:pt x="3172538" y="293488"/>
                  </a:lnTo>
                  <a:lnTo>
                    <a:pt x="3208734" y="315182"/>
                  </a:lnTo>
                  <a:lnTo>
                    <a:pt x="3241246" y="337242"/>
                  </a:lnTo>
                  <a:lnTo>
                    <a:pt x="3294605" y="382274"/>
                  </a:lnTo>
                  <a:lnTo>
                    <a:pt x="3323814" y="416666"/>
                  </a:lnTo>
                  <a:lnTo>
                    <a:pt x="3343181" y="451419"/>
                  </a:lnTo>
                  <a:lnTo>
                    <a:pt x="3347360" y="463056"/>
                  </a:lnTo>
                  <a:lnTo>
                    <a:pt x="3348155" y="4657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9653" y="217691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789" y="30654"/>
                  </a:moveTo>
                  <a:lnTo>
                    <a:pt x="0" y="3048"/>
                  </a:lnTo>
                  <a:lnTo>
                    <a:pt x="12126" y="12126"/>
                  </a:lnTo>
                  <a:lnTo>
                    <a:pt x="21205" y="0"/>
                  </a:lnTo>
                  <a:lnTo>
                    <a:pt x="14789" y="30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9653" y="217691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26" y="12126"/>
                  </a:moveTo>
                  <a:lnTo>
                    <a:pt x="0" y="3048"/>
                  </a:lnTo>
                  <a:lnTo>
                    <a:pt x="14789" y="30654"/>
                  </a:lnTo>
                  <a:lnTo>
                    <a:pt x="21205" y="0"/>
                  </a:lnTo>
                  <a:lnTo>
                    <a:pt x="12126" y="121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692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5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4033" y="2960999"/>
            <a:ext cx="1862667" cy="457391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1233" y="3408367"/>
            <a:ext cx="360680" cy="41487"/>
            <a:chOff x="5138425" y="2556275"/>
            <a:chExt cx="270510" cy="31115"/>
          </a:xfrm>
        </p:grpSpPr>
        <p:sp>
          <p:nvSpPr>
            <p:cNvPr id="16" name="object 16"/>
            <p:cNvSpPr/>
            <p:nvPr/>
          </p:nvSpPr>
          <p:spPr>
            <a:xfrm>
              <a:off x="51384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43283" y="1750316"/>
            <a:ext cx="6729307" cy="1217507"/>
            <a:chOff x="1082462" y="1312737"/>
            <a:chExt cx="5046980" cy="913130"/>
          </a:xfrm>
        </p:grpSpPr>
        <p:sp>
          <p:nvSpPr>
            <p:cNvPr id="20" name="object 20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7225" y="1317500"/>
              <a:ext cx="5027295" cy="903605"/>
            </a:xfrm>
            <a:custGeom>
              <a:avLst/>
              <a:gdLst/>
              <a:ahLst/>
              <a:cxnLst/>
              <a:rect l="l" t="t" r="r" b="b"/>
              <a:pathLst>
                <a:path w="5027295" h="903605">
                  <a:moveTo>
                    <a:pt x="0" y="903249"/>
                  </a:moveTo>
                  <a:lnTo>
                    <a:pt x="4144" y="858103"/>
                  </a:lnTo>
                  <a:lnTo>
                    <a:pt x="16391" y="813057"/>
                  </a:lnTo>
                  <a:lnTo>
                    <a:pt x="36461" y="768212"/>
                  </a:lnTo>
                  <a:lnTo>
                    <a:pt x="64075" y="723667"/>
                  </a:lnTo>
                  <a:lnTo>
                    <a:pt x="98954" y="679523"/>
                  </a:lnTo>
                  <a:lnTo>
                    <a:pt x="140817" y="635880"/>
                  </a:lnTo>
                  <a:lnTo>
                    <a:pt x="189386" y="592840"/>
                  </a:lnTo>
                  <a:lnTo>
                    <a:pt x="244381" y="550502"/>
                  </a:lnTo>
                  <a:lnTo>
                    <a:pt x="305523" y="508967"/>
                  </a:lnTo>
                  <a:lnTo>
                    <a:pt x="338312" y="488532"/>
                  </a:lnTo>
                  <a:lnTo>
                    <a:pt x="372533" y="468335"/>
                  </a:lnTo>
                  <a:lnTo>
                    <a:pt x="408151" y="448389"/>
                  </a:lnTo>
                  <a:lnTo>
                    <a:pt x="445130" y="428706"/>
                  </a:lnTo>
                  <a:lnTo>
                    <a:pt x="483437" y="409300"/>
                  </a:lnTo>
                  <a:lnTo>
                    <a:pt x="523036" y="390182"/>
                  </a:lnTo>
                  <a:lnTo>
                    <a:pt x="563893" y="371365"/>
                  </a:lnTo>
                  <a:lnTo>
                    <a:pt x="605972" y="352862"/>
                  </a:lnTo>
                  <a:lnTo>
                    <a:pt x="649238" y="334685"/>
                  </a:lnTo>
                  <a:lnTo>
                    <a:pt x="693657" y="316847"/>
                  </a:lnTo>
                  <a:lnTo>
                    <a:pt x="739193" y="299360"/>
                  </a:lnTo>
                  <a:lnTo>
                    <a:pt x="785812" y="282237"/>
                  </a:lnTo>
                  <a:lnTo>
                    <a:pt x="833479" y="265490"/>
                  </a:lnTo>
                  <a:lnTo>
                    <a:pt x="882158" y="249133"/>
                  </a:lnTo>
                  <a:lnTo>
                    <a:pt x="931816" y="233177"/>
                  </a:lnTo>
                  <a:lnTo>
                    <a:pt x="982416" y="217635"/>
                  </a:lnTo>
                  <a:lnTo>
                    <a:pt x="1033925" y="202519"/>
                  </a:lnTo>
                  <a:lnTo>
                    <a:pt x="1086307" y="187843"/>
                  </a:lnTo>
                  <a:lnTo>
                    <a:pt x="1139527" y="173619"/>
                  </a:lnTo>
                  <a:lnTo>
                    <a:pt x="1193550" y="159858"/>
                  </a:lnTo>
                  <a:lnTo>
                    <a:pt x="1248341" y="146575"/>
                  </a:lnTo>
                  <a:lnTo>
                    <a:pt x="1303866" y="133781"/>
                  </a:lnTo>
                  <a:lnTo>
                    <a:pt x="1360090" y="121489"/>
                  </a:lnTo>
                  <a:lnTo>
                    <a:pt x="1416977" y="109711"/>
                  </a:lnTo>
                  <a:lnTo>
                    <a:pt x="1474492" y="98461"/>
                  </a:lnTo>
                  <a:lnTo>
                    <a:pt x="1532602" y="87750"/>
                  </a:lnTo>
                  <a:lnTo>
                    <a:pt x="1591270" y="77591"/>
                  </a:lnTo>
                  <a:lnTo>
                    <a:pt x="1650462" y="67997"/>
                  </a:lnTo>
                  <a:lnTo>
                    <a:pt x="1710143" y="58980"/>
                  </a:lnTo>
                  <a:lnTo>
                    <a:pt x="1770278" y="50553"/>
                  </a:lnTo>
                  <a:lnTo>
                    <a:pt x="1830832" y="42728"/>
                  </a:lnTo>
                  <a:lnTo>
                    <a:pt x="1891770" y="35518"/>
                  </a:lnTo>
                  <a:lnTo>
                    <a:pt x="1953058" y="28936"/>
                  </a:lnTo>
                  <a:lnTo>
                    <a:pt x="2014660" y="22993"/>
                  </a:lnTo>
                  <a:lnTo>
                    <a:pt x="2076541" y="17703"/>
                  </a:lnTo>
                  <a:lnTo>
                    <a:pt x="2138667" y="13078"/>
                  </a:lnTo>
                  <a:lnTo>
                    <a:pt x="2201002" y="9131"/>
                  </a:lnTo>
                  <a:lnTo>
                    <a:pt x="2263512" y="5874"/>
                  </a:lnTo>
                  <a:lnTo>
                    <a:pt x="2326162" y="3320"/>
                  </a:lnTo>
                  <a:lnTo>
                    <a:pt x="2388916" y="1481"/>
                  </a:lnTo>
                  <a:lnTo>
                    <a:pt x="2451740" y="370"/>
                  </a:lnTo>
                  <a:lnTo>
                    <a:pt x="2514599" y="0"/>
                  </a:lnTo>
                  <a:lnTo>
                    <a:pt x="2568480" y="278"/>
                  </a:lnTo>
                  <a:lnTo>
                    <a:pt x="2622339" y="1102"/>
                  </a:lnTo>
                  <a:lnTo>
                    <a:pt x="2676153" y="2463"/>
                  </a:lnTo>
                  <a:lnTo>
                    <a:pt x="2729902" y="4354"/>
                  </a:lnTo>
                  <a:lnTo>
                    <a:pt x="2783563" y="6766"/>
                  </a:lnTo>
                  <a:lnTo>
                    <a:pt x="2837113" y="9692"/>
                  </a:lnTo>
                  <a:lnTo>
                    <a:pt x="2890532" y="13124"/>
                  </a:lnTo>
                  <a:lnTo>
                    <a:pt x="2943797" y="17053"/>
                  </a:lnTo>
                  <a:lnTo>
                    <a:pt x="2996886" y="21473"/>
                  </a:lnTo>
                  <a:lnTo>
                    <a:pt x="3049777" y="26374"/>
                  </a:lnTo>
                  <a:lnTo>
                    <a:pt x="3102448" y="31750"/>
                  </a:lnTo>
                  <a:lnTo>
                    <a:pt x="3154877" y="37592"/>
                  </a:lnTo>
                  <a:lnTo>
                    <a:pt x="3207042" y="43893"/>
                  </a:lnTo>
                  <a:lnTo>
                    <a:pt x="3258921" y="50644"/>
                  </a:lnTo>
                  <a:lnTo>
                    <a:pt x="3310492" y="57837"/>
                  </a:lnTo>
                  <a:lnTo>
                    <a:pt x="3361734" y="65466"/>
                  </a:lnTo>
                  <a:lnTo>
                    <a:pt x="3412623" y="73521"/>
                  </a:lnTo>
                  <a:lnTo>
                    <a:pt x="3463139" y="81995"/>
                  </a:lnTo>
                  <a:lnTo>
                    <a:pt x="3513259" y="90879"/>
                  </a:lnTo>
                  <a:lnTo>
                    <a:pt x="3562960" y="100167"/>
                  </a:lnTo>
                  <a:lnTo>
                    <a:pt x="3612222" y="109850"/>
                  </a:lnTo>
                  <a:lnTo>
                    <a:pt x="3661022" y="119921"/>
                  </a:lnTo>
                  <a:lnTo>
                    <a:pt x="3709339" y="130370"/>
                  </a:lnTo>
                  <a:lnTo>
                    <a:pt x="3757149" y="141192"/>
                  </a:lnTo>
                  <a:lnTo>
                    <a:pt x="3804432" y="152376"/>
                  </a:lnTo>
                  <a:lnTo>
                    <a:pt x="3851164" y="163917"/>
                  </a:lnTo>
                  <a:lnTo>
                    <a:pt x="3897325" y="175805"/>
                  </a:lnTo>
                  <a:lnTo>
                    <a:pt x="3942892" y="188033"/>
                  </a:lnTo>
                  <a:lnTo>
                    <a:pt x="3987844" y="200593"/>
                  </a:lnTo>
                  <a:lnTo>
                    <a:pt x="4032157" y="213477"/>
                  </a:lnTo>
                  <a:lnTo>
                    <a:pt x="4075811" y="226677"/>
                  </a:lnTo>
                  <a:lnTo>
                    <a:pt x="4118782" y="240185"/>
                  </a:lnTo>
                  <a:lnTo>
                    <a:pt x="4161050" y="253994"/>
                  </a:lnTo>
                  <a:lnTo>
                    <a:pt x="4202593" y="268095"/>
                  </a:lnTo>
                  <a:lnTo>
                    <a:pt x="4243387" y="282481"/>
                  </a:lnTo>
                  <a:lnTo>
                    <a:pt x="4297083" y="302282"/>
                  </a:lnTo>
                  <a:lnTo>
                    <a:pt x="4349330" y="322564"/>
                  </a:lnTo>
                  <a:lnTo>
                    <a:pt x="4400076" y="343310"/>
                  </a:lnTo>
                  <a:lnTo>
                    <a:pt x="4449265" y="364499"/>
                  </a:lnTo>
                  <a:lnTo>
                    <a:pt x="4496845" y="386112"/>
                  </a:lnTo>
                  <a:lnTo>
                    <a:pt x="4542761" y="408131"/>
                  </a:lnTo>
                  <a:lnTo>
                    <a:pt x="4586961" y="430535"/>
                  </a:lnTo>
                  <a:lnTo>
                    <a:pt x="4629390" y="453305"/>
                  </a:lnTo>
                  <a:lnTo>
                    <a:pt x="4669995" y="476422"/>
                  </a:lnTo>
                  <a:lnTo>
                    <a:pt x="4708722" y="499868"/>
                  </a:lnTo>
                  <a:lnTo>
                    <a:pt x="4745518" y="523621"/>
                  </a:lnTo>
                  <a:lnTo>
                    <a:pt x="4780329" y="547664"/>
                  </a:lnTo>
                  <a:lnTo>
                    <a:pt x="4813101" y="571978"/>
                  </a:lnTo>
                  <a:lnTo>
                    <a:pt x="4852568" y="603957"/>
                  </a:lnTo>
                  <a:lnTo>
                    <a:pt x="4888382" y="636317"/>
                  </a:lnTo>
                  <a:lnTo>
                    <a:pt x="4920423" y="669017"/>
                  </a:lnTo>
                  <a:lnTo>
                    <a:pt x="4948575" y="702013"/>
                  </a:lnTo>
                  <a:lnTo>
                    <a:pt x="4972719" y="735263"/>
                  </a:lnTo>
                  <a:lnTo>
                    <a:pt x="4997084" y="777120"/>
                  </a:lnTo>
                  <a:lnTo>
                    <a:pt x="5014772" y="819225"/>
                  </a:lnTo>
                  <a:lnTo>
                    <a:pt x="5025554" y="861495"/>
                  </a:lnTo>
                  <a:lnTo>
                    <a:pt x="5026405" y="866787"/>
                  </a:lnTo>
                  <a:lnTo>
                    <a:pt x="5027032" y="8712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102858" y="217737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12642" y="30076"/>
                  </a:moveTo>
                  <a:lnTo>
                    <a:pt x="0" y="1422"/>
                  </a:lnTo>
                  <a:lnTo>
                    <a:pt x="11399" y="11399"/>
                  </a:lnTo>
                  <a:lnTo>
                    <a:pt x="21375" y="0"/>
                  </a:lnTo>
                  <a:lnTo>
                    <a:pt x="12642" y="30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02858" y="217737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11399" y="11399"/>
                  </a:moveTo>
                  <a:lnTo>
                    <a:pt x="0" y="1422"/>
                  </a:lnTo>
                  <a:lnTo>
                    <a:pt x="12642" y="30076"/>
                  </a:lnTo>
                  <a:lnTo>
                    <a:pt x="21375" y="0"/>
                  </a:lnTo>
                  <a:lnTo>
                    <a:pt x="11399" y="1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763625" y="1723299"/>
              <a:ext cx="3348354" cy="497840"/>
            </a:xfrm>
            <a:custGeom>
              <a:avLst/>
              <a:gdLst/>
              <a:ahLst/>
              <a:cxnLst/>
              <a:rect l="l" t="t" r="r" b="b"/>
              <a:pathLst>
                <a:path w="3348354" h="497839">
                  <a:moveTo>
                    <a:pt x="0" y="497449"/>
                  </a:moveTo>
                  <a:lnTo>
                    <a:pt x="6499" y="459217"/>
                  </a:lnTo>
                  <a:lnTo>
                    <a:pt x="25547" y="421185"/>
                  </a:lnTo>
                  <a:lnTo>
                    <a:pt x="56464" y="383555"/>
                  </a:lnTo>
                  <a:lnTo>
                    <a:pt x="98573" y="346527"/>
                  </a:lnTo>
                  <a:lnTo>
                    <a:pt x="151195" y="310305"/>
                  </a:lnTo>
                  <a:lnTo>
                    <a:pt x="213651" y="275088"/>
                  </a:lnTo>
                  <a:lnTo>
                    <a:pt x="248355" y="257920"/>
                  </a:lnTo>
                  <a:lnTo>
                    <a:pt x="285264" y="241079"/>
                  </a:lnTo>
                  <a:lnTo>
                    <a:pt x="324292" y="224590"/>
                  </a:lnTo>
                  <a:lnTo>
                    <a:pt x="365355" y="208479"/>
                  </a:lnTo>
                  <a:lnTo>
                    <a:pt x="408367" y="192770"/>
                  </a:lnTo>
                  <a:lnTo>
                    <a:pt x="453246" y="177489"/>
                  </a:lnTo>
                  <a:lnTo>
                    <a:pt x="499904" y="162661"/>
                  </a:lnTo>
                  <a:lnTo>
                    <a:pt x="548258" y="148311"/>
                  </a:lnTo>
                  <a:lnTo>
                    <a:pt x="598223" y="134464"/>
                  </a:lnTo>
                  <a:lnTo>
                    <a:pt x="649714" y="121146"/>
                  </a:lnTo>
                  <a:lnTo>
                    <a:pt x="702647" y="108382"/>
                  </a:lnTo>
                  <a:lnTo>
                    <a:pt x="756936" y="96196"/>
                  </a:lnTo>
                  <a:lnTo>
                    <a:pt x="812496" y="84615"/>
                  </a:lnTo>
                  <a:lnTo>
                    <a:pt x="869244" y="73662"/>
                  </a:lnTo>
                  <a:lnTo>
                    <a:pt x="927094" y="63365"/>
                  </a:lnTo>
                  <a:lnTo>
                    <a:pt x="985961" y="53746"/>
                  </a:lnTo>
                  <a:lnTo>
                    <a:pt x="1045761" y="44833"/>
                  </a:lnTo>
                  <a:lnTo>
                    <a:pt x="1106408" y="36649"/>
                  </a:lnTo>
                  <a:lnTo>
                    <a:pt x="1167819" y="29221"/>
                  </a:lnTo>
                  <a:lnTo>
                    <a:pt x="1229908" y="22573"/>
                  </a:lnTo>
                  <a:lnTo>
                    <a:pt x="1292590" y="16730"/>
                  </a:lnTo>
                  <a:lnTo>
                    <a:pt x="1355781" y="11718"/>
                  </a:lnTo>
                  <a:lnTo>
                    <a:pt x="1419396" y="7562"/>
                  </a:lnTo>
                  <a:lnTo>
                    <a:pt x="1483350" y="4287"/>
                  </a:lnTo>
                  <a:lnTo>
                    <a:pt x="1547559" y="1918"/>
                  </a:lnTo>
                  <a:lnTo>
                    <a:pt x="1611937" y="480"/>
                  </a:lnTo>
                  <a:lnTo>
                    <a:pt x="1676399" y="0"/>
                  </a:lnTo>
                  <a:lnTo>
                    <a:pt x="1731056" y="355"/>
                  </a:lnTo>
                  <a:lnTo>
                    <a:pt x="1785661" y="1400"/>
                  </a:lnTo>
                  <a:lnTo>
                    <a:pt x="1840163" y="3121"/>
                  </a:lnTo>
                  <a:lnTo>
                    <a:pt x="1894509" y="5501"/>
                  </a:lnTo>
                  <a:lnTo>
                    <a:pt x="1948649" y="8526"/>
                  </a:lnTo>
                  <a:lnTo>
                    <a:pt x="2002531" y="12179"/>
                  </a:lnTo>
                  <a:lnTo>
                    <a:pt x="2056102" y="16447"/>
                  </a:lnTo>
                  <a:lnTo>
                    <a:pt x="2109312" y="21312"/>
                  </a:lnTo>
                  <a:lnTo>
                    <a:pt x="2162109" y="26761"/>
                  </a:lnTo>
                  <a:lnTo>
                    <a:pt x="2214440" y="32777"/>
                  </a:lnTo>
                  <a:lnTo>
                    <a:pt x="2266255" y="39346"/>
                  </a:lnTo>
                  <a:lnTo>
                    <a:pt x="2317502" y="46451"/>
                  </a:lnTo>
                  <a:lnTo>
                    <a:pt x="2368128" y="54079"/>
                  </a:lnTo>
                  <a:lnTo>
                    <a:pt x="2418083" y="62212"/>
                  </a:lnTo>
                  <a:lnTo>
                    <a:pt x="2467314" y="70837"/>
                  </a:lnTo>
                  <a:lnTo>
                    <a:pt x="2515771" y="79937"/>
                  </a:lnTo>
                  <a:lnTo>
                    <a:pt x="2563400" y="89497"/>
                  </a:lnTo>
                  <a:lnTo>
                    <a:pt x="2610152" y="99503"/>
                  </a:lnTo>
                  <a:lnTo>
                    <a:pt x="2655973" y="109938"/>
                  </a:lnTo>
                  <a:lnTo>
                    <a:pt x="2700813" y="120788"/>
                  </a:lnTo>
                  <a:lnTo>
                    <a:pt x="2744619" y="132036"/>
                  </a:lnTo>
                  <a:lnTo>
                    <a:pt x="2787340" y="143668"/>
                  </a:lnTo>
                  <a:lnTo>
                    <a:pt x="2828924" y="155668"/>
                  </a:lnTo>
                  <a:lnTo>
                    <a:pt x="2886607" y="173533"/>
                  </a:lnTo>
                  <a:lnTo>
                    <a:pt x="2941680" y="192082"/>
                  </a:lnTo>
                  <a:lnTo>
                    <a:pt x="2993991" y="211269"/>
                  </a:lnTo>
                  <a:lnTo>
                    <a:pt x="3043386" y="231048"/>
                  </a:lnTo>
                  <a:lnTo>
                    <a:pt x="3089711" y="251375"/>
                  </a:lnTo>
                  <a:lnTo>
                    <a:pt x="3132813" y="272203"/>
                  </a:lnTo>
                  <a:lnTo>
                    <a:pt x="3172538" y="293488"/>
                  </a:lnTo>
                  <a:lnTo>
                    <a:pt x="3208734" y="315182"/>
                  </a:lnTo>
                  <a:lnTo>
                    <a:pt x="3241246" y="337242"/>
                  </a:lnTo>
                  <a:lnTo>
                    <a:pt x="3294605" y="382274"/>
                  </a:lnTo>
                  <a:lnTo>
                    <a:pt x="3323814" y="416666"/>
                  </a:lnTo>
                  <a:lnTo>
                    <a:pt x="3343181" y="451419"/>
                  </a:lnTo>
                  <a:lnTo>
                    <a:pt x="3347360" y="463056"/>
                  </a:lnTo>
                  <a:lnTo>
                    <a:pt x="3348155" y="4657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9653" y="217691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789" y="30654"/>
                  </a:moveTo>
                  <a:lnTo>
                    <a:pt x="0" y="3048"/>
                  </a:lnTo>
                  <a:lnTo>
                    <a:pt x="12126" y="12126"/>
                  </a:lnTo>
                  <a:lnTo>
                    <a:pt x="21205" y="0"/>
                  </a:lnTo>
                  <a:lnTo>
                    <a:pt x="14789" y="30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9653" y="217691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26" y="12126"/>
                  </a:moveTo>
                  <a:lnTo>
                    <a:pt x="0" y="3048"/>
                  </a:lnTo>
                  <a:lnTo>
                    <a:pt x="14789" y="30654"/>
                  </a:lnTo>
                  <a:lnTo>
                    <a:pt x="21205" y="0"/>
                  </a:lnTo>
                  <a:lnTo>
                    <a:pt x="12126" y="121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692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5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1001251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4033" y="2960999"/>
            <a:ext cx="1862667" cy="457391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marL="431789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1233" y="3408367"/>
            <a:ext cx="360680" cy="41487"/>
            <a:chOff x="5138425" y="2556275"/>
            <a:chExt cx="270510" cy="31115"/>
          </a:xfrm>
        </p:grpSpPr>
        <p:sp>
          <p:nvSpPr>
            <p:cNvPr id="16" name="object 16"/>
            <p:cNvSpPr/>
            <p:nvPr/>
          </p:nvSpPr>
          <p:spPr>
            <a:xfrm>
              <a:off x="51384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43283" y="1750316"/>
            <a:ext cx="6729307" cy="1217507"/>
            <a:chOff x="1082462" y="1312737"/>
            <a:chExt cx="5046980" cy="913130"/>
          </a:xfrm>
        </p:grpSpPr>
        <p:sp>
          <p:nvSpPr>
            <p:cNvPr id="20" name="object 20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7225" y="1317500"/>
              <a:ext cx="5027295" cy="903605"/>
            </a:xfrm>
            <a:custGeom>
              <a:avLst/>
              <a:gdLst/>
              <a:ahLst/>
              <a:cxnLst/>
              <a:rect l="l" t="t" r="r" b="b"/>
              <a:pathLst>
                <a:path w="5027295" h="903605">
                  <a:moveTo>
                    <a:pt x="0" y="903249"/>
                  </a:moveTo>
                  <a:lnTo>
                    <a:pt x="4144" y="858103"/>
                  </a:lnTo>
                  <a:lnTo>
                    <a:pt x="16391" y="813057"/>
                  </a:lnTo>
                  <a:lnTo>
                    <a:pt x="36461" y="768212"/>
                  </a:lnTo>
                  <a:lnTo>
                    <a:pt x="64075" y="723667"/>
                  </a:lnTo>
                  <a:lnTo>
                    <a:pt x="98954" y="679523"/>
                  </a:lnTo>
                  <a:lnTo>
                    <a:pt x="140817" y="635880"/>
                  </a:lnTo>
                  <a:lnTo>
                    <a:pt x="189386" y="592840"/>
                  </a:lnTo>
                  <a:lnTo>
                    <a:pt x="244381" y="550502"/>
                  </a:lnTo>
                  <a:lnTo>
                    <a:pt x="305523" y="508967"/>
                  </a:lnTo>
                  <a:lnTo>
                    <a:pt x="338312" y="488532"/>
                  </a:lnTo>
                  <a:lnTo>
                    <a:pt x="372533" y="468335"/>
                  </a:lnTo>
                  <a:lnTo>
                    <a:pt x="408151" y="448389"/>
                  </a:lnTo>
                  <a:lnTo>
                    <a:pt x="445130" y="428706"/>
                  </a:lnTo>
                  <a:lnTo>
                    <a:pt x="483437" y="409300"/>
                  </a:lnTo>
                  <a:lnTo>
                    <a:pt x="523036" y="390182"/>
                  </a:lnTo>
                  <a:lnTo>
                    <a:pt x="563893" y="371365"/>
                  </a:lnTo>
                  <a:lnTo>
                    <a:pt x="605972" y="352862"/>
                  </a:lnTo>
                  <a:lnTo>
                    <a:pt x="649238" y="334685"/>
                  </a:lnTo>
                  <a:lnTo>
                    <a:pt x="693657" y="316847"/>
                  </a:lnTo>
                  <a:lnTo>
                    <a:pt x="739193" y="299360"/>
                  </a:lnTo>
                  <a:lnTo>
                    <a:pt x="785812" y="282237"/>
                  </a:lnTo>
                  <a:lnTo>
                    <a:pt x="833479" y="265490"/>
                  </a:lnTo>
                  <a:lnTo>
                    <a:pt x="882158" y="249133"/>
                  </a:lnTo>
                  <a:lnTo>
                    <a:pt x="931816" y="233177"/>
                  </a:lnTo>
                  <a:lnTo>
                    <a:pt x="982416" y="217635"/>
                  </a:lnTo>
                  <a:lnTo>
                    <a:pt x="1033925" y="202519"/>
                  </a:lnTo>
                  <a:lnTo>
                    <a:pt x="1086307" y="187843"/>
                  </a:lnTo>
                  <a:lnTo>
                    <a:pt x="1139527" y="173619"/>
                  </a:lnTo>
                  <a:lnTo>
                    <a:pt x="1193550" y="159858"/>
                  </a:lnTo>
                  <a:lnTo>
                    <a:pt x="1248341" y="146575"/>
                  </a:lnTo>
                  <a:lnTo>
                    <a:pt x="1303866" y="133781"/>
                  </a:lnTo>
                  <a:lnTo>
                    <a:pt x="1360090" y="121489"/>
                  </a:lnTo>
                  <a:lnTo>
                    <a:pt x="1416977" y="109711"/>
                  </a:lnTo>
                  <a:lnTo>
                    <a:pt x="1474492" y="98461"/>
                  </a:lnTo>
                  <a:lnTo>
                    <a:pt x="1532602" y="87750"/>
                  </a:lnTo>
                  <a:lnTo>
                    <a:pt x="1591270" y="77591"/>
                  </a:lnTo>
                  <a:lnTo>
                    <a:pt x="1650462" y="67997"/>
                  </a:lnTo>
                  <a:lnTo>
                    <a:pt x="1710143" y="58980"/>
                  </a:lnTo>
                  <a:lnTo>
                    <a:pt x="1770278" y="50553"/>
                  </a:lnTo>
                  <a:lnTo>
                    <a:pt x="1830832" y="42728"/>
                  </a:lnTo>
                  <a:lnTo>
                    <a:pt x="1891770" y="35518"/>
                  </a:lnTo>
                  <a:lnTo>
                    <a:pt x="1953058" y="28936"/>
                  </a:lnTo>
                  <a:lnTo>
                    <a:pt x="2014660" y="22993"/>
                  </a:lnTo>
                  <a:lnTo>
                    <a:pt x="2076541" y="17703"/>
                  </a:lnTo>
                  <a:lnTo>
                    <a:pt x="2138667" y="13078"/>
                  </a:lnTo>
                  <a:lnTo>
                    <a:pt x="2201002" y="9131"/>
                  </a:lnTo>
                  <a:lnTo>
                    <a:pt x="2263512" y="5874"/>
                  </a:lnTo>
                  <a:lnTo>
                    <a:pt x="2326162" y="3320"/>
                  </a:lnTo>
                  <a:lnTo>
                    <a:pt x="2388916" y="1481"/>
                  </a:lnTo>
                  <a:lnTo>
                    <a:pt x="2451740" y="370"/>
                  </a:lnTo>
                  <a:lnTo>
                    <a:pt x="2514599" y="0"/>
                  </a:lnTo>
                  <a:lnTo>
                    <a:pt x="2568480" y="278"/>
                  </a:lnTo>
                  <a:lnTo>
                    <a:pt x="2622339" y="1102"/>
                  </a:lnTo>
                  <a:lnTo>
                    <a:pt x="2676153" y="2463"/>
                  </a:lnTo>
                  <a:lnTo>
                    <a:pt x="2729902" y="4354"/>
                  </a:lnTo>
                  <a:lnTo>
                    <a:pt x="2783563" y="6766"/>
                  </a:lnTo>
                  <a:lnTo>
                    <a:pt x="2837113" y="9692"/>
                  </a:lnTo>
                  <a:lnTo>
                    <a:pt x="2890532" y="13124"/>
                  </a:lnTo>
                  <a:lnTo>
                    <a:pt x="2943797" y="17053"/>
                  </a:lnTo>
                  <a:lnTo>
                    <a:pt x="2996886" y="21473"/>
                  </a:lnTo>
                  <a:lnTo>
                    <a:pt x="3049777" y="26374"/>
                  </a:lnTo>
                  <a:lnTo>
                    <a:pt x="3102448" y="31750"/>
                  </a:lnTo>
                  <a:lnTo>
                    <a:pt x="3154877" y="37592"/>
                  </a:lnTo>
                  <a:lnTo>
                    <a:pt x="3207042" y="43893"/>
                  </a:lnTo>
                  <a:lnTo>
                    <a:pt x="3258921" y="50644"/>
                  </a:lnTo>
                  <a:lnTo>
                    <a:pt x="3310492" y="57837"/>
                  </a:lnTo>
                  <a:lnTo>
                    <a:pt x="3361734" y="65466"/>
                  </a:lnTo>
                  <a:lnTo>
                    <a:pt x="3412623" y="73521"/>
                  </a:lnTo>
                  <a:lnTo>
                    <a:pt x="3463139" y="81995"/>
                  </a:lnTo>
                  <a:lnTo>
                    <a:pt x="3513259" y="90879"/>
                  </a:lnTo>
                  <a:lnTo>
                    <a:pt x="3562960" y="100167"/>
                  </a:lnTo>
                  <a:lnTo>
                    <a:pt x="3612222" y="109850"/>
                  </a:lnTo>
                  <a:lnTo>
                    <a:pt x="3661022" y="119921"/>
                  </a:lnTo>
                  <a:lnTo>
                    <a:pt x="3709339" y="130370"/>
                  </a:lnTo>
                  <a:lnTo>
                    <a:pt x="3757149" y="141192"/>
                  </a:lnTo>
                  <a:lnTo>
                    <a:pt x="3804432" y="152376"/>
                  </a:lnTo>
                  <a:lnTo>
                    <a:pt x="3851164" y="163917"/>
                  </a:lnTo>
                  <a:lnTo>
                    <a:pt x="3897325" y="175805"/>
                  </a:lnTo>
                  <a:lnTo>
                    <a:pt x="3942892" y="188033"/>
                  </a:lnTo>
                  <a:lnTo>
                    <a:pt x="3987844" y="200593"/>
                  </a:lnTo>
                  <a:lnTo>
                    <a:pt x="4032157" y="213477"/>
                  </a:lnTo>
                  <a:lnTo>
                    <a:pt x="4075811" y="226677"/>
                  </a:lnTo>
                  <a:lnTo>
                    <a:pt x="4118782" y="240185"/>
                  </a:lnTo>
                  <a:lnTo>
                    <a:pt x="4161050" y="253994"/>
                  </a:lnTo>
                  <a:lnTo>
                    <a:pt x="4202593" y="268095"/>
                  </a:lnTo>
                  <a:lnTo>
                    <a:pt x="4243387" y="282481"/>
                  </a:lnTo>
                  <a:lnTo>
                    <a:pt x="4297083" y="302282"/>
                  </a:lnTo>
                  <a:lnTo>
                    <a:pt x="4349330" y="322564"/>
                  </a:lnTo>
                  <a:lnTo>
                    <a:pt x="4400076" y="343310"/>
                  </a:lnTo>
                  <a:lnTo>
                    <a:pt x="4449265" y="364499"/>
                  </a:lnTo>
                  <a:lnTo>
                    <a:pt x="4496845" y="386112"/>
                  </a:lnTo>
                  <a:lnTo>
                    <a:pt x="4542761" y="408131"/>
                  </a:lnTo>
                  <a:lnTo>
                    <a:pt x="4586961" y="430535"/>
                  </a:lnTo>
                  <a:lnTo>
                    <a:pt x="4629390" y="453305"/>
                  </a:lnTo>
                  <a:lnTo>
                    <a:pt x="4669995" y="476422"/>
                  </a:lnTo>
                  <a:lnTo>
                    <a:pt x="4708722" y="499868"/>
                  </a:lnTo>
                  <a:lnTo>
                    <a:pt x="4745518" y="523621"/>
                  </a:lnTo>
                  <a:lnTo>
                    <a:pt x="4780329" y="547664"/>
                  </a:lnTo>
                  <a:lnTo>
                    <a:pt x="4813101" y="571978"/>
                  </a:lnTo>
                  <a:lnTo>
                    <a:pt x="4852568" y="603957"/>
                  </a:lnTo>
                  <a:lnTo>
                    <a:pt x="4888382" y="636317"/>
                  </a:lnTo>
                  <a:lnTo>
                    <a:pt x="4920423" y="669017"/>
                  </a:lnTo>
                  <a:lnTo>
                    <a:pt x="4948575" y="702013"/>
                  </a:lnTo>
                  <a:lnTo>
                    <a:pt x="4972719" y="735263"/>
                  </a:lnTo>
                  <a:lnTo>
                    <a:pt x="4997084" y="777120"/>
                  </a:lnTo>
                  <a:lnTo>
                    <a:pt x="5014772" y="819225"/>
                  </a:lnTo>
                  <a:lnTo>
                    <a:pt x="5025554" y="861495"/>
                  </a:lnTo>
                  <a:lnTo>
                    <a:pt x="5026405" y="866787"/>
                  </a:lnTo>
                  <a:lnTo>
                    <a:pt x="5027032" y="8712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102858" y="217737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12642" y="30076"/>
                  </a:moveTo>
                  <a:lnTo>
                    <a:pt x="0" y="1422"/>
                  </a:lnTo>
                  <a:lnTo>
                    <a:pt x="11399" y="11399"/>
                  </a:lnTo>
                  <a:lnTo>
                    <a:pt x="21375" y="0"/>
                  </a:lnTo>
                  <a:lnTo>
                    <a:pt x="12642" y="30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02858" y="217737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11399" y="11399"/>
                  </a:moveTo>
                  <a:lnTo>
                    <a:pt x="0" y="1422"/>
                  </a:lnTo>
                  <a:lnTo>
                    <a:pt x="12642" y="30076"/>
                  </a:lnTo>
                  <a:lnTo>
                    <a:pt x="21375" y="0"/>
                  </a:lnTo>
                  <a:lnTo>
                    <a:pt x="11399" y="1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763625" y="1723299"/>
              <a:ext cx="3348354" cy="497840"/>
            </a:xfrm>
            <a:custGeom>
              <a:avLst/>
              <a:gdLst/>
              <a:ahLst/>
              <a:cxnLst/>
              <a:rect l="l" t="t" r="r" b="b"/>
              <a:pathLst>
                <a:path w="3348354" h="497839">
                  <a:moveTo>
                    <a:pt x="0" y="497449"/>
                  </a:moveTo>
                  <a:lnTo>
                    <a:pt x="6499" y="459217"/>
                  </a:lnTo>
                  <a:lnTo>
                    <a:pt x="25547" y="421185"/>
                  </a:lnTo>
                  <a:lnTo>
                    <a:pt x="56464" y="383555"/>
                  </a:lnTo>
                  <a:lnTo>
                    <a:pt x="98573" y="346527"/>
                  </a:lnTo>
                  <a:lnTo>
                    <a:pt x="151195" y="310305"/>
                  </a:lnTo>
                  <a:lnTo>
                    <a:pt x="213651" y="275088"/>
                  </a:lnTo>
                  <a:lnTo>
                    <a:pt x="248355" y="257920"/>
                  </a:lnTo>
                  <a:lnTo>
                    <a:pt x="285264" y="241079"/>
                  </a:lnTo>
                  <a:lnTo>
                    <a:pt x="324292" y="224590"/>
                  </a:lnTo>
                  <a:lnTo>
                    <a:pt x="365355" y="208479"/>
                  </a:lnTo>
                  <a:lnTo>
                    <a:pt x="408367" y="192770"/>
                  </a:lnTo>
                  <a:lnTo>
                    <a:pt x="453246" y="177489"/>
                  </a:lnTo>
                  <a:lnTo>
                    <a:pt x="499904" y="162661"/>
                  </a:lnTo>
                  <a:lnTo>
                    <a:pt x="548258" y="148311"/>
                  </a:lnTo>
                  <a:lnTo>
                    <a:pt x="598223" y="134464"/>
                  </a:lnTo>
                  <a:lnTo>
                    <a:pt x="649714" y="121146"/>
                  </a:lnTo>
                  <a:lnTo>
                    <a:pt x="702647" y="108382"/>
                  </a:lnTo>
                  <a:lnTo>
                    <a:pt x="756936" y="96196"/>
                  </a:lnTo>
                  <a:lnTo>
                    <a:pt x="812496" y="84615"/>
                  </a:lnTo>
                  <a:lnTo>
                    <a:pt x="869244" y="73662"/>
                  </a:lnTo>
                  <a:lnTo>
                    <a:pt x="927094" y="63365"/>
                  </a:lnTo>
                  <a:lnTo>
                    <a:pt x="985961" y="53746"/>
                  </a:lnTo>
                  <a:lnTo>
                    <a:pt x="1045761" y="44833"/>
                  </a:lnTo>
                  <a:lnTo>
                    <a:pt x="1106408" y="36649"/>
                  </a:lnTo>
                  <a:lnTo>
                    <a:pt x="1167819" y="29221"/>
                  </a:lnTo>
                  <a:lnTo>
                    <a:pt x="1229908" y="22573"/>
                  </a:lnTo>
                  <a:lnTo>
                    <a:pt x="1292590" y="16730"/>
                  </a:lnTo>
                  <a:lnTo>
                    <a:pt x="1355781" y="11718"/>
                  </a:lnTo>
                  <a:lnTo>
                    <a:pt x="1419396" y="7562"/>
                  </a:lnTo>
                  <a:lnTo>
                    <a:pt x="1483350" y="4287"/>
                  </a:lnTo>
                  <a:lnTo>
                    <a:pt x="1547559" y="1918"/>
                  </a:lnTo>
                  <a:lnTo>
                    <a:pt x="1611937" y="480"/>
                  </a:lnTo>
                  <a:lnTo>
                    <a:pt x="1676399" y="0"/>
                  </a:lnTo>
                  <a:lnTo>
                    <a:pt x="1731056" y="355"/>
                  </a:lnTo>
                  <a:lnTo>
                    <a:pt x="1785661" y="1400"/>
                  </a:lnTo>
                  <a:lnTo>
                    <a:pt x="1840163" y="3121"/>
                  </a:lnTo>
                  <a:lnTo>
                    <a:pt x="1894509" y="5501"/>
                  </a:lnTo>
                  <a:lnTo>
                    <a:pt x="1948649" y="8526"/>
                  </a:lnTo>
                  <a:lnTo>
                    <a:pt x="2002531" y="12179"/>
                  </a:lnTo>
                  <a:lnTo>
                    <a:pt x="2056102" y="16447"/>
                  </a:lnTo>
                  <a:lnTo>
                    <a:pt x="2109312" y="21312"/>
                  </a:lnTo>
                  <a:lnTo>
                    <a:pt x="2162109" y="26761"/>
                  </a:lnTo>
                  <a:lnTo>
                    <a:pt x="2214440" y="32777"/>
                  </a:lnTo>
                  <a:lnTo>
                    <a:pt x="2266255" y="39346"/>
                  </a:lnTo>
                  <a:lnTo>
                    <a:pt x="2317502" y="46451"/>
                  </a:lnTo>
                  <a:lnTo>
                    <a:pt x="2368128" y="54079"/>
                  </a:lnTo>
                  <a:lnTo>
                    <a:pt x="2418083" y="62212"/>
                  </a:lnTo>
                  <a:lnTo>
                    <a:pt x="2467314" y="70837"/>
                  </a:lnTo>
                  <a:lnTo>
                    <a:pt x="2515771" y="79937"/>
                  </a:lnTo>
                  <a:lnTo>
                    <a:pt x="2563400" y="89497"/>
                  </a:lnTo>
                  <a:lnTo>
                    <a:pt x="2610152" y="99503"/>
                  </a:lnTo>
                  <a:lnTo>
                    <a:pt x="2655973" y="109938"/>
                  </a:lnTo>
                  <a:lnTo>
                    <a:pt x="2700813" y="120788"/>
                  </a:lnTo>
                  <a:lnTo>
                    <a:pt x="2744619" y="132036"/>
                  </a:lnTo>
                  <a:lnTo>
                    <a:pt x="2787340" y="143668"/>
                  </a:lnTo>
                  <a:lnTo>
                    <a:pt x="2828924" y="155668"/>
                  </a:lnTo>
                  <a:lnTo>
                    <a:pt x="2886607" y="173533"/>
                  </a:lnTo>
                  <a:lnTo>
                    <a:pt x="2941680" y="192082"/>
                  </a:lnTo>
                  <a:lnTo>
                    <a:pt x="2993991" y="211269"/>
                  </a:lnTo>
                  <a:lnTo>
                    <a:pt x="3043386" y="231048"/>
                  </a:lnTo>
                  <a:lnTo>
                    <a:pt x="3089711" y="251375"/>
                  </a:lnTo>
                  <a:lnTo>
                    <a:pt x="3132813" y="272203"/>
                  </a:lnTo>
                  <a:lnTo>
                    <a:pt x="3172538" y="293488"/>
                  </a:lnTo>
                  <a:lnTo>
                    <a:pt x="3208734" y="315182"/>
                  </a:lnTo>
                  <a:lnTo>
                    <a:pt x="3241246" y="337242"/>
                  </a:lnTo>
                  <a:lnTo>
                    <a:pt x="3294605" y="382274"/>
                  </a:lnTo>
                  <a:lnTo>
                    <a:pt x="3323814" y="416666"/>
                  </a:lnTo>
                  <a:lnTo>
                    <a:pt x="3343181" y="451419"/>
                  </a:lnTo>
                  <a:lnTo>
                    <a:pt x="3347360" y="463056"/>
                  </a:lnTo>
                  <a:lnTo>
                    <a:pt x="3348155" y="4657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9653" y="217691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789" y="30654"/>
                  </a:moveTo>
                  <a:lnTo>
                    <a:pt x="0" y="3048"/>
                  </a:lnTo>
                  <a:lnTo>
                    <a:pt x="12126" y="12126"/>
                  </a:lnTo>
                  <a:lnTo>
                    <a:pt x="21205" y="0"/>
                  </a:lnTo>
                  <a:lnTo>
                    <a:pt x="14789" y="30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9653" y="217691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26" y="12126"/>
                  </a:moveTo>
                  <a:lnTo>
                    <a:pt x="0" y="3048"/>
                  </a:lnTo>
                  <a:lnTo>
                    <a:pt x="14789" y="30654"/>
                  </a:lnTo>
                  <a:lnTo>
                    <a:pt x="21205" y="0"/>
                  </a:lnTo>
                  <a:lnTo>
                    <a:pt x="12126" y="121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396938" y="1520042"/>
            <a:ext cx="1718733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20319" marR="6773" indent="-4233">
              <a:lnSpc>
                <a:spcPct val="101000"/>
              </a:lnSpc>
              <a:spcBef>
                <a:spcPts val="113"/>
              </a:spcBef>
            </a:pPr>
            <a:r>
              <a:rPr sz="2400" spc="-33" dirty="0">
                <a:latin typeface="Roboto"/>
                <a:cs typeface="Roboto"/>
              </a:rPr>
              <a:t>Input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Shape: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22733" y="4463265"/>
            <a:ext cx="2067560" cy="1518920"/>
            <a:chOff x="917050" y="3347449"/>
            <a:chExt cx="1550670" cy="113919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050" y="3347449"/>
              <a:ext cx="1550199" cy="11389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69225" y="3796450"/>
              <a:ext cx="280035" cy="238125"/>
            </a:xfrm>
            <a:custGeom>
              <a:avLst/>
              <a:gdLst/>
              <a:ahLst/>
              <a:cxnLst/>
              <a:rect l="l" t="t" r="r" b="b"/>
              <a:pathLst>
                <a:path w="280035" h="238125">
                  <a:moveTo>
                    <a:pt x="0" y="0"/>
                  </a:moveTo>
                  <a:lnTo>
                    <a:pt x="279599" y="0"/>
                  </a:lnTo>
                  <a:lnTo>
                    <a:pt x="279599" y="237599"/>
                  </a:lnTo>
                  <a:lnTo>
                    <a:pt x="0" y="23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33" y="2960999"/>
            <a:ext cx="1862667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76949" marR="168482" indent="408930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632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0832" y="3408367"/>
            <a:ext cx="360680" cy="41487"/>
            <a:chOff x="1785624" y="2556275"/>
            <a:chExt cx="270510" cy="31115"/>
          </a:xfrm>
        </p:grpSpPr>
        <p:sp>
          <p:nvSpPr>
            <p:cNvPr id="6" name="object 6"/>
            <p:cNvSpPr/>
            <p:nvPr/>
          </p:nvSpPr>
          <p:spPr>
            <a:xfrm>
              <a:off x="1785624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0218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8833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6033" y="3408367"/>
            <a:ext cx="360680" cy="41487"/>
            <a:chOff x="3462025" y="2556275"/>
            <a:chExt cx="270510" cy="31115"/>
          </a:xfrm>
        </p:grpSpPr>
        <p:sp>
          <p:nvSpPr>
            <p:cNvPr id="11" name="object 11"/>
            <p:cNvSpPr/>
            <p:nvPr/>
          </p:nvSpPr>
          <p:spPr>
            <a:xfrm>
              <a:off x="34620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2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4033" y="2961000"/>
            <a:ext cx="1862667" cy="826722"/>
          </a:xfrm>
          <a:prstGeom prst="rect">
            <a:avLst/>
          </a:prstGeom>
          <a:solidFill>
            <a:srgbClr val="EEEEEE"/>
          </a:solidFill>
          <a:ln w="9524">
            <a:solidFill>
              <a:srgbClr val="000000"/>
            </a:solidFill>
          </a:ln>
        </p:spPr>
        <p:txBody>
          <a:bodyPr vert="horz" wrap="square" lIns="0" tIns="87207" rIns="0" bIns="0" rtlCol="0">
            <a:spAutoFit/>
          </a:bodyPr>
          <a:lstStyle/>
          <a:p>
            <a:pPr algn="ctr">
              <a:spcBef>
                <a:spcPts val="687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1233" y="3408367"/>
            <a:ext cx="360680" cy="41487"/>
            <a:chOff x="5138425" y="2556275"/>
            <a:chExt cx="270510" cy="31115"/>
          </a:xfrm>
        </p:grpSpPr>
        <p:sp>
          <p:nvSpPr>
            <p:cNvPr id="16" name="object 16"/>
            <p:cNvSpPr/>
            <p:nvPr/>
          </p:nvSpPr>
          <p:spPr>
            <a:xfrm>
              <a:off x="5138425" y="2571750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>
                  <a:moveTo>
                    <a:pt x="0" y="0"/>
                  </a:moveTo>
                  <a:lnTo>
                    <a:pt x="2469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4670" y="25610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43283" y="1750316"/>
            <a:ext cx="6729307" cy="1217507"/>
            <a:chOff x="1082462" y="1312737"/>
            <a:chExt cx="5046980" cy="913130"/>
          </a:xfrm>
        </p:grpSpPr>
        <p:sp>
          <p:nvSpPr>
            <p:cNvPr id="20" name="object 20"/>
            <p:cNvSpPr/>
            <p:nvPr/>
          </p:nvSpPr>
          <p:spPr>
            <a:xfrm>
              <a:off x="1087225" y="1732750"/>
              <a:ext cx="3348354" cy="488315"/>
            </a:xfrm>
            <a:custGeom>
              <a:avLst/>
              <a:gdLst/>
              <a:ahLst/>
              <a:cxnLst/>
              <a:rect l="l" t="t" r="r" b="b"/>
              <a:pathLst>
                <a:path w="3348354" h="488314">
                  <a:moveTo>
                    <a:pt x="0" y="487999"/>
                  </a:moveTo>
                  <a:lnTo>
                    <a:pt x="6843" y="449508"/>
                  </a:lnTo>
                  <a:lnTo>
                    <a:pt x="26884" y="411229"/>
                  </a:lnTo>
                  <a:lnTo>
                    <a:pt x="59391" y="373376"/>
                  </a:lnTo>
                  <a:lnTo>
                    <a:pt x="103629" y="336163"/>
                  </a:lnTo>
                  <a:lnTo>
                    <a:pt x="158865" y="299803"/>
                  </a:lnTo>
                  <a:lnTo>
                    <a:pt x="224367" y="264510"/>
                  </a:lnTo>
                  <a:lnTo>
                    <a:pt x="260738" y="247331"/>
                  </a:lnTo>
                  <a:lnTo>
                    <a:pt x="299400" y="230498"/>
                  </a:lnTo>
                  <a:lnTo>
                    <a:pt x="340262" y="214039"/>
                  </a:lnTo>
                  <a:lnTo>
                    <a:pt x="383233" y="197980"/>
                  </a:lnTo>
                  <a:lnTo>
                    <a:pt x="428219" y="182348"/>
                  </a:lnTo>
                  <a:lnTo>
                    <a:pt x="475130" y="167169"/>
                  </a:lnTo>
                  <a:lnTo>
                    <a:pt x="523874" y="152471"/>
                  </a:lnTo>
                  <a:lnTo>
                    <a:pt x="574360" y="138281"/>
                  </a:lnTo>
                  <a:lnTo>
                    <a:pt x="626496" y="124623"/>
                  </a:lnTo>
                  <a:lnTo>
                    <a:pt x="680189" y="111527"/>
                  </a:lnTo>
                  <a:lnTo>
                    <a:pt x="735349" y="99017"/>
                  </a:lnTo>
                  <a:lnTo>
                    <a:pt x="791884" y="87122"/>
                  </a:lnTo>
                  <a:lnTo>
                    <a:pt x="849702" y="75867"/>
                  </a:lnTo>
                  <a:lnTo>
                    <a:pt x="908711" y="65280"/>
                  </a:lnTo>
                  <a:lnTo>
                    <a:pt x="968821" y="55386"/>
                  </a:lnTo>
                  <a:lnTo>
                    <a:pt x="1029938" y="46213"/>
                  </a:lnTo>
                  <a:lnTo>
                    <a:pt x="1091972" y="37788"/>
                  </a:lnTo>
                  <a:lnTo>
                    <a:pt x="1154831" y="30136"/>
                  </a:lnTo>
                  <a:lnTo>
                    <a:pt x="1218423" y="23286"/>
                  </a:lnTo>
                  <a:lnTo>
                    <a:pt x="1282657" y="17263"/>
                  </a:lnTo>
                  <a:lnTo>
                    <a:pt x="1347441" y="12094"/>
                  </a:lnTo>
                  <a:lnTo>
                    <a:pt x="1412682" y="7807"/>
                  </a:lnTo>
                  <a:lnTo>
                    <a:pt x="1478291" y="4427"/>
                  </a:lnTo>
                  <a:lnTo>
                    <a:pt x="1544174" y="1981"/>
                  </a:lnTo>
                  <a:lnTo>
                    <a:pt x="1610241" y="496"/>
                  </a:lnTo>
                  <a:lnTo>
                    <a:pt x="1676399" y="0"/>
                  </a:lnTo>
                  <a:lnTo>
                    <a:pt x="1731056" y="348"/>
                  </a:lnTo>
                  <a:lnTo>
                    <a:pt x="1785661" y="1374"/>
                  </a:lnTo>
                  <a:lnTo>
                    <a:pt x="1840163" y="3062"/>
                  </a:lnTo>
                  <a:lnTo>
                    <a:pt x="1894509" y="5397"/>
                  </a:lnTo>
                  <a:lnTo>
                    <a:pt x="1948649" y="8364"/>
                  </a:lnTo>
                  <a:lnTo>
                    <a:pt x="2002531" y="11949"/>
                  </a:lnTo>
                  <a:lnTo>
                    <a:pt x="2056102" y="16135"/>
                  </a:lnTo>
                  <a:lnTo>
                    <a:pt x="2109312" y="20908"/>
                  </a:lnTo>
                  <a:lnTo>
                    <a:pt x="2162109" y="26254"/>
                  </a:lnTo>
                  <a:lnTo>
                    <a:pt x="2214440" y="32156"/>
                  </a:lnTo>
                  <a:lnTo>
                    <a:pt x="2266255" y="38600"/>
                  </a:lnTo>
                  <a:lnTo>
                    <a:pt x="2317502" y="45571"/>
                  </a:lnTo>
                  <a:lnTo>
                    <a:pt x="2368128" y="53053"/>
                  </a:lnTo>
                  <a:lnTo>
                    <a:pt x="2418083" y="61032"/>
                  </a:lnTo>
                  <a:lnTo>
                    <a:pt x="2467314" y="69493"/>
                  </a:lnTo>
                  <a:lnTo>
                    <a:pt x="2515771" y="78421"/>
                  </a:lnTo>
                  <a:lnTo>
                    <a:pt x="2563400" y="87800"/>
                  </a:lnTo>
                  <a:lnTo>
                    <a:pt x="2610152" y="97616"/>
                  </a:lnTo>
                  <a:lnTo>
                    <a:pt x="2655973" y="107853"/>
                  </a:lnTo>
                  <a:lnTo>
                    <a:pt x="2700813" y="118496"/>
                  </a:lnTo>
                  <a:lnTo>
                    <a:pt x="2744619" y="129531"/>
                  </a:lnTo>
                  <a:lnTo>
                    <a:pt x="2787340" y="140943"/>
                  </a:lnTo>
                  <a:lnTo>
                    <a:pt x="2828924" y="152715"/>
                  </a:lnTo>
                  <a:lnTo>
                    <a:pt x="2886607" y="170241"/>
                  </a:lnTo>
                  <a:lnTo>
                    <a:pt x="2941680" y="188438"/>
                  </a:lnTo>
                  <a:lnTo>
                    <a:pt x="2993991" y="207261"/>
                  </a:lnTo>
                  <a:lnTo>
                    <a:pt x="3043386" y="226665"/>
                  </a:lnTo>
                  <a:lnTo>
                    <a:pt x="3089711" y="246606"/>
                  </a:lnTo>
                  <a:lnTo>
                    <a:pt x="3132813" y="267039"/>
                  </a:lnTo>
                  <a:lnTo>
                    <a:pt x="3172538" y="287919"/>
                  </a:lnTo>
                  <a:lnTo>
                    <a:pt x="3208734" y="309202"/>
                  </a:lnTo>
                  <a:lnTo>
                    <a:pt x="3241246" y="330843"/>
                  </a:lnTo>
                  <a:lnTo>
                    <a:pt x="3294605" y="375020"/>
                  </a:lnTo>
                  <a:lnTo>
                    <a:pt x="3323814" y="408761"/>
                  </a:lnTo>
                  <a:lnTo>
                    <a:pt x="3343181" y="442854"/>
                  </a:lnTo>
                  <a:lnTo>
                    <a:pt x="3347360" y="454270"/>
                  </a:lnTo>
                  <a:lnTo>
                    <a:pt x="3347977" y="4563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941" y="30689"/>
                  </a:moveTo>
                  <a:lnTo>
                    <a:pt x="0" y="3164"/>
                  </a:lnTo>
                  <a:lnTo>
                    <a:pt x="12175" y="12176"/>
                  </a:lnTo>
                  <a:lnTo>
                    <a:pt x="21188" y="0"/>
                  </a:lnTo>
                  <a:lnTo>
                    <a:pt x="14941" y="30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026" y="2176888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75" y="12176"/>
                  </a:moveTo>
                  <a:lnTo>
                    <a:pt x="0" y="3164"/>
                  </a:lnTo>
                  <a:lnTo>
                    <a:pt x="14941" y="30689"/>
                  </a:lnTo>
                  <a:lnTo>
                    <a:pt x="21188" y="0"/>
                  </a:lnTo>
                  <a:lnTo>
                    <a:pt x="12175" y="12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7225" y="1317500"/>
              <a:ext cx="5027295" cy="903605"/>
            </a:xfrm>
            <a:custGeom>
              <a:avLst/>
              <a:gdLst/>
              <a:ahLst/>
              <a:cxnLst/>
              <a:rect l="l" t="t" r="r" b="b"/>
              <a:pathLst>
                <a:path w="5027295" h="903605">
                  <a:moveTo>
                    <a:pt x="0" y="903249"/>
                  </a:moveTo>
                  <a:lnTo>
                    <a:pt x="4144" y="858103"/>
                  </a:lnTo>
                  <a:lnTo>
                    <a:pt x="16391" y="813057"/>
                  </a:lnTo>
                  <a:lnTo>
                    <a:pt x="36461" y="768212"/>
                  </a:lnTo>
                  <a:lnTo>
                    <a:pt x="64075" y="723667"/>
                  </a:lnTo>
                  <a:lnTo>
                    <a:pt x="98954" y="679523"/>
                  </a:lnTo>
                  <a:lnTo>
                    <a:pt x="140817" y="635880"/>
                  </a:lnTo>
                  <a:lnTo>
                    <a:pt x="189386" y="592840"/>
                  </a:lnTo>
                  <a:lnTo>
                    <a:pt x="244381" y="550502"/>
                  </a:lnTo>
                  <a:lnTo>
                    <a:pt x="305523" y="508967"/>
                  </a:lnTo>
                  <a:lnTo>
                    <a:pt x="338312" y="488532"/>
                  </a:lnTo>
                  <a:lnTo>
                    <a:pt x="372533" y="468335"/>
                  </a:lnTo>
                  <a:lnTo>
                    <a:pt x="408151" y="448389"/>
                  </a:lnTo>
                  <a:lnTo>
                    <a:pt x="445130" y="428706"/>
                  </a:lnTo>
                  <a:lnTo>
                    <a:pt x="483437" y="409300"/>
                  </a:lnTo>
                  <a:lnTo>
                    <a:pt x="523036" y="390182"/>
                  </a:lnTo>
                  <a:lnTo>
                    <a:pt x="563893" y="371365"/>
                  </a:lnTo>
                  <a:lnTo>
                    <a:pt x="605972" y="352862"/>
                  </a:lnTo>
                  <a:lnTo>
                    <a:pt x="649238" y="334685"/>
                  </a:lnTo>
                  <a:lnTo>
                    <a:pt x="693657" y="316847"/>
                  </a:lnTo>
                  <a:lnTo>
                    <a:pt x="739193" y="299360"/>
                  </a:lnTo>
                  <a:lnTo>
                    <a:pt x="785812" y="282237"/>
                  </a:lnTo>
                  <a:lnTo>
                    <a:pt x="833479" y="265490"/>
                  </a:lnTo>
                  <a:lnTo>
                    <a:pt x="882158" y="249133"/>
                  </a:lnTo>
                  <a:lnTo>
                    <a:pt x="931816" y="233177"/>
                  </a:lnTo>
                  <a:lnTo>
                    <a:pt x="982416" y="217635"/>
                  </a:lnTo>
                  <a:lnTo>
                    <a:pt x="1033925" y="202519"/>
                  </a:lnTo>
                  <a:lnTo>
                    <a:pt x="1086307" y="187843"/>
                  </a:lnTo>
                  <a:lnTo>
                    <a:pt x="1139527" y="173619"/>
                  </a:lnTo>
                  <a:lnTo>
                    <a:pt x="1193550" y="159858"/>
                  </a:lnTo>
                  <a:lnTo>
                    <a:pt x="1248341" y="146575"/>
                  </a:lnTo>
                  <a:lnTo>
                    <a:pt x="1303866" y="133781"/>
                  </a:lnTo>
                  <a:lnTo>
                    <a:pt x="1360090" y="121489"/>
                  </a:lnTo>
                  <a:lnTo>
                    <a:pt x="1416977" y="109711"/>
                  </a:lnTo>
                  <a:lnTo>
                    <a:pt x="1474492" y="98461"/>
                  </a:lnTo>
                  <a:lnTo>
                    <a:pt x="1532602" y="87750"/>
                  </a:lnTo>
                  <a:lnTo>
                    <a:pt x="1591270" y="77591"/>
                  </a:lnTo>
                  <a:lnTo>
                    <a:pt x="1650462" y="67997"/>
                  </a:lnTo>
                  <a:lnTo>
                    <a:pt x="1710143" y="58980"/>
                  </a:lnTo>
                  <a:lnTo>
                    <a:pt x="1770278" y="50553"/>
                  </a:lnTo>
                  <a:lnTo>
                    <a:pt x="1830832" y="42728"/>
                  </a:lnTo>
                  <a:lnTo>
                    <a:pt x="1891770" y="35518"/>
                  </a:lnTo>
                  <a:lnTo>
                    <a:pt x="1953058" y="28936"/>
                  </a:lnTo>
                  <a:lnTo>
                    <a:pt x="2014660" y="22993"/>
                  </a:lnTo>
                  <a:lnTo>
                    <a:pt x="2076541" y="17703"/>
                  </a:lnTo>
                  <a:lnTo>
                    <a:pt x="2138667" y="13078"/>
                  </a:lnTo>
                  <a:lnTo>
                    <a:pt x="2201002" y="9131"/>
                  </a:lnTo>
                  <a:lnTo>
                    <a:pt x="2263512" y="5874"/>
                  </a:lnTo>
                  <a:lnTo>
                    <a:pt x="2326162" y="3320"/>
                  </a:lnTo>
                  <a:lnTo>
                    <a:pt x="2388916" y="1481"/>
                  </a:lnTo>
                  <a:lnTo>
                    <a:pt x="2451740" y="370"/>
                  </a:lnTo>
                  <a:lnTo>
                    <a:pt x="2514599" y="0"/>
                  </a:lnTo>
                  <a:lnTo>
                    <a:pt x="2568480" y="278"/>
                  </a:lnTo>
                  <a:lnTo>
                    <a:pt x="2622339" y="1102"/>
                  </a:lnTo>
                  <a:lnTo>
                    <a:pt x="2676153" y="2463"/>
                  </a:lnTo>
                  <a:lnTo>
                    <a:pt x="2729902" y="4354"/>
                  </a:lnTo>
                  <a:lnTo>
                    <a:pt x="2783563" y="6766"/>
                  </a:lnTo>
                  <a:lnTo>
                    <a:pt x="2837113" y="9692"/>
                  </a:lnTo>
                  <a:lnTo>
                    <a:pt x="2890532" y="13124"/>
                  </a:lnTo>
                  <a:lnTo>
                    <a:pt x="2943797" y="17053"/>
                  </a:lnTo>
                  <a:lnTo>
                    <a:pt x="2996886" y="21473"/>
                  </a:lnTo>
                  <a:lnTo>
                    <a:pt x="3049777" y="26374"/>
                  </a:lnTo>
                  <a:lnTo>
                    <a:pt x="3102448" y="31750"/>
                  </a:lnTo>
                  <a:lnTo>
                    <a:pt x="3154877" y="37592"/>
                  </a:lnTo>
                  <a:lnTo>
                    <a:pt x="3207042" y="43893"/>
                  </a:lnTo>
                  <a:lnTo>
                    <a:pt x="3258921" y="50644"/>
                  </a:lnTo>
                  <a:lnTo>
                    <a:pt x="3310492" y="57837"/>
                  </a:lnTo>
                  <a:lnTo>
                    <a:pt x="3361734" y="65466"/>
                  </a:lnTo>
                  <a:lnTo>
                    <a:pt x="3412623" y="73521"/>
                  </a:lnTo>
                  <a:lnTo>
                    <a:pt x="3463139" y="81995"/>
                  </a:lnTo>
                  <a:lnTo>
                    <a:pt x="3513259" y="90879"/>
                  </a:lnTo>
                  <a:lnTo>
                    <a:pt x="3562960" y="100167"/>
                  </a:lnTo>
                  <a:lnTo>
                    <a:pt x="3612222" y="109850"/>
                  </a:lnTo>
                  <a:lnTo>
                    <a:pt x="3661022" y="119921"/>
                  </a:lnTo>
                  <a:lnTo>
                    <a:pt x="3709339" y="130370"/>
                  </a:lnTo>
                  <a:lnTo>
                    <a:pt x="3757149" y="141192"/>
                  </a:lnTo>
                  <a:lnTo>
                    <a:pt x="3804432" y="152376"/>
                  </a:lnTo>
                  <a:lnTo>
                    <a:pt x="3851164" y="163917"/>
                  </a:lnTo>
                  <a:lnTo>
                    <a:pt x="3897325" y="175805"/>
                  </a:lnTo>
                  <a:lnTo>
                    <a:pt x="3942892" y="188033"/>
                  </a:lnTo>
                  <a:lnTo>
                    <a:pt x="3987844" y="200593"/>
                  </a:lnTo>
                  <a:lnTo>
                    <a:pt x="4032157" y="213477"/>
                  </a:lnTo>
                  <a:lnTo>
                    <a:pt x="4075811" y="226677"/>
                  </a:lnTo>
                  <a:lnTo>
                    <a:pt x="4118782" y="240185"/>
                  </a:lnTo>
                  <a:lnTo>
                    <a:pt x="4161050" y="253994"/>
                  </a:lnTo>
                  <a:lnTo>
                    <a:pt x="4202593" y="268095"/>
                  </a:lnTo>
                  <a:lnTo>
                    <a:pt x="4243387" y="282481"/>
                  </a:lnTo>
                  <a:lnTo>
                    <a:pt x="4297083" y="302282"/>
                  </a:lnTo>
                  <a:lnTo>
                    <a:pt x="4349330" y="322564"/>
                  </a:lnTo>
                  <a:lnTo>
                    <a:pt x="4400076" y="343310"/>
                  </a:lnTo>
                  <a:lnTo>
                    <a:pt x="4449265" y="364499"/>
                  </a:lnTo>
                  <a:lnTo>
                    <a:pt x="4496845" y="386112"/>
                  </a:lnTo>
                  <a:lnTo>
                    <a:pt x="4542761" y="408131"/>
                  </a:lnTo>
                  <a:lnTo>
                    <a:pt x="4586961" y="430535"/>
                  </a:lnTo>
                  <a:lnTo>
                    <a:pt x="4629390" y="453305"/>
                  </a:lnTo>
                  <a:lnTo>
                    <a:pt x="4669995" y="476422"/>
                  </a:lnTo>
                  <a:lnTo>
                    <a:pt x="4708722" y="499868"/>
                  </a:lnTo>
                  <a:lnTo>
                    <a:pt x="4745518" y="523621"/>
                  </a:lnTo>
                  <a:lnTo>
                    <a:pt x="4780329" y="547664"/>
                  </a:lnTo>
                  <a:lnTo>
                    <a:pt x="4813101" y="571978"/>
                  </a:lnTo>
                  <a:lnTo>
                    <a:pt x="4852568" y="603957"/>
                  </a:lnTo>
                  <a:lnTo>
                    <a:pt x="4888382" y="636317"/>
                  </a:lnTo>
                  <a:lnTo>
                    <a:pt x="4920423" y="669017"/>
                  </a:lnTo>
                  <a:lnTo>
                    <a:pt x="4948575" y="702013"/>
                  </a:lnTo>
                  <a:lnTo>
                    <a:pt x="4972719" y="735263"/>
                  </a:lnTo>
                  <a:lnTo>
                    <a:pt x="4997084" y="777120"/>
                  </a:lnTo>
                  <a:lnTo>
                    <a:pt x="5014772" y="819225"/>
                  </a:lnTo>
                  <a:lnTo>
                    <a:pt x="5025554" y="861495"/>
                  </a:lnTo>
                  <a:lnTo>
                    <a:pt x="5026405" y="866787"/>
                  </a:lnTo>
                  <a:lnTo>
                    <a:pt x="5027032" y="8712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102858" y="217737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12642" y="30076"/>
                  </a:moveTo>
                  <a:lnTo>
                    <a:pt x="0" y="1422"/>
                  </a:lnTo>
                  <a:lnTo>
                    <a:pt x="11399" y="11399"/>
                  </a:lnTo>
                  <a:lnTo>
                    <a:pt x="21375" y="0"/>
                  </a:lnTo>
                  <a:lnTo>
                    <a:pt x="12642" y="30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02858" y="217737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11399" y="11399"/>
                  </a:moveTo>
                  <a:lnTo>
                    <a:pt x="0" y="1422"/>
                  </a:lnTo>
                  <a:lnTo>
                    <a:pt x="12642" y="30076"/>
                  </a:lnTo>
                  <a:lnTo>
                    <a:pt x="21375" y="0"/>
                  </a:lnTo>
                  <a:lnTo>
                    <a:pt x="11399" y="1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763625" y="1723299"/>
              <a:ext cx="3348354" cy="497840"/>
            </a:xfrm>
            <a:custGeom>
              <a:avLst/>
              <a:gdLst/>
              <a:ahLst/>
              <a:cxnLst/>
              <a:rect l="l" t="t" r="r" b="b"/>
              <a:pathLst>
                <a:path w="3348354" h="497839">
                  <a:moveTo>
                    <a:pt x="0" y="497449"/>
                  </a:moveTo>
                  <a:lnTo>
                    <a:pt x="6499" y="459217"/>
                  </a:lnTo>
                  <a:lnTo>
                    <a:pt x="25547" y="421185"/>
                  </a:lnTo>
                  <a:lnTo>
                    <a:pt x="56464" y="383555"/>
                  </a:lnTo>
                  <a:lnTo>
                    <a:pt x="98573" y="346527"/>
                  </a:lnTo>
                  <a:lnTo>
                    <a:pt x="151195" y="310305"/>
                  </a:lnTo>
                  <a:lnTo>
                    <a:pt x="213651" y="275088"/>
                  </a:lnTo>
                  <a:lnTo>
                    <a:pt x="248355" y="257920"/>
                  </a:lnTo>
                  <a:lnTo>
                    <a:pt x="285264" y="241079"/>
                  </a:lnTo>
                  <a:lnTo>
                    <a:pt x="324292" y="224590"/>
                  </a:lnTo>
                  <a:lnTo>
                    <a:pt x="365355" y="208479"/>
                  </a:lnTo>
                  <a:lnTo>
                    <a:pt x="408367" y="192770"/>
                  </a:lnTo>
                  <a:lnTo>
                    <a:pt x="453246" y="177489"/>
                  </a:lnTo>
                  <a:lnTo>
                    <a:pt x="499904" y="162661"/>
                  </a:lnTo>
                  <a:lnTo>
                    <a:pt x="548258" y="148311"/>
                  </a:lnTo>
                  <a:lnTo>
                    <a:pt x="598223" y="134464"/>
                  </a:lnTo>
                  <a:lnTo>
                    <a:pt x="649714" y="121146"/>
                  </a:lnTo>
                  <a:lnTo>
                    <a:pt x="702647" y="108382"/>
                  </a:lnTo>
                  <a:lnTo>
                    <a:pt x="756936" y="96196"/>
                  </a:lnTo>
                  <a:lnTo>
                    <a:pt x="812496" y="84615"/>
                  </a:lnTo>
                  <a:lnTo>
                    <a:pt x="869244" y="73662"/>
                  </a:lnTo>
                  <a:lnTo>
                    <a:pt x="927094" y="63365"/>
                  </a:lnTo>
                  <a:lnTo>
                    <a:pt x="985961" y="53746"/>
                  </a:lnTo>
                  <a:lnTo>
                    <a:pt x="1045761" y="44833"/>
                  </a:lnTo>
                  <a:lnTo>
                    <a:pt x="1106408" y="36649"/>
                  </a:lnTo>
                  <a:lnTo>
                    <a:pt x="1167819" y="29221"/>
                  </a:lnTo>
                  <a:lnTo>
                    <a:pt x="1229908" y="22573"/>
                  </a:lnTo>
                  <a:lnTo>
                    <a:pt x="1292590" y="16730"/>
                  </a:lnTo>
                  <a:lnTo>
                    <a:pt x="1355781" y="11718"/>
                  </a:lnTo>
                  <a:lnTo>
                    <a:pt x="1419396" y="7562"/>
                  </a:lnTo>
                  <a:lnTo>
                    <a:pt x="1483350" y="4287"/>
                  </a:lnTo>
                  <a:lnTo>
                    <a:pt x="1547559" y="1918"/>
                  </a:lnTo>
                  <a:lnTo>
                    <a:pt x="1611937" y="480"/>
                  </a:lnTo>
                  <a:lnTo>
                    <a:pt x="1676399" y="0"/>
                  </a:lnTo>
                  <a:lnTo>
                    <a:pt x="1731056" y="355"/>
                  </a:lnTo>
                  <a:lnTo>
                    <a:pt x="1785661" y="1400"/>
                  </a:lnTo>
                  <a:lnTo>
                    <a:pt x="1840163" y="3121"/>
                  </a:lnTo>
                  <a:lnTo>
                    <a:pt x="1894509" y="5501"/>
                  </a:lnTo>
                  <a:lnTo>
                    <a:pt x="1948649" y="8526"/>
                  </a:lnTo>
                  <a:lnTo>
                    <a:pt x="2002531" y="12179"/>
                  </a:lnTo>
                  <a:lnTo>
                    <a:pt x="2056102" y="16447"/>
                  </a:lnTo>
                  <a:lnTo>
                    <a:pt x="2109312" y="21312"/>
                  </a:lnTo>
                  <a:lnTo>
                    <a:pt x="2162109" y="26761"/>
                  </a:lnTo>
                  <a:lnTo>
                    <a:pt x="2214440" y="32777"/>
                  </a:lnTo>
                  <a:lnTo>
                    <a:pt x="2266255" y="39346"/>
                  </a:lnTo>
                  <a:lnTo>
                    <a:pt x="2317502" y="46451"/>
                  </a:lnTo>
                  <a:lnTo>
                    <a:pt x="2368128" y="54079"/>
                  </a:lnTo>
                  <a:lnTo>
                    <a:pt x="2418083" y="62212"/>
                  </a:lnTo>
                  <a:lnTo>
                    <a:pt x="2467314" y="70837"/>
                  </a:lnTo>
                  <a:lnTo>
                    <a:pt x="2515771" y="79937"/>
                  </a:lnTo>
                  <a:lnTo>
                    <a:pt x="2563400" y="89497"/>
                  </a:lnTo>
                  <a:lnTo>
                    <a:pt x="2610152" y="99503"/>
                  </a:lnTo>
                  <a:lnTo>
                    <a:pt x="2655973" y="109938"/>
                  </a:lnTo>
                  <a:lnTo>
                    <a:pt x="2700813" y="120788"/>
                  </a:lnTo>
                  <a:lnTo>
                    <a:pt x="2744619" y="132036"/>
                  </a:lnTo>
                  <a:lnTo>
                    <a:pt x="2787340" y="143668"/>
                  </a:lnTo>
                  <a:lnTo>
                    <a:pt x="2828924" y="155668"/>
                  </a:lnTo>
                  <a:lnTo>
                    <a:pt x="2886607" y="173533"/>
                  </a:lnTo>
                  <a:lnTo>
                    <a:pt x="2941680" y="192082"/>
                  </a:lnTo>
                  <a:lnTo>
                    <a:pt x="2993991" y="211269"/>
                  </a:lnTo>
                  <a:lnTo>
                    <a:pt x="3043386" y="231048"/>
                  </a:lnTo>
                  <a:lnTo>
                    <a:pt x="3089711" y="251375"/>
                  </a:lnTo>
                  <a:lnTo>
                    <a:pt x="3132813" y="272203"/>
                  </a:lnTo>
                  <a:lnTo>
                    <a:pt x="3172538" y="293488"/>
                  </a:lnTo>
                  <a:lnTo>
                    <a:pt x="3208734" y="315182"/>
                  </a:lnTo>
                  <a:lnTo>
                    <a:pt x="3241246" y="337242"/>
                  </a:lnTo>
                  <a:lnTo>
                    <a:pt x="3294605" y="382274"/>
                  </a:lnTo>
                  <a:lnTo>
                    <a:pt x="3323814" y="416666"/>
                  </a:lnTo>
                  <a:lnTo>
                    <a:pt x="3343181" y="451419"/>
                  </a:lnTo>
                  <a:lnTo>
                    <a:pt x="3347360" y="463056"/>
                  </a:lnTo>
                  <a:lnTo>
                    <a:pt x="3348155" y="4657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9653" y="217691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4789" y="30654"/>
                  </a:moveTo>
                  <a:lnTo>
                    <a:pt x="0" y="3048"/>
                  </a:lnTo>
                  <a:lnTo>
                    <a:pt x="12126" y="12126"/>
                  </a:lnTo>
                  <a:lnTo>
                    <a:pt x="21205" y="0"/>
                  </a:lnTo>
                  <a:lnTo>
                    <a:pt x="14789" y="30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9653" y="217691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89" h="31114">
                  <a:moveTo>
                    <a:pt x="12126" y="12126"/>
                  </a:moveTo>
                  <a:lnTo>
                    <a:pt x="0" y="3048"/>
                  </a:lnTo>
                  <a:lnTo>
                    <a:pt x="14789" y="30654"/>
                  </a:lnTo>
                  <a:lnTo>
                    <a:pt x="21205" y="0"/>
                  </a:lnTo>
                  <a:lnTo>
                    <a:pt x="12126" y="121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734" y="4463266"/>
            <a:ext cx="2066932" cy="1518565"/>
          </a:xfrm>
          <a:prstGeom prst="rect">
            <a:avLst/>
          </a:prstGeom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1007151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41726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Understanding</a:t>
            </a:r>
            <a:r>
              <a:rPr spc="-120" dirty="0"/>
              <a:t> </a:t>
            </a:r>
            <a:r>
              <a:rPr spc="-13" dirty="0"/>
              <a:t>Dense</a:t>
            </a:r>
            <a:r>
              <a:rPr spc="-127" dirty="0"/>
              <a:t> </a:t>
            </a:r>
            <a:r>
              <a:rPr spc="-13" dirty="0"/>
              <a:t>Blocks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83" y="1045617"/>
            <a:ext cx="11425499" cy="28577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886" y="3031575"/>
            <a:ext cx="1540087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408930">
              <a:lnSpc>
                <a:spcPct val="101000"/>
              </a:lnSpc>
              <a:spcBef>
                <a:spcPts val="113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4086" y="3031575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9286" y="3031575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4486" y="3031575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84884" y="3409294"/>
            <a:ext cx="552873" cy="41487"/>
            <a:chOff x="7038662" y="2556970"/>
            <a:chExt cx="414655" cy="31115"/>
          </a:xfrm>
        </p:grpSpPr>
        <p:sp>
          <p:nvSpPr>
            <p:cNvPr id="9" name="object 9"/>
            <p:cNvSpPr/>
            <p:nvPr/>
          </p:nvSpPr>
          <p:spPr>
            <a:xfrm>
              <a:off x="7043425" y="2571749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69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89920" y="25617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2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0"/>
                  </a:lnTo>
                  <a:lnTo>
                    <a:pt x="0" y="21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189920" y="25617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2"/>
                  </a:lnTo>
                  <a:lnTo>
                    <a:pt x="29480" y="10850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72025" y="2571749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69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8520" y="25617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2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0"/>
                  </a:lnTo>
                  <a:lnTo>
                    <a:pt x="0" y="21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18520" y="25617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2"/>
                  </a:lnTo>
                  <a:lnTo>
                    <a:pt x="29480" y="10850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229286" y="3031575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4599" y="1023875"/>
              <a:ext cx="1321435" cy="934719"/>
            </a:xfrm>
            <a:custGeom>
              <a:avLst/>
              <a:gdLst/>
              <a:ahLst/>
              <a:cxnLst/>
              <a:rect l="l" t="t" r="r" b="b"/>
              <a:pathLst>
                <a:path w="1321435" h="934719">
                  <a:moveTo>
                    <a:pt x="0" y="0"/>
                  </a:moveTo>
                  <a:lnTo>
                    <a:pt x="1321199" y="0"/>
                  </a:lnTo>
                  <a:lnTo>
                    <a:pt x="13211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083" y="2772817"/>
            <a:ext cx="11425499" cy="28577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8886" y="4758774"/>
            <a:ext cx="1540087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408930">
              <a:lnSpc>
                <a:spcPct val="101000"/>
              </a:lnSpc>
              <a:spcBef>
                <a:spcPts val="113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40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44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384884" y="5136494"/>
            <a:ext cx="552873" cy="41487"/>
            <a:chOff x="7038662" y="3852370"/>
            <a:chExt cx="414655" cy="31115"/>
          </a:xfrm>
        </p:grpSpPr>
        <p:sp>
          <p:nvSpPr>
            <p:cNvPr id="12" name="object 12"/>
            <p:cNvSpPr/>
            <p:nvPr/>
          </p:nvSpPr>
          <p:spPr>
            <a:xfrm>
              <a:off x="70434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20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2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4599" y="1023875"/>
              <a:ext cx="1321435" cy="934719"/>
            </a:xfrm>
            <a:custGeom>
              <a:avLst/>
              <a:gdLst/>
              <a:ahLst/>
              <a:cxnLst/>
              <a:rect l="l" t="t" r="r" b="b"/>
              <a:pathLst>
                <a:path w="1321435" h="934719">
                  <a:moveTo>
                    <a:pt x="0" y="0"/>
                  </a:moveTo>
                  <a:lnTo>
                    <a:pt x="1321199" y="0"/>
                  </a:lnTo>
                  <a:lnTo>
                    <a:pt x="13211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083" y="2772817"/>
            <a:ext cx="11425499" cy="28577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8886" y="4758774"/>
            <a:ext cx="1540087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408930">
              <a:lnSpc>
                <a:spcPct val="101000"/>
              </a:lnSpc>
              <a:spcBef>
                <a:spcPts val="113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40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44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384884" y="5136494"/>
            <a:ext cx="552873" cy="41487"/>
            <a:chOff x="7038662" y="3852370"/>
            <a:chExt cx="414655" cy="31115"/>
          </a:xfrm>
        </p:grpSpPr>
        <p:sp>
          <p:nvSpPr>
            <p:cNvPr id="12" name="object 12"/>
            <p:cNvSpPr/>
            <p:nvPr/>
          </p:nvSpPr>
          <p:spPr>
            <a:xfrm>
              <a:off x="70434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20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2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9001" y="6210224"/>
            <a:ext cx="44695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Output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shape: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64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6*32)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4599" y="1023875"/>
              <a:ext cx="1321435" cy="934719"/>
            </a:xfrm>
            <a:custGeom>
              <a:avLst/>
              <a:gdLst/>
              <a:ahLst/>
              <a:cxnLst/>
              <a:rect l="l" t="t" r="r" b="b"/>
              <a:pathLst>
                <a:path w="1321435" h="934719">
                  <a:moveTo>
                    <a:pt x="0" y="0"/>
                  </a:moveTo>
                  <a:lnTo>
                    <a:pt x="1321199" y="0"/>
                  </a:lnTo>
                  <a:lnTo>
                    <a:pt x="13211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083" y="2772817"/>
            <a:ext cx="11425499" cy="28577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8886" y="4758774"/>
            <a:ext cx="1540087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408930">
              <a:lnSpc>
                <a:spcPct val="101000"/>
              </a:lnSpc>
              <a:spcBef>
                <a:spcPts val="113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40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44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384884" y="5136494"/>
            <a:ext cx="552873" cy="41487"/>
            <a:chOff x="7038662" y="3852370"/>
            <a:chExt cx="414655" cy="31115"/>
          </a:xfrm>
        </p:grpSpPr>
        <p:sp>
          <p:nvSpPr>
            <p:cNvPr id="12" name="object 12"/>
            <p:cNvSpPr/>
            <p:nvPr/>
          </p:nvSpPr>
          <p:spPr>
            <a:xfrm>
              <a:off x="70434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20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22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9001" y="6210224"/>
            <a:ext cx="64643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Output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shape: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64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6*32)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34118" y="494383"/>
            <a:ext cx="818776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639217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4599" y="1023875"/>
              <a:ext cx="1321435" cy="934719"/>
            </a:xfrm>
            <a:custGeom>
              <a:avLst/>
              <a:gdLst/>
              <a:ahLst/>
              <a:cxnLst/>
              <a:rect l="l" t="t" r="r" b="b"/>
              <a:pathLst>
                <a:path w="1321435" h="934719">
                  <a:moveTo>
                    <a:pt x="0" y="0"/>
                  </a:moveTo>
                  <a:lnTo>
                    <a:pt x="1321199" y="0"/>
                  </a:lnTo>
                  <a:lnTo>
                    <a:pt x="13211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233" y="2690173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94" y="424951"/>
            <a:ext cx="1107440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33" dirty="0"/>
              <a:t>Dimensionality</a:t>
            </a:r>
            <a:r>
              <a:rPr sz="4000" spc="-120" dirty="0"/>
              <a:t> </a:t>
            </a:r>
            <a:r>
              <a:rPr sz="4000" spc="-27" dirty="0"/>
              <a:t>Reduction</a:t>
            </a:r>
            <a:r>
              <a:rPr sz="4000" spc="-127" dirty="0"/>
              <a:t> </a:t>
            </a:r>
            <a:r>
              <a:rPr sz="4000" dirty="0"/>
              <a:t>Module</a:t>
            </a:r>
            <a:r>
              <a:rPr sz="4000" spc="-127" dirty="0"/>
              <a:t> </a:t>
            </a:r>
            <a:r>
              <a:rPr sz="4000" dirty="0"/>
              <a:t>(1X1</a:t>
            </a:r>
            <a:r>
              <a:rPr sz="4000" spc="-127" dirty="0"/>
              <a:t> </a:t>
            </a:r>
            <a:r>
              <a:rPr sz="4000" spc="-13" dirty="0"/>
              <a:t>convolution)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767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67" y="1703000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765" y="2053545"/>
            <a:ext cx="601979" cy="110067"/>
            <a:chOff x="1918324" y="1540159"/>
            <a:chExt cx="451484" cy="82550"/>
          </a:xfrm>
        </p:grpSpPr>
        <p:sp>
          <p:nvSpPr>
            <p:cNvPr id="6" name="object 6"/>
            <p:cNvSpPr/>
            <p:nvPr/>
          </p:nvSpPr>
          <p:spPr>
            <a:xfrm>
              <a:off x="19183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699" y="15401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80965" y="1703000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512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12" name="object 12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32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7766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10965" y="4187145"/>
            <a:ext cx="601979" cy="110067"/>
            <a:chOff x="5333224" y="3140359"/>
            <a:chExt cx="451484" cy="82550"/>
          </a:xfrm>
        </p:grpSpPr>
        <p:sp>
          <p:nvSpPr>
            <p:cNvPr id="17" name="object 17"/>
            <p:cNvSpPr/>
            <p:nvPr/>
          </p:nvSpPr>
          <p:spPr>
            <a:xfrm>
              <a:off x="5333224" y="31813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85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648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55365" y="2053545"/>
            <a:ext cx="601979" cy="110067"/>
            <a:chOff x="3566524" y="1540159"/>
            <a:chExt cx="451484" cy="82550"/>
          </a:xfrm>
        </p:grpSpPr>
        <p:sp>
          <p:nvSpPr>
            <p:cNvPr id="21" name="object 21"/>
            <p:cNvSpPr/>
            <p:nvPr/>
          </p:nvSpPr>
          <p:spPr>
            <a:xfrm>
              <a:off x="3566524" y="15811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899" y="1540159"/>
              <a:ext cx="105500" cy="8198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9767" y="4187145"/>
            <a:ext cx="333967" cy="10930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76333" y="4934485"/>
            <a:ext cx="48556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14*14*512*1*1*32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3.2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61134" y="4934485"/>
            <a:ext cx="47235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14*14*32*3*3*64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3.6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3033" y="5925318"/>
            <a:ext cx="443907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Arial MT"/>
                <a:cs typeface="Arial MT"/>
              </a:rPr>
              <a:t>Total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#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3.2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+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3.6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6.8</a:t>
            </a:r>
            <a:r>
              <a:rPr sz="1867" spc="-13" dirty="0">
                <a:latin typeface="Arial MT"/>
                <a:cs typeface="Arial MT"/>
              </a:rPr>
              <a:t> Million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6333" y="2800885"/>
            <a:ext cx="4987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#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operations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14*14*512*3*3*64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57.8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34118" y="494383"/>
            <a:ext cx="818776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639217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7499" y="1023875"/>
              <a:ext cx="690880" cy="934719"/>
            </a:xfrm>
            <a:custGeom>
              <a:avLst/>
              <a:gdLst/>
              <a:ahLst/>
              <a:cxnLst/>
              <a:rect l="l" t="t" r="r" b="b"/>
              <a:pathLst>
                <a:path w="690879" h="934719">
                  <a:moveTo>
                    <a:pt x="0" y="0"/>
                  </a:moveTo>
                  <a:lnTo>
                    <a:pt x="690299" y="0"/>
                  </a:lnTo>
                  <a:lnTo>
                    <a:pt x="6902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233" y="2690173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7499" y="1023875"/>
              <a:ext cx="690880" cy="934719"/>
            </a:xfrm>
            <a:custGeom>
              <a:avLst/>
              <a:gdLst/>
              <a:ahLst/>
              <a:cxnLst/>
              <a:rect l="l" t="t" r="r" b="b"/>
              <a:pathLst>
                <a:path w="690879" h="934719">
                  <a:moveTo>
                    <a:pt x="0" y="0"/>
                  </a:moveTo>
                  <a:lnTo>
                    <a:pt x="690299" y="0"/>
                  </a:lnTo>
                  <a:lnTo>
                    <a:pt x="6902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233" y="2690173"/>
            <a:ext cx="5086772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640"/>
              </a:lnSpc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  <a:p>
            <a:pPr marL="2756678">
              <a:lnSpc>
                <a:spcPts val="2640"/>
              </a:lnSpc>
            </a:pPr>
            <a:r>
              <a:rPr sz="2400" spc="-47" dirty="0">
                <a:latin typeface="Roboto"/>
                <a:cs typeface="Roboto"/>
              </a:rPr>
              <a:t>Transition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7499" y="1023875"/>
              <a:ext cx="690880" cy="934719"/>
            </a:xfrm>
            <a:custGeom>
              <a:avLst/>
              <a:gdLst/>
              <a:ahLst/>
              <a:cxnLst/>
              <a:rect l="l" t="t" r="r" b="b"/>
              <a:pathLst>
                <a:path w="690879" h="934719">
                  <a:moveTo>
                    <a:pt x="0" y="0"/>
                  </a:moveTo>
                  <a:lnTo>
                    <a:pt x="690299" y="0"/>
                  </a:lnTo>
                  <a:lnTo>
                    <a:pt x="6902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233" y="2690173"/>
            <a:ext cx="5086772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640"/>
              </a:lnSpc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  <a:p>
            <a:pPr marL="2756678">
              <a:lnSpc>
                <a:spcPts val="2640"/>
              </a:lnSpc>
            </a:pPr>
            <a:r>
              <a:rPr sz="2400" spc="-47" dirty="0">
                <a:latin typeface="Roboto"/>
                <a:cs typeface="Roboto"/>
              </a:rPr>
              <a:t>Transition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3432" y="4246866"/>
            <a:ext cx="2082800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201502" marR="193035" indent="494441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7499" y="1023875"/>
              <a:ext cx="690880" cy="934719"/>
            </a:xfrm>
            <a:custGeom>
              <a:avLst/>
              <a:gdLst/>
              <a:ahLst/>
              <a:cxnLst/>
              <a:rect l="l" t="t" r="r" b="b"/>
              <a:pathLst>
                <a:path w="690879" h="934719">
                  <a:moveTo>
                    <a:pt x="0" y="0"/>
                  </a:moveTo>
                  <a:lnTo>
                    <a:pt x="690299" y="0"/>
                  </a:lnTo>
                  <a:lnTo>
                    <a:pt x="6902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233" y="2690173"/>
            <a:ext cx="5086772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640"/>
              </a:lnSpc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  <a:p>
            <a:pPr marL="2756678">
              <a:lnSpc>
                <a:spcPts val="2640"/>
              </a:lnSpc>
            </a:pPr>
            <a:r>
              <a:rPr sz="2400" spc="-47" dirty="0">
                <a:latin typeface="Roboto"/>
                <a:cs typeface="Roboto"/>
              </a:rPr>
              <a:t>Transition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633" y="4246866"/>
            <a:ext cx="3397673" cy="643766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1780" rIns="0" bIns="0" rtlCol="0">
            <a:spAutoFit/>
          </a:bodyPr>
          <a:lstStyle/>
          <a:p>
            <a:pPr marL="193035">
              <a:spcBef>
                <a:spcPts val="2140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432" y="4246866"/>
            <a:ext cx="2082800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201502" marR="193035" indent="494441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46233" y="4694234"/>
            <a:ext cx="648545" cy="41487"/>
            <a:chOff x="2584674" y="3520675"/>
            <a:chExt cx="486409" cy="31115"/>
          </a:xfrm>
        </p:grpSpPr>
        <p:sp>
          <p:nvSpPr>
            <p:cNvPr id="10" name="object 10"/>
            <p:cNvSpPr/>
            <p:nvPr/>
          </p:nvSpPr>
          <p:spPr>
            <a:xfrm>
              <a:off x="2584674" y="3536150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6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6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6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7499" y="1023875"/>
              <a:ext cx="690880" cy="934719"/>
            </a:xfrm>
            <a:custGeom>
              <a:avLst/>
              <a:gdLst/>
              <a:ahLst/>
              <a:cxnLst/>
              <a:rect l="l" t="t" r="r" b="b"/>
              <a:pathLst>
                <a:path w="690879" h="934719">
                  <a:moveTo>
                    <a:pt x="0" y="0"/>
                  </a:moveTo>
                  <a:lnTo>
                    <a:pt x="690299" y="0"/>
                  </a:lnTo>
                  <a:lnTo>
                    <a:pt x="6902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233" y="2690173"/>
            <a:ext cx="5086772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640"/>
              </a:lnSpc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  <a:p>
            <a:pPr marL="2756678">
              <a:lnSpc>
                <a:spcPts val="2640"/>
              </a:lnSpc>
            </a:pPr>
            <a:r>
              <a:rPr sz="2400" spc="-47" dirty="0">
                <a:latin typeface="Roboto"/>
                <a:cs typeface="Roboto"/>
              </a:rPr>
              <a:t>Transition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633" y="4246866"/>
            <a:ext cx="3397673" cy="643766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1780" rIns="0" bIns="0" rtlCol="0">
            <a:spAutoFit/>
          </a:bodyPr>
          <a:lstStyle/>
          <a:p>
            <a:pPr marL="193035">
              <a:spcBef>
                <a:spcPts val="2140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432" y="4246866"/>
            <a:ext cx="2082800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201502" marR="193035" indent="494441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46233" y="4694234"/>
            <a:ext cx="648545" cy="41487"/>
            <a:chOff x="2584674" y="3520675"/>
            <a:chExt cx="486409" cy="31115"/>
          </a:xfrm>
        </p:grpSpPr>
        <p:sp>
          <p:nvSpPr>
            <p:cNvPr id="10" name="object 10"/>
            <p:cNvSpPr/>
            <p:nvPr/>
          </p:nvSpPr>
          <p:spPr>
            <a:xfrm>
              <a:off x="2584674" y="3536150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6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6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6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26401" y="5373273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7499" y="1023875"/>
              <a:ext cx="690880" cy="934719"/>
            </a:xfrm>
            <a:custGeom>
              <a:avLst/>
              <a:gdLst/>
              <a:ahLst/>
              <a:cxnLst/>
              <a:rect l="l" t="t" r="r" b="b"/>
              <a:pathLst>
                <a:path w="690879" h="934719">
                  <a:moveTo>
                    <a:pt x="0" y="0"/>
                  </a:moveTo>
                  <a:lnTo>
                    <a:pt x="690299" y="0"/>
                  </a:lnTo>
                  <a:lnTo>
                    <a:pt x="6902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233" y="2690173"/>
            <a:ext cx="5086772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640"/>
              </a:lnSpc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  <a:p>
            <a:pPr marL="2756678">
              <a:lnSpc>
                <a:spcPts val="2640"/>
              </a:lnSpc>
            </a:pPr>
            <a:r>
              <a:rPr sz="2400" spc="-47" dirty="0">
                <a:latin typeface="Roboto"/>
                <a:cs typeface="Roboto"/>
              </a:rPr>
              <a:t>Transition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633" y="4246866"/>
            <a:ext cx="3397673" cy="643766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1780" rIns="0" bIns="0" rtlCol="0">
            <a:spAutoFit/>
          </a:bodyPr>
          <a:lstStyle/>
          <a:p>
            <a:pPr marL="193035">
              <a:spcBef>
                <a:spcPts val="2140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432" y="4246866"/>
            <a:ext cx="2082800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201502" marR="193035" indent="494441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46233" y="4694234"/>
            <a:ext cx="648545" cy="41487"/>
            <a:chOff x="2584674" y="3520675"/>
            <a:chExt cx="486409" cy="31115"/>
          </a:xfrm>
        </p:grpSpPr>
        <p:sp>
          <p:nvSpPr>
            <p:cNvPr id="10" name="object 10"/>
            <p:cNvSpPr/>
            <p:nvPr/>
          </p:nvSpPr>
          <p:spPr>
            <a:xfrm>
              <a:off x="2584674" y="3536150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6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6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6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26401" y="5373273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0633" y="4246866"/>
            <a:ext cx="2452793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58323" marR="119377" indent="-29633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0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Pooling </a:t>
            </a:r>
            <a:r>
              <a:rPr sz="2400" dirty="0">
                <a:latin typeface="Roboto"/>
                <a:cs typeface="Roboto"/>
              </a:rPr>
              <a:t>(2X2,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stride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10233" y="4694234"/>
            <a:ext cx="648545" cy="41487"/>
            <a:chOff x="5632674" y="3520675"/>
            <a:chExt cx="486409" cy="31115"/>
          </a:xfrm>
        </p:grpSpPr>
        <p:sp>
          <p:nvSpPr>
            <p:cNvPr id="16" name="object 16"/>
            <p:cNvSpPr/>
            <p:nvPr/>
          </p:nvSpPr>
          <p:spPr>
            <a:xfrm>
              <a:off x="5632674" y="3536150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6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4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4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4866" y="1155622"/>
            <a:ext cx="11604413" cy="1556173"/>
            <a:chOff x="288649" y="866716"/>
            <a:chExt cx="8703310" cy="116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49" y="866716"/>
              <a:ext cx="8702947" cy="11666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7499" y="1023875"/>
              <a:ext cx="690880" cy="934719"/>
            </a:xfrm>
            <a:custGeom>
              <a:avLst/>
              <a:gdLst/>
              <a:ahLst/>
              <a:cxnLst/>
              <a:rect l="l" t="t" r="r" b="b"/>
              <a:pathLst>
                <a:path w="690879" h="934719">
                  <a:moveTo>
                    <a:pt x="0" y="0"/>
                  </a:moveTo>
                  <a:lnTo>
                    <a:pt x="690299" y="0"/>
                  </a:lnTo>
                  <a:lnTo>
                    <a:pt x="690299" y="934199"/>
                  </a:lnTo>
                  <a:lnTo>
                    <a:pt x="0" y="934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233" y="2690173"/>
            <a:ext cx="5086772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640"/>
              </a:lnSpc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  <a:p>
            <a:pPr marL="2756678">
              <a:lnSpc>
                <a:spcPts val="2640"/>
              </a:lnSpc>
            </a:pPr>
            <a:r>
              <a:rPr sz="2400" spc="-47" dirty="0">
                <a:latin typeface="Roboto"/>
                <a:cs typeface="Roboto"/>
              </a:rPr>
              <a:t>Transition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633" y="4246866"/>
            <a:ext cx="3397673" cy="643766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1780" rIns="0" bIns="0" rtlCol="0">
            <a:spAutoFit/>
          </a:bodyPr>
          <a:lstStyle/>
          <a:p>
            <a:pPr marL="193035">
              <a:spcBef>
                <a:spcPts val="2140"/>
              </a:spcBef>
            </a:pPr>
            <a:r>
              <a:rPr sz="2400" dirty="0">
                <a:latin typeface="Roboto"/>
                <a:cs typeface="Roboto"/>
              </a:rPr>
              <a:t>BN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ReLU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Conv(1X1)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432" y="4246866"/>
            <a:ext cx="2082800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201502" marR="193035" indent="494441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256)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46233" y="4694234"/>
            <a:ext cx="648545" cy="41487"/>
            <a:chOff x="2584674" y="3520675"/>
            <a:chExt cx="486409" cy="31115"/>
          </a:xfrm>
        </p:grpSpPr>
        <p:sp>
          <p:nvSpPr>
            <p:cNvPr id="10" name="object 10"/>
            <p:cNvSpPr/>
            <p:nvPr/>
          </p:nvSpPr>
          <p:spPr>
            <a:xfrm>
              <a:off x="2584674" y="3536150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6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6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6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26401" y="5373273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70633" y="4246866"/>
            <a:ext cx="2452793" cy="81530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4667" rIns="0" bIns="0" rtlCol="0">
            <a:spAutoFit/>
          </a:bodyPr>
          <a:lstStyle/>
          <a:p>
            <a:pPr marL="158323" marR="119377" indent="-29633">
              <a:lnSpc>
                <a:spcPct val="101000"/>
              </a:lnSpc>
              <a:spcBef>
                <a:spcPts val="667"/>
              </a:spcBef>
            </a:pP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0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Pooling </a:t>
            </a:r>
            <a:r>
              <a:rPr sz="2400" dirty="0">
                <a:latin typeface="Roboto"/>
                <a:cs typeface="Roboto"/>
              </a:rPr>
              <a:t>(2X2,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stride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10233" y="4694234"/>
            <a:ext cx="648545" cy="41487"/>
            <a:chOff x="5632674" y="3520675"/>
            <a:chExt cx="486409" cy="31115"/>
          </a:xfrm>
        </p:grpSpPr>
        <p:sp>
          <p:nvSpPr>
            <p:cNvPr id="16" name="object 16"/>
            <p:cNvSpPr/>
            <p:nvPr/>
          </p:nvSpPr>
          <p:spPr>
            <a:xfrm>
              <a:off x="5632674" y="3536150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6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4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4620" y="35254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17801" y="5373273"/>
            <a:ext cx="171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(28,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28,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128)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9849" y="993865"/>
            <a:ext cx="10093112" cy="4870872"/>
            <a:chOff x="787387" y="745399"/>
            <a:chExt cx="7569834" cy="36531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437" y="764449"/>
              <a:ext cx="7531224" cy="3614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6912" y="754924"/>
              <a:ext cx="7550784" cy="3634104"/>
            </a:xfrm>
            <a:custGeom>
              <a:avLst/>
              <a:gdLst/>
              <a:ahLst/>
              <a:cxnLst/>
              <a:rect l="l" t="t" r="r" b="b"/>
              <a:pathLst>
                <a:path w="7550784" h="3634104">
                  <a:moveTo>
                    <a:pt x="0" y="0"/>
                  </a:moveTo>
                  <a:lnTo>
                    <a:pt x="7550274" y="0"/>
                  </a:lnTo>
                  <a:lnTo>
                    <a:pt x="7550274" y="3633649"/>
                  </a:lnTo>
                  <a:lnTo>
                    <a:pt x="0" y="3633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032684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DenseNet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9849" y="993865"/>
            <a:ext cx="10093112" cy="4870872"/>
            <a:chOff x="787387" y="745399"/>
            <a:chExt cx="7569834" cy="36531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437" y="764449"/>
              <a:ext cx="7531224" cy="3614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6912" y="754924"/>
              <a:ext cx="7550784" cy="3634104"/>
            </a:xfrm>
            <a:custGeom>
              <a:avLst/>
              <a:gdLst/>
              <a:ahLst/>
              <a:cxnLst/>
              <a:rect l="l" t="t" r="r" b="b"/>
              <a:pathLst>
                <a:path w="7550784" h="3634104">
                  <a:moveTo>
                    <a:pt x="0" y="0"/>
                  </a:moveTo>
                  <a:lnTo>
                    <a:pt x="7550274" y="0"/>
                  </a:lnTo>
                  <a:lnTo>
                    <a:pt x="7550274" y="3633649"/>
                  </a:lnTo>
                  <a:lnTo>
                    <a:pt x="0" y="36336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804850" y="1355249"/>
              <a:ext cx="1369060" cy="2652395"/>
            </a:xfrm>
            <a:custGeom>
              <a:avLst/>
              <a:gdLst/>
              <a:ahLst/>
              <a:cxnLst/>
              <a:rect l="l" t="t" r="r" b="b"/>
              <a:pathLst>
                <a:path w="1369060" h="2652395">
                  <a:moveTo>
                    <a:pt x="0" y="0"/>
                  </a:moveTo>
                  <a:lnTo>
                    <a:pt x="1368599" y="0"/>
                  </a:lnTo>
                  <a:lnTo>
                    <a:pt x="1368599" y="2651999"/>
                  </a:lnTo>
                  <a:lnTo>
                    <a:pt x="0" y="2651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55272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80" dirty="0"/>
              <a:t> </a:t>
            </a:r>
            <a:r>
              <a:rPr dirty="0"/>
              <a:t>of</a:t>
            </a:r>
            <a:r>
              <a:rPr spc="-73" dirty="0"/>
              <a:t> </a:t>
            </a:r>
            <a:r>
              <a:rPr spc="-13" dirty="0"/>
              <a:t>Dense</a:t>
            </a:r>
            <a:r>
              <a:rPr spc="-80" dirty="0"/>
              <a:t> </a:t>
            </a:r>
            <a:r>
              <a:rPr spc="-13" dirty="0"/>
              <a:t>Blocks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636342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13" dirty="0"/>
              <a:t>Module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1000268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55272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80" dirty="0"/>
              <a:t> </a:t>
            </a:r>
            <a:r>
              <a:rPr dirty="0"/>
              <a:t>of</a:t>
            </a:r>
            <a:r>
              <a:rPr spc="-73" dirty="0"/>
              <a:t> </a:t>
            </a:r>
            <a:r>
              <a:rPr spc="-13" dirty="0"/>
              <a:t>Dense</a:t>
            </a:r>
            <a:r>
              <a:rPr spc="-80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2" y="1401575"/>
            <a:ext cx="60976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Resolves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issue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vanishing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gradients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83" y="2772817"/>
            <a:ext cx="11425499" cy="28577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8886" y="4758774"/>
            <a:ext cx="1540087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408930">
              <a:lnSpc>
                <a:spcPct val="101000"/>
              </a:lnSpc>
              <a:spcBef>
                <a:spcPts val="113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0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44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84884" y="5136494"/>
            <a:ext cx="552873" cy="41487"/>
            <a:chOff x="7038662" y="3852370"/>
            <a:chExt cx="414655" cy="31115"/>
          </a:xfrm>
        </p:grpSpPr>
        <p:sp>
          <p:nvSpPr>
            <p:cNvPr id="10" name="object 10"/>
            <p:cNvSpPr/>
            <p:nvPr/>
          </p:nvSpPr>
          <p:spPr>
            <a:xfrm>
              <a:off x="70434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20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22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25346"/>
            <a:ext cx="1006167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55272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80" dirty="0"/>
              <a:t> </a:t>
            </a:r>
            <a:r>
              <a:rPr dirty="0"/>
              <a:t>of</a:t>
            </a:r>
            <a:r>
              <a:rPr spc="-73" dirty="0"/>
              <a:t> </a:t>
            </a:r>
            <a:r>
              <a:rPr spc="-13" dirty="0"/>
              <a:t>Dense</a:t>
            </a:r>
            <a:r>
              <a:rPr spc="-80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2" y="1401575"/>
            <a:ext cx="6097693" cy="14841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Resolves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issue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vanishing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gradients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28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Encourages</a:t>
            </a:r>
            <a:r>
              <a:rPr sz="2400" spc="-1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feature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reuse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83" y="2772817"/>
            <a:ext cx="11425499" cy="28577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8886" y="4758774"/>
            <a:ext cx="1540087" cy="744349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408930">
              <a:lnSpc>
                <a:spcPct val="101000"/>
              </a:lnSpc>
              <a:spcBef>
                <a:spcPts val="113"/>
              </a:spcBef>
            </a:pPr>
            <a:r>
              <a:rPr sz="2400" spc="-13" dirty="0">
                <a:latin typeface="Roboto"/>
                <a:cs typeface="Roboto"/>
              </a:rPr>
              <a:t>Input </a:t>
            </a: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64)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0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44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84884" y="5136494"/>
            <a:ext cx="552873" cy="41487"/>
            <a:chOff x="7038662" y="3852370"/>
            <a:chExt cx="414655" cy="31115"/>
          </a:xfrm>
        </p:grpSpPr>
        <p:sp>
          <p:nvSpPr>
            <p:cNvPr id="10" name="object 10"/>
            <p:cNvSpPr/>
            <p:nvPr/>
          </p:nvSpPr>
          <p:spPr>
            <a:xfrm>
              <a:off x="70434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1899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2025" y="3867150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0" y="0"/>
                  </a:moveTo>
                  <a:lnTo>
                    <a:pt x="157256" y="7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61" y="10762"/>
                  </a:lnTo>
                  <a:lnTo>
                    <a:pt x="101" y="0"/>
                  </a:lnTo>
                  <a:lnTo>
                    <a:pt x="29480" y="1085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8520" y="385713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61" y="10762"/>
                  </a:moveTo>
                  <a:lnTo>
                    <a:pt x="0" y="21423"/>
                  </a:lnTo>
                  <a:lnTo>
                    <a:pt x="29480" y="10851"/>
                  </a:lnTo>
                  <a:lnTo>
                    <a:pt x="101" y="0"/>
                  </a:lnTo>
                  <a:lnTo>
                    <a:pt x="10761" y="107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229286" y="4758773"/>
            <a:ext cx="154008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2400" spc="-13" dirty="0">
                <a:latin typeface="Roboto"/>
                <a:cs typeface="Roboto"/>
              </a:rPr>
              <a:t>Block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  <a:p>
            <a:pPr algn="ctr">
              <a:spcBef>
                <a:spcPts val="20"/>
              </a:spcBef>
            </a:pPr>
            <a:r>
              <a:rPr sz="2400" dirty="0">
                <a:latin typeface="Roboto"/>
                <a:cs typeface="Roboto"/>
              </a:rPr>
              <a:t>(56,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56,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32)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927509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455272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80" dirty="0"/>
              <a:t> </a:t>
            </a:r>
            <a:r>
              <a:rPr dirty="0"/>
              <a:t>of</a:t>
            </a:r>
            <a:r>
              <a:rPr spc="-73" dirty="0"/>
              <a:t> </a:t>
            </a:r>
            <a:r>
              <a:rPr spc="-13" dirty="0"/>
              <a:t>Dense</a:t>
            </a:r>
            <a:r>
              <a:rPr spc="-80" dirty="0"/>
              <a:t> </a:t>
            </a:r>
            <a:r>
              <a:rPr spc="-13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2" y="1401575"/>
            <a:ext cx="6097693" cy="25819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Resolves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issue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vanishing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gradients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28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Encourages</a:t>
            </a:r>
            <a:r>
              <a:rPr sz="2400" spc="-1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feature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reuse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28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Reduces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number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990464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717" y="2198449"/>
          <a:ext cx="9652000" cy="1222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121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7.71%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990464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717" y="2198449"/>
          <a:ext cx="9652000" cy="183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121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7.71%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169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6.85%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990464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717" y="2198449"/>
          <a:ext cx="9652000" cy="2445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121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7.71%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169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6.85%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201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6.34%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990464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3717" y="2198449"/>
          <a:ext cx="9652000" cy="305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60" dirty="0">
                          <a:latin typeface="Roboto"/>
                          <a:cs typeface="Roboto"/>
                        </a:rPr>
                        <a:t>Top-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5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 Error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121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7.71%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169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6.85%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201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6.34%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DenseNet-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264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6.12%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990464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Comparing</a:t>
            </a:r>
            <a:r>
              <a:rPr spc="-67" dirty="0"/>
              <a:t> </a:t>
            </a:r>
            <a:r>
              <a:rPr spc="-33" dirty="0"/>
              <a:t>versions</a:t>
            </a:r>
            <a:r>
              <a:rPr spc="-73" dirty="0"/>
              <a:t> </a:t>
            </a:r>
            <a:r>
              <a:rPr dirty="0"/>
              <a:t>of</a:t>
            </a:r>
            <a:r>
              <a:rPr spc="-67" dirty="0"/>
              <a:t> </a:t>
            </a:r>
            <a:r>
              <a:rPr spc="-13" dirty="0"/>
              <a:t>DenseNet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7841" y="3123897"/>
            <a:ext cx="225467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Thank</a:t>
            </a:r>
            <a:r>
              <a:rPr spc="-187" dirty="0"/>
              <a:t> </a:t>
            </a:r>
            <a:r>
              <a:rPr spc="-67" dirty="0"/>
              <a:t>You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636342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13" dirty="0"/>
              <a:t>Module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5834" y="2563800"/>
            <a:ext cx="3385599" cy="2514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0767" y="1783436"/>
            <a:ext cx="3094332" cy="40754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5834" y="2563800"/>
            <a:ext cx="3385599" cy="25146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70767" y="1783436"/>
            <a:ext cx="3094567" cy="4075853"/>
            <a:chOff x="1928075" y="1337577"/>
            <a:chExt cx="2320925" cy="30568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8075" y="1337577"/>
              <a:ext cx="2320749" cy="30565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51186" y="1687620"/>
              <a:ext cx="1977389" cy="1364615"/>
            </a:xfrm>
            <a:custGeom>
              <a:avLst/>
              <a:gdLst/>
              <a:ahLst/>
              <a:cxnLst/>
              <a:rect l="l" t="t" r="r" b="b"/>
              <a:pathLst>
                <a:path w="1977389" h="1364614">
                  <a:moveTo>
                    <a:pt x="405814" y="711348"/>
                  </a:moveTo>
                  <a:lnTo>
                    <a:pt x="808114" y="711348"/>
                  </a:lnTo>
                  <a:lnTo>
                    <a:pt x="808114" y="1008648"/>
                  </a:lnTo>
                  <a:lnTo>
                    <a:pt x="405814" y="1008648"/>
                  </a:lnTo>
                  <a:lnTo>
                    <a:pt x="405814" y="711348"/>
                  </a:lnTo>
                  <a:close/>
                </a:path>
                <a:path w="1977389" h="1364614">
                  <a:moveTo>
                    <a:pt x="1115989" y="711348"/>
                  </a:moveTo>
                  <a:lnTo>
                    <a:pt x="1518289" y="711348"/>
                  </a:lnTo>
                  <a:lnTo>
                    <a:pt x="1518289" y="1008648"/>
                  </a:lnTo>
                  <a:lnTo>
                    <a:pt x="1115989" y="1008648"/>
                  </a:lnTo>
                  <a:lnTo>
                    <a:pt x="1115989" y="711348"/>
                  </a:lnTo>
                  <a:close/>
                </a:path>
                <a:path w="1977389" h="1364614">
                  <a:moveTo>
                    <a:pt x="0" y="0"/>
                  </a:moveTo>
                  <a:lnTo>
                    <a:pt x="556799" y="0"/>
                  </a:lnTo>
                  <a:lnTo>
                    <a:pt x="556799" y="578999"/>
                  </a:lnTo>
                  <a:lnTo>
                    <a:pt x="0" y="578999"/>
                  </a:lnTo>
                  <a:lnTo>
                    <a:pt x="0" y="0"/>
                  </a:lnTo>
                  <a:close/>
                </a:path>
                <a:path w="1977389" h="1364614">
                  <a:moveTo>
                    <a:pt x="1420349" y="88918"/>
                  </a:moveTo>
                  <a:lnTo>
                    <a:pt x="1977149" y="88918"/>
                  </a:lnTo>
                  <a:lnTo>
                    <a:pt x="1977149" y="667918"/>
                  </a:lnTo>
                  <a:lnTo>
                    <a:pt x="1420349" y="667918"/>
                  </a:lnTo>
                  <a:lnTo>
                    <a:pt x="1420349" y="88918"/>
                  </a:lnTo>
                  <a:close/>
                </a:path>
                <a:path w="1977389" h="1364614">
                  <a:moveTo>
                    <a:pt x="710174" y="1067022"/>
                  </a:moveTo>
                  <a:lnTo>
                    <a:pt x="1112474" y="1067022"/>
                  </a:lnTo>
                  <a:lnTo>
                    <a:pt x="1112474" y="1364322"/>
                  </a:lnTo>
                  <a:lnTo>
                    <a:pt x="710174" y="1364322"/>
                  </a:lnTo>
                  <a:lnTo>
                    <a:pt x="710174" y="1067022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636342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13" dirty="0"/>
              <a:t>Module</a:t>
            </a:r>
          </a:p>
        </p:txBody>
      </p:sp>
      <p:sp>
        <p:nvSpPr>
          <p:cNvPr id="7" name="object 7"/>
          <p:cNvSpPr/>
          <p:nvPr/>
        </p:nvSpPr>
        <p:spPr>
          <a:xfrm>
            <a:off x="7771287" y="3452967"/>
            <a:ext cx="846667" cy="668020"/>
          </a:xfrm>
          <a:custGeom>
            <a:avLst/>
            <a:gdLst/>
            <a:ahLst/>
            <a:cxnLst/>
            <a:rect l="l" t="t" r="r" b="b"/>
            <a:pathLst>
              <a:path w="635000" h="501014">
                <a:moveTo>
                  <a:pt x="0" y="217540"/>
                </a:moveTo>
                <a:lnTo>
                  <a:pt x="132899" y="217540"/>
                </a:lnTo>
                <a:lnTo>
                  <a:pt x="132899" y="325840"/>
                </a:lnTo>
                <a:lnTo>
                  <a:pt x="0" y="325840"/>
                </a:lnTo>
                <a:lnTo>
                  <a:pt x="0" y="217540"/>
                </a:lnTo>
                <a:close/>
              </a:path>
              <a:path w="635000" h="501014">
                <a:moveTo>
                  <a:pt x="240949" y="261887"/>
                </a:moveTo>
                <a:lnTo>
                  <a:pt x="373849" y="261887"/>
                </a:lnTo>
                <a:lnTo>
                  <a:pt x="373849" y="370187"/>
                </a:lnTo>
                <a:lnTo>
                  <a:pt x="240949" y="370187"/>
                </a:lnTo>
                <a:lnTo>
                  <a:pt x="240949" y="261887"/>
                </a:lnTo>
                <a:close/>
              </a:path>
              <a:path w="635000" h="501014">
                <a:moveTo>
                  <a:pt x="85060" y="392129"/>
                </a:moveTo>
                <a:lnTo>
                  <a:pt x="217960" y="392129"/>
                </a:lnTo>
                <a:lnTo>
                  <a:pt x="217960" y="500429"/>
                </a:lnTo>
                <a:lnTo>
                  <a:pt x="85060" y="500429"/>
                </a:lnTo>
                <a:lnTo>
                  <a:pt x="85060" y="392129"/>
                </a:lnTo>
                <a:close/>
              </a:path>
              <a:path w="635000" h="501014">
                <a:moveTo>
                  <a:pt x="419935" y="0"/>
                </a:moveTo>
                <a:lnTo>
                  <a:pt x="634735" y="0"/>
                </a:lnTo>
                <a:lnTo>
                  <a:pt x="634735" y="205799"/>
                </a:lnTo>
                <a:lnTo>
                  <a:pt x="419935" y="205799"/>
                </a:lnTo>
                <a:lnTo>
                  <a:pt x="419935" y="0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657874" y="3219253"/>
            <a:ext cx="225213" cy="275167"/>
          </a:xfrm>
          <a:custGeom>
            <a:avLst/>
            <a:gdLst/>
            <a:ahLst/>
            <a:cxnLst/>
            <a:rect l="l" t="t" r="r" b="b"/>
            <a:pathLst>
              <a:path w="168910" h="206375">
                <a:moveTo>
                  <a:pt x="0" y="0"/>
                </a:moveTo>
                <a:lnTo>
                  <a:pt x="168599" y="0"/>
                </a:lnTo>
                <a:lnTo>
                  <a:pt x="168599" y="205799"/>
                </a:lnTo>
                <a:lnTo>
                  <a:pt x="0" y="205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25346"/>
            <a:ext cx="1050412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636342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13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401" y="15427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321725">
              <a:spcBef>
                <a:spcPts val="152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1009117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636342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13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401" y="15427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321725">
              <a:spcBef>
                <a:spcPts val="152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266" y="34102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9267" y="34102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7267" y="34102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3667" y="34102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98019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8202" y="2310067"/>
            <a:ext cx="8995833" cy="1118447"/>
            <a:chOff x="1198651" y="1732550"/>
            <a:chExt cx="6746875" cy="838835"/>
          </a:xfrm>
        </p:grpSpPr>
        <p:sp>
          <p:nvSpPr>
            <p:cNvPr id="9" name="object 9"/>
            <p:cNvSpPr/>
            <p:nvPr/>
          </p:nvSpPr>
          <p:spPr>
            <a:xfrm>
              <a:off x="1292229" y="1742075"/>
              <a:ext cx="3279775" cy="789305"/>
            </a:xfrm>
            <a:custGeom>
              <a:avLst/>
              <a:gdLst/>
              <a:ahLst/>
              <a:cxnLst/>
              <a:rect l="l" t="t" r="r" b="b"/>
              <a:pathLst>
                <a:path w="3279775" h="789305">
                  <a:moveTo>
                    <a:pt x="3279770" y="0"/>
                  </a:moveTo>
                  <a:lnTo>
                    <a:pt x="0" y="78896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651" y="2490924"/>
              <a:ext cx="110462" cy="802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59055" y="1742075"/>
              <a:ext cx="1013460" cy="748030"/>
            </a:xfrm>
            <a:custGeom>
              <a:avLst/>
              <a:gdLst/>
              <a:ahLst/>
              <a:cxnLst/>
              <a:rect l="l" t="t" r="r" b="b"/>
              <a:pathLst>
                <a:path w="1013460" h="748030">
                  <a:moveTo>
                    <a:pt x="1012944" y="0"/>
                  </a:moveTo>
                  <a:lnTo>
                    <a:pt x="0" y="747812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980" y="2455048"/>
              <a:ext cx="107289" cy="957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71999" y="1742075"/>
              <a:ext cx="1087120" cy="751205"/>
            </a:xfrm>
            <a:custGeom>
              <a:avLst/>
              <a:gdLst/>
              <a:ahLst/>
              <a:cxnLst/>
              <a:rect l="l" t="t" r="r" b="b"/>
              <a:pathLst>
                <a:path w="1087120" h="751205">
                  <a:moveTo>
                    <a:pt x="0" y="0"/>
                  </a:moveTo>
                  <a:lnTo>
                    <a:pt x="1087049" y="75074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1643" y="2457405"/>
              <a:ext cx="108066" cy="940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1999" y="1742075"/>
              <a:ext cx="3279775" cy="789305"/>
            </a:xfrm>
            <a:custGeom>
              <a:avLst/>
              <a:gdLst/>
              <a:ahLst/>
              <a:cxnLst/>
              <a:rect l="l" t="t" r="r" b="b"/>
              <a:pathLst>
                <a:path w="3279775" h="789305">
                  <a:moveTo>
                    <a:pt x="0" y="0"/>
                  </a:moveTo>
                  <a:lnTo>
                    <a:pt x="3279769" y="78896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886" y="2490924"/>
              <a:ext cx="110462" cy="80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168" y="245516"/>
            <a:ext cx="658346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AlexNet </a:t>
            </a:r>
            <a:r>
              <a:rPr dirty="0">
                <a:latin typeface="Arial MT"/>
                <a:cs typeface="Arial MT"/>
              </a:rPr>
              <a:t>→</a:t>
            </a:r>
            <a:r>
              <a:rPr spc="-127" dirty="0">
                <a:latin typeface="Arial MT"/>
                <a:cs typeface="Arial MT"/>
              </a:rPr>
              <a:t> </a:t>
            </a:r>
            <a:r>
              <a:rPr spc="-120" dirty="0"/>
              <a:t>VGG-</a:t>
            </a:r>
            <a:r>
              <a:rPr spc="-33" dirty="0"/>
              <a:t>16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328" y="453166"/>
            <a:ext cx="110744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636342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40" dirty="0"/>
              <a:t> </a:t>
            </a:r>
            <a:r>
              <a:rPr spc="-13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401" y="15427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321725">
              <a:spcBef>
                <a:spcPts val="152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266" y="34102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9267" y="34102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7267" y="34102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3667" y="34102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98019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2401" y="5277767"/>
            <a:ext cx="2627207" cy="736654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6773" rIns="0" bIns="0" rtlCol="0">
            <a:spAutoFit/>
          </a:bodyPr>
          <a:lstStyle/>
          <a:p>
            <a:pPr marL="325112" marR="317492" indent="647684">
              <a:lnSpc>
                <a:spcPct val="101000"/>
              </a:lnSpc>
              <a:spcBef>
                <a:spcPts val="53"/>
              </a:spcBef>
            </a:pPr>
            <a:r>
              <a:rPr sz="2400" spc="-13" dirty="0">
                <a:latin typeface="Roboto"/>
                <a:cs typeface="Roboto"/>
              </a:rPr>
              <a:t>Filter </a:t>
            </a:r>
            <a:r>
              <a:rPr sz="2400" spc="-27" dirty="0">
                <a:latin typeface="Roboto"/>
                <a:cs typeface="Roboto"/>
              </a:rPr>
              <a:t>Concatenation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8202" y="2310067"/>
            <a:ext cx="8995833" cy="1118447"/>
            <a:chOff x="1198651" y="1732550"/>
            <a:chExt cx="6746875" cy="838835"/>
          </a:xfrm>
        </p:grpSpPr>
        <p:sp>
          <p:nvSpPr>
            <p:cNvPr id="10" name="object 10"/>
            <p:cNvSpPr/>
            <p:nvPr/>
          </p:nvSpPr>
          <p:spPr>
            <a:xfrm>
              <a:off x="1292229" y="1742075"/>
              <a:ext cx="3279775" cy="789305"/>
            </a:xfrm>
            <a:custGeom>
              <a:avLst/>
              <a:gdLst/>
              <a:ahLst/>
              <a:cxnLst/>
              <a:rect l="l" t="t" r="r" b="b"/>
              <a:pathLst>
                <a:path w="3279775" h="789305">
                  <a:moveTo>
                    <a:pt x="3279770" y="0"/>
                  </a:moveTo>
                  <a:lnTo>
                    <a:pt x="0" y="78896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651" y="2490924"/>
              <a:ext cx="110462" cy="802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59055" y="1742075"/>
              <a:ext cx="1013460" cy="748030"/>
            </a:xfrm>
            <a:custGeom>
              <a:avLst/>
              <a:gdLst/>
              <a:ahLst/>
              <a:cxnLst/>
              <a:rect l="l" t="t" r="r" b="b"/>
              <a:pathLst>
                <a:path w="1013460" h="748030">
                  <a:moveTo>
                    <a:pt x="1012944" y="0"/>
                  </a:moveTo>
                  <a:lnTo>
                    <a:pt x="0" y="747812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980" y="2455048"/>
              <a:ext cx="107289" cy="957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1999" y="1742075"/>
              <a:ext cx="1087120" cy="751205"/>
            </a:xfrm>
            <a:custGeom>
              <a:avLst/>
              <a:gdLst/>
              <a:ahLst/>
              <a:cxnLst/>
              <a:rect l="l" t="t" r="r" b="b"/>
              <a:pathLst>
                <a:path w="1087120" h="751205">
                  <a:moveTo>
                    <a:pt x="0" y="0"/>
                  </a:moveTo>
                  <a:lnTo>
                    <a:pt x="1087049" y="75074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1643" y="2457405"/>
              <a:ext cx="108066" cy="940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71999" y="1742075"/>
              <a:ext cx="3279775" cy="789305"/>
            </a:xfrm>
            <a:custGeom>
              <a:avLst/>
              <a:gdLst/>
              <a:ahLst/>
              <a:cxnLst/>
              <a:rect l="l" t="t" r="r" b="b"/>
              <a:pathLst>
                <a:path w="3279775" h="789305">
                  <a:moveTo>
                    <a:pt x="0" y="0"/>
                  </a:moveTo>
                  <a:lnTo>
                    <a:pt x="3279769" y="78896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886" y="2490924"/>
              <a:ext cx="110462" cy="8023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562165" y="4177567"/>
            <a:ext cx="9067800" cy="1118447"/>
            <a:chOff x="1171624" y="3133175"/>
            <a:chExt cx="6800850" cy="838835"/>
          </a:xfrm>
        </p:grpSpPr>
        <p:sp>
          <p:nvSpPr>
            <p:cNvPr id="19" name="object 19"/>
            <p:cNvSpPr/>
            <p:nvPr/>
          </p:nvSpPr>
          <p:spPr>
            <a:xfrm>
              <a:off x="1181149" y="3142700"/>
              <a:ext cx="3279775" cy="789305"/>
            </a:xfrm>
            <a:custGeom>
              <a:avLst/>
              <a:gdLst/>
              <a:ahLst/>
              <a:cxnLst/>
              <a:rect l="l" t="t" r="r" b="b"/>
              <a:pathLst>
                <a:path w="3279775" h="789304">
                  <a:moveTo>
                    <a:pt x="0" y="0"/>
                  </a:moveTo>
                  <a:lnTo>
                    <a:pt x="3279770" y="78896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4036" y="3891549"/>
              <a:ext cx="110461" cy="802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67149" y="3142700"/>
              <a:ext cx="1013460" cy="748030"/>
            </a:xfrm>
            <a:custGeom>
              <a:avLst/>
              <a:gdLst/>
              <a:ahLst/>
              <a:cxnLst/>
              <a:rect l="l" t="t" r="r" b="b"/>
              <a:pathLst>
                <a:path w="1013460" h="748029">
                  <a:moveTo>
                    <a:pt x="0" y="0"/>
                  </a:moveTo>
                  <a:lnTo>
                    <a:pt x="1012944" y="747812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1880" y="3855673"/>
              <a:ext cx="107289" cy="9571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66100" y="3142700"/>
              <a:ext cx="1087120" cy="751205"/>
            </a:xfrm>
            <a:custGeom>
              <a:avLst/>
              <a:gdLst/>
              <a:ahLst/>
              <a:cxnLst/>
              <a:rect l="l" t="t" r="r" b="b"/>
              <a:pathLst>
                <a:path w="1087120" h="751204">
                  <a:moveTo>
                    <a:pt x="1087049" y="0"/>
                  </a:moveTo>
                  <a:lnTo>
                    <a:pt x="0" y="75074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5440" y="3858030"/>
              <a:ext cx="108066" cy="940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83179" y="3142700"/>
              <a:ext cx="3279775" cy="789305"/>
            </a:xfrm>
            <a:custGeom>
              <a:avLst/>
              <a:gdLst/>
              <a:ahLst/>
              <a:cxnLst/>
              <a:rect l="l" t="t" r="r" b="b"/>
              <a:pathLst>
                <a:path w="3279775" h="789304">
                  <a:moveTo>
                    <a:pt x="3279770" y="0"/>
                  </a:moveTo>
                  <a:lnTo>
                    <a:pt x="0" y="78896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9602" y="3891549"/>
              <a:ext cx="110461" cy="80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56125"/>
            <a:ext cx="10720439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99617">
              <a:lnSpc>
                <a:spcPct val="100000"/>
              </a:lnSpc>
              <a:spcBef>
                <a:spcPts val="133"/>
              </a:spcBef>
            </a:pPr>
            <a:r>
              <a:rPr sz="4000" spc="-27" dirty="0"/>
              <a:t>Inception</a:t>
            </a:r>
            <a:r>
              <a:rPr sz="4000" spc="-160" dirty="0"/>
              <a:t> </a:t>
            </a:r>
            <a:r>
              <a:rPr sz="4000" dirty="0"/>
              <a:t>Module</a:t>
            </a:r>
            <a:r>
              <a:rPr sz="4000" spc="-160" dirty="0"/>
              <a:t> </a:t>
            </a:r>
            <a:r>
              <a:rPr sz="4000" spc="-13" dirty="0"/>
              <a:t>with</a:t>
            </a:r>
            <a:r>
              <a:rPr sz="4000" spc="-160" dirty="0"/>
              <a:t> </a:t>
            </a:r>
            <a:r>
              <a:rPr sz="4000" spc="-33" dirty="0"/>
              <a:t>Dimensionality</a:t>
            </a:r>
            <a:r>
              <a:rPr sz="4000" spc="-152" dirty="0"/>
              <a:t> </a:t>
            </a:r>
            <a:r>
              <a:rPr sz="4000" spc="-13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401" y="15427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321725">
              <a:spcBef>
                <a:spcPts val="152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322" y="453167"/>
            <a:ext cx="1140888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99617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160" dirty="0"/>
              <a:t> </a:t>
            </a:r>
            <a:r>
              <a:rPr dirty="0"/>
              <a:t>Module</a:t>
            </a:r>
            <a:r>
              <a:rPr spc="-160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spc="-33" dirty="0"/>
              <a:t>Dimensionality</a:t>
            </a:r>
            <a:r>
              <a:rPr spc="-152" dirty="0"/>
              <a:t> </a:t>
            </a:r>
            <a:r>
              <a:rPr spc="-13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401" y="15427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321725">
              <a:spcBef>
                <a:spcPts val="152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266" y="36134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9267" y="43246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7267" y="4324933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3667" y="30038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98019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83301" y="2310068"/>
            <a:ext cx="4510193" cy="725593"/>
            <a:chOff x="4562475" y="1732550"/>
            <a:chExt cx="3382645" cy="544195"/>
          </a:xfrm>
        </p:grpSpPr>
        <p:sp>
          <p:nvSpPr>
            <p:cNvPr id="9" name="object 9"/>
            <p:cNvSpPr/>
            <p:nvPr/>
          </p:nvSpPr>
          <p:spPr>
            <a:xfrm>
              <a:off x="4572000" y="1742075"/>
              <a:ext cx="3277870" cy="494030"/>
            </a:xfrm>
            <a:custGeom>
              <a:avLst/>
              <a:gdLst/>
              <a:ahLst/>
              <a:cxnLst/>
              <a:rect l="l" t="t" r="r" b="b"/>
              <a:pathLst>
                <a:path w="3277870" h="494030">
                  <a:moveTo>
                    <a:pt x="0" y="0"/>
                  </a:moveTo>
                  <a:lnTo>
                    <a:pt x="3277875" y="49387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662" y="2195306"/>
              <a:ext cx="109224" cy="8127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57267" y="30038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09267" y="3003867"/>
            <a:ext cx="2627207" cy="780627"/>
          </a:xfrm>
          <a:custGeom>
            <a:avLst/>
            <a:gdLst/>
            <a:ahLst/>
            <a:cxnLst/>
            <a:rect l="l" t="t" r="r" b="b"/>
            <a:pathLst>
              <a:path w="1970404" h="585469">
                <a:moveTo>
                  <a:pt x="1970399" y="584999"/>
                </a:moveTo>
                <a:lnTo>
                  <a:pt x="0" y="584999"/>
                </a:lnTo>
                <a:lnTo>
                  <a:pt x="0" y="0"/>
                </a:lnTo>
                <a:lnTo>
                  <a:pt x="1970399" y="0"/>
                </a:lnTo>
                <a:lnTo>
                  <a:pt x="1970399" y="5849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3309267" y="3180591"/>
            <a:ext cx="26272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89265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03667" y="43246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46914" y="2310067"/>
            <a:ext cx="9125373" cy="1991360"/>
            <a:chOff x="1160185" y="1732550"/>
            <a:chExt cx="6844030" cy="1493520"/>
          </a:xfrm>
        </p:grpSpPr>
        <p:sp>
          <p:nvSpPr>
            <p:cNvPr id="16" name="object 16"/>
            <p:cNvSpPr/>
            <p:nvPr/>
          </p:nvSpPr>
          <p:spPr>
            <a:xfrm>
              <a:off x="3570845" y="1742075"/>
              <a:ext cx="1001394" cy="463550"/>
            </a:xfrm>
            <a:custGeom>
              <a:avLst/>
              <a:gdLst/>
              <a:ahLst/>
              <a:cxnLst/>
              <a:rect l="l" t="t" r="r" b="b"/>
              <a:pathLst>
                <a:path w="1001395" h="463550">
                  <a:moveTo>
                    <a:pt x="1001153" y="0"/>
                  </a:moveTo>
                  <a:lnTo>
                    <a:pt x="0" y="46292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52" y="2166918"/>
              <a:ext cx="110724" cy="838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72000" y="1742075"/>
              <a:ext cx="1076325" cy="466090"/>
            </a:xfrm>
            <a:custGeom>
              <a:avLst/>
              <a:gdLst/>
              <a:ahLst/>
              <a:cxnLst/>
              <a:rect l="l" t="t" r="r" b="b"/>
              <a:pathLst>
                <a:path w="1076325" h="466089">
                  <a:moveTo>
                    <a:pt x="0" y="0"/>
                  </a:moveTo>
                  <a:lnTo>
                    <a:pt x="1076193" y="46552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6176" y="2169192"/>
              <a:ext cx="110887" cy="822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67149" y="283790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0" y="291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6159" y="3119675"/>
              <a:ext cx="81980" cy="105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753150" y="283790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5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2159" y="3119975"/>
              <a:ext cx="81980" cy="1055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62950" y="283790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0" y="291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1959" y="3119675"/>
              <a:ext cx="81980" cy="105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00709" y="1742075"/>
              <a:ext cx="3371850" cy="855980"/>
            </a:xfrm>
            <a:custGeom>
              <a:avLst/>
              <a:gdLst/>
              <a:ahLst/>
              <a:cxnLst/>
              <a:rect l="l" t="t" r="r" b="b"/>
              <a:pathLst>
                <a:path w="3371850" h="855980">
                  <a:moveTo>
                    <a:pt x="3371290" y="0"/>
                  </a:moveTo>
                  <a:lnTo>
                    <a:pt x="3321860" y="15767"/>
                  </a:lnTo>
                  <a:lnTo>
                    <a:pt x="3276345" y="19144"/>
                  </a:lnTo>
                  <a:lnTo>
                    <a:pt x="3217543" y="21369"/>
                  </a:lnTo>
                  <a:lnTo>
                    <a:pt x="3146403" y="22791"/>
                  </a:lnTo>
                  <a:lnTo>
                    <a:pt x="3106503" y="23309"/>
                  </a:lnTo>
                  <a:lnTo>
                    <a:pt x="3063875" y="23757"/>
                  </a:lnTo>
                  <a:lnTo>
                    <a:pt x="3018636" y="24178"/>
                  </a:lnTo>
                  <a:lnTo>
                    <a:pt x="2970907" y="24615"/>
                  </a:lnTo>
                  <a:lnTo>
                    <a:pt x="2920804" y="25113"/>
                  </a:lnTo>
                  <a:lnTo>
                    <a:pt x="2868448" y="25715"/>
                  </a:lnTo>
                  <a:lnTo>
                    <a:pt x="2813956" y="26464"/>
                  </a:lnTo>
                  <a:lnTo>
                    <a:pt x="2757448" y="27404"/>
                  </a:lnTo>
                  <a:lnTo>
                    <a:pt x="2699042" y="28579"/>
                  </a:lnTo>
                  <a:lnTo>
                    <a:pt x="2638856" y="30031"/>
                  </a:lnTo>
                  <a:lnTo>
                    <a:pt x="2577009" y="31805"/>
                  </a:lnTo>
                  <a:lnTo>
                    <a:pt x="2513620" y="33944"/>
                  </a:lnTo>
                  <a:lnTo>
                    <a:pt x="2448807" y="36491"/>
                  </a:lnTo>
                  <a:lnTo>
                    <a:pt x="2382689" y="39490"/>
                  </a:lnTo>
                  <a:lnTo>
                    <a:pt x="2315385" y="42985"/>
                  </a:lnTo>
                  <a:lnTo>
                    <a:pt x="2247014" y="47020"/>
                  </a:lnTo>
                  <a:lnTo>
                    <a:pt x="2177693" y="51636"/>
                  </a:lnTo>
                  <a:lnTo>
                    <a:pt x="2107542" y="56879"/>
                  </a:lnTo>
                  <a:lnTo>
                    <a:pt x="2036679" y="62792"/>
                  </a:lnTo>
                  <a:lnTo>
                    <a:pt x="1965223" y="69418"/>
                  </a:lnTo>
                  <a:lnTo>
                    <a:pt x="1893293" y="76801"/>
                  </a:lnTo>
                  <a:lnTo>
                    <a:pt x="1821006" y="84984"/>
                  </a:lnTo>
                  <a:lnTo>
                    <a:pt x="1748482" y="94011"/>
                  </a:lnTo>
                  <a:lnTo>
                    <a:pt x="1675840" y="103925"/>
                  </a:lnTo>
                  <a:lnTo>
                    <a:pt x="1622865" y="111735"/>
                  </a:lnTo>
                  <a:lnTo>
                    <a:pt x="1569936" y="120036"/>
                  </a:lnTo>
                  <a:lnTo>
                    <a:pt x="1517098" y="128825"/>
                  </a:lnTo>
                  <a:lnTo>
                    <a:pt x="1464399" y="138098"/>
                  </a:lnTo>
                  <a:lnTo>
                    <a:pt x="1411884" y="147850"/>
                  </a:lnTo>
                  <a:lnTo>
                    <a:pt x="1359599" y="158079"/>
                  </a:lnTo>
                  <a:lnTo>
                    <a:pt x="1307589" y="168780"/>
                  </a:lnTo>
                  <a:lnTo>
                    <a:pt x="1255902" y="179950"/>
                  </a:lnTo>
                  <a:lnTo>
                    <a:pt x="1204583" y="191585"/>
                  </a:lnTo>
                  <a:lnTo>
                    <a:pt x="1153677" y="203681"/>
                  </a:lnTo>
                  <a:lnTo>
                    <a:pt x="1103232" y="216235"/>
                  </a:lnTo>
                  <a:lnTo>
                    <a:pt x="1053292" y="229242"/>
                  </a:lnTo>
                  <a:lnTo>
                    <a:pt x="1003904" y="242699"/>
                  </a:lnTo>
                  <a:lnTo>
                    <a:pt x="955114" y="256603"/>
                  </a:lnTo>
                  <a:lnTo>
                    <a:pt x="906968" y="270949"/>
                  </a:lnTo>
                  <a:lnTo>
                    <a:pt x="859512" y="285734"/>
                  </a:lnTo>
                  <a:lnTo>
                    <a:pt x="812792" y="300954"/>
                  </a:lnTo>
                  <a:lnTo>
                    <a:pt x="766854" y="316605"/>
                  </a:lnTo>
                  <a:lnTo>
                    <a:pt x="721743" y="332684"/>
                  </a:lnTo>
                  <a:lnTo>
                    <a:pt x="677506" y="349186"/>
                  </a:lnTo>
                  <a:lnTo>
                    <a:pt x="634190" y="366109"/>
                  </a:lnTo>
                  <a:lnTo>
                    <a:pt x="591839" y="383448"/>
                  </a:lnTo>
                  <a:lnTo>
                    <a:pt x="550499" y="401199"/>
                  </a:lnTo>
                  <a:lnTo>
                    <a:pt x="510218" y="419359"/>
                  </a:lnTo>
                  <a:lnTo>
                    <a:pt x="458235" y="444202"/>
                  </a:lnTo>
                  <a:lnTo>
                    <a:pt x="408322" y="469756"/>
                  </a:lnTo>
                  <a:lnTo>
                    <a:pt x="360591" y="496013"/>
                  </a:lnTo>
                  <a:lnTo>
                    <a:pt x="315148" y="522963"/>
                  </a:lnTo>
                  <a:lnTo>
                    <a:pt x="272104" y="550597"/>
                  </a:lnTo>
                  <a:lnTo>
                    <a:pt x="231568" y="578907"/>
                  </a:lnTo>
                  <a:lnTo>
                    <a:pt x="193648" y="607884"/>
                  </a:lnTo>
                  <a:lnTo>
                    <a:pt x="158453" y="637519"/>
                  </a:lnTo>
                  <a:lnTo>
                    <a:pt x="126093" y="667803"/>
                  </a:lnTo>
                  <a:lnTo>
                    <a:pt x="93211" y="702637"/>
                  </a:lnTo>
                  <a:lnTo>
                    <a:pt x="64210" y="738269"/>
                  </a:lnTo>
                  <a:lnTo>
                    <a:pt x="39245" y="774685"/>
                  </a:lnTo>
                  <a:lnTo>
                    <a:pt x="18471" y="811874"/>
                  </a:lnTo>
                  <a:lnTo>
                    <a:pt x="2044" y="849822"/>
                  </a:lnTo>
                  <a:lnTo>
                    <a:pt x="303" y="854619"/>
                  </a:lnTo>
                  <a:lnTo>
                    <a:pt x="0" y="85549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0185" y="2582646"/>
              <a:ext cx="81047" cy="109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16" y="356125"/>
            <a:ext cx="10966337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99617">
              <a:lnSpc>
                <a:spcPct val="100000"/>
              </a:lnSpc>
              <a:spcBef>
                <a:spcPts val="133"/>
              </a:spcBef>
            </a:pPr>
            <a:r>
              <a:rPr sz="4000" spc="-27" dirty="0"/>
              <a:t>Inception</a:t>
            </a:r>
            <a:r>
              <a:rPr sz="4000" spc="-160" dirty="0"/>
              <a:t> </a:t>
            </a:r>
            <a:r>
              <a:rPr sz="4000" dirty="0"/>
              <a:t>Module</a:t>
            </a:r>
            <a:r>
              <a:rPr sz="4000" spc="-160" dirty="0"/>
              <a:t> </a:t>
            </a:r>
            <a:r>
              <a:rPr sz="4000" spc="-13" dirty="0"/>
              <a:t>with</a:t>
            </a:r>
            <a:r>
              <a:rPr sz="4000" spc="-160" dirty="0"/>
              <a:t> </a:t>
            </a:r>
            <a:r>
              <a:rPr sz="4000" spc="-33" dirty="0"/>
              <a:t>Dimensionality</a:t>
            </a:r>
            <a:r>
              <a:rPr sz="4000" spc="-152" dirty="0"/>
              <a:t> </a:t>
            </a:r>
            <a:r>
              <a:rPr sz="4000" spc="-13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401" y="15427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321725">
              <a:spcBef>
                <a:spcPts val="152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266" y="36134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9267" y="4324667"/>
            <a:ext cx="2627207" cy="780627"/>
          </a:xfrm>
          <a:custGeom>
            <a:avLst/>
            <a:gdLst/>
            <a:ahLst/>
            <a:cxnLst/>
            <a:rect l="l" t="t" r="r" b="b"/>
            <a:pathLst>
              <a:path w="1970404" h="585470">
                <a:moveTo>
                  <a:pt x="1970399" y="584999"/>
                </a:moveTo>
                <a:lnTo>
                  <a:pt x="0" y="584999"/>
                </a:lnTo>
                <a:lnTo>
                  <a:pt x="0" y="0"/>
                </a:lnTo>
                <a:lnTo>
                  <a:pt x="1970399" y="0"/>
                </a:lnTo>
                <a:lnTo>
                  <a:pt x="1970399" y="5849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3882033" y="4501391"/>
            <a:ext cx="148082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7267" y="4324933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3667" y="30038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298019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2401" y="5785767"/>
            <a:ext cx="2627207" cy="736654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6773" rIns="0" bIns="0" rtlCol="0">
            <a:spAutoFit/>
          </a:bodyPr>
          <a:lstStyle/>
          <a:p>
            <a:pPr marL="325112" marR="317492" indent="647684">
              <a:lnSpc>
                <a:spcPct val="101000"/>
              </a:lnSpc>
              <a:spcBef>
                <a:spcPts val="53"/>
              </a:spcBef>
            </a:pPr>
            <a:r>
              <a:rPr sz="2400" spc="-13" dirty="0">
                <a:latin typeface="Roboto"/>
                <a:cs typeface="Roboto"/>
              </a:rPr>
              <a:t>Filter </a:t>
            </a:r>
            <a:r>
              <a:rPr sz="2400" spc="-27" dirty="0">
                <a:latin typeface="Roboto"/>
                <a:cs typeface="Roboto"/>
              </a:rPr>
              <a:t>Concatenation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0166" y="2310068"/>
            <a:ext cx="5983393" cy="3473873"/>
            <a:chOff x="3457624" y="1732550"/>
            <a:chExt cx="4487545" cy="2605405"/>
          </a:xfrm>
        </p:grpSpPr>
        <p:sp>
          <p:nvSpPr>
            <p:cNvPr id="11" name="object 11"/>
            <p:cNvSpPr/>
            <p:nvPr/>
          </p:nvSpPr>
          <p:spPr>
            <a:xfrm>
              <a:off x="4572000" y="1742075"/>
              <a:ext cx="3277870" cy="494030"/>
            </a:xfrm>
            <a:custGeom>
              <a:avLst/>
              <a:gdLst/>
              <a:ahLst/>
              <a:cxnLst/>
              <a:rect l="l" t="t" r="r" b="b"/>
              <a:pathLst>
                <a:path w="3277870" h="494030">
                  <a:moveTo>
                    <a:pt x="0" y="0"/>
                  </a:moveTo>
                  <a:lnTo>
                    <a:pt x="3277875" y="49387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662" y="2195306"/>
              <a:ext cx="109224" cy="8127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67149" y="3828500"/>
              <a:ext cx="1001394" cy="463550"/>
            </a:xfrm>
            <a:custGeom>
              <a:avLst/>
              <a:gdLst/>
              <a:ahLst/>
              <a:cxnLst/>
              <a:rect l="l" t="t" r="r" b="b"/>
              <a:pathLst>
                <a:path w="1001395" h="463550">
                  <a:moveTo>
                    <a:pt x="0" y="0"/>
                  </a:moveTo>
                  <a:lnTo>
                    <a:pt x="1001153" y="46292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573" y="4253343"/>
              <a:ext cx="110724" cy="838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76965" y="3828700"/>
              <a:ext cx="1076325" cy="465455"/>
            </a:xfrm>
            <a:custGeom>
              <a:avLst/>
              <a:gdLst/>
              <a:ahLst/>
              <a:cxnLst/>
              <a:rect l="l" t="t" r="r" b="b"/>
              <a:pathLst>
                <a:path w="1076325" h="465454">
                  <a:moveTo>
                    <a:pt x="1076184" y="0"/>
                  </a:moveTo>
                  <a:lnTo>
                    <a:pt x="0" y="46524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8087" y="4255536"/>
              <a:ext cx="110888" cy="8223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357267" y="30038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09267" y="3003867"/>
            <a:ext cx="2627207" cy="780627"/>
          </a:xfrm>
          <a:custGeom>
            <a:avLst/>
            <a:gdLst/>
            <a:ahLst/>
            <a:cxnLst/>
            <a:rect l="l" t="t" r="r" b="b"/>
            <a:pathLst>
              <a:path w="1970404" h="585469">
                <a:moveTo>
                  <a:pt x="1970399" y="584999"/>
                </a:moveTo>
                <a:lnTo>
                  <a:pt x="0" y="584999"/>
                </a:lnTo>
                <a:lnTo>
                  <a:pt x="0" y="0"/>
                </a:lnTo>
                <a:lnTo>
                  <a:pt x="1970399" y="0"/>
                </a:lnTo>
                <a:lnTo>
                  <a:pt x="1970399" y="5849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3309267" y="3180591"/>
            <a:ext cx="26272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89265">
              <a:spcBef>
                <a:spcPts val="133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3667" y="4324667"/>
            <a:ext cx="2627207" cy="56425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93040" rIns="0" bIns="0" rtlCol="0">
            <a:spAutoFit/>
          </a:bodyPr>
          <a:lstStyle/>
          <a:p>
            <a:pPr marL="589265">
              <a:spcBef>
                <a:spcPts val="152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6914" y="2310067"/>
            <a:ext cx="9125373" cy="3507740"/>
            <a:chOff x="1160185" y="1732550"/>
            <a:chExt cx="6844030" cy="2630805"/>
          </a:xfrm>
        </p:grpSpPr>
        <p:sp>
          <p:nvSpPr>
            <p:cNvPr id="22" name="object 22"/>
            <p:cNvSpPr/>
            <p:nvPr/>
          </p:nvSpPr>
          <p:spPr>
            <a:xfrm>
              <a:off x="3570845" y="1742075"/>
              <a:ext cx="1001394" cy="463550"/>
            </a:xfrm>
            <a:custGeom>
              <a:avLst/>
              <a:gdLst/>
              <a:ahLst/>
              <a:cxnLst/>
              <a:rect l="l" t="t" r="r" b="b"/>
              <a:pathLst>
                <a:path w="1001395" h="463550">
                  <a:moveTo>
                    <a:pt x="1001153" y="0"/>
                  </a:moveTo>
                  <a:lnTo>
                    <a:pt x="0" y="46292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2852" y="2166918"/>
              <a:ext cx="110724" cy="8389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72000" y="1742075"/>
              <a:ext cx="1076325" cy="466090"/>
            </a:xfrm>
            <a:custGeom>
              <a:avLst/>
              <a:gdLst/>
              <a:ahLst/>
              <a:cxnLst/>
              <a:rect l="l" t="t" r="r" b="b"/>
              <a:pathLst>
                <a:path w="1076325" h="466089">
                  <a:moveTo>
                    <a:pt x="0" y="0"/>
                  </a:moveTo>
                  <a:lnTo>
                    <a:pt x="1076193" y="46552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6176" y="2169192"/>
              <a:ext cx="110887" cy="8225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467149" y="283790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0" y="291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6159" y="3119675"/>
              <a:ext cx="81980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753150" y="283790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5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159" y="3119975"/>
              <a:ext cx="81980" cy="10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962950" y="283790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0" y="291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1959" y="3119675"/>
              <a:ext cx="81980" cy="1055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85074" y="3828500"/>
              <a:ext cx="3277870" cy="494030"/>
            </a:xfrm>
            <a:custGeom>
              <a:avLst/>
              <a:gdLst/>
              <a:ahLst/>
              <a:cxnLst/>
              <a:rect l="l" t="t" r="r" b="b"/>
              <a:pathLst>
                <a:path w="3277870" h="494029">
                  <a:moveTo>
                    <a:pt x="3277875" y="0"/>
                  </a:moveTo>
                  <a:lnTo>
                    <a:pt x="0" y="49387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0063" y="4281731"/>
              <a:ext cx="109223" cy="8127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00709" y="1742075"/>
              <a:ext cx="3371850" cy="855980"/>
            </a:xfrm>
            <a:custGeom>
              <a:avLst/>
              <a:gdLst/>
              <a:ahLst/>
              <a:cxnLst/>
              <a:rect l="l" t="t" r="r" b="b"/>
              <a:pathLst>
                <a:path w="3371850" h="855980">
                  <a:moveTo>
                    <a:pt x="3371290" y="0"/>
                  </a:moveTo>
                  <a:lnTo>
                    <a:pt x="3321860" y="15767"/>
                  </a:lnTo>
                  <a:lnTo>
                    <a:pt x="3276345" y="19144"/>
                  </a:lnTo>
                  <a:lnTo>
                    <a:pt x="3217543" y="21369"/>
                  </a:lnTo>
                  <a:lnTo>
                    <a:pt x="3146403" y="22791"/>
                  </a:lnTo>
                  <a:lnTo>
                    <a:pt x="3106503" y="23309"/>
                  </a:lnTo>
                  <a:lnTo>
                    <a:pt x="3063875" y="23757"/>
                  </a:lnTo>
                  <a:lnTo>
                    <a:pt x="3018636" y="24178"/>
                  </a:lnTo>
                  <a:lnTo>
                    <a:pt x="2970907" y="24615"/>
                  </a:lnTo>
                  <a:lnTo>
                    <a:pt x="2920804" y="25113"/>
                  </a:lnTo>
                  <a:lnTo>
                    <a:pt x="2868448" y="25715"/>
                  </a:lnTo>
                  <a:lnTo>
                    <a:pt x="2813956" y="26464"/>
                  </a:lnTo>
                  <a:lnTo>
                    <a:pt x="2757448" y="27404"/>
                  </a:lnTo>
                  <a:lnTo>
                    <a:pt x="2699042" y="28579"/>
                  </a:lnTo>
                  <a:lnTo>
                    <a:pt x="2638856" y="30031"/>
                  </a:lnTo>
                  <a:lnTo>
                    <a:pt x="2577009" y="31805"/>
                  </a:lnTo>
                  <a:lnTo>
                    <a:pt x="2513620" y="33944"/>
                  </a:lnTo>
                  <a:lnTo>
                    <a:pt x="2448807" y="36491"/>
                  </a:lnTo>
                  <a:lnTo>
                    <a:pt x="2382689" y="39490"/>
                  </a:lnTo>
                  <a:lnTo>
                    <a:pt x="2315385" y="42985"/>
                  </a:lnTo>
                  <a:lnTo>
                    <a:pt x="2247014" y="47020"/>
                  </a:lnTo>
                  <a:lnTo>
                    <a:pt x="2177693" y="51636"/>
                  </a:lnTo>
                  <a:lnTo>
                    <a:pt x="2107542" y="56879"/>
                  </a:lnTo>
                  <a:lnTo>
                    <a:pt x="2036679" y="62792"/>
                  </a:lnTo>
                  <a:lnTo>
                    <a:pt x="1965223" y="69418"/>
                  </a:lnTo>
                  <a:lnTo>
                    <a:pt x="1893293" y="76801"/>
                  </a:lnTo>
                  <a:lnTo>
                    <a:pt x="1821006" y="84984"/>
                  </a:lnTo>
                  <a:lnTo>
                    <a:pt x="1748482" y="94011"/>
                  </a:lnTo>
                  <a:lnTo>
                    <a:pt x="1675840" y="103925"/>
                  </a:lnTo>
                  <a:lnTo>
                    <a:pt x="1622865" y="111735"/>
                  </a:lnTo>
                  <a:lnTo>
                    <a:pt x="1569936" y="120036"/>
                  </a:lnTo>
                  <a:lnTo>
                    <a:pt x="1517098" y="128825"/>
                  </a:lnTo>
                  <a:lnTo>
                    <a:pt x="1464399" y="138098"/>
                  </a:lnTo>
                  <a:lnTo>
                    <a:pt x="1411884" y="147850"/>
                  </a:lnTo>
                  <a:lnTo>
                    <a:pt x="1359599" y="158079"/>
                  </a:lnTo>
                  <a:lnTo>
                    <a:pt x="1307589" y="168780"/>
                  </a:lnTo>
                  <a:lnTo>
                    <a:pt x="1255902" y="179950"/>
                  </a:lnTo>
                  <a:lnTo>
                    <a:pt x="1204583" y="191585"/>
                  </a:lnTo>
                  <a:lnTo>
                    <a:pt x="1153677" y="203681"/>
                  </a:lnTo>
                  <a:lnTo>
                    <a:pt x="1103232" y="216235"/>
                  </a:lnTo>
                  <a:lnTo>
                    <a:pt x="1053292" y="229242"/>
                  </a:lnTo>
                  <a:lnTo>
                    <a:pt x="1003904" y="242699"/>
                  </a:lnTo>
                  <a:lnTo>
                    <a:pt x="955114" y="256603"/>
                  </a:lnTo>
                  <a:lnTo>
                    <a:pt x="906968" y="270949"/>
                  </a:lnTo>
                  <a:lnTo>
                    <a:pt x="859512" y="285734"/>
                  </a:lnTo>
                  <a:lnTo>
                    <a:pt x="812792" y="300954"/>
                  </a:lnTo>
                  <a:lnTo>
                    <a:pt x="766854" y="316605"/>
                  </a:lnTo>
                  <a:lnTo>
                    <a:pt x="721743" y="332684"/>
                  </a:lnTo>
                  <a:lnTo>
                    <a:pt x="677506" y="349186"/>
                  </a:lnTo>
                  <a:lnTo>
                    <a:pt x="634190" y="366109"/>
                  </a:lnTo>
                  <a:lnTo>
                    <a:pt x="591839" y="383448"/>
                  </a:lnTo>
                  <a:lnTo>
                    <a:pt x="550499" y="401199"/>
                  </a:lnTo>
                  <a:lnTo>
                    <a:pt x="510218" y="419359"/>
                  </a:lnTo>
                  <a:lnTo>
                    <a:pt x="458235" y="444202"/>
                  </a:lnTo>
                  <a:lnTo>
                    <a:pt x="408322" y="469756"/>
                  </a:lnTo>
                  <a:lnTo>
                    <a:pt x="360591" y="496013"/>
                  </a:lnTo>
                  <a:lnTo>
                    <a:pt x="315148" y="522963"/>
                  </a:lnTo>
                  <a:lnTo>
                    <a:pt x="272104" y="550597"/>
                  </a:lnTo>
                  <a:lnTo>
                    <a:pt x="231568" y="578907"/>
                  </a:lnTo>
                  <a:lnTo>
                    <a:pt x="193648" y="607884"/>
                  </a:lnTo>
                  <a:lnTo>
                    <a:pt x="158453" y="637519"/>
                  </a:lnTo>
                  <a:lnTo>
                    <a:pt x="126093" y="667803"/>
                  </a:lnTo>
                  <a:lnTo>
                    <a:pt x="93211" y="702637"/>
                  </a:lnTo>
                  <a:lnTo>
                    <a:pt x="64210" y="738269"/>
                  </a:lnTo>
                  <a:lnTo>
                    <a:pt x="39245" y="774685"/>
                  </a:lnTo>
                  <a:lnTo>
                    <a:pt x="18471" y="811874"/>
                  </a:lnTo>
                  <a:lnTo>
                    <a:pt x="2044" y="849822"/>
                  </a:lnTo>
                  <a:lnTo>
                    <a:pt x="303" y="854619"/>
                  </a:lnTo>
                  <a:lnTo>
                    <a:pt x="0" y="85549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185" y="2582646"/>
              <a:ext cx="81047" cy="10961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81149" y="3295100"/>
              <a:ext cx="3285490" cy="1002030"/>
            </a:xfrm>
            <a:custGeom>
              <a:avLst/>
              <a:gdLst/>
              <a:ahLst/>
              <a:cxnLst/>
              <a:rect l="l" t="t" r="r" b="b"/>
              <a:pathLst>
                <a:path w="3285490" h="1002029">
                  <a:moveTo>
                    <a:pt x="0" y="0"/>
                  </a:moveTo>
                  <a:lnTo>
                    <a:pt x="5416" y="59366"/>
                  </a:lnTo>
                  <a:lnTo>
                    <a:pt x="21324" y="117015"/>
                  </a:lnTo>
                  <a:lnTo>
                    <a:pt x="47212" y="172920"/>
                  </a:lnTo>
                  <a:lnTo>
                    <a:pt x="82568" y="227059"/>
                  </a:lnTo>
                  <a:lnTo>
                    <a:pt x="126880" y="279407"/>
                  </a:lnTo>
                  <a:lnTo>
                    <a:pt x="179637" y="329940"/>
                  </a:lnTo>
                  <a:lnTo>
                    <a:pt x="209023" y="354519"/>
                  </a:lnTo>
                  <a:lnTo>
                    <a:pt x="240327" y="378634"/>
                  </a:lnTo>
                  <a:lnTo>
                    <a:pt x="273487" y="402284"/>
                  </a:lnTo>
                  <a:lnTo>
                    <a:pt x="308438" y="425465"/>
                  </a:lnTo>
                  <a:lnTo>
                    <a:pt x="345116" y="448174"/>
                  </a:lnTo>
                  <a:lnTo>
                    <a:pt x="383457" y="470409"/>
                  </a:lnTo>
                  <a:lnTo>
                    <a:pt x="423398" y="492165"/>
                  </a:lnTo>
                  <a:lnTo>
                    <a:pt x="464874" y="513441"/>
                  </a:lnTo>
                  <a:lnTo>
                    <a:pt x="507822" y="534232"/>
                  </a:lnTo>
                  <a:lnTo>
                    <a:pt x="552177" y="554537"/>
                  </a:lnTo>
                  <a:lnTo>
                    <a:pt x="597876" y="574352"/>
                  </a:lnTo>
                  <a:lnTo>
                    <a:pt x="644854" y="593674"/>
                  </a:lnTo>
                  <a:lnTo>
                    <a:pt x="693047" y="612500"/>
                  </a:lnTo>
                  <a:lnTo>
                    <a:pt x="742392" y="630827"/>
                  </a:lnTo>
                  <a:lnTo>
                    <a:pt x="792824" y="648652"/>
                  </a:lnTo>
                  <a:lnTo>
                    <a:pt x="844281" y="665972"/>
                  </a:lnTo>
                  <a:lnTo>
                    <a:pt x="896696" y="682784"/>
                  </a:lnTo>
                  <a:lnTo>
                    <a:pt x="950008" y="699085"/>
                  </a:lnTo>
                  <a:lnTo>
                    <a:pt x="1004151" y="714872"/>
                  </a:lnTo>
                  <a:lnTo>
                    <a:pt x="1059061" y="730142"/>
                  </a:lnTo>
                  <a:lnTo>
                    <a:pt x="1114676" y="744892"/>
                  </a:lnTo>
                  <a:lnTo>
                    <a:pt x="1170930" y="759119"/>
                  </a:lnTo>
                  <a:lnTo>
                    <a:pt x="1227760" y="772819"/>
                  </a:lnTo>
                  <a:lnTo>
                    <a:pt x="1285101" y="785991"/>
                  </a:lnTo>
                  <a:lnTo>
                    <a:pt x="1342891" y="798631"/>
                  </a:lnTo>
                  <a:lnTo>
                    <a:pt x="1401064" y="810735"/>
                  </a:lnTo>
                  <a:lnTo>
                    <a:pt x="1459557" y="822301"/>
                  </a:lnTo>
                  <a:lnTo>
                    <a:pt x="1518307" y="833326"/>
                  </a:lnTo>
                  <a:lnTo>
                    <a:pt x="1577248" y="843807"/>
                  </a:lnTo>
                  <a:lnTo>
                    <a:pt x="1636317" y="853740"/>
                  </a:lnTo>
                  <a:lnTo>
                    <a:pt x="1695449" y="863124"/>
                  </a:lnTo>
                  <a:lnTo>
                    <a:pt x="1750727" y="871398"/>
                  </a:lnTo>
                  <a:lnTo>
                    <a:pt x="1805953" y="879208"/>
                  </a:lnTo>
                  <a:lnTo>
                    <a:pt x="1861074" y="886572"/>
                  </a:lnTo>
                  <a:lnTo>
                    <a:pt x="1916038" y="893508"/>
                  </a:lnTo>
                  <a:lnTo>
                    <a:pt x="1970793" y="900034"/>
                  </a:lnTo>
                  <a:lnTo>
                    <a:pt x="2025287" y="906170"/>
                  </a:lnTo>
                  <a:lnTo>
                    <a:pt x="2079467" y="911934"/>
                  </a:lnTo>
                  <a:lnTo>
                    <a:pt x="2133282" y="917344"/>
                  </a:lnTo>
                  <a:lnTo>
                    <a:pt x="2186678" y="922419"/>
                  </a:lnTo>
                  <a:lnTo>
                    <a:pt x="2239604" y="927178"/>
                  </a:lnTo>
                  <a:lnTo>
                    <a:pt x="2292008" y="931639"/>
                  </a:lnTo>
                  <a:lnTo>
                    <a:pt x="2343837" y="935821"/>
                  </a:lnTo>
                  <a:lnTo>
                    <a:pt x="2395039" y="939742"/>
                  </a:lnTo>
                  <a:lnTo>
                    <a:pt x="2445561" y="943421"/>
                  </a:lnTo>
                  <a:lnTo>
                    <a:pt x="2495352" y="946876"/>
                  </a:lnTo>
                  <a:lnTo>
                    <a:pt x="2544359" y="950126"/>
                  </a:lnTo>
                  <a:lnTo>
                    <a:pt x="2592530" y="953190"/>
                  </a:lnTo>
                  <a:lnTo>
                    <a:pt x="2639813" y="956085"/>
                  </a:lnTo>
                  <a:lnTo>
                    <a:pt x="2686155" y="958831"/>
                  </a:lnTo>
                  <a:lnTo>
                    <a:pt x="2731504" y="961447"/>
                  </a:lnTo>
                  <a:lnTo>
                    <a:pt x="2775808" y="963950"/>
                  </a:lnTo>
                  <a:lnTo>
                    <a:pt x="2819014" y="966359"/>
                  </a:lnTo>
                  <a:lnTo>
                    <a:pt x="2861071" y="968693"/>
                  </a:lnTo>
                  <a:lnTo>
                    <a:pt x="2919409" y="971953"/>
                  </a:lnTo>
                  <a:lnTo>
                    <a:pt x="2975109" y="975152"/>
                  </a:lnTo>
                  <a:lnTo>
                    <a:pt x="3028014" y="978344"/>
                  </a:lnTo>
                  <a:lnTo>
                    <a:pt x="3077970" y="981584"/>
                  </a:lnTo>
                  <a:lnTo>
                    <a:pt x="3124821" y="984928"/>
                  </a:lnTo>
                  <a:lnTo>
                    <a:pt x="3168413" y="988430"/>
                  </a:lnTo>
                  <a:lnTo>
                    <a:pt x="3208590" y="992146"/>
                  </a:lnTo>
                  <a:lnTo>
                    <a:pt x="3253772" y="997175"/>
                  </a:lnTo>
                  <a:lnTo>
                    <a:pt x="3278078" y="1000439"/>
                  </a:lnTo>
                  <a:lnTo>
                    <a:pt x="3284931" y="100145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4763" y="4257863"/>
              <a:ext cx="110991" cy="806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25346"/>
            <a:ext cx="963889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053115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67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7" dirty="0"/>
              <a:t>Inception</a:t>
            </a:r>
            <a:r>
              <a:rPr spc="-60" dirty="0"/>
              <a:t> </a:t>
            </a:r>
            <a:r>
              <a:rPr spc="-13" dirty="0"/>
              <a:t>Module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1009117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053115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67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7" dirty="0"/>
              <a:t>Inception</a:t>
            </a:r>
            <a:r>
              <a:rPr spc="-60" dirty="0"/>
              <a:t> </a:t>
            </a:r>
            <a:r>
              <a:rPr spc="-13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3" y="1807975"/>
            <a:ext cx="67081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No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need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worry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about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deciding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size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256520"/>
            <a:ext cx="1033698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053115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67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7" dirty="0"/>
              <a:t>Inception</a:t>
            </a:r>
            <a:r>
              <a:rPr spc="-60" dirty="0"/>
              <a:t> </a:t>
            </a:r>
            <a:r>
              <a:rPr spc="-13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3" y="1807975"/>
            <a:ext cx="10479193" cy="14841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No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need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worry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about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deciding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size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28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Reduces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number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operations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using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dimensionality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reduction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module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1056312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053115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Advantages</a:t>
            </a:r>
            <a:r>
              <a:rPr spc="-67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7" dirty="0"/>
              <a:t>Inception</a:t>
            </a:r>
            <a:r>
              <a:rPr spc="-60" dirty="0"/>
              <a:t> </a:t>
            </a:r>
            <a:r>
              <a:rPr spc="-13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333" y="1807976"/>
            <a:ext cx="10479193" cy="25819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No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need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worry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about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deciding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size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28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Reduces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number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operations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using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dimensionality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reduction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module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28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Can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build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deeper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networks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223" y="2840319"/>
            <a:ext cx="677949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67" dirty="0"/>
              <a:t> </a:t>
            </a:r>
            <a:r>
              <a:rPr dirty="0"/>
              <a:t>V1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65" y="1102300"/>
            <a:ext cx="5863899" cy="55996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87694"/>
            <a:ext cx="949140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737205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67" dirty="0"/>
              <a:t> </a:t>
            </a:r>
            <a:r>
              <a:rPr dirty="0"/>
              <a:t>V1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3" dirty="0"/>
              <a:t>GoogLeNet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665" y="1424707"/>
            <a:ext cx="28989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2014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730" y="245516"/>
            <a:ext cx="714390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AlexNet </a:t>
            </a:r>
            <a:r>
              <a:rPr dirty="0">
                <a:latin typeface="Arial MT"/>
                <a:cs typeface="Arial MT"/>
              </a:rPr>
              <a:t>→</a:t>
            </a:r>
            <a:r>
              <a:rPr spc="-127" dirty="0">
                <a:latin typeface="Arial MT"/>
                <a:cs typeface="Arial MT"/>
              </a:rPr>
              <a:t> </a:t>
            </a:r>
            <a:r>
              <a:rPr spc="-120" dirty="0"/>
              <a:t>VGG-</a:t>
            </a:r>
            <a:r>
              <a:rPr spc="-33" dirty="0"/>
              <a:t>16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3650" y="2508316"/>
          <a:ext cx="6434666" cy="183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dirty="0">
                          <a:latin typeface="Roboto"/>
                          <a:cs typeface="Roboto"/>
                        </a:rPr>
                        <a:t>#</a:t>
                      </a:r>
                      <a:r>
                        <a:rPr sz="2400" b="1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layers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AlexNet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8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70" dirty="0">
                          <a:latin typeface="Roboto"/>
                          <a:cs typeface="Roboto"/>
                        </a:rPr>
                        <a:t>VGG-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16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25" dirty="0">
                          <a:latin typeface="Roboto"/>
                          <a:cs typeface="Roboto"/>
                        </a:rPr>
                        <a:t>16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24707"/>
            <a:ext cx="615018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2014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325346"/>
            <a:ext cx="978637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737205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67" dirty="0"/>
              <a:t> </a:t>
            </a:r>
            <a:r>
              <a:rPr dirty="0"/>
              <a:t>V1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24707"/>
            <a:ext cx="7018867" cy="24126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2014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1016173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737205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67" dirty="0"/>
              <a:t> </a:t>
            </a:r>
            <a:r>
              <a:rPr dirty="0"/>
              <a:t>V1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24707"/>
            <a:ext cx="7018867" cy="29614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2014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9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modules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71154"/>
            <a:ext cx="98552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737205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67" dirty="0"/>
              <a:t> </a:t>
            </a:r>
            <a:r>
              <a:rPr dirty="0"/>
              <a:t>V1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24707"/>
            <a:ext cx="7018867" cy="35103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2014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9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modules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fully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71154"/>
            <a:ext cx="9815871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737205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67" dirty="0"/>
              <a:t> </a:t>
            </a:r>
            <a:r>
              <a:rPr dirty="0"/>
              <a:t>V1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24707"/>
            <a:ext cx="7018867" cy="42490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Proposed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2014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9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modules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fully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 lvl="1">
              <a:spcBef>
                <a:spcPts val="33"/>
              </a:spcBef>
              <a:buFont typeface="Arial MT"/>
              <a:buChar char="○"/>
            </a:pPr>
            <a:endParaRPr sz="240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Trained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on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imagenet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dataset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1016173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737205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Inception</a:t>
            </a:r>
            <a:r>
              <a:rPr spc="-67" dirty="0"/>
              <a:t> </a:t>
            </a:r>
            <a:r>
              <a:rPr dirty="0"/>
              <a:t>V1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48" y="1142027"/>
            <a:ext cx="9510299" cy="50262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58197"/>
            <a:ext cx="951029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4" y="1368178"/>
            <a:ext cx="9487709" cy="712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30378"/>
            <a:ext cx="91276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4" y="2282572"/>
            <a:ext cx="9487709" cy="928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33270"/>
            <a:ext cx="948770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4" y="2164586"/>
            <a:ext cx="9487709" cy="11679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1928613"/>
            <a:ext cx="9487745" cy="1168400"/>
            <a:chOff x="1005625" y="686916"/>
            <a:chExt cx="7115809" cy="876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6"/>
              <a:ext cx="7115782" cy="875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9474" y="1194799"/>
              <a:ext cx="934719" cy="179705"/>
            </a:xfrm>
            <a:custGeom>
              <a:avLst/>
              <a:gdLst/>
              <a:ahLst/>
              <a:cxnLst/>
              <a:rect l="l" t="t" r="r" b="b"/>
              <a:pathLst>
                <a:path w="934720" h="179705">
                  <a:moveTo>
                    <a:pt x="0" y="0"/>
                  </a:moveTo>
                  <a:lnTo>
                    <a:pt x="934199" y="0"/>
                  </a:lnTo>
                  <a:lnTo>
                    <a:pt x="9341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48" y="245516"/>
            <a:ext cx="518728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AlexNet </a:t>
            </a:r>
            <a:r>
              <a:rPr dirty="0">
                <a:latin typeface="Arial MT"/>
                <a:cs typeface="Arial MT"/>
              </a:rPr>
              <a:t>→</a:t>
            </a:r>
            <a:r>
              <a:rPr spc="-127" dirty="0">
                <a:latin typeface="Arial MT"/>
                <a:cs typeface="Arial MT"/>
              </a:rPr>
              <a:t> </a:t>
            </a:r>
            <a:r>
              <a:rPr spc="-120" dirty="0"/>
              <a:t>VGG-</a:t>
            </a:r>
            <a:r>
              <a:rPr spc="-33" dirty="0"/>
              <a:t>16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3650" y="2508316"/>
          <a:ext cx="9651999" cy="183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Model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dirty="0">
                          <a:latin typeface="Roboto"/>
                          <a:cs typeface="Roboto"/>
                        </a:rPr>
                        <a:t>#</a:t>
                      </a:r>
                      <a:r>
                        <a:rPr sz="2400" b="1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layers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b="1" spc="-10" dirty="0">
                          <a:latin typeface="Roboto"/>
                          <a:cs typeface="Roboto"/>
                        </a:rPr>
                        <a:t>Maximum</a:t>
                      </a:r>
                      <a:r>
                        <a:rPr sz="2400" b="1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b="1" dirty="0">
                          <a:latin typeface="Roboto"/>
                          <a:cs typeface="Roboto"/>
                        </a:rPr>
                        <a:t>#</a:t>
                      </a:r>
                      <a:r>
                        <a:rPr sz="2400" b="1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2400" b="1" spc="-10" dirty="0">
                          <a:latin typeface="Roboto"/>
                          <a:cs typeface="Roboto"/>
                        </a:rPr>
                        <a:t>filters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10" dirty="0">
                          <a:latin typeface="Roboto"/>
                          <a:cs typeface="Roboto"/>
                        </a:rPr>
                        <a:t>AlexNet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0" dirty="0">
                          <a:latin typeface="Roboto"/>
                          <a:cs typeface="Roboto"/>
                        </a:rPr>
                        <a:t>8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25" dirty="0">
                          <a:latin typeface="Roboto"/>
                          <a:cs typeface="Roboto"/>
                        </a:rPr>
                        <a:t>384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70" dirty="0">
                          <a:latin typeface="Roboto"/>
                          <a:cs typeface="Roboto"/>
                        </a:rPr>
                        <a:t>VGG-</a:t>
                      </a:r>
                      <a:r>
                        <a:rPr sz="2400" spc="-25" dirty="0">
                          <a:latin typeface="Roboto"/>
                          <a:cs typeface="Roboto"/>
                        </a:rPr>
                        <a:t>16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25" dirty="0">
                          <a:latin typeface="Roboto"/>
                          <a:cs typeface="Roboto"/>
                        </a:rPr>
                        <a:t>16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25" dirty="0">
                          <a:latin typeface="Roboto"/>
                          <a:cs typeface="Roboto"/>
                        </a:rPr>
                        <a:t>512</a:t>
                      </a:r>
                      <a:endParaRPr sz="2400">
                        <a:latin typeface="Roboto"/>
                        <a:cs typeface="Roboto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1908949"/>
            <a:ext cx="9487745" cy="1181100"/>
            <a:chOff x="1005625" y="686916"/>
            <a:chExt cx="7115809" cy="885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6"/>
              <a:ext cx="7115782" cy="875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94200" y="1383475"/>
              <a:ext cx="548005" cy="179705"/>
            </a:xfrm>
            <a:custGeom>
              <a:avLst/>
              <a:gdLst/>
              <a:ahLst/>
              <a:cxnLst/>
              <a:rect l="l" t="t" r="r" b="b"/>
              <a:pathLst>
                <a:path w="548004" h="179705">
                  <a:moveTo>
                    <a:pt x="0" y="0"/>
                  </a:moveTo>
                  <a:lnTo>
                    <a:pt x="547499" y="0"/>
                  </a:lnTo>
                  <a:lnTo>
                    <a:pt x="5474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8" name="object 8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17600" y="1033270"/>
            <a:ext cx="971094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2449723"/>
            <a:ext cx="9487745" cy="1181100"/>
            <a:chOff x="1005625" y="686916"/>
            <a:chExt cx="7115809" cy="885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6"/>
              <a:ext cx="7115782" cy="875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94200" y="1383475"/>
              <a:ext cx="548005" cy="179705"/>
            </a:xfrm>
            <a:custGeom>
              <a:avLst/>
              <a:gdLst/>
              <a:ahLst/>
              <a:cxnLst/>
              <a:rect l="l" t="t" r="r" b="b"/>
              <a:pathLst>
                <a:path w="548004" h="179705">
                  <a:moveTo>
                    <a:pt x="0" y="0"/>
                  </a:moveTo>
                  <a:lnTo>
                    <a:pt x="547499" y="0"/>
                  </a:lnTo>
                  <a:lnTo>
                    <a:pt x="5474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8" name="object 8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907845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2164587"/>
            <a:ext cx="9487745" cy="1181100"/>
            <a:chOff x="1005625" y="686916"/>
            <a:chExt cx="7115809" cy="885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6"/>
              <a:ext cx="7115782" cy="875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7600" y="1383475"/>
              <a:ext cx="548005" cy="179705"/>
            </a:xfrm>
            <a:custGeom>
              <a:avLst/>
              <a:gdLst/>
              <a:ahLst/>
              <a:cxnLst/>
              <a:rect l="l" t="t" r="r" b="b"/>
              <a:pathLst>
                <a:path w="548004" h="179705">
                  <a:moveTo>
                    <a:pt x="0" y="0"/>
                  </a:moveTo>
                  <a:lnTo>
                    <a:pt x="547499" y="0"/>
                  </a:lnTo>
                  <a:lnTo>
                    <a:pt x="5474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8" name="object 8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7766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192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10965" y="4187145"/>
            <a:ext cx="601979" cy="110067"/>
            <a:chOff x="5333224" y="3140359"/>
            <a:chExt cx="451484" cy="82550"/>
          </a:xfrm>
        </p:grpSpPr>
        <p:sp>
          <p:nvSpPr>
            <p:cNvPr id="13" name="object 13"/>
            <p:cNvSpPr/>
            <p:nvPr/>
          </p:nvSpPr>
          <p:spPr>
            <a:xfrm>
              <a:off x="5333224" y="31813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8599" y="3140359"/>
              <a:ext cx="105500" cy="819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971094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2076097"/>
            <a:ext cx="9487745" cy="1181100"/>
            <a:chOff x="1005625" y="686916"/>
            <a:chExt cx="7115809" cy="885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6"/>
              <a:ext cx="7115782" cy="875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6124" y="1383475"/>
              <a:ext cx="934719" cy="179705"/>
            </a:xfrm>
            <a:custGeom>
              <a:avLst/>
              <a:gdLst/>
              <a:ahLst/>
              <a:cxnLst/>
              <a:rect l="l" t="t" r="r" b="b"/>
              <a:pathLst>
                <a:path w="934720" h="179705">
                  <a:moveTo>
                    <a:pt x="0" y="0"/>
                  </a:moveTo>
                  <a:lnTo>
                    <a:pt x="934199" y="0"/>
                  </a:lnTo>
                  <a:lnTo>
                    <a:pt x="9341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767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Input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1767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1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7766" y="4187145"/>
            <a:ext cx="500380" cy="110067"/>
            <a:chOff x="1918324" y="3140359"/>
            <a:chExt cx="375285" cy="82550"/>
          </a:xfrm>
        </p:grpSpPr>
        <p:sp>
          <p:nvSpPr>
            <p:cNvPr id="8" name="object 8"/>
            <p:cNvSpPr/>
            <p:nvPr/>
          </p:nvSpPr>
          <p:spPr>
            <a:xfrm>
              <a:off x="1918324" y="3181349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74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76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64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7766" y="3836599"/>
            <a:ext cx="15722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Filter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192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10965" y="4187145"/>
            <a:ext cx="601979" cy="110067"/>
            <a:chOff x="5333224" y="3140359"/>
            <a:chExt cx="451484" cy="82550"/>
          </a:xfrm>
        </p:grpSpPr>
        <p:sp>
          <p:nvSpPr>
            <p:cNvPr id="13" name="object 13"/>
            <p:cNvSpPr/>
            <p:nvPr/>
          </p:nvSpPr>
          <p:spPr>
            <a:xfrm>
              <a:off x="5333224" y="3181349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4">
                  <a:moveTo>
                    <a:pt x="0" y="0"/>
                  </a:moveTo>
                  <a:lnTo>
                    <a:pt x="3548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8599" y="3140359"/>
              <a:ext cx="105500" cy="819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648165" y="3836599"/>
            <a:ext cx="2016760" cy="681383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15993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913"/>
              </a:spcBef>
            </a:pPr>
            <a:r>
              <a:rPr sz="1867" spc="-13" dirty="0">
                <a:latin typeface="Arial MT"/>
                <a:cs typeface="Arial MT"/>
              </a:rPr>
              <a:t>Output</a:t>
            </a:r>
            <a:endParaRPr sz="1867">
              <a:latin typeface="Arial MT"/>
              <a:cs typeface="Arial MT"/>
            </a:endParaRPr>
          </a:p>
          <a:p>
            <a:pPr algn="ctr">
              <a:lnSpc>
                <a:spcPts val="2220"/>
              </a:lnSpc>
            </a:pP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56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X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33" dirty="0">
                <a:latin typeface="Arial MT"/>
                <a:cs typeface="Arial MT"/>
              </a:rPr>
              <a:t>192</a:t>
            </a:r>
            <a:endParaRPr sz="1867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3766" y="4187145"/>
            <a:ext cx="397967" cy="1093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89767" y="4187145"/>
            <a:ext cx="333967" cy="109307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948770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4" y="2351399"/>
            <a:ext cx="9487709" cy="13944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993385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4" y="2941339"/>
            <a:ext cx="9487709" cy="1620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99731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915890"/>
            <a:ext cx="9487745" cy="1621367"/>
            <a:chOff x="1005625" y="686917"/>
            <a:chExt cx="7115809" cy="1216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7"/>
              <a:ext cx="7115782" cy="121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6124" y="1545300"/>
              <a:ext cx="934719" cy="179705"/>
            </a:xfrm>
            <a:custGeom>
              <a:avLst/>
              <a:gdLst/>
              <a:ahLst/>
              <a:cxnLst/>
              <a:rect l="l" t="t" r="r" b="b"/>
              <a:pathLst>
                <a:path w="934720" h="179705">
                  <a:moveTo>
                    <a:pt x="0" y="0"/>
                  </a:moveTo>
                  <a:lnTo>
                    <a:pt x="934199" y="0"/>
                  </a:lnTo>
                  <a:lnTo>
                    <a:pt x="9341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7600" y="50043"/>
            <a:ext cx="922593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915889"/>
            <a:ext cx="9487745" cy="1634067"/>
            <a:chOff x="1005625" y="686917"/>
            <a:chExt cx="7115809" cy="1225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7"/>
              <a:ext cx="7115782" cy="121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60800" y="1723225"/>
              <a:ext cx="548005" cy="179705"/>
            </a:xfrm>
            <a:custGeom>
              <a:avLst/>
              <a:gdLst/>
              <a:ahLst/>
              <a:cxnLst/>
              <a:rect l="l" t="t" r="r" b="b"/>
              <a:pathLst>
                <a:path w="548004" h="179705">
                  <a:moveTo>
                    <a:pt x="0" y="0"/>
                  </a:moveTo>
                  <a:lnTo>
                    <a:pt x="547499" y="0"/>
                  </a:lnTo>
                  <a:lnTo>
                    <a:pt x="5474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999" y="4453083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(64)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7641" y="3600783"/>
            <a:ext cx="3676227" cy="828887"/>
            <a:chOff x="1685731" y="2700587"/>
            <a:chExt cx="2757170" cy="621665"/>
          </a:xfrm>
        </p:grpSpPr>
        <p:sp>
          <p:nvSpPr>
            <p:cNvPr id="8" name="object 8"/>
            <p:cNvSpPr/>
            <p:nvPr/>
          </p:nvSpPr>
          <p:spPr>
            <a:xfrm>
              <a:off x="1712731" y="2710112"/>
              <a:ext cx="2720340" cy="565785"/>
            </a:xfrm>
            <a:custGeom>
              <a:avLst/>
              <a:gdLst/>
              <a:ahLst/>
              <a:cxnLst/>
              <a:rect l="l" t="t" r="r" b="b"/>
              <a:pathLst>
                <a:path w="2720340" h="565785">
                  <a:moveTo>
                    <a:pt x="2720116" y="3537"/>
                  </a:moveTo>
                  <a:lnTo>
                    <a:pt x="2717341" y="5356"/>
                  </a:lnTo>
                  <a:lnTo>
                    <a:pt x="2709154" y="6597"/>
                  </a:lnTo>
                  <a:lnTo>
                    <a:pt x="2695764" y="7325"/>
                  </a:lnTo>
                  <a:lnTo>
                    <a:pt x="2677378" y="7607"/>
                  </a:lnTo>
                  <a:lnTo>
                    <a:pt x="2654206" y="7507"/>
                  </a:lnTo>
                  <a:lnTo>
                    <a:pt x="2626454" y="7091"/>
                  </a:lnTo>
                  <a:lnTo>
                    <a:pt x="2594331" y="6426"/>
                  </a:lnTo>
                  <a:lnTo>
                    <a:pt x="2558045" y="5577"/>
                  </a:lnTo>
                  <a:lnTo>
                    <a:pt x="2517805" y="4609"/>
                  </a:lnTo>
                  <a:lnTo>
                    <a:pt x="2473818" y="3589"/>
                  </a:lnTo>
                  <a:lnTo>
                    <a:pt x="2426293" y="2582"/>
                  </a:lnTo>
                  <a:lnTo>
                    <a:pt x="2375438" y="1654"/>
                  </a:lnTo>
                  <a:lnTo>
                    <a:pt x="2321461" y="870"/>
                  </a:lnTo>
                  <a:lnTo>
                    <a:pt x="2264569" y="297"/>
                  </a:lnTo>
                  <a:lnTo>
                    <a:pt x="2204972" y="0"/>
                  </a:lnTo>
                  <a:lnTo>
                    <a:pt x="2142877" y="44"/>
                  </a:lnTo>
                  <a:lnTo>
                    <a:pt x="2078493" y="496"/>
                  </a:lnTo>
                  <a:lnTo>
                    <a:pt x="2012027" y="1421"/>
                  </a:lnTo>
                  <a:lnTo>
                    <a:pt x="1943688" y="2885"/>
                  </a:lnTo>
                  <a:lnTo>
                    <a:pt x="1873684" y="4954"/>
                  </a:lnTo>
                  <a:lnTo>
                    <a:pt x="1802223" y="7693"/>
                  </a:lnTo>
                  <a:lnTo>
                    <a:pt x="1729513" y="11168"/>
                  </a:lnTo>
                  <a:lnTo>
                    <a:pt x="1655763" y="15445"/>
                  </a:lnTo>
                  <a:lnTo>
                    <a:pt x="1581180" y="20589"/>
                  </a:lnTo>
                  <a:lnTo>
                    <a:pt x="1505972" y="26667"/>
                  </a:lnTo>
                  <a:lnTo>
                    <a:pt x="1430348" y="33744"/>
                  </a:lnTo>
                  <a:lnTo>
                    <a:pt x="1354516" y="41886"/>
                  </a:lnTo>
                  <a:lnTo>
                    <a:pt x="1300623" y="48348"/>
                  </a:lnTo>
                  <a:lnTo>
                    <a:pt x="1246805" y="55376"/>
                  </a:lnTo>
                  <a:lnTo>
                    <a:pt x="1193136" y="62960"/>
                  </a:lnTo>
                  <a:lnTo>
                    <a:pt x="1139692" y="71097"/>
                  </a:lnTo>
                  <a:lnTo>
                    <a:pt x="1086545" y="79778"/>
                  </a:lnTo>
                  <a:lnTo>
                    <a:pt x="1033772" y="88997"/>
                  </a:lnTo>
                  <a:lnTo>
                    <a:pt x="981448" y="98749"/>
                  </a:lnTo>
                  <a:lnTo>
                    <a:pt x="929645" y="109026"/>
                  </a:lnTo>
                  <a:lnTo>
                    <a:pt x="878440" y="119822"/>
                  </a:lnTo>
                  <a:lnTo>
                    <a:pt x="827907" y="131130"/>
                  </a:lnTo>
                  <a:lnTo>
                    <a:pt x="778121" y="142945"/>
                  </a:lnTo>
                  <a:lnTo>
                    <a:pt x="729155" y="155259"/>
                  </a:lnTo>
                  <a:lnTo>
                    <a:pt x="681086" y="168067"/>
                  </a:lnTo>
                  <a:lnTo>
                    <a:pt x="633988" y="181361"/>
                  </a:lnTo>
                  <a:lnTo>
                    <a:pt x="587934" y="195135"/>
                  </a:lnTo>
                  <a:lnTo>
                    <a:pt x="543001" y="209383"/>
                  </a:lnTo>
                  <a:lnTo>
                    <a:pt x="499262" y="224099"/>
                  </a:lnTo>
                  <a:lnTo>
                    <a:pt x="456792" y="239275"/>
                  </a:lnTo>
                  <a:lnTo>
                    <a:pt x="415666" y="254906"/>
                  </a:lnTo>
                  <a:lnTo>
                    <a:pt x="362136" y="276835"/>
                  </a:lnTo>
                  <a:lnTo>
                    <a:pt x="311405" y="299572"/>
                  </a:lnTo>
                  <a:lnTo>
                    <a:pt x="263660" y="323102"/>
                  </a:lnTo>
                  <a:lnTo>
                    <a:pt x="219088" y="347409"/>
                  </a:lnTo>
                  <a:lnTo>
                    <a:pt x="177874" y="372476"/>
                  </a:lnTo>
                  <a:lnTo>
                    <a:pt x="140207" y="398288"/>
                  </a:lnTo>
                  <a:lnTo>
                    <a:pt x="106272" y="424828"/>
                  </a:lnTo>
                  <a:lnTo>
                    <a:pt x="56429" y="472976"/>
                  </a:lnTo>
                  <a:lnTo>
                    <a:pt x="19589" y="523217"/>
                  </a:lnTo>
                  <a:lnTo>
                    <a:pt x="2695" y="557826"/>
                  </a:lnTo>
                  <a:lnTo>
                    <a:pt x="1093" y="562221"/>
                  </a:lnTo>
                  <a:lnTo>
                    <a:pt x="0" y="565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1119" y="61642"/>
                  </a:moveTo>
                  <a:lnTo>
                    <a:pt x="0" y="0"/>
                  </a:lnTo>
                  <a:lnTo>
                    <a:pt x="17475" y="24749"/>
                  </a:lnTo>
                  <a:lnTo>
                    <a:pt x="42224" y="7273"/>
                  </a:lnTo>
                  <a:lnTo>
                    <a:pt x="11119" y="61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7475" y="24749"/>
                  </a:moveTo>
                  <a:lnTo>
                    <a:pt x="0" y="0"/>
                  </a:lnTo>
                  <a:lnTo>
                    <a:pt x="11119" y="61642"/>
                  </a:lnTo>
                  <a:lnTo>
                    <a:pt x="42224" y="7273"/>
                  </a:lnTo>
                  <a:lnTo>
                    <a:pt x="17475" y="247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17600" y="99203"/>
            <a:ext cx="908828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915889"/>
            <a:ext cx="9487745" cy="1634067"/>
            <a:chOff x="1005625" y="686917"/>
            <a:chExt cx="7115809" cy="1225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7"/>
              <a:ext cx="7115782" cy="121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94200" y="1723225"/>
              <a:ext cx="548005" cy="179705"/>
            </a:xfrm>
            <a:custGeom>
              <a:avLst/>
              <a:gdLst/>
              <a:ahLst/>
              <a:cxnLst/>
              <a:rect l="l" t="t" r="r" b="b"/>
              <a:pathLst>
                <a:path w="548004" h="179705">
                  <a:moveTo>
                    <a:pt x="0" y="0"/>
                  </a:moveTo>
                  <a:lnTo>
                    <a:pt x="547499" y="0"/>
                  </a:lnTo>
                  <a:lnTo>
                    <a:pt x="5474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999" y="4453083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595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7000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7000" y="0"/>
                </a:lnTo>
                <a:lnTo>
                  <a:pt x="1587000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4123956" y="4118136"/>
            <a:ext cx="119888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(96)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47641" y="3600783"/>
            <a:ext cx="3676227" cy="828887"/>
            <a:chOff x="1685731" y="2700587"/>
            <a:chExt cx="2757170" cy="621665"/>
          </a:xfrm>
        </p:grpSpPr>
        <p:sp>
          <p:nvSpPr>
            <p:cNvPr id="10" name="object 10"/>
            <p:cNvSpPr/>
            <p:nvPr/>
          </p:nvSpPr>
          <p:spPr>
            <a:xfrm>
              <a:off x="1712731" y="2710112"/>
              <a:ext cx="2720340" cy="565785"/>
            </a:xfrm>
            <a:custGeom>
              <a:avLst/>
              <a:gdLst/>
              <a:ahLst/>
              <a:cxnLst/>
              <a:rect l="l" t="t" r="r" b="b"/>
              <a:pathLst>
                <a:path w="2720340" h="565785">
                  <a:moveTo>
                    <a:pt x="2720116" y="3537"/>
                  </a:moveTo>
                  <a:lnTo>
                    <a:pt x="2717341" y="5356"/>
                  </a:lnTo>
                  <a:lnTo>
                    <a:pt x="2709154" y="6597"/>
                  </a:lnTo>
                  <a:lnTo>
                    <a:pt x="2695764" y="7325"/>
                  </a:lnTo>
                  <a:lnTo>
                    <a:pt x="2677378" y="7607"/>
                  </a:lnTo>
                  <a:lnTo>
                    <a:pt x="2654206" y="7507"/>
                  </a:lnTo>
                  <a:lnTo>
                    <a:pt x="2626454" y="7091"/>
                  </a:lnTo>
                  <a:lnTo>
                    <a:pt x="2594331" y="6426"/>
                  </a:lnTo>
                  <a:lnTo>
                    <a:pt x="2558045" y="5577"/>
                  </a:lnTo>
                  <a:lnTo>
                    <a:pt x="2517805" y="4609"/>
                  </a:lnTo>
                  <a:lnTo>
                    <a:pt x="2473818" y="3589"/>
                  </a:lnTo>
                  <a:lnTo>
                    <a:pt x="2426293" y="2582"/>
                  </a:lnTo>
                  <a:lnTo>
                    <a:pt x="2375438" y="1654"/>
                  </a:lnTo>
                  <a:lnTo>
                    <a:pt x="2321461" y="870"/>
                  </a:lnTo>
                  <a:lnTo>
                    <a:pt x="2264569" y="297"/>
                  </a:lnTo>
                  <a:lnTo>
                    <a:pt x="2204972" y="0"/>
                  </a:lnTo>
                  <a:lnTo>
                    <a:pt x="2142877" y="44"/>
                  </a:lnTo>
                  <a:lnTo>
                    <a:pt x="2078493" y="496"/>
                  </a:lnTo>
                  <a:lnTo>
                    <a:pt x="2012027" y="1421"/>
                  </a:lnTo>
                  <a:lnTo>
                    <a:pt x="1943688" y="2885"/>
                  </a:lnTo>
                  <a:lnTo>
                    <a:pt x="1873684" y="4954"/>
                  </a:lnTo>
                  <a:lnTo>
                    <a:pt x="1802223" y="7693"/>
                  </a:lnTo>
                  <a:lnTo>
                    <a:pt x="1729513" y="11168"/>
                  </a:lnTo>
                  <a:lnTo>
                    <a:pt x="1655763" y="15445"/>
                  </a:lnTo>
                  <a:lnTo>
                    <a:pt x="1581180" y="20589"/>
                  </a:lnTo>
                  <a:lnTo>
                    <a:pt x="1505972" y="26667"/>
                  </a:lnTo>
                  <a:lnTo>
                    <a:pt x="1430348" y="33744"/>
                  </a:lnTo>
                  <a:lnTo>
                    <a:pt x="1354516" y="41886"/>
                  </a:lnTo>
                  <a:lnTo>
                    <a:pt x="1300623" y="48348"/>
                  </a:lnTo>
                  <a:lnTo>
                    <a:pt x="1246805" y="55376"/>
                  </a:lnTo>
                  <a:lnTo>
                    <a:pt x="1193136" y="62960"/>
                  </a:lnTo>
                  <a:lnTo>
                    <a:pt x="1139692" y="71097"/>
                  </a:lnTo>
                  <a:lnTo>
                    <a:pt x="1086545" y="79778"/>
                  </a:lnTo>
                  <a:lnTo>
                    <a:pt x="1033772" y="88997"/>
                  </a:lnTo>
                  <a:lnTo>
                    <a:pt x="981448" y="98749"/>
                  </a:lnTo>
                  <a:lnTo>
                    <a:pt x="929645" y="109026"/>
                  </a:lnTo>
                  <a:lnTo>
                    <a:pt x="878440" y="119822"/>
                  </a:lnTo>
                  <a:lnTo>
                    <a:pt x="827907" y="131130"/>
                  </a:lnTo>
                  <a:lnTo>
                    <a:pt x="778121" y="142945"/>
                  </a:lnTo>
                  <a:lnTo>
                    <a:pt x="729155" y="155259"/>
                  </a:lnTo>
                  <a:lnTo>
                    <a:pt x="681086" y="168067"/>
                  </a:lnTo>
                  <a:lnTo>
                    <a:pt x="633988" y="181361"/>
                  </a:lnTo>
                  <a:lnTo>
                    <a:pt x="587934" y="195135"/>
                  </a:lnTo>
                  <a:lnTo>
                    <a:pt x="543001" y="209383"/>
                  </a:lnTo>
                  <a:lnTo>
                    <a:pt x="499262" y="224099"/>
                  </a:lnTo>
                  <a:lnTo>
                    <a:pt x="456792" y="239275"/>
                  </a:lnTo>
                  <a:lnTo>
                    <a:pt x="415666" y="254906"/>
                  </a:lnTo>
                  <a:lnTo>
                    <a:pt x="362136" y="276835"/>
                  </a:lnTo>
                  <a:lnTo>
                    <a:pt x="311405" y="299572"/>
                  </a:lnTo>
                  <a:lnTo>
                    <a:pt x="263660" y="323102"/>
                  </a:lnTo>
                  <a:lnTo>
                    <a:pt x="219088" y="347409"/>
                  </a:lnTo>
                  <a:lnTo>
                    <a:pt x="177874" y="372476"/>
                  </a:lnTo>
                  <a:lnTo>
                    <a:pt x="140207" y="398288"/>
                  </a:lnTo>
                  <a:lnTo>
                    <a:pt x="106272" y="424828"/>
                  </a:lnTo>
                  <a:lnTo>
                    <a:pt x="56429" y="472976"/>
                  </a:lnTo>
                  <a:lnTo>
                    <a:pt x="19589" y="523217"/>
                  </a:lnTo>
                  <a:lnTo>
                    <a:pt x="2695" y="557826"/>
                  </a:lnTo>
                  <a:lnTo>
                    <a:pt x="1093" y="562221"/>
                  </a:lnTo>
                  <a:lnTo>
                    <a:pt x="0" y="565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1119" y="61642"/>
                  </a:moveTo>
                  <a:lnTo>
                    <a:pt x="0" y="0"/>
                  </a:lnTo>
                  <a:lnTo>
                    <a:pt x="17475" y="24749"/>
                  </a:lnTo>
                  <a:lnTo>
                    <a:pt x="42224" y="7273"/>
                  </a:lnTo>
                  <a:lnTo>
                    <a:pt x="11119" y="61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7475" y="24749"/>
                  </a:moveTo>
                  <a:lnTo>
                    <a:pt x="0" y="0"/>
                  </a:lnTo>
                  <a:lnTo>
                    <a:pt x="11119" y="61642"/>
                  </a:lnTo>
                  <a:lnTo>
                    <a:pt x="42224" y="7273"/>
                  </a:lnTo>
                  <a:lnTo>
                    <a:pt x="17475" y="247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4246" y="2713650"/>
              <a:ext cx="828675" cy="307975"/>
            </a:xfrm>
            <a:custGeom>
              <a:avLst/>
              <a:gdLst/>
              <a:ahLst/>
              <a:cxnLst/>
              <a:rect l="l" t="t" r="r" b="b"/>
              <a:pathLst>
                <a:path w="828675" h="307975">
                  <a:moveTo>
                    <a:pt x="828601" y="0"/>
                  </a:moveTo>
                  <a:lnTo>
                    <a:pt x="0" y="3078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581"/>
                  </a:moveTo>
                  <a:lnTo>
                    <a:pt x="47713" y="0"/>
                  </a:lnTo>
                  <a:lnTo>
                    <a:pt x="35092" y="27543"/>
                  </a:lnTo>
                  <a:lnTo>
                    <a:pt x="62636" y="40163"/>
                  </a:lnTo>
                  <a:lnTo>
                    <a:pt x="0" y="40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35092" y="27543"/>
                  </a:moveTo>
                  <a:lnTo>
                    <a:pt x="47713" y="0"/>
                  </a:lnTo>
                  <a:lnTo>
                    <a:pt x="0" y="40581"/>
                  </a:lnTo>
                  <a:lnTo>
                    <a:pt x="62636" y="40163"/>
                  </a:lnTo>
                  <a:lnTo>
                    <a:pt x="35092" y="2754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17600" y="109036"/>
            <a:ext cx="948770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915889"/>
            <a:ext cx="9487745" cy="1634067"/>
            <a:chOff x="1005625" y="686917"/>
            <a:chExt cx="7115809" cy="1225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7"/>
              <a:ext cx="7115782" cy="121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7600" y="1723225"/>
              <a:ext cx="548005" cy="179705"/>
            </a:xfrm>
            <a:custGeom>
              <a:avLst/>
              <a:gdLst/>
              <a:ahLst/>
              <a:cxnLst/>
              <a:rect l="l" t="t" r="r" b="b"/>
              <a:pathLst>
                <a:path w="548004" h="179705">
                  <a:moveTo>
                    <a:pt x="0" y="0"/>
                  </a:moveTo>
                  <a:lnTo>
                    <a:pt x="547499" y="0"/>
                  </a:lnTo>
                  <a:lnTo>
                    <a:pt x="5474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999" y="4453083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5956" y="5014672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398770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(128)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595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7000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7000" y="0"/>
                </a:lnTo>
                <a:lnTo>
                  <a:pt x="1587000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3665956" y="4118136"/>
            <a:ext cx="21166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>
              <a:spcBef>
                <a:spcPts val="133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(96)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47641" y="3600784"/>
            <a:ext cx="3676227" cy="1390225"/>
            <a:chOff x="1685731" y="2700587"/>
            <a:chExt cx="2757170" cy="1042669"/>
          </a:xfrm>
        </p:grpSpPr>
        <p:sp>
          <p:nvSpPr>
            <p:cNvPr id="11" name="object 11"/>
            <p:cNvSpPr/>
            <p:nvPr/>
          </p:nvSpPr>
          <p:spPr>
            <a:xfrm>
              <a:off x="3542967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2731" y="2710112"/>
              <a:ext cx="2720340" cy="565785"/>
            </a:xfrm>
            <a:custGeom>
              <a:avLst/>
              <a:gdLst/>
              <a:ahLst/>
              <a:cxnLst/>
              <a:rect l="l" t="t" r="r" b="b"/>
              <a:pathLst>
                <a:path w="2720340" h="565785">
                  <a:moveTo>
                    <a:pt x="2720116" y="3537"/>
                  </a:moveTo>
                  <a:lnTo>
                    <a:pt x="2717341" y="5356"/>
                  </a:lnTo>
                  <a:lnTo>
                    <a:pt x="2709154" y="6597"/>
                  </a:lnTo>
                  <a:lnTo>
                    <a:pt x="2695764" y="7325"/>
                  </a:lnTo>
                  <a:lnTo>
                    <a:pt x="2677378" y="7607"/>
                  </a:lnTo>
                  <a:lnTo>
                    <a:pt x="2654206" y="7507"/>
                  </a:lnTo>
                  <a:lnTo>
                    <a:pt x="2626454" y="7091"/>
                  </a:lnTo>
                  <a:lnTo>
                    <a:pt x="2594331" y="6426"/>
                  </a:lnTo>
                  <a:lnTo>
                    <a:pt x="2558045" y="5577"/>
                  </a:lnTo>
                  <a:lnTo>
                    <a:pt x="2517805" y="4609"/>
                  </a:lnTo>
                  <a:lnTo>
                    <a:pt x="2473818" y="3589"/>
                  </a:lnTo>
                  <a:lnTo>
                    <a:pt x="2426293" y="2582"/>
                  </a:lnTo>
                  <a:lnTo>
                    <a:pt x="2375438" y="1654"/>
                  </a:lnTo>
                  <a:lnTo>
                    <a:pt x="2321461" y="870"/>
                  </a:lnTo>
                  <a:lnTo>
                    <a:pt x="2264569" y="297"/>
                  </a:lnTo>
                  <a:lnTo>
                    <a:pt x="2204972" y="0"/>
                  </a:lnTo>
                  <a:lnTo>
                    <a:pt x="2142877" y="44"/>
                  </a:lnTo>
                  <a:lnTo>
                    <a:pt x="2078493" y="496"/>
                  </a:lnTo>
                  <a:lnTo>
                    <a:pt x="2012027" y="1421"/>
                  </a:lnTo>
                  <a:lnTo>
                    <a:pt x="1943688" y="2885"/>
                  </a:lnTo>
                  <a:lnTo>
                    <a:pt x="1873684" y="4954"/>
                  </a:lnTo>
                  <a:lnTo>
                    <a:pt x="1802223" y="7693"/>
                  </a:lnTo>
                  <a:lnTo>
                    <a:pt x="1729513" y="11168"/>
                  </a:lnTo>
                  <a:lnTo>
                    <a:pt x="1655763" y="15445"/>
                  </a:lnTo>
                  <a:lnTo>
                    <a:pt x="1581180" y="20589"/>
                  </a:lnTo>
                  <a:lnTo>
                    <a:pt x="1505972" y="26667"/>
                  </a:lnTo>
                  <a:lnTo>
                    <a:pt x="1430348" y="33744"/>
                  </a:lnTo>
                  <a:lnTo>
                    <a:pt x="1354516" y="41886"/>
                  </a:lnTo>
                  <a:lnTo>
                    <a:pt x="1300623" y="48348"/>
                  </a:lnTo>
                  <a:lnTo>
                    <a:pt x="1246805" y="55376"/>
                  </a:lnTo>
                  <a:lnTo>
                    <a:pt x="1193136" y="62960"/>
                  </a:lnTo>
                  <a:lnTo>
                    <a:pt x="1139692" y="71097"/>
                  </a:lnTo>
                  <a:lnTo>
                    <a:pt x="1086545" y="79778"/>
                  </a:lnTo>
                  <a:lnTo>
                    <a:pt x="1033772" y="88997"/>
                  </a:lnTo>
                  <a:lnTo>
                    <a:pt x="981448" y="98749"/>
                  </a:lnTo>
                  <a:lnTo>
                    <a:pt x="929645" y="109026"/>
                  </a:lnTo>
                  <a:lnTo>
                    <a:pt x="878440" y="119822"/>
                  </a:lnTo>
                  <a:lnTo>
                    <a:pt x="827907" y="131130"/>
                  </a:lnTo>
                  <a:lnTo>
                    <a:pt x="778121" y="142945"/>
                  </a:lnTo>
                  <a:lnTo>
                    <a:pt x="729155" y="155259"/>
                  </a:lnTo>
                  <a:lnTo>
                    <a:pt x="681086" y="168067"/>
                  </a:lnTo>
                  <a:lnTo>
                    <a:pt x="633988" y="181361"/>
                  </a:lnTo>
                  <a:lnTo>
                    <a:pt x="587934" y="195135"/>
                  </a:lnTo>
                  <a:lnTo>
                    <a:pt x="543001" y="209383"/>
                  </a:lnTo>
                  <a:lnTo>
                    <a:pt x="499262" y="224099"/>
                  </a:lnTo>
                  <a:lnTo>
                    <a:pt x="456792" y="239275"/>
                  </a:lnTo>
                  <a:lnTo>
                    <a:pt x="415666" y="254906"/>
                  </a:lnTo>
                  <a:lnTo>
                    <a:pt x="362136" y="276835"/>
                  </a:lnTo>
                  <a:lnTo>
                    <a:pt x="311405" y="299572"/>
                  </a:lnTo>
                  <a:lnTo>
                    <a:pt x="263660" y="323102"/>
                  </a:lnTo>
                  <a:lnTo>
                    <a:pt x="219088" y="347409"/>
                  </a:lnTo>
                  <a:lnTo>
                    <a:pt x="177874" y="372476"/>
                  </a:lnTo>
                  <a:lnTo>
                    <a:pt x="140207" y="398288"/>
                  </a:lnTo>
                  <a:lnTo>
                    <a:pt x="106272" y="424828"/>
                  </a:lnTo>
                  <a:lnTo>
                    <a:pt x="56429" y="472976"/>
                  </a:lnTo>
                  <a:lnTo>
                    <a:pt x="19589" y="523217"/>
                  </a:lnTo>
                  <a:lnTo>
                    <a:pt x="2695" y="557826"/>
                  </a:lnTo>
                  <a:lnTo>
                    <a:pt x="1093" y="562221"/>
                  </a:lnTo>
                  <a:lnTo>
                    <a:pt x="0" y="565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1119" y="61642"/>
                  </a:moveTo>
                  <a:lnTo>
                    <a:pt x="0" y="0"/>
                  </a:lnTo>
                  <a:lnTo>
                    <a:pt x="17475" y="24749"/>
                  </a:lnTo>
                  <a:lnTo>
                    <a:pt x="42224" y="7273"/>
                  </a:lnTo>
                  <a:lnTo>
                    <a:pt x="11119" y="61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7475" y="24749"/>
                  </a:moveTo>
                  <a:lnTo>
                    <a:pt x="0" y="0"/>
                  </a:lnTo>
                  <a:lnTo>
                    <a:pt x="11119" y="61642"/>
                  </a:lnTo>
                  <a:lnTo>
                    <a:pt x="42224" y="7273"/>
                  </a:lnTo>
                  <a:lnTo>
                    <a:pt x="17475" y="247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4246" y="2713650"/>
              <a:ext cx="828675" cy="307975"/>
            </a:xfrm>
            <a:custGeom>
              <a:avLst/>
              <a:gdLst/>
              <a:ahLst/>
              <a:cxnLst/>
              <a:rect l="l" t="t" r="r" b="b"/>
              <a:pathLst>
                <a:path w="828675" h="307975">
                  <a:moveTo>
                    <a:pt x="828601" y="0"/>
                  </a:moveTo>
                  <a:lnTo>
                    <a:pt x="0" y="3078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581"/>
                  </a:moveTo>
                  <a:lnTo>
                    <a:pt x="47713" y="0"/>
                  </a:lnTo>
                  <a:lnTo>
                    <a:pt x="35092" y="27543"/>
                  </a:lnTo>
                  <a:lnTo>
                    <a:pt x="62636" y="40163"/>
                  </a:lnTo>
                  <a:lnTo>
                    <a:pt x="0" y="40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35092" y="27543"/>
                  </a:moveTo>
                  <a:lnTo>
                    <a:pt x="47713" y="0"/>
                  </a:lnTo>
                  <a:lnTo>
                    <a:pt x="0" y="40581"/>
                  </a:lnTo>
                  <a:lnTo>
                    <a:pt x="62636" y="40163"/>
                  </a:lnTo>
                  <a:lnTo>
                    <a:pt x="35092" y="2754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17600" y="30378"/>
            <a:ext cx="973356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719537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Reasons</a:t>
            </a:r>
            <a:r>
              <a:rPr spc="-120" dirty="0"/>
              <a:t> </a:t>
            </a:r>
            <a:r>
              <a:rPr dirty="0"/>
              <a:t>for</a:t>
            </a:r>
            <a:r>
              <a:rPr spc="-113" dirty="0"/>
              <a:t> </a:t>
            </a:r>
            <a:r>
              <a:rPr spc="-27" dirty="0"/>
              <a:t>Improved</a:t>
            </a:r>
            <a:r>
              <a:rPr spc="-113" dirty="0"/>
              <a:t> </a:t>
            </a:r>
            <a:r>
              <a:rPr spc="-13" dirty="0"/>
              <a:t>Performance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915889"/>
            <a:ext cx="9487745" cy="1634067"/>
            <a:chOff x="1005625" y="686917"/>
            <a:chExt cx="7115809" cy="1225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7"/>
              <a:ext cx="7115782" cy="121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9325" y="1723225"/>
              <a:ext cx="548005" cy="179705"/>
            </a:xfrm>
            <a:custGeom>
              <a:avLst/>
              <a:gdLst/>
              <a:ahLst/>
              <a:cxnLst/>
              <a:rect l="l" t="t" r="r" b="b"/>
              <a:pathLst>
                <a:path w="548004" h="179705">
                  <a:moveTo>
                    <a:pt x="0" y="0"/>
                  </a:moveTo>
                  <a:lnTo>
                    <a:pt x="547499" y="0"/>
                  </a:lnTo>
                  <a:lnTo>
                    <a:pt x="5474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999" y="4453083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5956" y="5014672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398770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(128)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0912" y="4058807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(16)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595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7000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7000" y="0"/>
                </a:lnTo>
                <a:lnTo>
                  <a:pt x="1587000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3665956" y="4118136"/>
            <a:ext cx="21166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>
              <a:spcBef>
                <a:spcPts val="133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(96)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7642" y="3600784"/>
            <a:ext cx="4908972" cy="1390225"/>
            <a:chOff x="1685731" y="2700587"/>
            <a:chExt cx="3681729" cy="1042669"/>
          </a:xfrm>
        </p:grpSpPr>
        <p:sp>
          <p:nvSpPr>
            <p:cNvPr id="12" name="object 12"/>
            <p:cNvSpPr/>
            <p:nvPr/>
          </p:nvSpPr>
          <p:spPr>
            <a:xfrm>
              <a:off x="3542967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2731" y="2710112"/>
              <a:ext cx="2720340" cy="565785"/>
            </a:xfrm>
            <a:custGeom>
              <a:avLst/>
              <a:gdLst/>
              <a:ahLst/>
              <a:cxnLst/>
              <a:rect l="l" t="t" r="r" b="b"/>
              <a:pathLst>
                <a:path w="2720340" h="565785">
                  <a:moveTo>
                    <a:pt x="2720116" y="3537"/>
                  </a:moveTo>
                  <a:lnTo>
                    <a:pt x="2717341" y="5356"/>
                  </a:lnTo>
                  <a:lnTo>
                    <a:pt x="2709154" y="6597"/>
                  </a:lnTo>
                  <a:lnTo>
                    <a:pt x="2695764" y="7325"/>
                  </a:lnTo>
                  <a:lnTo>
                    <a:pt x="2677378" y="7607"/>
                  </a:lnTo>
                  <a:lnTo>
                    <a:pt x="2654206" y="7507"/>
                  </a:lnTo>
                  <a:lnTo>
                    <a:pt x="2626454" y="7091"/>
                  </a:lnTo>
                  <a:lnTo>
                    <a:pt x="2594331" y="6426"/>
                  </a:lnTo>
                  <a:lnTo>
                    <a:pt x="2558045" y="5577"/>
                  </a:lnTo>
                  <a:lnTo>
                    <a:pt x="2517805" y="4609"/>
                  </a:lnTo>
                  <a:lnTo>
                    <a:pt x="2473818" y="3589"/>
                  </a:lnTo>
                  <a:lnTo>
                    <a:pt x="2426293" y="2582"/>
                  </a:lnTo>
                  <a:lnTo>
                    <a:pt x="2375438" y="1654"/>
                  </a:lnTo>
                  <a:lnTo>
                    <a:pt x="2321461" y="870"/>
                  </a:lnTo>
                  <a:lnTo>
                    <a:pt x="2264569" y="297"/>
                  </a:lnTo>
                  <a:lnTo>
                    <a:pt x="2204972" y="0"/>
                  </a:lnTo>
                  <a:lnTo>
                    <a:pt x="2142877" y="44"/>
                  </a:lnTo>
                  <a:lnTo>
                    <a:pt x="2078493" y="496"/>
                  </a:lnTo>
                  <a:lnTo>
                    <a:pt x="2012027" y="1421"/>
                  </a:lnTo>
                  <a:lnTo>
                    <a:pt x="1943688" y="2885"/>
                  </a:lnTo>
                  <a:lnTo>
                    <a:pt x="1873684" y="4954"/>
                  </a:lnTo>
                  <a:lnTo>
                    <a:pt x="1802223" y="7693"/>
                  </a:lnTo>
                  <a:lnTo>
                    <a:pt x="1729513" y="11168"/>
                  </a:lnTo>
                  <a:lnTo>
                    <a:pt x="1655763" y="15445"/>
                  </a:lnTo>
                  <a:lnTo>
                    <a:pt x="1581180" y="20589"/>
                  </a:lnTo>
                  <a:lnTo>
                    <a:pt x="1505972" y="26667"/>
                  </a:lnTo>
                  <a:lnTo>
                    <a:pt x="1430348" y="33744"/>
                  </a:lnTo>
                  <a:lnTo>
                    <a:pt x="1354516" y="41886"/>
                  </a:lnTo>
                  <a:lnTo>
                    <a:pt x="1300623" y="48348"/>
                  </a:lnTo>
                  <a:lnTo>
                    <a:pt x="1246805" y="55376"/>
                  </a:lnTo>
                  <a:lnTo>
                    <a:pt x="1193136" y="62960"/>
                  </a:lnTo>
                  <a:lnTo>
                    <a:pt x="1139692" y="71097"/>
                  </a:lnTo>
                  <a:lnTo>
                    <a:pt x="1086545" y="79778"/>
                  </a:lnTo>
                  <a:lnTo>
                    <a:pt x="1033772" y="88997"/>
                  </a:lnTo>
                  <a:lnTo>
                    <a:pt x="981448" y="98749"/>
                  </a:lnTo>
                  <a:lnTo>
                    <a:pt x="929645" y="109026"/>
                  </a:lnTo>
                  <a:lnTo>
                    <a:pt x="878440" y="119822"/>
                  </a:lnTo>
                  <a:lnTo>
                    <a:pt x="827907" y="131130"/>
                  </a:lnTo>
                  <a:lnTo>
                    <a:pt x="778121" y="142945"/>
                  </a:lnTo>
                  <a:lnTo>
                    <a:pt x="729155" y="155259"/>
                  </a:lnTo>
                  <a:lnTo>
                    <a:pt x="681086" y="168067"/>
                  </a:lnTo>
                  <a:lnTo>
                    <a:pt x="633988" y="181361"/>
                  </a:lnTo>
                  <a:lnTo>
                    <a:pt x="587934" y="195135"/>
                  </a:lnTo>
                  <a:lnTo>
                    <a:pt x="543001" y="209383"/>
                  </a:lnTo>
                  <a:lnTo>
                    <a:pt x="499262" y="224099"/>
                  </a:lnTo>
                  <a:lnTo>
                    <a:pt x="456792" y="239275"/>
                  </a:lnTo>
                  <a:lnTo>
                    <a:pt x="415666" y="254906"/>
                  </a:lnTo>
                  <a:lnTo>
                    <a:pt x="362136" y="276835"/>
                  </a:lnTo>
                  <a:lnTo>
                    <a:pt x="311405" y="299572"/>
                  </a:lnTo>
                  <a:lnTo>
                    <a:pt x="263660" y="323102"/>
                  </a:lnTo>
                  <a:lnTo>
                    <a:pt x="219088" y="347409"/>
                  </a:lnTo>
                  <a:lnTo>
                    <a:pt x="177874" y="372476"/>
                  </a:lnTo>
                  <a:lnTo>
                    <a:pt x="140207" y="398288"/>
                  </a:lnTo>
                  <a:lnTo>
                    <a:pt x="106272" y="424828"/>
                  </a:lnTo>
                  <a:lnTo>
                    <a:pt x="56429" y="472976"/>
                  </a:lnTo>
                  <a:lnTo>
                    <a:pt x="19589" y="523217"/>
                  </a:lnTo>
                  <a:lnTo>
                    <a:pt x="2695" y="557826"/>
                  </a:lnTo>
                  <a:lnTo>
                    <a:pt x="1093" y="562221"/>
                  </a:lnTo>
                  <a:lnTo>
                    <a:pt x="0" y="565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1119" y="61642"/>
                  </a:moveTo>
                  <a:lnTo>
                    <a:pt x="0" y="0"/>
                  </a:lnTo>
                  <a:lnTo>
                    <a:pt x="17475" y="24749"/>
                  </a:lnTo>
                  <a:lnTo>
                    <a:pt x="42224" y="7273"/>
                  </a:lnTo>
                  <a:lnTo>
                    <a:pt x="11119" y="61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7475" y="24749"/>
                  </a:moveTo>
                  <a:lnTo>
                    <a:pt x="0" y="0"/>
                  </a:lnTo>
                  <a:lnTo>
                    <a:pt x="11119" y="61642"/>
                  </a:lnTo>
                  <a:lnTo>
                    <a:pt x="42224" y="7273"/>
                  </a:lnTo>
                  <a:lnTo>
                    <a:pt x="17475" y="247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4246" y="2713650"/>
              <a:ext cx="828675" cy="307975"/>
            </a:xfrm>
            <a:custGeom>
              <a:avLst/>
              <a:gdLst/>
              <a:ahLst/>
              <a:cxnLst/>
              <a:rect l="l" t="t" r="r" b="b"/>
              <a:pathLst>
                <a:path w="828675" h="307975">
                  <a:moveTo>
                    <a:pt x="828601" y="0"/>
                  </a:moveTo>
                  <a:lnTo>
                    <a:pt x="0" y="3078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581"/>
                  </a:moveTo>
                  <a:lnTo>
                    <a:pt x="47713" y="0"/>
                  </a:lnTo>
                  <a:lnTo>
                    <a:pt x="35092" y="27543"/>
                  </a:lnTo>
                  <a:lnTo>
                    <a:pt x="62636" y="40163"/>
                  </a:lnTo>
                  <a:lnTo>
                    <a:pt x="0" y="40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35092" y="27543"/>
                  </a:moveTo>
                  <a:lnTo>
                    <a:pt x="47713" y="0"/>
                  </a:lnTo>
                  <a:lnTo>
                    <a:pt x="0" y="40581"/>
                  </a:lnTo>
                  <a:lnTo>
                    <a:pt x="62636" y="40163"/>
                  </a:lnTo>
                  <a:lnTo>
                    <a:pt x="35092" y="2754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32848" y="2713650"/>
              <a:ext cx="889635" cy="309245"/>
            </a:xfrm>
            <a:custGeom>
              <a:avLst/>
              <a:gdLst/>
              <a:ahLst/>
              <a:cxnLst/>
              <a:rect l="l" t="t" r="r" b="b"/>
              <a:pathLst>
                <a:path w="889635" h="309244">
                  <a:moveTo>
                    <a:pt x="0" y="0"/>
                  </a:moveTo>
                  <a:lnTo>
                    <a:pt x="889631" y="30916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472"/>
                  </a:moveTo>
                  <a:lnTo>
                    <a:pt x="27268" y="27268"/>
                  </a:lnTo>
                  <a:lnTo>
                    <a:pt x="14064" y="0"/>
                  </a:lnTo>
                  <a:lnTo>
                    <a:pt x="62630" y="39557"/>
                  </a:lnTo>
                  <a:lnTo>
                    <a:pt x="0" y="40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27268" y="27268"/>
                  </a:moveTo>
                  <a:lnTo>
                    <a:pt x="0" y="40472"/>
                  </a:lnTo>
                  <a:lnTo>
                    <a:pt x="62630" y="39557"/>
                  </a:lnTo>
                  <a:lnTo>
                    <a:pt x="14064" y="0"/>
                  </a:lnTo>
                  <a:lnTo>
                    <a:pt x="27268" y="2726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117600" y="148366"/>
            <a:ext cx="1040580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915889"/>
            <a:ext cx="9487745" cy="1634067"/>
            <a:chOff x="1005625" y="686917"/>
            <a:chExt cx="7115809" cy="1225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7"/>
              <a:ext cx="7115782" cy="121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22725" y="1723225"/>
              <a:ext cx="548005" cy="179705"/>
            </a:xfrm>
            <a:custGeom>
              <a:avLst/>
              <a:gdLst/>
              <a:ahLst/>
              <a:cxnLst/>
              <a:rect l="l" t="t" r="r" b="b"/>
              <a:pathLst>
                <a:path w="548004" h="179705">
                  <a:moveTo>
                    <a:pt x="0" y="0"/>
                  </a:moveTo>
                  <a:lnTo>
                    <a:pt x="547499" y="0"/>
                  </a:lnTo>
                  <a:lnTo>
                    <a:pt x="5474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999" y="4453083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5956" y="5014672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398770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(128)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0912" y="5014844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5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(32)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0912" y="4058807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(16)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595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7000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7000" y="0"/>
                </a:lnTo>
                <a:lnTo>
                  <a:pt x="1587000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3665956" y="4118136"/>
            <a:ext cx="21166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>
              <a:spcBef>
                <a:spcPts val="133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(96)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37647" y="4563207"/>
            <a:ext cx="82973" cy="427567"/>
            <a:chOff x="5353235" y="3422405"/>
            <a:chExt cx="62230" cy="320675"/>
          </a:xfrm>
        </p:grpSpPr>
        <p:sp>
          <p:nvSpPr>
            <p:cNvPr id="13" name="object 13"/>
            <p:cNvSpPr/>
            <p:nvPr/>
          </p:nvSpPr>
          <p:spPr>
            <a:xfrm>
              <a:off x="5384184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2760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362760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47642" y="3600784"/>
            <a:ext cx="4908972" cy="1390225"/>
            <a:chOff x="1685731" y="2700587"/>
            <a:chExt cx="3681729" cy="1042669"/>
          </a:xfrm>
        </p:grpSpPr>
        <p:sp>
          <p:nvSpPr>
            <p:cNvPr id="17" name="object 17"/>
            <p:cNvSpPr/>
            <p:nvPr/>
          </p:nvSpPr>
          <p:spPr>
            <a:xfrm>
              <a:off x="3542967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2731" y="2710112"/>
              <a:ext cx="2720340" cy="565785"/>
            </a:xfrm>
            <a:custGeom>
              <a:avLst/>
              <a:gdLst/>
              <a:ahLst/>
              <a:cxnLst/>
              <a:rect l="l" t="t" r="r" b="b"/>
              <a:pathLst>
                <a:path w="2720340" h="565785">
                  <a:moveTo>
                    <a:pt x="2720116" y="3537"/>
                  </a:moveTo>
                  <a:lnTo>
                    <a:pt x="2717341" y="5356"/>
                  </a:lnTo>
                  <a:lnTo>
                    <a:pt x="2709154" y="6597"/>
                  </a:lnTo>
                  <a:lnTo>
                    <a:pt x="2695764" y="7325"/>
                  </a:lnTo>
                  <a:lnTo>
                    <a:pt x="2677378" y="7607"/>
                  </a:lnTo>
                  <a:lnTo>
                    <a:pt x="2654206" y="7507"/>
                  </a:lnTo>
                  <a:lnTo>
                    <a:pt x="2626454" y="7091"/>
                  </a:lnTo>
                  <a:lnTo>
                    <a:pt x="2594331" y="6426"/>
                  </a:lnTo>
                  <a:lnTo>
                    <a:pt x="2558045" y="5577"/>
                  </a:lnTo>
                  <a:lnTo>
                    <a:pt x="2517805" y="4609"/>
                  </a:lnTo>
                  <a:lnTo>
                    <a:pt x="2473818" y="3589"/>
                  </a:lnTo>
                  <a:lnTo>
                    <a:pt x="2426293" y="2582"/>
                  </a:lnTo>
                  <a:lnTo>
                    <a:pt x="2375438" y="1654"/>
                  </a:lnTo>
                  <a:lnTo>
                    <a:pt x="2321461" y="870"/>
                  </a:lnTo>
                  <a:lnTo>
                    <a:pt x="2264569" y="297"/>
                  </a:lnTo>
                  <a:lnTo>
                    <a:pt x="2204972" y="0"/>
                  </a:lnTo>
                  <a:lnTo>
                    <a:pt x="2142877" y="44"/>
                  </a:lnTo>
                  <a:lnTo>
                    <a:pt x="2078493" y="496"/>
                  </a:lnTo>
                  <a:lnTo>
                    <a:pt x="2012027" y="1421"/>
                  </a:lnTo>
                  <a:lnTo>
                    <a:pt x="1943688" y="2885"/>
                  </a:lnTo>
                  <a:lnTo>
                    <a:pt x="1873684" y="4954"/>
                  </a:lnTo>
                  <a:lnTo>
                    <a:pt x="1802223" y="7693"/>
                  </a:lnTo>
                  <a:lnTo>
                    <a:pt x="1729513" y="11168"/>
                  </a:lnTo>
                  <a:lnTo>
                    <a:pt x="1655763" y="15445"/>
                  </a:lnTo>
                  <a:lnTo>
                    <a:pt x="1581180" y="20589"/>
                  </a:lnTo>
                  <a:lnTo>
                    <a:pt x="1505972" y="26667"/>
                  </a:lnTo>
                  <a:lnTo>
                    <a:pt x="1430348" y="33744"/>
                  </a:lnTo>
                  <a:lnTo>
                    <a:pt x="1354516" y="41886"/>
                  </a:lnTo>
                  <a:lnTo>
                    <a:pt x="1300623" y="48348"/>
                  </a:lnTo>
                  <a:lnTo>
                    <a:pt x="1246805" y="55376"/>
                  </a:lnTo>
                  <a:lnTo>
                    <a:pt x="1193136" y="62960"/>
                  </a:lnTo>
                  <a:lnTo>
                    <a:pt x="1139692" y="71097"/>
                  </a:lnTo>
                  <a:lnTo>
                    <a:pt x="1086545" y="79778"/>
                  </a:lnTo>
                  <a:lnTo>
                    <a:pt x="1033772" y="88997"/>
                  </a:lnTo>
                  <a:lnTo>
                    <a:pt x="981448" y="98749"/>
                  </a:lnTo>
                  <a:lnTo>
                    <a:pt x="929645" y="109026"/>
                  </a:lnTo>
                  <a:lnTo>
                    <a:pt x="878440" y="119822"/>
                  </a:lnTo>
                  <a:lnTo>
                    <a:pt x="827907" y="131130"/>
                  </a:lnTo>
                  <a:lnTo>
                    <a:pt x="778121" y="142945"/>
                  </a:lnTo>
                  <a:lnTo>
                    <a:pt x="729155" y="155259"/>
                  </a:lnTo>
                  <a:lnTo>
                    <a:pt x="681086" y="168067"/>
                  </a:lnTo>
                  <a:lnTo>
                    <a:pt x="633988" y="181361"/>
                  </a:lnTo>
                  <a:lnTo>
                    <a:pt x="587934" y="195135"/>
                  </a:lnTo>
                  <a:lnTo>
                    <a:pt x="543001" y="209383"/>
                  </a:lnTo>
                  <a:lnTo>
                    <a:pt x="499262" y="224099"/>
                  </a:lnTo>
                  <a:lnTo>
                    <a:pt x="456792" y="239275"/>
                  </a:lnTo>
                  <a:lnTo>
                    <a:pt x="415666" y="254906"/>
                  </a:lnTo>
                  <a:lnTo>
                    <a:pt x="362136" y="276835"/>
                  </a:lnTo>
                  <a:lnTo>
                    <a:pt x="311405" y="299572"/>
                  </a:lnTo>
                  <a:lnTo>
                    <a:pt x="263660" y="323102"/>
                  </a:lnTo>
                  <a:lnTo>
                    <a:pt x="219088" y="347409"/>
                  </a:lnTo>
                  <a:lnTo>
                    <a:pt x="177874" y="372476"/>
                  </a:lnTo>
                  <a:lnTo>
                    <a:pt x="140207" y="398288"/>
                  </a:lnTo>
                  <a:lnTo>
                    <a:pt x="106272" y="424828"/>
                  </a:lnTo>
                  <a:lnTo>
                    <a:pt x="56429" y="472976"/>
                  </a:lnTo>
                  <a:lnTo>
                    <a:pt x="19589" y="523217"/>
                  </a:lnTo>
                  <a:lnTo>
                    <a:pt x="2695" y="557826"/>
                  </a:lnTo>
                  <a:lnTo>
                    <a:pt x="1093" y="562221"/>
                  </a:lnTo>
                  <a:lnTo>
                    <a:pt x="0" y="565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1119" y="61642"/>
                  </a:moveTo>
                  <a:lnTo>
                    <a:pt x="0" y="0"/>
                  </a:lnTo>
                  <a:lnTo>
                    <a:pt x="17475" y="24749"/>
                  </a:lnTo>
                  <a:lnTo>
                    <a:pt x="42224" y="7273"/>
                  </a:lnTo>
                  <a:lnTo>
                    <a:pt x="11119" y="61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7475" y="24749"/>
                  </a:moveTo>
                  <a:lnTo>
                    <a:pt x="0" y="0"/>
                  </a:lnTo>
                  <a:lnTo>
                    <a:pt x="11119" y="61642"/>
                  </a:lnTo>
                  <a:lnTo>
                    <a:pt x="42224" y="7273"/>
                  </a:lnTo>
                  <a:lnTo>
                    <a:pt x="17475" y="247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604246" y="2713650"/>
              <a:ext cx="828675" cy="307975"/>
            </a:xfrm>
            <a:custGeom>
              <a:avLst/>
              <a:gdLst/>
              <a:ahLst/>
              <a:cxnLst/>
              <a:rect l="l" t="t" r="r" b="b"/>
              <a:pathLst>
                <a:path w="828675" h="307975">
                  <a:moveTo>
                    <a:pt x="828601" y="0"/>
                  </a:moveTo>
                  <a:lnTo>
                    <a:pt x="0" y="3078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581"/>
                  </a:moveTo>
                  <a:lnTo>
                    <a:pt x="47713" y="0"/>
                  </a:lnTo>
                  <a:lnTo>
                    <a:pt x="35092" y="27543"/>
                  </a:lnTo>
                  <a:lnTo>
                    <a:pt x="62636" y="40163"/>
                  </a:lnTo>
                  <a:lnTo>
                    <a:pt x="0" y="40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35092" y="27543"/>
                  </a:moveTo>
                  <a:lnTo>
                    <a:pt x="47713" y="0"/>
                  </a:lnTo>
                  <a:lnTo>
                    <a:pt x="0" y="40581"/>
                  </a:lnTo>
                  <a:lnTo>
                    <a:pt x="62636" y="40163"/>
                  </a:lnTo>
                  <a:lnTo>
                    <a:pt x="35092" y="2754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432848" y="2713650"/>
              <a:ext cx="889635" cy="309245"/>
            </a:xfrm>
            <a:custGeom>
              <a:avLst/>
              <a:gdLst/>
              <a:ahLst/>
              <a:cxnLst/>
              <a:rect l="l" t="t" r="r" b="b"/>
              <a:pathLst>
                <a:path w="889635" h="309244">
                  <a:moveTo>
                    <a:pt x="0" y="0"/>
                  </a:moveTo>
                  <a:lnTo>
                    <a:pt x="889631" y="30916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472"/>
                  </a:moveTo>
                  <a:lnTo>
                    <a:pt x="27268" y="27268"/>
                  </a:lnTo>
                  <a:lnTo>
                    <a:pt x="14064" y="0"/>
                  </a:lnTo>
                  <a:lnTo>
                    <a:pt x="62630" y="39557"/>
                  </a:lnTo>
                  <a:lnTo>
                    <a:pt x="0" y="40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27268" y="27268"/>
                  </a:moveTo>
                  <a:lnTo>
                    <a:pt x="0" y="40472"/>
                  </a:lnTo>
                  <a:lnTo>
                    <a:pt x="62630" y="39557"/>
                  </a:lnTo>
                  <a:lnTo>
                    <a:pt x="14064" y="0"/>
                  </a:lnTo>
                  <a:lnTo>
                    <a:pt x="27268" y="2726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117600" y="79540"/>
            <a:ext cx="1038614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4" y="915890"/>
            <a:ext cx="9487709" cy="1620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0999" y="4453083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5956" y="5014672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398770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(128)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0912" y="5014844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5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(32)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9403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6999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6999" y="0"/>
                </a:lnTo>
                <a:lnTo>
                  <a:pt x="1586999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8494036" y="4058807"/>
            <a:ext cx="2116667" cy="4051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63403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max</a:t>
            </a:r>
            <a:r>
              <a:rPr sz="2133" spc="-27" dirty="0">
                <a:latin typeface="Roboto"/>
                <a:cs typeface="Roboto"/>
              </a:rPr>
              <a:t> pool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0912" y="4058807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(16)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595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7000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7000" y="0"/>
                </a:lnTo>
                <a:lnTo>
                  <a:pt x="1587000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3665956" y="4118136"/>
            <a:ext cx="21166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>
              <a:spcBef>
                <a:spcPts val="133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(96)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37647" y="4563207"/>
            <a:ext cx="82973" cy="427567"/>
            <a:chOff x="5353235" y="3422405"/>
            <a:chExt cx="62230" cy="320675"/>
          </a:xfrm>
        </p:grpSpPr>
        <p:sp>
          <p:nvSpPr>
            <p:cNvPr id="13" name="object 13"/>
            <p:cNvSpPr/>
            <p:nvPr/>
          </p:nvSpPr>
          <p:spPr>
            <a:xfrm>
              <a:off x="5384184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2760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362760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47642" y="3600784"/>
            <a:ext cx="7280487" cy="1390225"/>
            <a:chOff x="1685731" y="2700587"/>
            <a:chExt cx="5460365" cy="1042669"/>
          </a:xfrm>
        </p:grpSpPr>
        <p:sp>
          <p:nvSpPr>
            <p:cNvPr id="17" name="object 17"/>
            <p:cNvSpPr/>
            <p:nvPr/>
          </p:nvSpPr>
          <p:spPr>
            <a:xfrm>
              <a:off x="3542967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2731" y="2710112"/>
              <a:ext cx="2720340" cy="565785"/>
            </a:xfrm>
            <a:custGeom>
              <a:avLst/>
              <a:gdLst/>
              <a:ahLst/>
              <a:cxnLst/>
              <a:rect l="l" t="t" r="r" b="b"/>
              <a:pathLst>
                <a:path w="2720340" h="565785">
                  <a:moveTo>
                    <a:pt x="2720116" y="3537"/>
                  </a:moveTo>
                  <a:lnTo>
                    <a:pt x="2717341" y="5356"/>
                  </a:lnTo>
                  <a:lnTo>
                    <a:pt x="2709154" y="6597"/>
                  </a:lnTo>
                  <a:lnTo>
                    <a:pt x="2695764" y="7325"/>
                  </a:lnTo>
                  <a:lnTo>
                    <a:pt x="2677378" y="7607"/>
                  </a:lnTo>
                  <a:lnTo>
                    <a:pt x="2654206" y="7507"/>
                  </a:lnTo>
                  <a:lnTo>
                    <a:pt x="2626454" y="7091"/>
                  </a:lnTo>
                  <a:lnTo>
                    <a:pt x="2594331" y="6426"/>
                  </a:lnTo>
                  <a:lnTo>
                    <a:pt x="2558045" y="5577"/>
                  </a:lnTo>
                  <a:lnTo>
                    <a:pt x="2517805" y="4609"/>
                  </a:lnTo>
                  <a:lnTo>
                    <a:pt x="2473818" y="3589"/>
                  </a:lnTo>
                  <a:lnTo>
                    <a:pt x="2426293" y="2582"/>
                  </a:lnTo>
                  <a:lnTo>
                    <a:pt x="2375438" y="1654"/>
                  </a:lnTo>
                  <a:lnTo>
                    <a:pt x="2321461" y="870"/>
                  </a:lnTo>
                  <a:lnTo>
                    <a:pt x="2264569" y="297"/>
                  </a:lnTo>
                  <a:lnTo>
                    <a:pt x="2204972" y="0"/>
                  </a:lnTo>
                  <a:lnTo>
                    <a:pt x="2142877" y="44"/>
                  </a:lnTo>
                  <a:lnTo>
                    <a:pt x="2078493" y="496"/>
                  </a:lnTo>
                  <a:lnTo>
                    <a:pt x="2012027" y="1421"/>
                  </a:lnTo>
                  <a:lnTo>
                    <a:pt x="1943688" y="2885"/>
                  </a:lnTo>
                  <a:lnTo>
                    <a:pt x="1873684" y="4954"/>
                  </a:lnTo>
                  <a:lnTo>
                    <a:pt x="1802223" y="7693"/>
                  </a:lnTo>
                  <a:lnTo>
                    <a:pt x="1729513" y="11168"/>
                  </a:lnTo>
                  <a:lnTo>
                    <a:pt x="1655763" y="15445"/>
                  </a:lnTo>
                  <a:lnTo>
                    <a:pt x="1581180" y="20589"/>
                  </a:lnTo>
                  <a:lnTo>
                    <a:pt x="1505972" y="26667"/>
                  </a:lnTo>
                  <a:lnTo>
                    <a:pt x="1430348" y="33744"/>
                  </a:lnTo>
                  <a:lnTo>
                    <a:pt x="1354516" y="41886"/>
                  </a:lnTo>
                  <a:lnTo>
                    <a:pt x="1300623" y="48348"/>
                  </a:lnTo>
                  <a:lnTo>
                    <a:pt x="1246805" y="55376"/>
                  </a:lnTo>
                  <a:lnTo>
                    <a:pt x="1193136" y="62960"/>
                  </a:lnTo>
                  <a:lnTo>
                    <a:pt x="1139692" y="71097"/>
                  </a:lnTo>
                  <a:lnTo>
                    <a:pt x="1086545" y="79778"/>
                  </a:lnTo>
                  <a:lnTo>
                    <a:pt x="1033772" y="88997"/>
                  </a:lnTo>
                  <a:lnTo>
                    <a:pt x="981448" y="98749"/>
                  </a:lnTo>
                  <a:lnTo>
                    <a:pt x="929645" y="109026"/>
                  </a:lnTo>
                  <a:lnTo>
                    <a:pt x="878440" y="119822"/>
                  </a:lnTo>
                  <a:lnTo>
                    <a:pt x="827907" y="131130"/>
                  </a:lnTo>
                  <a:lnTo>
                    <a:pt x="778121" y="142945"/>
                  </a:lnTo>
                  <a:lnTo>
                    <a:pt x="729155" y="155259"/>
                  </a:lnTo>
                  <a:lnTo>
                    <a:pt x="681086" y="168067"/>
                  </a:lnTo>
                  <a:lnTo>
                    <a:pt x="633988" y="181361"/>
                  </a:lnTo>
                  <a:lnTo>
                    <a:pt x="587934" y="195135"/>
                  </a:lnTo>
                  <a:lnTo>
                    <a:pt x="543001" y="209383"/>
                  </a:lnTo>
                  <a:lnTo>
                    <a:pt x="499262" y="224099"/>
                  </a:lnTo>
                  <a:lnTo>
                    <a:pt x="456792" y="239275"/>
                  </a:lnTo>
                  <a:lnTo>
                    <a:pt x="415666" y="254906"/>
                  </a:lnTo>
                  <a:lnTo>
                    <a:pt x="362136" y="276835"/>
                  </a:lnTo>
                  <a:lnTo>
                    <a:pt x="311405" y="299572"/>
                  </a:lnTo>
                  <a:lnTo>
                    <a:pt x="263660" y="323102"/>
                  </a:lnTo>
                  <a:lnTo>
                    <a:pt x="219088" y="347409"/>
                  </a:lnTo>
                  <a:lnTo>
                    <a:pt x="177874" y="372476"/>
                  </a:lnTo>
                  <a:lnTo>
                    <a:pt x="140207" y="398288"/>
                  </a:lnTo>
                  <a:lnTo>
                    <a:pt x="106272" y="424828"/>
                  </a:lnTo>
                  <a:lnTo>
                    <a:pt x="56429" y="472976"/>
                  </a:lnTo>
                  <a:lnTo>
                    <a:pt x="19589" y="523217"/>
                  </a:lnTo>
                  <a:lnTo>
                    <a:pt x="2695" y="557826"/>
                  </a:lnTo>
                  <a:lnTo>
                    <a:pt x="1093" y="562221"/>
                  </a:lnTo>
                  <a:lnTo>
                    <a:pt x="0" y="565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1119" y="61642"/>
                  </a:moveTo>
                  <a:lnTo>
                    <a:pt x="0" y="0"/>
                  </a:lnTo>
                  <a:lnTo>
                    <a:pt x="17475" y="24749"/>
                  </a:lnTo>
                  <a:lnTo>
                    <a:pt x="42224" y="7273"/>
                  </a:lnTo>
                  <a:lnTo>
                    <a:pt x="11119" y="61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7475" y="24749"/>
                  </a:moveTo>
                  <a:lnTo>
                    <a:pt x="0" y="0"/>
                  </a:lnTo>
                  <a:lnTo>
                    <a:pt x="11119" y="61642"/>
                  </a:lnTo>
                  <a:lnTo>
                    <a:pt x="42224" y="7273"/>
                  </a:lnTo>
                  <a:lnTo>
                    <a:pt x="17475" y="247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604246" y="2713650"/>
              <a:ext cx="828675" cy="307975"/>
            </a:xfrm>
            <a:custGeom>
              <a:avLst/>
              <a:gdLst/>
              <a:ahLst/>
              <a:cxnLst/>
              <a:rect l="l" t="t" r="r" b="b"/>
              <a:pathLst>
                <a:path w="828675" h="307975">
                  <a:moveTo>
                    <a:pt x="828601" y="0"/>
                  </a:moveTo>
                  <a:lnTo>
                    <a:pt x="0" y="3078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581"/>
                  </a:moveTo>
                  <a:lnTo>
                    <a:pt x="47713" y="0"/>
                  </a:lnTo>
                  <a:lnTo>
                    <a:pt x="35092" y="27543"/>
                  </a:lnTo>
                  <a:lnTo>
                    <a:pt x="62636" y="40163"/>
                  </a:lnTo>
                  <a:lnTo>
                    <a:pt x="0" y="40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35092" y="27543"/>
                  </a:moveTo>
                  <a:lnTo>
                    <a:pt x="47713" y="0"/>
                  </a:lnTo>
                  <a:lnTo>
                    <a:pt x="0" y="40581"/>
                  </a:lnTo>
                  <a:lnTo>
                    <a:pt x="62636" y="40163"/>
                  </a:lnTo>
                  <a:lnTo>
                    <a:pt x="35092" y="2754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432848" y="2713650"/>
              <a:ext cx="889635" cy="309245"/>
            </a:xfrm>
            <a:custGeom>
              <a:avLst/>
              <a:gdLst/>
              <a:ahLst/>
              <a:cxnLst/>
              <a:rect l="l" t="t" r="r" b="b"/>
              <a:pathLst>
                <a:path w="889635" h="309244">
                  <a:moveTo>
                    <a:pt x="0" y="0"/>
                  </a:moveTo>
                  <a:lnTo>
                    <a:pt x="889631" y="30916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472"/>
                  </a:moveTo>
                  <a:lnTo>
                    <a:pt x="27268" y="27268"/>
                  </a:lnTo>
                  <a:lnTo>
                    <a:pt x="14064" y="0"/>
                  </a:lnTo>
                  <a:lnTo>
                    <a:pt x="62630" y="39557"/>
                  </a:lnTo>
                  <a:lnTo>
                    <a:pt x="0" y="40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27268" y="27268"/>
                  </a:moveTo>
                  <a:lnTo>
                    <a:pt x="0" y="40472"/>
                  </a:lnTo>
                  <a:lnTo>
                    <a:pt x="62630" y="39557"/>
                  </a:lnTo>
                  <a:lnTo>
                    <a:pt x="14064" y="0"/>
                  </a:lnTo>
                  <a:lnTo>
                    <a:pt x="27268" y="2726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432848" y="2713650"/>
              <a:ext cx="2667000" cy="323215"/>
            </a:xfrm>
            <a:custGeom>
              <a:avLst/>
              <a:gdLst/>
              <a:ahLst/>
              <a:cxnLst/>
              <a:rect l="l" t="t" r="r" b="b"/>
              <a:pathLst>
                <a:path w="2667000" h="323214">
                  <a:moveTo>
                    <a:pt x="0" y="0"/>
                  </a:moveTo>
                  <a:lnTo>
                    <a:pt x="2666386" y="32275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075392" y="301256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0" y="42536"/>
                  </a:moveTo>
                  <a:lnTo>
                    <a:pt x="23841" y="23842"/>
                  </a:lnTo>
                  <a:lnTo>
                    <a:pt x="5149" y="0"/>
                  </a:lnTo>
                  <a:lnTo>
                    <a:pt x="61007" y="28341"/>
                  </a:lnTo>
                  <a:lnTo>
                    <a:pt x="0" y="42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075392" y="301256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23841" y="23842"/>
                  </a:moveTo>
                  <a:lnTo>
                    <a:pt x="0" y="42536"/>
                  </a:lnTo>
                  <a:lnTo>
                    <a:pt x="61007" y="28341"/>
                  </a:lnTo>
                  <a:lnTo>
                    <a:pt x="5149" y="0"/>
                  </a:lnTo>
                  <a:lnTo>
                    <a:pt x="23841" y="2384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117600" y="128701"/>
            <a:ext cx="1001251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915889"/>
            <a:ext cx="9487745" cy="1634067"/>
            <a:chOff x="1005625" y="686917"/>
            <a:chExt cx="7115809" cy="1225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7"/>
              <a:ext cx="7115782" cy="121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02600" y="1723225"/>
              <a:ext cx="396875" cy="179705"/>
            </a:xfrm>
            <a:custGeom>
              <a:avLst/>
              <a:gdLst/>
              <a:ahLst/>
              <a:cxnLst/>
              <a:rect l="l" t="t" r="r" b="b"/>
              <a:pathLst>
                <a:path w="396875" h="179705">
                  <a:moveTo>
                    <a:pt x="0" y="0"/>
                  </a:moveTo>
                  <a:lnTo>
                    <a:pt x="396599" y="0"/>
                  </a:lnTo>
                  <a:lnTo>
                    <a:pt x="3965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999" y="4453083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5956" y="5014672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398770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(128)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0912" y="5014844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5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(32)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403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6999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6999" y="0"/>
                </a:lnTo>
                <a:lnTo>
                  <a:pt x="1586999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8494036" y="4058807"/>
            <a:ext cx="2116667" cy="4051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63403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max</a:t>
            </a:r>
            <a:r>
              <a:rPr sz="2133" spc="-27" dirty="0">
                <a:latin typeface="Roboto"/>
                <a:cs typeface="Roboto"/>
              </a:rPr>
              <a:t> pool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0912" y="4058807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(16)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595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7000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7000" y="0"/>
                </a:lnTo>
                <a:lnTo>
                  <a:pt x="1587000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3665956" y="4118136"/>
            <a:ext cx="21166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>
              <a:spcBef>
                <a:spcPts val="133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(96)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94036" y="5014672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(32)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37647" y="4563207"/>
            <a:ext cx="82973" cy="427567"/>
            <a:chOff x="5353235" y="3422405"/>
            <a:chExt cx="62230" cy="320675"/>
          </a:xfrm>
        </p:grpSpPr>
        <p:sp>
          <p:nvSpPr>
            <p:cNvPr id="16" name="object 16"/>
            <p:cNvSpPr/>
            <p:nvPr/>
          </p:nvSpPr>
          <p:spPr>
            <a:xfrm>
              <a:off x="5384184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62760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362760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247641" y="3600784"/>
            <a:ext cx="7345680" cy="1390225"/>
            <a:chOff x="1685731" y="2700587"/>
            <a:chExt cx="5509260" cy="1042669"/>
          </a:xfrm>
        </p:grpSpPr>
        <p:sp>
          <p:nvSpPr>
            <p:cNvPr id="20" name="object 20"/>
            <p:cNvSpPr/>
            <p:nvPr/>
          </p:nvSpPr>
          <p:spPr>
            <a:xfrm>
              <a:off x="3542967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4027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260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14260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2731" y="2710112"/>
              <a:ext cx="2720340" cy="565785"/>
            </a:xfrm>
            <a:custGeom>
              <a:avLst/>
              <a:gdLst/>
              <a:ahLst/>
              <a:cxnLst/>
              <a:rect l="l" t="t" r="r" b="b"/>
              <a:pathLst>
                <a:path w="2720340" h="565785">
                  <a:moveTo>
                    <a:pt x="2720116" y="3537"/>
                  </a:moveTo>
                  <a:lnTo>
                    <a:pt x="2717341" y="5356"/>
                  </a:lnTo>
                  <a:lnTo>
                    <a:pt x="2709154" y="6597"/>
                  </a:lnTo>
                  <a:lnTo>
                    <a:pt x="2695764" y="7325"/>
                  </a:lnTo>
                  <a:lnTo>
                    <a:pt x="2677378" y="7607"/>
                  </a:lnTo>
                  <a:lnTo>
                    <a:pt x="2654206" y="7507"/>
                  </a:lnTo>
                  <a:lnTo>
                    <a:pt x="2626454" y="7091"/>
                  </a:lnTo>
                  <a:lnTo>
                    <a:pt x="2594331" y="6426"/>
                  </a:lnTo>
                  <a:lnTo>
                    <a:pt x="2558045" y="5577"/>
                  </a:lnTo>
                  <a:lnTo>
                    <a:pt x="2517805" y="4609"/>
                  </a:lnTo>
                  <a:lnTo>
                    <a:pt x="2473818" y="3589"/>
                  </a:lnTo>
                  <a:lnTo>
                    <a:pt x="2426293" y="2582"/>
                  </a:lnTo>
                  <a:lnTo>
                    <a:pt x="2375438" y="1654"/>
                  </a:lnTo>
                  <a:lnTo>
                    <a:pt x="2321461" y="870"/>
                  </a:lnTo>
                  <a:lnTo>
                    <a:pt x="2264569" y="297"/>
                  </a:lnTo>
                  <a:lnTo>
                    <a:pt x="2204972" y="0"/>
                  </a:lnTo>
                  <a:lnTo>
                    <a:pt x="2142877" y="44"/>
                  </a:lnTo>
                  <a:lnTo>
                    <a:pt x="2078493" y="496"/>
                  </a:lnTo>
                  <a:lnTo>
                    <a:pt x="2012027" y="1421"/>
                  </a:lnTo>
                  <a:lnTo>
                    <a:pt x="1943688" y="2885"/>
                  </a:lnTo>
                  <a:lnTo>
                    <a:pt x="1873684" y="4954"/>
                  </a:lnTo>
                  <a:lnTo>
                    <a:pt x="1802223" y="7693"/>
                  </a:lnTo>
                  <a:lnTo>
                    <a:pt x="1729513" y="11168"/>
                  </a:lnTo>
                  <a:lnTo>
                    <a:pt x="1655763" y="15445"/>
                  </a:lnTo>
                  <a:lnTo>
                    <a:pt x="1581180" y="20589"/>
                  </a:lnTo>
                  <a:lnTo>
                    <a:pt x="1505972" y="26667"/>
                  </a:lnTo>
                  <a:lnTo>
                    <a:pt x="1430348" y="33744"/>
                  </a:lnTo>
                  <a:lnTo>
                    <a:pt x="1354516" y="41886"/>
                  </a:lnTo>
                  <a:lnTo>
                    <a:pt x="1300623" y="48348"/>
                  </a:lnTo>
                  <a:lnTo>
                    <a:pt x="1246805" y="55376"/>
                  </a:lnTo>
                  <a:lnTo>
                    <a:pt x="1193136" y="62960"/>
                  </a:lnTo>
                  <a:lnTo>
                    <a:pt x="1139692" y="71097"/>
                  </a:lnTo>
                  <a:lnTo>
                    <a:pt x="1086545" y="79778"/>
                  </a:lnTo>
                  <a:lnTo>
                    <a:pt x="1033772" y="88997"/>
                  </a:lnTo>
                  <a:lnTo>
                    <a:pt x="981448" y="98749"/>
                  </a:lnTo>
                  <a:lnTo>
                    <a:pt x="929645" y="109026"/>
                  </a:lnTo>
                  <a:lnTo>
                    <a:pt x="878440" y="119822"/>
                  </a:lnTo>
                  <a:lnTo>
                    <a:pt x="827907" y="131130"/>
                  </a:lnTo>
                  <a:lnTo>
                    <a:pt x="778121" y="142945"/>
                  </a:lnTo>
                  <a:lnTo>
                    <a:pt x="729155" y="155259"/>
                  </a:lnTo>
                  <a:lnTo>
                    <a:pt x="681086" y="168067"/>
                  </a:lnTo>
                  <a:lnTo>
                    <a:pt x="633988" y="181361"/>
                  </a:lnTo>
                  <a:lnTo>
                    <a:pt x="587934" y="195135"/>
                  </a:lnTo>
                  <a:lnTo>
                    <a:pt x="543001" y="209383"/>
                  </a:lnTo>
                  <a:lnTo>
                    <a:pt x="499262" y="224099"/>
                  </a:lnTo>
                  <a:lnTo>
                    <a:pt x="456792" y="239275"/>
                  </a:lnTo>
                  <a:lnTo>
                    <a:pt x="415666" y="254906"/>
                  </a:lnTo>
                  <a:lnTo>
                    <a:pt x="362136" y="276835"/>
                  </a:lnTo>
                  <a:lnTo>
                    <a:pt x="311405" y="299572"/>
                  </a:lnTo>
                  <a:lnTo>
                    <a:pt x="263660" y="323102"/>
                  </a:lnTo>
                  <a:lnTo>
                    <a:pt x="219088" y="347409"/>
                  </a:lnTo>
                  <a:lnTo>
                    <a:pt x="177874" y="372476"/>
                  </a:lnTo>
                  <a:lnTo>
                    <a:pt x="140207" y="398288"/>
                  </a:lnTo>
                  <a:lnTo>
                    <a:pt x="106272" y="424828"/>
                  </a:lnTo>
                  <a:lnTo>
                    <a:pt x="56429" y="472976"/>
                  </a:lnTo>
                  <a:lnTo>
                    <a:pt x="19589" y="523217"/>
                  </a:lnTo>
                  <a:lnTo>
                    <a:pt x="2695" y="557826"/>
                  </a:lnTo>
                  <a:lnTo>
                    <a:pt x="1093" y="562221"/>
                  </a:lnTo>
                  <a:lnTo>
                    <a:pt x="0" y="565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1119" y="61642"/>
                  </a:moveTo>
                  <a:lnTo>
                    <a:pt x="0" y="0"/>
                  </a:lnTo>
                  <a:lnTo>
                    <a:pt x="17475" y="24749"/>
                  </a:lnTo>
                  <a:lnTo>
                    <a:pt x="42224" y="7273"/>
                  </a:lnTo>
                  <a:lnTo>
                    <a:pt x="11119" y="61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7475" y="24749"/>
                  </a:moveTo>
                  <a:lnTo>
                    <a:pt x="0" y="0"/>
                  </a:lnTo>
                  <a:lnTo>
                    <a:pt x="11119" y="61642"/>
                  </a:lnTo>
                  <a:lnTo>
                    <a:pt x="42224" y="7273"/>
                  </a:lnTo>
                  <a:lnTo>
                    <a:pt x="17475" y="247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4246" y="2713650"/>
              <a:ext cx="828675" cy="307975"/>
            </a:xfrm>
            <a:custGeom>
              <a:avLst/>
              <a:gdLst/>
              <a:ahLst/>
              <a:cxnLst/>
              <a:rect l="l" t="t" r="r" b="b"/>
              <a:pathLst>
                <a:path w="828675" h="307975">
                  <a:moveTo>
                    <a:pt x="828601" y="0"/>
                  </a:moveTo>
                  <a:lnTo>
                    <a:pt x="0" y="3078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581"/>
                  </a:moveTo>
                  <a:lnTo>
                    <a:pt x="47713" y="0"/>
                  </a:lnTo>
                  <a:lnTo>
                    <a:pt x="35092" y="27543"/>
                  </a:lnTo>
                  <a:lnTo>
                    <a:pt x="62636" y="40163"/>
                  </a:lnTo>
                  <a:lnTo>
                    <a:pt x="0" y="40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35092" y="27543"/>
                  </a:moveTo>
                  <a:lnTo>
                    <a:pt x="47713" y="0"/>
                  </a:lnTo>
                  <a:lnTo>
                    <a:pt x="0" y="40581"/>
                  </a:lnTo>
                  <a:lnTo>
                    <a:pt x="62636" y="40163"/>
                  </a:lnTo>
                  <a:lnTo>
                    <a:pt x="35092" y="2754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432848" y="2713650"/>
              <a:ext cx="889635" cy="309245"/>
            </a:xfrm>
            <a:custGeom>
              <a:avLst/>
              <a:gdLst/>
              <a:ahLst/>
              <a:cxnLst/>
              <a:rect l="l" t="t" r="r" b="b"/>
              <a:pathLst>
                <a:path w="889635" h="309244">
                  <a:moveTo>
                    <a:pt x="0" y="0"/>
                  </a:moveTo>
                  <a:lnTo>
                    <a:pt x="889631" y="30916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472"/>
                  </a:moveTo>
                  <a:lnTo>
                    <a:pt x="27268" y="27268"/>
                  </a:lnTo>
                  <a:lnTo>
                    <a:pt x="14064" y="0"/>
                  </a:lnTo>
                  <a:lnTo>
                    <a:pt x="62630" y="39557"/>
                  </a:lnTo>
                  <a:lnTo>
                    <a:pt x="0" y="40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27268" y="27268"/>
                  </a:moveTo>
                  <a:lnTo>
                    <a:pt x="0" y="40472"/>
                  </a:lnTo>
                  <a:lnTo>
                    <a:pt x="62630" y="39557"/>
                  </a:lnTo>
                  <a:lnTo>
                    <a:pt x="14064" y="0"/>
                  </a:lnTo>
                  <a:lnTo>
                    <a:pt x="27268" y="2726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432848" y="2713650"/>
              <a:ext cx="2667000" cy="323215"/>
            </a:xfrm>
            <a:custGeom>
              <a:avLst/>
              <a:gdLst/>
              <a:ahLst/>
              <a:cxnLst/>
              <a:rect l="l" t="t" r="r" b="b"/>
              <a:pathLst>
                <a:path w="2667000" h="323214">
                  <a:moveTo>
                    <a:pt x="0" y="0"/>
                  </a:moveTo>
                  <a:lnTo>
                    <a:pt x="2666386" y="32275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5392" y="301256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0" y="42536"/>
                  </a:moveTo>
                  <a:lnTo>
                    <a:pt x="23841" y="23842"/>
                  </a:lnTo>
                  <a:lnTo>
                    <a:pt x="5149" y="0"/>
                  </a:lnTo>
                  <a:lnTo>
                    <a:pt x="61007" y="28341"/>
                  </a:lnTo>
                  <a:lnTo>
                    <a:pt x="0" y="42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075392" y="301256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23841" y="23842"/>
                  </a:moveTo>
                  <a:lnTo>
                    <a:pt x="0" y="42536"/>
                  </a:lnTo>
                  <a:lnTo>
                    <a:pt x="61007" y="28341"/>
                  </a:lnTo>
                  <a:lnTo>
                    <a:pt x="5149" y="0"/>
                  </a:lnTo>
                  <a:lnTo>
                    <a:pt x="23841" y="2384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17600" y="148366"/>
            <a:ext cx="1021899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34" y="915889"/>
            <a:ext cx="9487745" cy="1634067"/>
            <a:chOff x="1005625" y="686917"/>
            <a:chExt cx="7115809" cy="1225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5" y="686917"/>
              <a:ext cx="7115782" cy="1215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6124" y="1723225"/>
              <a:ext cx="934719" cy="179705"/>
            </a:xfrm>
            <a:custGeom>
              <a:avLst/>
              <a:gdLst/>
              <a:ahLst/>
              <a:cxnLst/>
              <a:rect l="l" t="t" r="r" b="b"/>
              <a:pathLst>
                <a:path w="934720" h="179705">
                  <a:moveTo>
                    <a:pt x="0" y="0"/>
                  </a:moveTo>
                  <a:lnTo>
                    <a:pt x="934199" y="0"/>
                  </a:lnTo>
                  <a:lnTo>
                    <a:pt x="9341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52464" y="3113799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192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999" y="4453083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(64)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5956" y="5014672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398770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13" dirty="0">
                <a:latin typeface="Roboto"/>
                <a:cs typeface="Roboto"/>
              </a:rPr>
              <a:t>(128)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0912" y="5014844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5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5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(32)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403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6999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6999" y="0"/>
                </a:lnTo>
                <a:lnTo>
                  <a:pt x="1586999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8494036" y="4058807"/>
            <a:ext cx="2116667" cy="4051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63403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3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3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max</a:t>
            </a:r>
            <a:r>
              <a:rPr sz="2133" spc="-27" dirty="0">
                <a:latin typeface="Roboto"/>
                <a:cs typeface="Roboto"/>
              </a:rPr>
              <a:t> pool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2464" y="6061279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6999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6999" y="0"/>
                </a:lnTo>
                <a:lnTo>
                  <a:pt x="1586999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4852464" y="6061279"/>
            <a:ext cx="2116667" cy="4051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0974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28</a:t>
            </a:r>
            <a:r>
              <a:rPr sz="2133" spc="-33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28</a:t>
            </a:r>
            <a:r>
              <a:rPr sz="2133" spc="-27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33" dirty="0">
                <a:latin typeface="Roboto"/>
                <a:cs typeface="Roboto"/>
              </a:rPr>
              <a:t> 256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0912" y="4058807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(16)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65956" y="4058807"/>
            <a:ext cx="2116667" cy="504613"/>
          </a:xfrm>
          <a:custGeom>
            <a:avLst/>
            <a:gdLst/>
            <a:ahLst/>
            <a:cxnLst/>
            <a:rect l="l" t="t" r="r" b="b"/>
            <a:pathLst>
              <a:path w="1587500" h="378460">
                <a:moveTo>
                  <a:pt x="1587000" y="378299"/>
                </a:moveTo>
                <a:lnTo>
                  <a:pt x="0" y="378299"/>
                </a:lnTo>
                <a:lnTo>
                  <a:pt x="0" y="0"/>
                </a:lnTo>
                <a:lnTo>
                  <a:pt x="1587000" y="0"/>
                </a:lnTo>
                <a:lnTo>
                  <a:pt x="1587000" y="37829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3665956" y="4118136"/>
            <a:ext cx="21166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>
              <a:spcBef>
                <a:spcPts val="133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(96)</a:t>
            </a:r>
            <a:endParaRPr sz="2133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94036" y="5014672"/>
            <a:ext cx="2116667" cy="405176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76200" rIns="0" bIns="0" rtlCol="0">
            <a:spAutoFit/>
          </a:bodyPr>
          <a:lstStyle/>
          <a:p>
            <a:pPr marL="474121">
              <a:spcBef>
                <a:spcPts val="600"/>
              </a:spcBef>
            </a:pP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X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dirty="0">
                <a:latin typeface="Roboto"/>
                <a:cs typeface="Roboto"/>
              </a:rPr>
              <a:t>1</a:t>
            </a:r>
            <a:r>
              <a:rPr sz="2133" spc="-20" dirty="0">
                <a:latin typeface="Roboto"/>
                <a:cs typeface="Roboto"/>
              </a:rPr>
              <a:t> </a:t>
            </a:r>
            <a:r>
              <a:rPr sz="2133" spc="-27" dirty="0">
                <a:latin typeface="Roboto"/>
                <a:cs typeface="Roboto"/>
              </a:rPr>
              <a:t>(32)</a:t>
            </a:r>
            <a:endParaRPr sz="2133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37647" y="4563207"/>
            <a:ext cx="82973" cy="427567"/>
            <a:chOff x="5353235" y="3422405"/>
            <a:chExt cx="62230" cy="320675"/>
          </a:xfrm>
        </p:grpSpPr>
        <p:sp>
          <p:nvSpPr>
            <p:cNvPr id="18" name="object 18"/>
            <p:cNvSpPr/>
            <p:nvPr/>
          </p:nvSpPr>
          <p:spPr>
            <a:xfrm>
              <a:off x="5384184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362760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2760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247641" y="3600783"/>
            <a:ext cx="7345680" cy="2494280"/>
            <a:chOff x="1685731" y="2700587"/>
            <a:chExt cx="5509260" cy="1870710"/>
          </a:xfrm>
        </p:grpSpPr>
        <p:sp>
          <p:nvSpPr>
            <p:cNvPr id="22" name="object 22"/>
            <p:cNvSpPr/>
            <p:nvPr/>
          </p:nvSpPr>
          <p:spPr>
            <a:xfrm>
              <a:off x="3542967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154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164027" y="3422405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14260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58860"/>
                  </a:moveTo>
                  <a:lnTo>
                    <a:pt x="0" y="0"/>
                  </a:lnTo>
                  <a:lnTo>
                    <a:pt x="21423" y="21423"/>
                  </a:lnTo>
                  <a:lnTo>
                    <a:pt x="42846" y="0"/>
                  </a:lnTo>
                  <a:lnTo>
                    <a:pt x="21423" y="5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142603" y="3674396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21423"/>
                  </a:moveTo>
                  <a:lnTo>
                    <a:pt x="0" y="0"/>
                  </a:lnTo>
                  <a:lnTo>
                    <a:pt x="21423" y="58860"/>
                  </a:lnTo>
                  <a:lnTo>
                    <a:pt x="42846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2731" y="2710112"/>
              <a:ext cx="2720340" cy="565785"/>
            </a:xfrm>
            <a:custGeom>
              <a:avLst/>
              <a:gdLst/>
              <a:ahLst/>
              <a:cxnLst/>
              <a:rect l="l" t="t" r="r" b="b"/>
              <a:pathLst>
                <a:path w="2720340" h="565785">
                  <a:moveTo>
                    <a:pt x="2720116" y="3537"/>
                  </a:moveTo>
                  <a:lnTo>
                    <a:pt x="2717341" y="5356"/>
                  </a:lnTo>
                  <a:lnTo>
                    <a:pt x="2709154" y="6597"/>
                  </a:lnTo>
                  <a:lnTo>
                    <a:pt x="2695764" y="7325"/>
                  </a:lnTo>
                  <a:lnTo>
                    <a:pt x="2677378" y="7607"/>
                  </a:lnTo>
                  <a:lnTo>
                    <a:pt x="2654206" y="7507"/>
                  </a:lnTo>
                  <a:lnTo>
                    <a:pt x="2626454" y="7091"/>
                  </a:lnTo>
                  <a:lnTo>
                    <a:pt x="2594331" y="6426"/>
                  </a:lnTo>
                  <a:lnTo>
                    <a:pt x="2558045" y="5577"/>
                  </a:lnTo>
                  <a:lnTo>
                    <a:pt x="2517805" y="4609"/>
                  </a:lnTo>
                  <a:lnTo>
                    <a:pt x="2473818" y="3589"/>
                  </a:lnTo>
                  <a:lnTo>
                    <a:pt x="2426293" y="2582"/>
                  </a:lnTo>
                  <a:lnTo>
                    <a:pt x="2375438" y="1654"/>
                  </a:lnTo>
                  <a:lnTo>
                    <a:pt x="2321461" y="870"/>
                  </a:lnTo>
                  <a:lnTo>
                    <a:pt x="2264569" y="297"/>
                  </a:lnTo>
                  <a:lnTo>
                    <a:pt x="2204972" y="0"/>
                  </a:lnTo>
                  <a:lnTo>
                    <a:pt x="2142877" y="44"/>
                  </a:lnTo>
                  <a:lnTo>
                    <a:pt x="2078493" y="496"/>
                  </a:lnTo>
                  <a:lnTo>
                    <a:pt x="2012027" y="1421"/>
                  </a:lnTo>
                  <a:lnTo>
                    <a:pt x="1943688" y="2885"/>
                  </a:lnTo>
                  <a:lnTo>
                    <a:pt x="1873684" y="4954"/>
                  </a:lnTo>
                  <a:lnTo>
                    <a:pt x="1802223" y="7693"/>
                  </a:lnTo>
                  <a:lnTo>
                    <a:pt x="1729513" y="11168"/>
                  </a:lnTo>
                  <a:lnTo>
                    <a:pt x="1655763" y="15445"/>
                  </a:lnTo>
                  <a:lnTo>
                    <a:pt x="1581180" y="20589"/>
                  </a:lnTo>
                  <a:lnTo>
                    <a:pt x="1505972" y="26667"/>
                  </a:lnTo>
                  <a:lnTo>
                    <a:pt x="1430348" y="33744"/>
                  </a:lnTo>
                  <a:lnTo>
                    <a:pt x="1354516" y="41886"/>
                  </a:lnTo>
                  <a:lnTo>
                    <a:pt x="1300623" y="48348"/>
                  </a:lnTo>
                  <a:lnTo>
                    <a:pt x="1246805" y="55376"/>
                  </a:lnTo>
                  <a:lnTo>
                    <a:pt x="1193136" y="62960"/>
                  </a:lnTo>
                  <a:lnTo>
                    <a:pt x="1139692" y="71097"/>
                  </a:lnTo>
                  <a:lnTo>
                    <a:pt x="1086545" y="79778"/>
                  </a:lnTo>
                  <a:lnTo>
                    <a:pt x="1033772" y="88997"/>
                  </a:lnTo>
                  <a:lnTo>
                    <a:pt x="981448" y="98749"/>
                  </a:lnTo>
                  <a:lnTo>
                    <a:pt x="929645" y="109026"/>
                  </a:lnTo>
                  <a:lnTo>
                    <a:pt x="878440" y="119822"/>
                  </a:lnTo>
                  <a:lnTo>
                    <a:pt x="827907" y="131130"/>
                  </a:lnTo>
                  <a:lnTo>
                    <a:pt x="778121" y="142945"/>
                  </a:lnTo>
                  <a:lnTo>
                    <a:pt x="729155" y="155259"/>
                  </a:lnTo>
                  <a:lnTo>
                    <a:pt x="681086" y="168067"/>
                  </a:lnTo>
                  <a:lnTo>
                    <a:pt x="633988" y="181361"/>
                  </a:lnTo>
                  <a:lnTo>
                    <a:pt x="587934" y="195135"/>
                  </a:lnTo>
                  <a:lnTo>
                    <a:pt x="543001" y="209383"/>
                  </a:lnTo>
                  <a:lnTo>
                    <a:pt x="499262" y="224099"/>
                  </a:lnTo>
                  <a:lnTo>
                    <a:pt x="456792" y="239275"/>
                  </a:lnTo>
                  <a:lnTo>
                    <a:pt x="415666" y="254906"/>
                  </a:lnTo>
                  <a:lnTo>
                    <a:pt x="362136" y="276835"/>
                  </a:lnTo>
                  <a:lnTo>
                    <a:pt x="311405" y="299572"/>
                  </a:lnTo>
                  <a:lnTo>
                    <a:pt x="263660" y="323102"/>
                  </a:lnTo>
                  <a:lnTo>
                    <a:pt x="219088" y="347409"/>
                  </a:lnTo>
                  <a:lnTo>
                    <a:pt x="177874" y="372476"/>
                  </a:lnTo>
                  <a:lnTo>
                    <a:pt x="140207" y="398288"/>
                  </a:lnTo>
                  <a:lnTo>
                    <a:pt x="106272" y="424828"/>
                  </a:lnTo>
                  <a:lnTo>
                    <a:pt x="56429" y="472976"/>
                  </a:lnTo>
                  <a:lnTo>
                    <a:pt x="19589" y="523217"/>
                  </a:lnTo>
                  <a:lnTo>
                    <a:pt x="2695" y="557826"/>
                  </a:lnTo>
                  <a:lnTo>
                    <a:pt x="1093" y="562221"/>
                  </a:lnTo>
                  <a:lnTo>
                    <a:pt x="0" y="5652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1119" y="61642"/>
                  </a:moveTo>
                  <a:lnTo>
                    <a:pt x="0" y="0"/>
                  </a:lnTo>
                  <a:lnTo>
                    <a:pt x="17475" y="24749"/>
                  </a:lnTo>
                  <a:lnTo>
                    <a:pt x="42224" y="7273"/>
                  </a:lnTo>
                  <a:lnTo>
                    <a:pt x="11119" y="61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5256" y="3250662"/>
              <a:ext cx="42545" cy="62230"/>
            </a:xfrm>
            <a:custGeom>
              <a:avLst/>
              <a:gdLst/>
              <a:ahLst/>
              <a:cxnLst/>
              <a:rect l="l" t="t" r="r" b="b"/>
              <a:pathLst>
                <a:path w="42544" h="62229">
                  <a:moveTo>
                    <a:pt x="17475" y="24749"/>
                  </a:moveTo>
                  <a:lnTo>
                    <a:pt x="0" y="0"/>
                  </a:lnTo>
                  <a:lnTo>
                    <a:pt x="11119" y="61642"/>
                  </a:lnTo>
                  <a:lnTo>
                    <a:pt x="42224" y="7273"/>
                  </a:lnTo>
                  <a:lnTo>
                    <a:pt x="17475" y="247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1749" y="3718112"/>
              <a:ext cx="2666365" cy="835025"/>
            </a:xfrm>
            <a:custGeom>
              <a:avLst/>
              <a:gdLst/>
              <a:ahLst/>
              <a:cxnLst/>
              <a:rect l="l" t="t" r="r" b="b"/>
              <a:pathLst>
                <a:path w="2666365" h="835025">
                  <a:moveTo>
                    <a:pt x="0" y="0"/>
                  </a:moveTo>
                  <a:lnTo>
                    <a:pt x="6205" y="64016"/>
                  </a:lnTo>
                  <a:lnTo>
                    <a:pt x="24352" y="126035"/>
                  </a:lnTo>
                  <a:lnTo>
                    <a:pt x="53738" y="185974"/>
                  </a:lnTo>
                  <a:lnTo>
                    <a:pt x="93662" y="243752"/>
                  </a:lnTo>
                  <a:lnTo>
                    <a:pt x="143420" y="299286"/>
                  </a:lnTo>
                  <a:lnTo>
                    <a:pt x="171768" y="326187"/>
                  </a:lnTo>
                  <a:lnTo>
                    <a:pt x="202311" y="352496"/>
                  </a:lnTo>
                  <a:lnTo>
                    <a:pt x="234961" y="378203"/>
                  </a:lnTo>
                  <a:lnTo>
                    <a:pt x="269631" y="403298"/>
                  </a:lnTo>
                  <a:lnTo>
                    <a:pt x="306232" y="427771"/>
                  </a:lnTo>
                  <a:lnTo>
                    <a:pt x="344678" y="451611"/>
                  </a:lnTo>
                  <a:lnTo>
                    <a:pt x="384879" y="474809"/>
                  </a:lnTo>
                  <a:lnTo>
                    <a:pt x="426749" y="497354"/>
                  </a:lnTo>
                  <a:lnTo>
                    <a:pt x="470200" y="519236"/>
                  </a:lnTo>
                  <a:lnTo>
                    <a:pt x="515144" y="540445"/>
                  </a:lnTo>
                  <a:lnTo>
                    <a:pt x="561492" y="560970"/>
                  </a:lnTo>
                  <a:lnTo>
                    <a:pt x="609157" y="580801"/>
                  </a:lnTo>
                  <a:lnTo>
                    <a:pt x="658052" y="599928"/>
                  </a:lnTo>
                  <a:lnTo>
                    <a:pt x="708088" y="618341"/>
                  </a:lnTo>
                  <a:lnTo>
                    <a:pt x="759178" y="636029"/>
                  </a:lnTo>
                  <a:lnTo>
                    <a:pt x="811234" y="652982"/>
                  </a:lnTo>
                  <a:lnTo>
                    <a:pt x="864168" y="669191"/>
                  </a:lnTo>
                  <a:lnTo>
                    <a:pt x="917893" y="684645"/>
                  </a:lnTo>
                  <a:lnTo>
                    <a:pt x="972319" y="699333"/>
                  </a:lnTo>
                  <a:lnTo>
                    <a:pt x="1027361" y="713245"/>
                  </a:lnTo>
                  <a:lnTo>
                    <a:pt x="1082929" y="726372"/>
                  </a:lnTo>
                  <a:lnTo>
                    <a:pt x="1138936" y="738702"/>
                  </a:lnTo>
                  <a:lnTo>
                    <a:pt x="1195295" y="750226"/>
                  </a:lnTo>
                  <a:lnTo>
                    <a:pt x="1251917" y="760934"/>
                  </a:lnTo>
                  <a:lnTo>
                    <a:pt x="1308714" y="770815"/>
                  </a:lnTo>
                  <a:lnTo>
                    <a:pt x="1365599" y="779858"/>
                  </a:lnTo>
                  <a:lnTo>
                    <a:pt x="1419492" y="787652"/>
                  </a:lnTo>
                  <a:lnTo>
                    <a:pt x="1473310" y="794716"/>
                  </a:lnTo>
                  <a:lnTo>
                    <a:pt x="1526979" y="801082"/>
                  </a:lnTo>
                  <a:lnTo>
                    <a:pt x="1580424" y="806782"/>
                  </a:lnTo>
                  <a:lnTo>
                    <a:pt x="1633570" y="811846"/>
                  </a:lnTo>
                  <a:lnTo>
                    <a:pt x="1686343" y="816307"/>
                  </a:lnTo>
                  <a:lnTo>
                    <a:pt x="1738668" y="820196"/>
                  </a:lnTo>
                  <a:lnTo>
                    <a:pt x="1790471" y="823543"/>
                  </a:lnTo>
                  <a:lnTo>
                    <a:pt x="1841676" y="826381"/>
                  </a:lnTo>
                  <a:lnTo>
                    <a:pt x="1892209" y="828740"/>
                  </a:lnTo>
                  <a:lnTo>
                    <a:pt x="1941995" y="830652"/>
                  </a:lnTo>
                  <a:lnTo>
                    <a:pt x="1990960" y="832148"/>
                  </a:lnTo>
                  <a:lnTo>
                    <a:pt x="2039030" y="833259"/>
                  </a:lnTo>
                  <a:lnTo>
                    <a:pt x="2086128" y="834017"/>
                  </a:lnTo>
                  <a:lnTo>
                    <a:pt x="2132182" y="834454"/>
                  </a:lnTo>
                  <a:lnTo>
                    <a:pt x="2177115" y="834600"/>
                  </a:lnTo>
                  <a:lnTo>
                    <a:pt x="2220854" y="834486"/>
                  </a:lnTo>
                  <a:lnTo>
                    <a:pt x="2263324" y="834145"/>
                  </a:lnTo>
                  <a:lnTo>
                    <a:pt x="2304449" y="833607"/>
                  </a:lnTo>
                  <a:lnTo>
                    <a:pt x="2366634" y="832430"/>
                  </a:lnTo>
                  <a:lnTo>
                    <a:pt x="2424967" y="830963"/>
                  </a:lnTo>
                  <a:lnTo>
                    <a:pt x="2479150" y="829331"/>
                  </a:lnTo>
                  <a:lnTo>
                    <a:pt x="2528888" y="827657"/>
                  </a:lnTo>
                  <a:lnTo>
                    <a:pt x="2573885" y="826066"/>
                  </a:lnTo>
                  <a:lnTo>
                    <a:pt x="2613843" y="824682"/>
                  </a:lnTo>
                  <a:lnTo>
                    <a:pt x="2627468" y="824242"/>
                  </a:lnTo>
                  <a:lnTo>
                    <a:pt x="2640328" y="823856"/>
                  </a:lnTo>
                  <a:lnTo>
                    <a:pt x="2652405" y="823529"/>
                  </a:lnTo>
                  <a:lnTo>
                    <a:pt x="2663686" y="823268"/>
                  </a:lnTo>
                  <a:lnTo>
                    <a:pt x="2666067" y="82322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344976" y="4518497"/>
              <a:ext cx="60325" cy="43180"/>
            </a:xfrm>
            <a:custGeom>
              <a:avLst/>
              <a:gdLst/>
              <a:ahLst/>
              <a:cxnLst/>
              <a:rect l="l" t="t" r="r" b="b"/>
              <a:pathLst>
                <a:path w="60325" h="43179">
                  <a:moveTo>
                    <a:pt x="0" y="42745"/>
                  </a:moveTo>
                  <a:lnTo>
                    <a:pt x="22841" y="22840"/>
                  </a:lnTo>
                  <a:lnTo>
                    <a:pt x="2936" y="0"/>
                  </a:lnTo>
                  <a:lnTo>
                    <a:pt x="60190" y="25406"/>
                  </a:lnTo>
                  <a:lnTo>
                    <a:pt x="0" y="42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4344976" y="4518497"/>
              <a:ext cx="60325" cy="43180"/>
            </a:xfrm>
            <a:custGeom>
              <a:avLst/>
              <a:gdLst/>
              <a:ahLst/>
              <a:cxnLst/>
              <a:rect l="l" t="t" r="r" b="b"/>
              <a:pathLst>
                <a:path w="60325" h="43179">
                  <a:moveTo>
                    <a:pt x="22841" y="22840"/>
                  </a:moveTo>
                  <a:lnTo>
                    <a:pt x="0" y="42745"/>
                  </a:lnTo>
                  <a:lnTo>
                    <a:pt x="60190" y="25406"/>
                  </a:lnTo>
                  <a:lnTo>
                    <a:pt x="2936" y="0"/>
                  </a:lnTo>
                  <a:lnTo>
                    <a:pt x="22841" y="2284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604246" y="2713650"/>
              <a:ext cx="828675" cy="307975"/>
            </a:xfrm>
            <a:custGeom>
              <a:avLst/>
              <a:gdLst/>
              <a:ahLst/>
              <a:cxnLst/>
              <a:rect l="l" t="t" r="r" b="b"/>
              <a:pathLst>
                <a:path w="828675" h="307975">
                  <a:moveTo>
                    <a:pt x="828601" y="0"/>
                  </a:moveTo>
                  <a:lnTo>
                    <a:pt x="0" y="30786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581"/>
                  </a:moveTo>
                  <a:lnTo>
                    <a:pt x="47713" y="0"/>
                  </a:lnTo>
                  <a:lnTo>
                    <a:pt x="35092" y="27543"/>
                  </a:lnTo>
                  <a:lnTo>
                    <a:pt x="62636" y="40163"/>
                  </a:lnTo>
                  <a:lnTo>
                    <a:pt x="0" y="40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69153" y="2993968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35092" y="27543"/>
                  </a:moveTo>
                  <a:lnTo>
                    <a:pt x="47713" y="0"/>
                  </a:lnTo>
                  <a:lnTo>
                    <a:pt x="0" y="40581"/>
                  </a:lnTo>
                  <a:lnTo>
                    <a:pt x="62636" y="40163"/>
                  </a:lnTo>
                  <a:lnTo>
                    <a:pt x="35092" y="2754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432848" y="2713650"/>
              <a:ext cx="889635" cy="309245"/>
            </a:xfrm>
            <a:custGeom>
              <a:avLst/>
              <a:gdLst/>
              <a:ahLst/>
              <a:cxnLst/>
              <a:rect l="l" t="t" r="r" b="b"/>
              <a:pathLst>
                <a:path w="889635" h="309244">
                  <a:moveTo>
                    <a:pt x="0" y="0"/>
                  </a:moveTo>
                  <a:lnTo>
                    <a:pt x="889631" y="30916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0" y="40472"/>
                  </a:moveTo>
                  <a:lnTo>
                    <a:pt x="27268" y="27268"/>
                  </a:lnTo>
                  <a:lnTo>
                    <a:pt x="14064" y="0"/>
                  </a:lnTo>
                  <a:lnTo>
                    <a:pt x="62630" y="39557"/>
                  </a:lnTo>
                  <a:lnTo>
                    <a:pt x="0" y="40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295211" y="2995550"/>
              <a:ext cx="62865" cy="40640"/>
            </a:xfrm>
            <a:custGeom>
              <a:avLst/>
              <a:gdLst/>
              <a:ahLst/>
              <a:cxnLst/>
              <a:rect l="l" t="t" r="r" b="b"/>
              <a:pathLst>
                <a:path w="62864" h="40639">
                  <a:moveTo>
                    <a:pt x="27268" y="27268"/>
                  </a:moveTo>
                  <a:lnTo>
                    <a:pt x="0" y="40472"/>
                  </a:lnTo>
                  <a:lnTo>
                    <a:pt x="62630" y="39557"/>
                  </a:lnTo>
                  <a:lnTo>
                    <a:pt x="14064" y="0"/>
                  </a:lnTo>
                  <a:lnTo>
                    <a:pt x="27268" y="2726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2848" y="2713650"/>
              <a:ext cx="2667000" cy="323215"/>
            </a:xfrm>
            <a:custGeom>
              <a:avLst/>
              <a:gdLst/>
              <a:ahLst/>
              <a:cxnLst/>
              <a:rect l="l" t="t" r="r" b="b"/>
              <a:pathLst>
                <a:path w="2667000" h="323214">
                  <a:moveTo>
                    <a:pt x="0" y="0"/>
                  </a:moveTo>
                  <a:lnTo>
                    <a:pt x="2666386" y="32275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075392" y="301256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0" y="42536"/>
                  </a:moveTo>
                  <a:lnTo>
                    <a:pt x="23841" y="23842"/>
                  </a:lnTo>
                  <a:lnTo>
                    <a:pt x="5149" y="0"/>
                  </a:lnTo>
                  <a:lnTo>
                    <a:pt x="61007" y="28341"/>
                  </a:lnTo>
                  <a:lnTo>
                    <a:pt x="0" y="42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075392" y="301256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23841" y="23842"/>
                  </a:moveTo>
                  <a:lnTo>
                    <a:pt x="0" y="42536"/>
                  </a:lnTo>
                  <a:lnTo>
                    <a:pt x="61007" y="28341"/>
                  </a:lnTo>
                  <a:lnTo>
                    <a:pt x="5149" y="0"/>
                  </a:lnTo>
                  <a:lnTo>
                    <a:pt x="23841" y="2384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3542967" y="4139304"/>
              <a:ext cx="830580" cy="379730"/>
            </a:xfrm>
            <a:custGeom>
              <a:avLst/>
              <a:gdLst/>
              <a:ahLst/>
              <a:cxnLst/>
              <a:rect l="l" t="t" r="r" b="b"/>
              <a:pathLst>
                <a:path w="830579" h="379729">
                  <a:moveTo>
                    <a:pt x="0" y="0"/>
                  </a:moveTo>
                  <a:lnTo>
                    <a:pt x="830424" y="37965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5000" y="4490568"/>
              <a:ext cx="62865" cy="44450"/>
            </a:xfrm>
            <a:custGeom>
              <a:avLst/>
              <a:gdLst/>
              <a:ahLst/>
              <a:cxnLst/>
              <a:rect l="l" t="t" r="r" b="b"/>
              <a:pathLst>
                <a:path w="62864" h="44450">
                  <a:moveTo>
                    <a:pt x="62438" y="43956"/>
                  </a:moveTo>
                  <a:lnTo>
                    <a:pt x="0" y="38966"/>
                  </a:lnTo>
                  <a:lnTo>
                    <a:pt x="28391" y="28390"/>
                  </a:lnTo>
                  <a:lnTo>
                    <a:pt x="17815" y="0"/>
                  </a:lnTo>
                  <a:lnTo>
                    <a:pt x="62438" y="43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45000" y="4490568"/>
              <a:ext cx="62865" cy="44450"/>
            </a:xfrm>
            <a:custGeom>
              <a:avLst/>
              <a:gdLst/>
              <a:ahLst/>
              <a:cxnLst/>
              <a:rect l="l" t="t" r="r" b="b"/>
              <a:pathLst>
                <a:path w="62864" h="44450">
                  <a:moveTo>
                    <a:pt x="28391" y="28390"/>
                  </a:moveTo>
                  <a:lnTo>
                    <a:pt x="0" y="38966"/>
                  </a:lnTo>
                  <a:lnTo>
                    <a:pt x="62438" y="43956"/>
                  </a:lnTo>
                  <a:lnTo>
                    <a:pt x="17815" y="0"/>
                  </a:lnTo>
                  <a:lnTo>
                    <a:pt x="28391" y="2839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492918" y="4139433"/>
              <a:ext cx="891540" cy="381000"/>
            </a:xfrm>
            <a:custGeom>
              <a:avLst/>
              <a:gdLst/>
              <a:ahLst/>
              <a:cxnLst/>
              <a:rect l="l" t="t" r="r" b="b"/>
              <a:pathLst>
                <a:path w="891539" h="381000">
                  <a:moveTo>
                    <a:pt x="891265" y="0"/>
                  </a:moveTo>
                  <a:lnTo>
                    <a:pt x="0" y="38084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458492" y="4492162"/>
              <a:ext cx="62865" cy="43180"/>
            </a:xfrm>
            <a:custGeom>
              <a:avLst/>
              <a:gdLst/>
              <a:ahLst/>
              <a:cxnLst/>
              <a:rect l="l" t="t" r="r" b="b"/>
              <a:pathLst>
                <a:path w="62864" h="43179">
                  <a:moveTo>
                    <a:pt x="0" y="42828"/>
                  </a:moveTo>
                  <a:lnTo>
                    <a:pt x="45707" y="0"/>
                  </a:lnTo>
                  <a:lnTo>
                    <a:pt x="34425" y="28117"/>
                  </a:lnTo>
                  <a:lnTo>
                    <a:pt x="62543" y="39399"/>
                  </a:lnTo>
                  <a:lnTo>
                    <a:pt x="0" y="42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458492" y="4492162"/>
              <a:ext cx="62865" cy="43180"/>
            </a:xfrm>
            <a:custGeom>
              <a:avLst/>
              <a:gdLst/>
              <a:ahLst/>
              <a:cxnLst/>
              <a:rect l="l" t="t" r="r" b="b"/>
              <a:pathLst>
                <a:path w="62864" h="43179">
                  <a:moveTo>
                    <a:pt x="34425" y="28117"/>
                  </a:moveTo>
                  <a:lnTo>
                    <a:pt x="45707" y="0"/>
                  </a:lnTo>
                  <a:lnTo>
                    <a:pt x="0" y="42828"/>
                  </a:lnTo>
                  <a:lnTo>
                    <a:pt x="62543" y="39399"/>
                  </a:lnTo>
                  <a:lnTo>
                    <a:pt x="34425" y="2811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7401" y="4139304"/>
              <a:ext cx="2667000" cy="397510"/>
            </a:xfrm>
            <a:custGeom>
              <a:avLst/>
              <a:gdLst/>
              <a:ahLst/>
              <a:cxnLst/>
              <a:rect l="l" t="t" r="r" b="b"/>
              <a:pathLst>
                <a:path w="2667000" h="397510">
                  <a:moveTo>
                    <a:pt x="2666626" y="0"/>
                  </a:moveTo>
                  <a:lnTo>
                    <a:pt x="0" y="39718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460372" y="4512140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5">
                  <a:moveTo>
                    <a:pt x="61373" y="42379"/>
                  </a:moveTo>
                  <a:lnTo>
                    <a:pt x="0" y="29860"/>
                  </a:lnTo>
                  <a:lnTo>
                    <a:pt x="55061" y="0"/>
                  </a:lnTo>
                  <a:lnTo>
                    <a:pt x="37028" y="24345"/>
                  </a:lnTo>
                  <a:lnTo>
                    <a:pt x="61373" y="42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4460372" y="4512140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5">
                  <a:moveTo>
                    <a:pt x="37028" y="24345"/>
                  </a:moveTo>
                  <a:lnTo>
                    <a:pt x="55061" y="0"/>
                  </a:lnTo>
                  <a:lnTo>
                    <a:pt x="0" y="29860"/>
                  </a:lnTo>
                  <a:lnTo>
                    <a:pt x="61373" y="42379"/>
                  </a:lnTo>
                  <a:lnTo>
                    <a:pt x="37028" y="2434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117600" y="89374"/>
            <a:ext cx="973356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3" y="915890"/>
            <a:ext cx="9510299" cy="1885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89371"/>
            <a:ext cx="1001251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3" y="915892"/>
            <a:ext cx="9510299" cy="21368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69706"/>
            <a:ext cx="951029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3" y="915899"/>
            <a:ext cx="9510299" cy="33071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9203"/>
            <a:ext cx="973353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3" y="915901"/>
            <a:ext cx="9510299" cy="3558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68030"/>
            <a:ext cx="1029765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3" y="915901"/>
            <a:ext cx="9510299" cy="4049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9203"/>
            <a:ext cx="1069094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719537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Reasons</a:t>
            </a:r>
            <a:r>
              <a:rPr spc="-120" dirty="0"/>
              <a:t> </a:t>
            </a:r>
            <a:r>
              <a:rPr dirty="0"/>
              <a:t>for</a:t>
            </a:r>
            <a:r>
              <a:rPr spc="-113" dirty="0"/>
              <a:t> </a:t>
            </a:r>
            <a:r>
              <a:rPr spc="-27" dirty="0"/>
              <a:t>Improved</a:t>
            </a:r>
            <a:r>
              <a:rPr spc="-113" dirty="0"/>
              <a:t> </a:t>
            </a:r>
            <a:r>
              <a:rPr spc="-13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4333" y="2657575"/>
            <a:ext cx="33434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Depth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network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3" y="915900"/>
            <a:ext cx="9510299" cy="4276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58198"/>
            <a:ext cx="101600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3" y="915901"/>
            <a:ext cx="9510299" cy="50264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79540"/>
            <a:ext cx="10297652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33" y="915901"/>
            <a:ext cx="9510299" cy="50264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2455" y="6088151"/>
            <a:ext cx="37676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Number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of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Parameters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6.8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million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4477" y="79538"/>
            <a:ext cx="1059261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874361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Architecture:</a:t>
            </a:r>
            <a:r>
              <a:rPr spc="-133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405208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Auxiliary</a:t>
            </a:r>
            <a:r>
              <a:rPr spc="-133" dirty="0"/>
              <a:t> </a:t>
            </a:r>
            <a:r>
              <a:rPr spc="-13" dirty="0"/>
              <a:t>Classifiers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8133" y="915901"/>
            <a:ext cx="9536007" cy="5026660"/>
            <a:chOff x="996099" y="686925"/>
            <a:chExt cx="7152005" cy="3769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24" y="686925"/>
              <a:ext cx="7132724" cy="37698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5624" y="2269575"/>
              <a:ext cx="7132955" cy="732155"/>
            </a:xfrm>
            <a:custGeom>
              <a:avLst/>
              <a:gdLst/>
              <a:ahLst/>
              <a:cxnLst/>
              <a:rect l="l" t="t" r="r" b="b"/>
              <a:pathLst>
                <a:path w="7132955" h="732155">
                  <a:moveTo>
                    <a:pt x="0" y="0"/>
                  </a:moveTo>
                  <a:lnTo>
                    <a:pt x="7132799" y="0"/>
                  </a:lnTo>
                  <a:lnTo>
                    <a:pt x="7132799" y="179399"/>
                  </a:lnTo>
                  <a:lnTo>
                    <a:pt x="0" y="179399"/>
                  </a:lnTo>
                  <a:lnTo>
                    <a:pt x="0" y="0"/>
                  </a:lnTo>
                  <a:close/>
                </a:path>
                <a:path w="7132955" h="732155">
                  <a:moveTo>
                    <a:pt x="0" y="552274"/>
                  </a:moveTo>
                  <a:lnTo>
                    <a:pt x="7132799" y="552274"/>
                  </a:lnTo>
                  <a:lnTo>
                    <a:pt x="7132799" y="731674"/>
                  </a:lnTo>
                  <a:lnTo>
                    <a:pt x="0" y="731674"/>
                  </a:lnTo>
                  <a:lnTo>
                    <a:pt x="0" y="552274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25346"/>
            <a:ext cx="883264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405208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Auxiliary</a:t>
            </a:r>
            <a:r>
              <a:rPr spc="-133" dirty="0"/>
              <a:t> </a:t>
            </a:r>
            <a:r>
              <a:rPr spc="-13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5" y="1424707"/>
            <a:ext cx="6292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pooling: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5,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stride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958972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405208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Auxiliary</a:t>
            </a:r>
            <a:r>
              <a:rPr spc="-133" dirty="0"/>
              <a:t> </a:t>
            </a:r>
            <a:r>
              <a:rPr spc="-13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424707"/>
            <a:ext cx="9428479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pooling: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5,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stride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128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filters: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dimensionality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reduction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54843"/>
            <a:ext cx="99731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405208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Auxiliary</a:t>
            </a:r>
            <a:r>
              <a:rPr spc="-133" dirty="0"/>
              <a:t> </a:t>
            </a:r>
            <a:r>
              <a:rPr spc="-13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424708"/>
            <a:ext cx="9428479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pooling: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5,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stride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128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filters: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dimensionality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reduction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Fully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1024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neurons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1016173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405208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Auxiliary</a:t>
            </a:r>
            <a:r>
              <a:rPr spc="-133" dirty="0"/>
              <a:t> </a:t>
            </a:r>
            <a:r>
              <a:rPr spc="-13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424707"/>
            <a:ext cx="9428479" cy="2602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pooling: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5,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stride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128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filters: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dimensionality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reduction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Fully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1024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neurons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Dropout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layer: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dropout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ratio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70%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996335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405208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Auxiliary</a:t>
            </a:r>
            <a:r>
              <a:rPr spc="-133" dirty="0"/>
              <a:t> </a:t>
            </a:r>
            <a:r>
              <a:rPr spc="-13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424707"/>
            <a:ext cx="9428479" cy="33410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pooling: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5,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stride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128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filters: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dimensionality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reduction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Fully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1024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neurons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Dropout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layer: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dropout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ratio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70%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40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Fully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1000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neurons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Softmax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394172"/>
            <a:ext cx="9845368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405208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Auxiliary</a:t>
            </a:r>
            <a:r>
              <a:rPr spc="-133" dirty="0"/>
              <a:t> </a:t>
            </a:r>
            <a:r>
              <a:rPr spc="-13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666" y="1424707"/>
            <a:ext cx="9428479" cy="407974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Average</a:t>
            </a:r>
            <a:r>
              <a:rPr sz="2400" spc="-1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pooling: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size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5,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stride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67" dirty="0">
                <a:latin typeface="Roboto"/>
                <a:cs typeface="Roboto"/>
              </a:rPr>
              <a:t>3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128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filters: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dimensionality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reduction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Fully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1024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neurons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ReLU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Dropout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layer: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dropout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ratio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427" dirty="0">
                <a:latin typeface="Roboto"/>
                <a:cs typeface="Roboto"/>
              </a:rPr>
              <a:t>-</a:t>
            </a:r>
            <a:r>
              <a:rPr sz="2400" spc="-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70%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40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Fully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1000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neurons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Softmax</a:t>
            </a:r>
            <a:endParaRPr sz="2400" dirty="0">
              <a:latin typeface="Roboto"/>
              <a:cs typeface="Roboto"/>
            </a:endParaRPr>
          </a:p>
          <a:p>
            <a:pPr>
              <a:spcBef>
                <a:spcPts val="40"/>
              </a:spcBef>
              <a:buFont typeface="Arial MT"/>
              <a:buChar char="●"/>
            </a:pPr>
            <a:endParaRPr sz="2400" dirty="0">
              <a:latin typeface="Roboto"/>
              <a:cs typeface="Roboto"/>
            </a:endParaRPr>
          </a:p>
          <a:p>
            <a:pPr marL="505447" indent="-488514"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No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auxiliary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classifier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at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inference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time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719537">
              <a:lnSpc>
                <a:spcPct val="100000"/>
              </a:lnSpc>
              <a:spcBef>
                <a:spcPts val="133"/>
              </a:spcBef>
            </a:pPr>
            <a:r>
              <a:rPr spc="-27" dirty="0"/>
              <a:t>Reasons</a:t>
            </a:r>
            <a:r>
              <a:rPr spc="-120" dirty="0"/>
              <a:t> </a:t>
            </a:r>
            <a:r>
              <a:rPr dirty="0"/>
              <a:t>for</a:t>
            </a:r>
            <a:r>
              <a:rPr spc="-113" dirty="0"/>
              <a:t> </a:t>
            </a:r>
            <a:r>
              <a:rPr spc="-27" dirty="0"/>
              <a:t>Improved</a:t>
            </a:r>
            <a:r>
              <a:rPr spc="-113" dirty="0"/>
              <a:t> </a:t>
            </a:r>
            <a:r>
              <a:rPr spc="-13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4333" y="2663274"/>
            <a:ext cx="334348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Depth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network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Width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5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network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34118" y="494383"/>
            <a:ext cx="8187761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011741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Auxiliary</a:t>
            </a:r>
            <a:r>
              <a:rPr spc="-133" dirty="0"/>
              <a:t> </a:t>
            </a:r>
            <a:r>
              <a:rPr spc="-13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5227" y="3215724"/>
            <a:ext cx="79916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latin typeface="Roboto"/>
                <a:cs typeface="Roboto"/>
              </a:rPr>
              <a:t>Total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loss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=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Real_loss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0.3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*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aux_loss_1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+</a:t>
            </a:r>
            <a:r>
              <a:rPr sz="2400" spc="-4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0.3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*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aux_loss_2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147828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627907"/>
            <a:ext cx="61501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10464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147828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47567"/>
            <a:ext cx="6150187" cy="1117400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505447" indent="-488514">
              <a:spcBef>
                <a:spcPts val="155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Takes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RGB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image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input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71154"/>
            <a:ext cx="9707716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147828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47568"/>
            <a:ext cx="7018867" cy="3861741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505447" indent="-488514">
              <a:spcBef>
                <a:spcPts val="155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Takes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RGB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image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input</a:t>
            </a:r>
            <a:endParaRPr sz="2400" dirty="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 dirty="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 dirty="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9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modules</a:t>
            </a:r>
            <a:endParaRPr sz="2400" dirty="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fully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 dirty="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27" dirty="0">
                <a:latin typeface="Roboto"/>
                <a:cs typeface="Roboto"/>
              </a:rPr>
              <a:t> Auxiliary </a:t>
            </a:r>
            <a:r>
              <a:rPr sz="2400" spc="-13" dirty="0">
                <a:latin typeface="Roboto"/>
                <a:cs typeface="Roboto"/>
              </a:rPr>
              <a:t>classifiers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620315"/>
            <a:ext cx="1009117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147828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665" y="1447567"/>
            <a:ext cx="7018867" cy="4410609"/>
          </a:xfrm>
          <a:prstGeom prst="rect">
            <a:avLst/>
          </a:prstGeom>
        </p:spPr>
        <p:txBody>
          <a:bodyPr vert="horz" wrap="square" lIns="0" tIns="197273" rIns="0" bIns="0" rtlCol="0">
            <a:spAutoFit/>
          </a:bodyPr>
          <a:lstStyle/>
          <a:p>
            <a:pPr marL="505447" indent="-488514">
              <a:spcBef>
                <a:spcPts val="155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It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has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22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learnable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</a:t>
            </a: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33" dirty="0">
                <a:latin typeface="Roboto"/>
                <a:cs typeface="Roboto"/>
              </a:rPr>
              <a:t>Takes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RGB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image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input</a:t>
            </a: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Architecture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details: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initial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convolution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pooling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9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inception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modules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fully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connected</a:t>
            </a:r>
            <a:r>
              <a:rPr sz="2400" spc="-6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layers</a:t>
            </a:r>
            <a:endParaRPr sz="2400">
              <a:latin typeface="Roboto"/>
              <a:cs typeface="Roboto"/>
            </a:endParaRPr>
          </a:p>
          <a:p>
            <a:pPr marL="1115032" lvl="1" indent="-488514">
              <a:spcBef>
                <a:spcPts val="1420"/>
              </a:spcBef>
              <a:buFont typeface="Arial MT"/>
              <a:buChar char="○"/>
              <a:tabLst>
                <a:tab pos="1114185" algn="l"/>
              </a:tabLst>
            </a:pPr>
            <a:r>
              <a:rPr sz="2400" dirty="0">
                <a:latin typeface="Roboto"/>
                <a:cs typeface="Roboto"/>
              </a:rPr>
              <a:t>2</a:t>
            </a:r>
            <a:r>
              <a:rPr sz="2400" spc="-27" dirty="0">
                <a:latin typeface="Roboto"/>
                <a:cs typeface="Roboto"/>
              </a:rPr>
              <a:t> Auxiliary </a:t>
            </a:r>
            <a:r>
              <a:rPr sz="2400" spc="-13" dirty="0">
                <a:latin typeface="Roboto"/>
                <a:cs typeface="Roboto"/>
              </a:rPr>
              <a:t>classifiers</a:t>
            </a: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1420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27" dirty="0">
                <a:latin typeface="Roboto"/>
                <a:cs typeface="Roboto"/>
              </a:rPr>
              <a:t>Total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number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parameters: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6.8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million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71154"/>
            <a:ext cx="974704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147828">
              <a:lnSpc>
                <a:spcPct val="100000"/>
              </a:lnSpc>
              <a:spcBef>
                <a:spcPts val="133"/>
              </a:spcBef>
            </a:pPr>
            <a:r>
              <a:rPr spc="-40" dirty="0"/>
              <a:t>Summary:</a:t>
            </a:r>
            <a:r>
              <a:rPr spc="-1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092" y="2840319"/>
            <a:ext cx="713613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Different</a:t>
            </a:r>
            <a:r>
              <a:rPr spc="-87" dirty="0"/>
              <a:t> </a:t>
            </a:r>
            <a:r>
              <a:rPr spc="-33" dirty="0"/>
              <a:t>versions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3" dirty="0"/>
              <a:t>Inception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54671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Challenges</a:t>
            </a:r>
            <a:r>
              <a:rPr spc="-160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spc="-13" dirty="0"/>
              <a:t>GoogLeNet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932" y="1513375"/>
            <a:ext cx="79231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80799" indent="-563866">
              <a:spcBef>
                <a:spcPts val="133"/>
              </a:spcBef>
              <a:buFont typeface="Arial MT"/>
              <a:buChar char="●"/>
              <a:tabLst>
                <a:tab pos="579952" algn="l"/>
              </a:tabLst>
            </a:pPr>
            <a:r>
              <a:rPr sz="2400" dirty="0">
                <a:latin typeface="Roboto"/>
                <a:cs typeface="Roboto"/>
              </a:rPr>
              <a:t>High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computational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cost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(e.g.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5X5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7X7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filters)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512160"/>
            <a:ext cx="982570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54671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Challenges</a:t>
            </a:r>
            <a:r>
              <a:rPr spc="-160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spc="-13" dirty="0"/>
              <a:t>GoogLeNet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40917" y="2367785"/>
            <a:ext cx="9510607" cy="2122593"/>
            <a:chOff x="1005687" y="1775838"/>
            <a:chExt cx="7132955" cy="1591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87" y="1775838"/>
              <a:ext cx="7132724" cy="15918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61099" y="1823300"/>
              <a:ext cx="4832350" cy="438150"/>
            </a:xfrm>
            <a:custGeom>
              <a:avLst/>
              <a:gdLst/>
              <a:ahLst/>
              <a:cxnLst/>
              <a:rect l="l" t="t" r="r" b="b"/>
              <a:pathLst>
                <a:path w="4832350" h="438150">
                  <a:moveTo>
                    <a:pt x="0" y="258599"/>
                  </a:moveTo>
                  <a:lnTo>
                    <a:pt x="717299" y="258599"/>
                  </a:lnTo>
                  <a:lnTo>
                    <a:pt x="717299" y="437999"/>
                  </a:lnTo>
                  <a:lnTo>
                    <a:pt x="0" y="437999"/>
                  </a:lnTo>
                  <a:lnTo>
                    <a:pt x="0" y="258599"/>
                  </a:lnTo>
                  <a:close/>
                </a:path>
                <a:path w="4832350" h="438150">
                  <a:moveTo>
                    <a:pt x="4267199" y="0"/>
                  </a:moveTo>
                  <a:lnTo>
                    <a:pt x="4832099" y="0"/>
                  </a:lnTo>
                  <a:lnTo>
                    <a:pt x="4832099" y="258599"/>
                  </a:lnTo>
                  <a:lnTo>
                    <a:pt x="4267199" y="258599"/>
                  </a:lnTo>
                  <a:lnTo>
                    <a:pt x="426719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865" y="1513375"/>
            <a:ext cx="7923107" cy="14841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80799" indent="-563866">
              <a:spcBef>
                <a:spcPts val="133"/>
              </a:spcBef>
              <a:buFont typeface="Arial MT"/>
              <a:buChar char="●"/>
              <a:tabLst>
                <a:tab pos="579952" algn="l"/>
              </a:tabLst>
            </a:pPr>
            <a:r>
              <a:rPr sz="2400" dirty="0">
                <a:latin typeface="Roboto"/>
                <a:cs typeface="Roboto"/>
              </a:rPr>
              <a:t>High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computational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cost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(e.g.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using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5X5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or</a:t>
            </a:r>
            <a:r>
              <a:rPr sz="2400" spc="-7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7X7</a:t>
            </a:r>
            <a:r>
              <a:rPr sz="2400" spc="-6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filters)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283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indent="-488514">
              <a:spcBef>
                <a:spcPts val="7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Reduce</a:t>
            </a:r>
            <a:r>
              <a:rPr sz="2400" spc="-33" dirty="0">
                <a:latin typeface="Roboto"/>
                <a:cs typeface="Roboto"/>
              </a:rPr>
              <a:t> representational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bottleneck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100420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546710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Challenges</a:t>
            </a:r>
            <a:r>
              <a:rPr spc="-160" dirty="0"/>
              <a:t> </a:t>
            </a:r>
            <a:r>
              <a:rPr spc="-13" dirty="0"/>
              <a:t>with</a:t>
            </a:r>
            <a:r>
              <a:rPr spc="-160" dirty="0"/>
              <a:t> </a:t>
            </a:r>
            <a:r>
              <a:rPr spc="-13" dirty="0"/>
              <a:t>GoogLeNet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40850" y="3870700"/>
            <a:ext cx="9510607" cy="1495213"/>
            <a:chOff x="1005637" y="2903025"/>
            <a:chExt cx="7132955" cy="1121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37" y="2903025"/>
              <a:ext cx="7132724" cy="11208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46899" y="2920100"/>
              <a:ext cx="947419" cy="1059180"/>
            </a:xfrm>
            <a:custGeom>
              <a:avLst/>
              <a:gdLst/>
              <a:ahLst/>
              <a:cxnLst/>
              <a:rect l="l" t="t" r="r" b="b"/>
              <a:pathLst>
                <a:path w="947420" h="1059179">
                  <a:moveTo>
                    <a:pt x="0" y="0"/>
                  </a:moveTo>
                  <a:lnTo>
                    <a:pt x="946799" y="0"/>
                  </a:lnTo>
                  <a:lnTo>
                    <a:pt x="946799" y="1058699"/>
                  </a:lnTo>
                  <a:lnTo>
                    <a:pt x="0" y="1058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23438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759329">
              <a:lnSpc>
                <a:spcPct val="100000"/>
              </a:lnSpc>
              <a:spcBef>
                <a:spcPts val="133"/>
              </a:spcBef>
            </a:pPr>
            <a:r>
              <a:rPr spc="-47" dirty="0"/>
              <a:t>Disadvantages</a:t>
            </a:r>
            <a:r>
              <a:rPr spc="-87" dirty="0"/>
              <a:t> </a:t>
            </a:r>
            <a:r>
              <a:rPr dirty="0"/>
              <a:t>of</a:t>
            </a:r>
            <a:r>
              <a:rPr spc="-73" dirty="0"/>
              <a:t> </a:t>
            </a:r>
            <a:r>
              <a:rPr dirty="0"/>
              <a:t>Deeper</a:t>
            </a:r>
            <a:r>
              <a:rPr spc="-80" dirty="0"/>
              <a:t> </a:t>
            </a:r>
            <a:r>
              <a:rPr spc="-13" dirty="0"/>
              <a:t>Networks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866" y="1119068"/>
            <a:ext cx="10851727" cy="5739553"/>
            <a:chOff x="1005649" y="839300"/>
            <a:chExt cx="8138795" cy="4304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49" y="839300"/>
              <a:ext cx="7132724" cy="37696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1099" y="851575"/>
              <a:ext cx="4832350" cy="484505"/>
            </a:xfrm>
            <a:custGeom>
              <a:avLst/>
              <a:gdLst/>
              <a:ahLst/>
              <a:cxnLst/>
              <a:rect l="l" t="t" r="r" b="b"/>
              <a:pathLst>
                <a:path w="4832350" h="484505">
                  <a:moveTo>
                    <a:pt x="0" y="304799"/>
                  </a:moveTo>
                  <a:lnTo>
                    <a:pt x="717299" y="304799"/>
                  </a:lnTo>
                  <a:lnTo>
                    <a:pt x="717299" y="484199"/>
                  </a:lnTo>
                  <a:lnTo>
                    <a:pt x="0" y="484199"/>
                  </a:lnTo>
                  <a:lnTo>
                    <a:pt x="0" y="304799"/>
                  </a:lnTo>
                  <a:close/>
                </a:path>
                <a:path w="4832350" h="484505">
                  <a:moveTo>
                    <a:pt x="4267199" y="0"/>
                  </a:moveTo>
                  <a:lnTo>
                    <a:pt x="4832099" y="0"/>
                  </a:lnTo>
                  <a:lnTo>
                    <a:pt x="4832099" y="304799"/>
                  </a:lnTo>
                  <a:lnTo>
                    <a:pt x="4267199" y="304799"/>
                  </a:lnTo>
                  <a:lnTo>
                    <a:pt x="426719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7600" y="315514"/>
            <a:ext cx="10592619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506182">
              <a:lnSpc>
                <a:spcPct val="100000"/>
              </a:lnSpc>
              <a:spcBef>
                <a:spcPts val="133"/>
              </a:spcBef>
            </a:pPr>
            <a:r>
              <a:rPr spc="-13" dirty="0"/>
              <a:t>GoogLeNet:</a:t>
            </a:r>
            <a:r>
              <a:rPr spc="-160" dirty="0"/>
              <a:t> </a:t>
            </a:r>
            <a:r>
              <a:rPr dirty="0"/>
              <a:t>High</a:t>
            </a:r>
            <a:r>
              <a:rPr spc="-167" dirty="0"/>
              <a:t> </a:t>
            </a:r>
            <a:r>
              <a:rPr spc="-13" dirty="0"/>
              <a:t>Computational</a:t>
            </a:r>
            <a:r>
              <a:rPr spc="-160" dirty="0"/>
              <a:t> </a:t>
            </a:r>
            <a:r>
              <a:rPr spc="-27" dirty="0"/>
              <a:t>Cost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49" y="594101"/>
            <a:ext cx="11375922" cy="568531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600" dirty="0"/>
              <a:t>High</a:t>
            </a:r>
            <a:r>
              <a:rPr sz="3600" spc="-180" dirty="0"/>
              <a:t> </a:t>
            </a:r>
            <a:r>
              <a:rPr sz="3600" spc="-13" dirty="0"/>
              <a:t>Computational</a:t>
            </a:r>
            <a:r>
              <a:rPr sz="3600" spc="-180" dirty="0"/>
              <a:t> </a:t>
            </a:r>
            <a:r>
              <a:rPr sz="3600" spc="-27" dirty="0"/>
              <a:t>Cost Solution:</a:t>
            </a:r>
            <a:r>
              <a:rPr sz="3600" spc="-120" dirty="0"/>
              <a:t> </a:t>
            </a:r>
            <a:r>
              <a:rPr sz="3600" spc="-27" dirty="0"/>
              <a:t>Factorized</a:t>
            </a:r>
            <a:r>
              <a:rPr sz="3600" spc="-127" dirty="0"/>
              <a:t> </a:t>
            </a:r>
            <a:r>
              <a:rPr sz="3600" spc="-27" dirty="0"/>
              <a:t>Convolution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48" y="624878"/>
            <a:ext cx="10943304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213" y="1530167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76102">
              <a:spcBef>
                <a:spcPts val="116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916" y="3661211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595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8273" y="438992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7629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52396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8213" y="5678115"/>
            <a:ext cx="2335952" cy="69249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93"/>
              </a:lnSpc>
            </a:pPr>
            <a:r>
              <a:rPr sz="2400" spc="-13" dirty="0">
                <a:latin typeface="Roboto"/>
                <a:cs typeface="Roboto"/>
              </a:rPr>
              <a:t>Filter</a:t>
            </a:r>
            <a:endParaRPr sz="2400">
              <a:latin typeface="Roboto"/>
              <a:cs typeface="Roboto"/>
            </a:endParaRPr>
          </a:p>
          <a:p>
            <a:pPr algn="ctr">
              <a:lnSpc>
                <a:spcPts val="2807"/>
              </a:lnSpc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Concatenation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73696" y="2205467"/>
            <a:ext cx="5317913" cy="3471333"/>
            <a:chOff x="3580271" y="1654100"/>
            <a:chExt cx="3988435" cy="2603500"/>
          </a:xfrm>
        </p:grpSpPr>
        <p:sp>
          <p:nvSpPr>
            <p:cNvPr id="10" name="object 10"/>
            <p:cNvSpPr/>
            <p:nvPr/>
          </p:nvSpPr>
          <p:spPr>
            <a:xfrm>
              <a:off x="4572010" y="1663625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5">
                  <a:moveTo>
                    <a:pt x="0" y="0"/>
                  </a:moveTo>
                  <a:lnTo>
                    <a:pt x="2901654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491" y="2056394"/>
              <a:ext cx="109200" cy="812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89796" y="3808270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0" y="0"/>
                  </a:moveTo>
                  <a:lnTo>
                    <a:pt x="878298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456" y="4172807"/>
              <a:ext cx="110748" cy="8368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77113" y="3808446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4941" y="0"/>
                  </a:moveTo>
                  <a:lnTo>
                    <a:pt x="0" y="40497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8127" y="4174975"/>
              <a:ext cx="110905" cy="8202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328273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18595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7629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41420" y="3506589"/>
            <a:ext cx="110067" cy="859367"/>
            <a:chOff x="5581065" y="2629941"/>
            <a:chExt cx="82550" cy="644525"/>
          </a:xfrm>
        </p:grpSpPr>
        <p:sp>
          <p:nvSpPr>
            <p:cNvPr id="20" name="object 20"/>
            <p:cNvSpPr/>
            <p:nvPr/>
          </p:nvSpPr>
          <p:spPr>
            <a:xfrm>
              <a:off x="5622055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1065" y="3168517"/>
              <a:ext cx="81980" cy="1055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0060776" y="3506589"/>
            <a:ext cx="110067" cy="859367"/>
            <a:chOff x="7545582" y="2629941"/>
            <a:chExt cx="82550" cy="644525"/>
          </a:xfrm>
        </p:grpSpPr>
        <p:sp>
          <p:nvSpPr>
            <p:cNvPr id="23" name="object 23"/>
            <p:cNvSpPr/>
            <p:nvPr/>
          </p:nvSpPr>
          <p:spPr>
            <a:xfrm>
              <a:off x="7586572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5582" y="3168517"/>
              <a:ext cx="81981" cy="1055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051081" y="2205311"/>
            <a:ext cx="8077200" cy="3505200"/>
            <a:chOff x="1538311" y="1653983"/>
            <a:chExt cx="6057900" cy="2628900"/>
          </a:xfrm>
        </p:grpSpPr>
        <p:sp>
          <p:nvSpPr>
            <p:cNvPr id="26" name="object 26"/>
            <p:cNvSpPr/>
            <p:nvPr/>
          </p:nvSpPr>
          <p:spPr>
            <a:xfrm>
              <a:off x="3693711" y="1663624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878298" y="0"/>
                  </a:moveTo>
                  <a:lnTo>
                    <a:pt x="0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5601" y="2028162"/>
              <a:ext cx="110748" cy="8368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72010" y="1663624"/>
              <a:ext cx="945515" cy="405765"/>
            </a:xfrm>
            <a:custGeom>
              <a:avLst/>
              <a:gdLst/>
              <a:ahLst/>
              <a:cxnLst/>
              <a:rect l="l" t="t" r="r" b="b"/>
              <a:pathLst>
                <a:path w="945514" h="405764">
                  <a:moveTo>
                    <a:pt x="0" y="0"/>
                  </a:moveTo>
                  <a:lnTo>
                    <a:pt x="944952" y="40524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95036" y="2030431"/>
              <a:ext cx="110904" cy="8204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89796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8805" y="3168517"/>
              <a:ext cx="81981" cy="1055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84918" y="3808270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4">
                  <a:moveTo>
                    <a:pt x="2901654" y="0"/>
                  </a:moveTo>
                  <a:lnTo>
                    <a:pt x="0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9891" y="4201038"/>
              <a:ext cx="109200" cy="8129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78755" y="1663508"/>
              <a:ext cx="2993390" cy="970280"/>
            </a:xfrm>
            <a:custGeom>
              <a:avLst/>
              <a:gdLst/>
              <a:ahLst/>
              <a:cxnLst/>
              <a:rect l="l" t="t" r="r" b="b"/>
              <a:pathLst>
                <a:path w="2993390" h="970280">
                  <a:moveTo>
                    <a:pt x="2993182" y="0"/>
                  </a:moveTo>
                  <a:lnTo>
                    <a:pt x="2939356" y="229"/>
                  </a:lnTo>
                  <a:lnTo>
                    <a:pt x="2885545" y="913"/>
                  </a:lnTo>
                  <a:lnTo>
                    <a:pt x="2831765" y="2046"/>
                  </a:lnTo>
                  <a:lnTo>
                    <a:pt x="2778030" y="3623"/>
                  </a:lnTo>
                  <a:lnTo>
                    <a:pt x="2724357" y="5638"/>
                  </a:lnTo>
                  <a:lnTo>
                    <a:pt x="2670760" y="8086"/>
                  </a:lnTo>
                  <a:lnTo>
                    <a:pt x="2617254" y="10961"/>
                  </a:lnTo>
                  <a:lnTo>
                    <a:pt x="2563855" y="14259"/>
                  </a:lnTo>
                  <a:lnTo>
                    <a:pt x="2510578" y="17972"/>
                  </a:lnTo>
                  <a:lnTo>
                    <a:pt x="2457439" y="22097"/>
                  </a:lnTo>
                  <a:lnTo>
                    <a:pt x="2404452" y="26627"/>
                  </a:lnTo>
                  <a:lnTo>
                    <a:pt x="2351633" y="31556"/>
                  </a:lnTo>
                  <a:lnTo>
                    <a:pt x="2298997" y="36881"/>
                  </a:lnTo>
                  <a:lnTo>
                    <a:pt x="2246560" y="42594"/>
                  </a:lnTo>
                  <a:lnTo>
                    <a:pt x="2194336" y="48691"/>
                  </a:lnTo>
                  <a:lnTo>
                    <a:pt x="2142340" y="55166"/>
                  </a:lnTo>
                  <a:lnTo>
                    <a:pt x="2090589" y="62013"/>
                  </a:lnTo>
                  <a:lnTo>
                    <a:pt x="2039098" y="69227"/>
                  </a:lnTo>
                  <a:lnTo>
                    <a:pt x="1987881" y="76803"/>
                  </a:lnTo>
                  <a:lnTo>
                    <a:pt x="1936954" y="84735"/>
                  </a:lnTo>
                  <a:lnTo>
                    <a:pt x="1886332" y="93018"/>
                  </a:lnTo>
                  <a:lnTo>
                    <a:pt x="1836030" y="101646"/>
                  </a:lnTo>
                  <a:lnTo>
                    <a:pt x="1786064" y="110614"/>
                  </a:lnTo>
                  <a:lnTo>
                    <a:pt x="1736449" y="119916"/>
                  </a:lnTo>
                  <a:lnTo>
                    <a:pt x="1687201" y="129546"/>
                  </a:lnTo>
                  <a:lnTo>
                    <a:pt x="1638333" y="139500"/>
                  </a:lnTo>
                  <a:lnTo>
                    <a:pt x="1589863" y="149771"/>
                  </a:lnTo>
                  <a:lnTo>
                    <a:pt x="1541804" y="160355"/>
                  </a:lnTo>
                  <a:lnTo>
                    <a:pt x="1494173" y="171246"/>
                  </a:lnTo>
                  <a:lnTo>
                    <a:pt x="1446984" y="182438"/>
                  </a:lnTo>
                  <a:lnTo>
                    <a:pt x="1400252" y="193925"/>
                  </a:lnTo>
                  <a:lnTo>
                    <a:pt x="1353994" y="205703"/>
                  </a:lnTo>
                  <a:lnTo>
                    <a:pt x="1308224" y="217766"/>
                  </a:lnTo>
                  <a:lnTo>
                    <a:pt x="1262957" y="230109"/>
                  </a:lnTo>
                  <a:lnTo>
                    <a:pt x="1218210" y="242725"/>
                  </a:lnTo>
                  <a:lnTo>
                    <a:pt x="1173996" y="255610"/>
                  </a:lnTo>
                  <a:lnTo>
                    <a:pt x="1130331" y="268758"/>
                  </a:lnTo>
                  <a:lnTo>
                    <a:pt x="1087231" y="282163"/>
                  </a:lnTo>
                  <a:lnTo>
                    <a:pt x="1044711" y="295820"/>
                  </a:lnTo>
                  <a:lnTo>
                    <a:pt x="1002786" y="309724"/>
                  </a:lnTo>
                  <a:lnTo>
                    <a:pt x="961471" y="323869"/>
                  </a:lnTo>
                  <a:lnTo>
                    <a:pt x="920782" y="338249"/>
                  </a:lnTo>
                  <a:lnTo>
                    <a:pt x="864897" y="358767"/>
                  </a:lnTo>
                  <a:lnTo>
                    <a:pt x="810310" y="379721"/>
                  </a:lnTo>
                  <a:lnTo>
                    <a:pt x="757062" y="401096"/>
                  </a:lnTo>
                  <a:lnTo>
                    <a:pt x="705196" y="422877"/>
                  </a:lnTo>
                  <a:lnTo>
                    <a:pt x="654754" y="445049"/>
                  </a:lnTo>
                  <a:lnTo>
                    <a:pt x="605777" y="467596"/>
                  </a:lnTo>
                  <a:lnTo>
                    <a:pt x="558307" y="490505"/>
                  </a:lnTo>
                  <a:lnTo>
                    <a:pt x="512386" y="513759"/>
                  </a:lnTo>
                  <a:lnTo>
                    <a:pt x="468057" y="537343"/>
                  </a:lnTo>
                  <a:lnTo>
                    <a:pt x="425360" y="561244"/>
                  </a:lnTo>
                  <a:lnTo>
                    <a:pt x="384337" y="585445"/>
                  </a:lnTo>
                  <a:lnTo>
                    <a:pt x="345031" y="609932"/>
                  </a:lnTo>
                  <a:lnTo>
                    <a:pt x="307484" y="634689"/>
                  </a:lnTo>
                  <a:lnTo>
                    <a:pt x="271737" y="659702"/>
                  </a:lnTo>
                  <a:lnTo>
                    <a:pt x="237832" y="684956"/>
                  </a:lnTo>
                  <a:lnTo>
                    <a:pt x="190520" y="723254"/>
                  </a:lnTo>
                  <a:lnTo>
                    <a:pt x="147588" y="762009"/>
                  </a:lnTo>
                  <a:lnTo>
                    <a:pt x="109178" y="801170"/>
                  </a:lnTo>
                  <a:lnTo>
                    <a:pt x="75431" y="840686"/>
                  </a:lnTo>
                  <a:lnTo>
                    <a:pt x="46488" y="880506"/>
                  </a:lnTo>
                  <a:lnTo>
                    <a:pt x="23843" y="918070"/>
                  </a:lnTo>
                  <a:lnTo>
                    <a:pt x="5661" y="955814"/>
                  </a:lnTo>
                  <a:lnTo>
                    <a:pt x="612" y="968428"/>
                  </a:lnTo>
                  <a:lnTo>
                    <a:pt x="0" y="97008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8311" y="2618229"/>
              <a:ext cx="80887" cy="10983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57537" y="3261908"/>
              <a:ext cx="2903855" cy="968375"/>
            </a:xfrm>
            <a:custGeom>
              <a:avLst/>
              <a:gdLst/>
              <a:ahLst/>
              <a:cxnLst/>
              <a:rect l="l" t="t" r="r" b="b"/>
              <a:pathLst>
                <a:path w="2903854" h="968375">
                  <a:moveTo>
                    <a:pt x="0" y="0"/>
                  </a:moveTo>
                  <a:lnTo>
                    <a:pt x="5557" y="64157"/>
                  </a:lnTo>
                  <a:lnTo>
                    <a:pt x="21854" y="126400"/>
                  </a:lnTo>
                  <a:lnTo>
                    <a:pt x="48324" y="186685"/>
                  </a:lnTo>
                  <a:lnTo>
                    <a:pt x="84403" y="244965"/>
                  </a:lnTo>
                  <a:lnTo>
                    <a:pt x="129524" y="301196"/>
                  </a:lnTo>
                  <a:lnTo>
                    <a:pt x="183124" y="355332"/>
                  </a:lnTo>
                  <a:lnTo>
                    <a:pt x="212927" y="381600"/>
                  </a:lnTo>
                  <a:lnTo>
                    <a:pt x="244637" y="407328"/>
                  </a:lnTo>
                  <a:lnTo>
                    <a:pt x="278184" y="432510"/>
                  </a:lnTo>
                  <a:lnTo>
                    <a:pt x="313497" y="457139"/>
                  </a:lnTo>
                  <a:lnTo>
                    <a:pt x="350506" y="481212"/>
                  </a:lnTo>
                  <a:lnTo>
                    <a:pt x="389140" y="504720"/>
                  </a:lnTo>
                  <a:lnTo>
                    <a:pt x="429328" y="527661"/>
                  </a:lnTo>
                  <a:lnTo>
                    <a:pt x="470999" y="550026"/>
                  </a:lnTo>
                  <a:lnTo>
                    <a:pt x="514084" y="571811"/>
                  </a:lnTo>
                  <a:lnTo>
                    <a:pt x="558511" y="593011"/>
                  </a:lnTo>
                  <a:lnTo>
                    <a:pt x="604210" y="613619"/>
                  </a:lnTo>
                  <a:lnTo>
                    <a:pt x="651110" y="633630"/>
                  </a:lnTo>
                  <a:lnTo>
                    <a:pt x="699140" y="653038"/>
                  </a:lnTo>
                  <a:lnTo>
                    <a:pt x="748230" y="671838"/>
                  </a:lnTo>
                  <a:lnTo>
                    <a:pt x="798309" y="690024"/>
                  </a:lnTo>
                  <a:lnTo>
                    <a:pt x="849307" y="707590"/>
                  </a:lnTo>
                  <a:lnTo>
                    <a:pt x="901152" y="724531"/>
                  </a:lnTo>
                  <a:lnTo>
                    <a:pt x="953774" y="740840"/>
                  </a:lnTo>
                  <a:lnTo>
                    <a:pt x="1007103" y="756513"/>
                  </a:lnTo>
                  <a:lnTo>
                    <a:pt x="1061068" y="771544"/>
                  </a:lnTo>
                  <a:lnTo>
                    <a:pt x="1115598" y="785927"/>
                  </a:lnTo>
                  <a:lnTo>
                    <a:pt x="1170623" y="799656"/>
                  </a:lnTo>
                  <a:lnTo>
                    <a:pt x="1226071" y="812726"/>
                  </a:lnTo>
                  <a:lnTo>
                    <a:pt x="1281873" y="825131"/>
                  </a:lnTo>
                  <a:lnTo>
                    <a:pt x="1337957" y="836865"/>
                  </a:lnTo>
                  <a:lnTo>
                    <a:pt x="1394254" y="847923"/>
                  </a:lnTo>
                  <a:lnTo>
                    <a:pt x="1450691" y="858299"/>
                  </a:lnTo>
                  <a:lnTo>
                    <a:pt x="1507199" y="867988"/>
                  </a:lnTo>
                  <a:lnTo>
                    <a:pt x="1561018" y="876576"/>
                  </a:lnTo>
                  <a:lnTo>
                    <a:pt x="1614775" y="884561"/>
                  </a:lnTo>
                  <a:lnTo>
                    <a:pt x="1668411" y="891966"/>
                  </a:lnTo>
                  <a:lnTo>
                    <a:pt x="1721863" y="898819"/>
                  </a:lnTo>
                  <a:lnTo>
                    <a:pt x="1775071" y="905142"/>
                  </a:lnTo>
                  <a:lnTo>
                    <a:pt x="1827974" y="910963"/>
                  </a:lnTo>
                  <a:lnTo>
                    <a:pt x="1880511" y="916305"/>
                  </a:lnTo>
                  <a:lnTo>
                    <a:pt x="1932620" y="921193"/>
                  </a:lnTo>
                  <a:lnTo>
                    <a:pt x="1984241" y="925654"/>
                  </a:lnTo>
                  <a:lnTo>
                    <a:pt x="2035314" y="929711"/>
                  </a:lnTo>
                  <a:lnTo>
                    <a:pt x="2085775" y="933390"/>
                  </a:lnTo>
                  <a:lnTo>
                    <a:pt x="2135566" y="936716"/>
                  </a:lnTo>
                  <a:lnTo>
                    <a:pt x="2184624" y="939714"/>
                  </a:lnTo>
                  <a:lnTo>
                    <a:pt x="2232888" y="942409"/>
                  </a:lnTo>
                  <a:lnTo>
                    <a:pt x="2280299" y="944826"/>
                  </a:lnTo>
                  <a:lnTo>
                    <a:pt x="2326793" y="946990"/>
                  </a:lnTo>
                  <a:lnTo>
                    <a:pt x="2372312" y="948926"/>
                  </a:lnTo>
                  <a:lnTo>
                    <a:pt x="2416792" y="950660"/>
                  </a:lnTo>
                  <a:lnTo>
                    <a:pt x="2460175" y="952216"/>
                  </a:lnTo>
                  <a:lnTo>
                    <a:pt x="2502397" y="953619"/>
                  </a:lnTo>
                  <a:lnTo>
                    <a:pt x="2543399" y="954895"/>
                  </a:lnTo>
                  <a:lnTo>
                    <a:pt x="2602480" y="956624"/>
                  </a:lnTo>
                  <a:lnTo>
                    <a:pt x="2658472" y="958208"/>
                  </a:lnTo>
                  <a:lnTo>
                    <a:pt x="2711167" y="959730"/>
                  </a:lnTo>
                  <a:lnTo>
                    <a:pt x="2760362" y="961275"/>
                  </a:lnTo>
                  <a:lnTo>
                    <a:pt x="2805848" y="962927"/>
                  </a:lnTo>
                  <a:lnTo>
                    <a:pt x="2847421" y="964772"/>
                  </a:lnTo>
                  <a:lnTo>
                    <a:pt x="2890026" y="967227"/>
                  </a:lnTo>
                  <a:lnTo>
                    <a:pt x="2899912" y="967931"/>
                  </a:lnTo>
                  <a:lnTo>
                    <a:pt x="2903677" y="96822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3879" y="4190129"/>
              <a:ext cx="110605" cy="800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4101"/>
            <a:ext cx="12093677" cy="568531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600" dirty="0"/>
              <a:t>High</a:t>
            </a:r>
            <a:r>
              <a:rPr sz="3600" spc="-180" dirty="0"/>
              <a:t> </a:t>
            </a:r>
            <a:r>
              <a:rPr sz="3600" spc="-13" dirty="0"/>
              <a:t>Computational</a:t>
            </a:r>
            <a:r>
              <a:rPr sz="3600" spc="-180" dirty="0"/>
              <a:t> </a:t>
            </a:r>
            <a:r>
              <a:rPr sz="3600" spc="-27" dirty="0"/>
              <a:t>Cost Solution:</a:t>
            </a:r>
            <a:r>
              <a:rPr sz="3600" spc="-120" dirty="0"/>
              <a:t> </a:t>
            </a:r>
            <a:r>
              <a:rPr sz="3600" spc="-27" dirty="0"/>
              <a:t>Factorized</a:t>
            </a:r>
            <a:r>
              <a:rPr sz="3600" spc="-127" dirty="0"/>
              <a:t> </a:t>
            </a:r>
            <a:r>
              <a:rPr sz="3600" spc="-27" dirty="0"/>
              <a:t>Convolution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213" y="1530167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76102">
              <a:spcBef>
                <a:spcPts val="116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916" y="3661211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595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8273" y="4389928"/>
            <a:ext cx="2335952" cy="518090"/>
          </a:xfrm>
          <a:prstGeom prst="rect">
            <a:avLst/>
          </a:prstGeom>
          <a:solidFill>
            <a:srgbClr val="B7B7B7"/>
          </a:solidFill>
          <a:ln w="28574">
            <a:solidFill>
              <a:srgbClr val="FF0000"/>
            </a:solidFill>
          </a:ln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5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5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7629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52396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8213" y="5678115"/>
            <a:ext cx="2335952" cy="69249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93"/>
              </a:lnSpc>
            </a:pPr>
            <a:r>
              <a:rPr sz="2400" spc="-13" dirty="0">
                <a:latin typeface="Roboto"/>
                <a:cs typeface="Roboto"/>
              </a:rPr>
              <a:t>Filter</a:t>
            </a:r>
            <a:endParaRPr sz="2400">
              <a:latin typeface="Roboto"/>
              <a:cs typeface="Roboto"/>
            </a:endParaRPr>
          </a:p>
          <a:p>
            <a:pPr algn="ctr">
              <a:lnSpc>
                <a:spcPts val="2807"/>
              </a:lnSpc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Concatenation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73696" y="2205467"/>
            <a:ext cx="5317913" cy="3471333"/>
            <a:chOff x="3580271" y="1654100"/>
            <a:chExt cx="3988435" cy="2603500"/>
          </a:xfrm>
        </p:grpSpPr>
        <p:sp>
          <p:nvSpPr>
            <p:cNvPr id="10" name="object 10"/>
            <p:cNvSpPr/>
            <p:nvPr/>
          </p:nvSpPr>
          <p:spPr>
            <a:xfrm>
              <a:off x="4572010" y="1663625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5">
                  <a:moveTo>
                    <a:pt x="0" y="0"/>
                  </a:moveTo>
                  <a:lnTo>
                    <a:pt x="2901654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491" y="2056394"/>
              <a:ext cx="109200" cy="812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89796" y="3808270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0" y="0"/>
                  </a:moveTo>
                  <a:lnTo>
                    <a:pt x="878298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456" y="4172807"/>
              <a:ext cx="110748" cy="8368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77113" y="3808446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4941" y="0"/>
                  </a:moveTo>
                  <a:lnTo>
                    <a:pt x="0" y="40497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8127" y="4174975"/>
              <a:ext cx="110905" cy="8202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328273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18595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7629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41420" y="3506589"/>
            <a:ext cx="110067" cy="859367"/>
            <a:chOff x="5581065" y="2629941"/>
            <a:chExt cx="82550" cy="644525"/>
          </a:xfrm>
        </p:grpSpPr>
        <p:sp>
          <p:nvSpPr>
            <p:cNvPr id="20" name="object 20"/>
            <p:cNvSpPr/>
            <p:nvPr/>
          </p:nvSpPr>
          <p:spPr>
            <a:xfrm>
              <a:off x="5622055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1065" y="3168517"/>
              <a:ext cx="81980" cy="1055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0060776" y="3506589"/>
            <a:ext cx="110067" cy="859367"/>
            <a:chOff x="7545582" y="2629941"/>
            <a:chExt cx="82550" cy="644525"/>
          </a:xfrm>
        </p:grpSpPr>
        <p:sp>
          <p:nvSpPr>
            <p:cNvPr id="23" name="object 23"/>
            <p:cNvSpPr/>
            <p:nvPr/>
          </p:nvSpPr>
          <p:spPr>
            <a:xfrm>
              <a:off x="7586572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5582" y="3168517"/>
              <a:ext cx="81981" cy="1055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051081" y="2205311"/>
            <a:ext cx="8077200" cy="3505200"/>
            <a:chOff x="1538311" y="1653983"/>
            <a:chExt cx="6057900" cy="2628900"/>
          </a:xfrm>
        </p:grpSpPr>
        <p:sp>
          <p:nvSpPr>
            <p:cNvPr id="26" name="object 26"/>
            <p:cNvSpPr/>
            <p:nvPr/>
          </p:nvSpPr>
          <p:spPr>
            <a:xfrm>
              <a:off x="3693711" y="1663624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878298" y="0"/>
                  </a:moveTo>
                  <a:lnTo>
                    <a:pt x="0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5601" y="2028162"/>
              <a:ext cx="110748" cy="8368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72010" y="1663624"/>
              <a:ext cx="945515" cy="405765"/>
            </a:xfrm>
            <a:custGeom>
              <a:avLst/>
              <a:gdLst/>
              <a:ahLst/>
              <a:cxnLst/>
              <a:rect l="l" t="t" r="r" b="b"/>
              <a:pathLst>
                <a:path w="945514" h="405764">
                  <a:moveTo>
                    <a:pt x="0" y="0"/>
                  </a:moveTo>
                  <a:lnTo>
                    <a:pt x="944952" y="40524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95036" y="2030431"/>
              <a:ext cx="110904" cy="8204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89796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8805" y="3168517"/>
              <a:ext cx="81981" cy="1055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84918" y="3808270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4">
                  <a:moveTo>
                    <a:pt x="2901654" y="0"/>
                  </a:moveTo>
                  <a:lnTo>
                    <a:pt x="0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9891" y="4201038"/>
              <a:ext cx="109200" cy="8129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78755" y="1663508"/>
              <a:ext cx="2993390" cy="970280"/>
            </a:xfrm>
            <a:custGeom>
              <a:avLst/>
              <a:gdLst/>
              <a:ahLst/>
              <a:cxnLst/>
              <a:rect l="l" t="t" r="r" b="b"/>
              <a:pathLst>
                <a:path w="2993390" h="970280">
                  <a:moveTo>
                    <a:pt x="2993182" y="0"/>
                  </a:moveTo>
                  <a:lnTo>
                    <a:pt x="2939356" y="229"/>
                  </a:lnTo>
                  <a:lnTo>
                    <a:pt x="2885545" y="913"/>
                  </a:lnTo>
                  <a:lnTo>
                    <a:pt x="2831765" y="2046"/>
                  </a:lnTo>
                  <a:lnTo>
                    <a:pt x="2778030" y="3623"/>
                  </a:lnTo>
                  <a:lnTo>
                    <a:pt x="2724357" y="5638"/>
                  </a:lnTo>
                  <a:lnTo>
                    <a:pt x="2670760" y="8086"/>
                  </a:lnTo>
                  <a:lnTo>
                    <a:pt x="2617254" y="10961"/>
                  </a:lnTo>
                  <a:lnTo>
                    <a:pt x="2563855" y="14259"/>
                  </a:lnTo>
                  <a:lnTo>
                    <a:pt x="2510578" y="17972"/>
                  </a:lnTo>
                  <a:lnTo>
                    <a:pt x="2457439" y="22097"/>
                  </a:lnTo>
                  <a:lnTo>
                    <a:pt x="2404452" y="26627"/>
                  </a:lnTo>
                  <a:lnTo>
                    <a:pt x="2351633" y="31556"/>
                  </a:lnTo>
                  <a:lnTo>
                    <a:pt x="2298997" y="36881"/>
                  </a:lnTo>
                  <a:lnTo>
                    <a:pt x="2246560" y="42594"/>
                  </a:lnTo>
                  <a:lnTo>
                    <a:pt x="2194336" y="48691"/>
                  </a:lnTo>
                  <a:lnTo>
                    <a:pt x="2142340" y="55166"/>
                  </a:lnTo>
                  <a:lnTo>
                    <a:pt x="2090589" y="62013"/>
                  </a:lnTo>
                  <a:lnTo>
                    <a:pt x="2039098" y="69227"/>
                  </a:lnTo>
                  <a:lnTo>
                    <a:pt x="1987881" y="76803"/>
                  </a:lnTo>
                  <a:lnTo>
                    <a:pt x="1936954" y="84735"/>
                  </a:lnTo>
                  <a:lnTo>
                    <a:pt x="1886332" y="93018"/>
                  </a:lnTo>
                  <a:lnTo>
                    <a:pt x="1836030" y="101646"/>
                  </a:lnTo>
                  <a:lnTo>
                    <a:pt x="1786064" y="110614"/>
                  </a:lnTo>
                  <a:lnTo>
                    <a:pt x="1736449" y="119916"/>
                  </a:lnTo>
                  <a:lnTo>
                    <a:pt x="1687201" y="129546"/>
                  </a:lnTo>
                  <a:lnTo>
                    <a:pt x="1638333" y="139500"/>
                  </a:lnTo>
                  <a:lnTo>
                    <a:pt x="1589863" y="149771"/>
                  </a:lnTo>
                  <a:lnTo>
                    <a:pt x="1541804" y="160355"/>
                  </a:lnTo>
                  <a:lnTo>
                    <a:pt x="1494173" y="171246"/>
                  </a:lnTo>
                  <a:lnTo>
                    <a:pt x="1446984" y="182438"/>
                  </a:lnTo>
                  <a:lnTo>
                    <a:pt x="1400252" y="193925"/>
                  </a:lnTo>
                  <a:lnTo>
                    <a:pt x="1353994" y="205703"/>
                  </a:lnTo>
                  <a:lnTo>
                    <a:pt x="1308224" y="217766"/>
                  </a:lnTo>
                  <a:lnTo>
                    <a:pt x="1262957" y="230109"/>
                  </a:lnTo>
                  <a:lnTo>
                    <a:pt x="1218210" y="242725"/>
                  </a:lnTo>
                  <a:lnTo>
                    <a:pt x="1173996" y="255610"/>
                  </a:lnTo>
                  <a:lnTo>
                    <a:pt x="1130331" y="268758"/>
                  </a:lnTo>
                  <a:lnTo>
                    <a:pt x="1087231" y="282163"/>
                  </a:lnTo>
                  <a:lnTo>
                    <a:pt x="1044711" y="295820"/>
                  </a:lnTo>
                  <a:lnTo>
                    <a:pt x="1002786" y="309724"/>
                  </a:lnTo>
                  <a:lnTo>
                    <a:pt x="961471" y="323869"/>
                  </a:lnTo>
                  <a:lnTo>
                    <a:pt x="920782" y="338249"/>
                  </a:lnTo>
                  <a:lnTo>
                    <a:pt x="864897" y="358767"/>
                  </a:lnTo>
                  <a:lnTo>
                    <a:pt x="810310" y="379721"/>
                  </a:lnTo>
                  <a:lnTo>
                    <a:pt x="757062" y="401096"/>
                  </a:lnTo>
                  <a:lnTo>
                    <a:pt x="705196" y="422877"/>
                  </a:lnTo>
                  <a:lnTo>
                    <a:pt x="654754" y="445049"/>
                  </a:lnTo>
                  <a:lnTo>
                    <a:pt x="605777" y="467596"/>
                  </a:lnTo>
                  <a:lnTo>
                    <a:pt x="558307" y="490505"/>
                  </a:lnTo>
                  <a:lnTo>
                    <a:pt x="512386" y="513759"/>
                  </a:lnTo>
                  <a:lnTo>
                    <a:pt x="468057" y="537343"/>
                  </a:lnTo>
                  <a:lnTo>
                    <a:pt x="425360" y="561244"/>
                  </a:lnTo>
                  <a:lnTo>
                    <a:pt x="384337" y="585445"/>
                  </a:lnTo>
                  <a:lnTo>
                    <a:pt x="345031" y="609932"/>
                  </a:lnTo>
                  <a:lnTo>
                    <a:pt x="307484" y="634689"/>
                  </a:lnTo>
                  <a:lnTo>
                    <a:pt x="271737" y="659702"/>
                  </a:lnTo>
                  <a:lnTo>
                    <a:pt x="237832" y="684956"/>
                  </a:lnTo>
                  <a:lnTo>
                    <a:pt x="190520" y="723254"/>
                  </a:lnTo>
                  <a:lnTo>
                    <a:pt x="147588" y="762009"/>
                  </a:lnTo>
                  <a:lnTo>
                    <a:pt x="109178" y="801170"/>
                  </a:lnTo>
                  <a:lnTo>
                    <a:pt x="75431" y="840686"/>
                  </a:lnTo>
                  <a:lnTo>
                    <a:pt x="46488" y="880506"/>
                  </a:lnTo>
                  <a:lnTo>
                    <a:pt x="23843" y="918070"/>
                  </a:lnTo>
                  <a:lnTo>
                    <a:pt x="5661" y="955814"/>
                  </a:lnTo>
                  <a:lnTo>
                    <a:pt x="612" y="968428"/>
                  </a:lnTo>
                  <a:lnTo>
                    <a:pt x="0" y="97008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8311" y="2618229"/>
              <a:ext cx="80887" cy="10983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57537" y="3261908"/>
              <a:ext cx="2903855" cy="968375"/>
            </a:xfrm>
            <a:custGeom>
              <a:avLst/>
              <a:gdLst/>
              <a:ahLst/>
              <a:cxnLst/>
              <a:rect l="l" t="t" r="r" b="b"/>
              <a:pathLst>
                <a:path w="2903854" h="968375">
                  <a:moveTo>
                    <a:pt x="0" y="0"/>
                  </a:moveTo>
                  <a:lnTo>
                    <a:pt x="5557" y="64157"/>
                  </a:lnTo>
                  <a:lnTo>
                    <a:pt x="21854" y="126400"/>
                  </a:lnTo>
                  <a:lnTo>
                    <a:pt x="48324" y="186685"/>
                  </a:lnTo>
                  <a:lnTo>
                    <a:pt x="84403" y="244965"/>
                  </a:lnTo>
                  <a:lnTo>
                    <a:pt x="129524" y="301196"/>
                  </a:lnTo>
                  <a:lnTo>
                    <a:pt x="183124" y="355332"/>
                  </a:lnTo>
                  <a:lnTo>
                    <a:pt x="212927" y="381600"/>
                  </a:lnTo>
                  <a:lnTo>
                    <a:pt x="244637" y="407328"/>
                  </a:lnTo>
                  <a:lnTo>
                    <a:pt x="278184" y="432510"/>
                  </a:lnTo>
                  <a:lnTo>
                    <a:pt x="313497" y="457139"/>
                  </a:lnTo>
                  <a:lnTo>
                    <a:pt x="350506" y="481212"/>
                  </a:lnTo>
                  <a:lnTo>
                    <a:pt x="389140" y="504720"/>
                  </a:lnTo>
                  <a:lnTo>
                    <a:pt x="429328" y="527661"/>
                  </a:lnTo>
                  <a:lnTo>
                    <a:pt x="470999" y="550026"/>
                  </a:lnTo>
                  <a:lnTo>
                    <a:pt x="514084" y="571811"/>
                  </a:lnTo>
                  <a:lnTo>
                    <a:pt x="558511" y="593011"/>
                  </a:lnTo>
                  <a:lnTo>
                    <a:pt x="604210" y="613619"/>
                  </a:lnTo>
                  <a:lnTo>
                    <a:pt x="651110" y="633630"/>
                  </a:lnTo>
                  <a:lnTo>
                    <a:pt x="699140" y="653038"/>
                  </a:lnTo>
                  <a:lnTo>
                    <a:pt x="748230" y="671838"/>
                  </a:lnTo>
                  <a:lnTo>
                    <a:pt x="798309" y="690024"/>
                  </a:lnTo>
                  <a:lnTo>
                    <a:pt x="849307" y="707590"/>
                  </a:lnTo>
                  <a:lnTo>
                    <a:pt x="901152" y="724531"/>
                  </a:lnTo>
                  <a:lnTo>
                    <a:pt x="953774" y="740840"/>
                  </a:lnTo>
                  <a:lnTo>
                    <a:pt x="1007103" y="756513"/>
                  </a:lnTo>
                  <a:lnTo>
                    <a:pt x="1061068" y="771544"/>
                  </a:lnTo>
                  <a:lnTo>
                    <a:pt x="1115598" y="785927"/>
                  </a:lnTo>
                  <a:lnTo>
                    <a:pt x="1170623" y="799656"/>
                  </a:lnTo>
                  <a:lnTo>
                    <a:pt x="1226071" y="812726"/>
                  </a:lnTo>
                  <a:lnTo>
                    <a:pt x="1281873" y="825131"/>
                  </a:lnTo>
                  <a:lnTo>
                    <a:pt x="1337957" y="836865"/>
                  </a:lnTo>
                  <a:lnTo>
                    <a:pt x="1394254" y="847923"/>
                  </a:lnTo>
                  <a:lnTo>
                    <a:pt x="1450691" y="858299"/>
                  </a:lnTo>
                  <a:lnTo>
                    <a:pt x="1507199" y="867988"/>
                  </a:lnTo>
                  <a:lnTo>
                    <a:pt x="1561018" y="876576"/>
                  </a:lnTo>
                  <a:lnTo>
                    <a:pt x="1614775" y="884561"/>
                  </a:lnTo>
                  <a:lnTo>
                    <a:pt x="1668411" y="891966"/>
                  </a:lnTo>
                  <a:lnTo>
                    <a:pt x="1721863" y="898819"/>
                  </a:lnTo>
                  <a:lnTo>
                    <a:pt x="1775071" y="905142"/>
                  </a:lnTo>
                  <a:lnTo>
                    <a:pt x="1827974" y="910963"/>
                  </a:lnTo>
                  <a:lnTo>
                    <a:pt x="1880511" y="916305"/>
                  </a:lnTo>
                  <a:lnTo>
                    <a:pt x="1932620" y="921193"/>
                  </a:lnTo>
                  <a:lnTo>
                    <a:pt x="1984241" y="925654"/>
                  </a:lnTo>
                  <a:lnTo>
                    <a:pt x="2035314" y="929711"/>
                  </a:lnTo>
                  <a:lnTo>
                    <a:pt x="2085775" y="933390"/>
                  </a:lnTo>
                  <a:lnTo>
                    <a:pt x="2135566" y="936716"/>
                  </a:lnTo>
                  <a:lnTo>
                    <a:pt x="2184624" y="939714"/>
                  </a:lnTo>
                  <a:lnTo>
                    <a:pt x="2232888" y="942409"/>
                  </a:lnTo>
                  <a:lnTo>
                    <a:pt x="2280299" y="944826"/>
                  </a:lnTo>
                  <a:lnTo>
                    <a:pt x="2326793" y="946990"/>
                  </a:lnTo>
                  <a:lnTo>
                    <a:pt x="2372312" y="948926"/>
                  </a:lnTo>
                  <a:lnTo>
                    <a:pt x="2416792" y="950660"/>
                  </a:lnTo>
                  <a:lnTo>
                    <a:pt x="2460175" y="952216"/>
                  </a:lnTo>
                  <a:lnTo>
                    <a:pt x="2502397" y="953619"/>
                  </a:lnTo>
                  <a:lnTo>
                    <a:pt x="2543399" y="954895"/>
                  </a:lnTo>
                  <a:lnTo>
                    <a:pt x="2602480" y="956624"/>
                  </a:lnTo>
                  <a:lnTo>
                    <a:pt x="2658472" y="958208"/>
                  </a:lnTo>
                  <a:lnTo>
                    <a:pt x="2711167" y="959730"/>
                  </a:lnTo>
                  <a:lnTo>
                    <a:pt x="2760362" y="961275"/>
                  </a:lnTo>
                  <a:lnTo>
                    <a:pt x="2805848" y="962927"/>
                  </a:lnTo>
                  <a:lnTo>
                    <a:pt x="2847421" y="964772"/>
                  </a:lnTo>
                  <a:lnTo>
                    <a:pt x="2890026" y="967227"/>
                  </a:lnTo>
                  <a:lnTo>
                    <a:pt x="2899912" y="967931"/>
                  </a:lnTo>
                  <a:lnTo>
                    <a:pt x="2903677" y="96822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3879" y="4190129"/>
              <a:ext cx="110605" cy="800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42" y="594101"/>
            <a:ext cx="11543071" cy="568531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600" dirty="0"/>
              <a:t>High</a:t>
            </a:r>
            <a:r>
              <a:rPr sz="3600" spc="-180" dirty="0"/>
              <a:t> </a:t>
            </a:r>
            <a:r>
              <a:rPr sz="3600" spc="-13" dirty="0"/>
              <a:t>Computational</a:t>
            </a:r>
            <a:r>
              <a:rPr sz="3600" spc="-180" dirty="0"/>
              <a:t> </a:t>
            </a:r>
            <a:r>
              <a:rPr sz="3600" spc="-27" dirty="0"/>
              <a:t>Cost Solution:</a:t>
            </a:r>
            <a:r>
              <a:rPr sz="3600" spc="-120" dirty="0"/>
              <a:t> </a:t>
            </a:r>
            <a:r>
              <a:rPr sz="3600" spc="-27" dirty="0"/>
              <a:t>Factorized</a:t>
            </a:r>
            <a:r>
              <a:rPr sz="3600" spc="-127" dirty="0"/>
              <a:t> </a:t>
            </a:r>
            <a:r>
              <a:rPr sz="3600" spc="-27" dirty="0"/>
              <a:t>Convolution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213" y="1530167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76102">
              <a:spcBef>
                <a:spcPts val="116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916" y="3661211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595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7629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52396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8213" y="5678115"/>
            <a:ext cx="2335952" cy="69249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93"/>
              </a:lnSpc>
            </a:pPr>
            <a:r>
              <a:rPr sz="2400" spc="-13" dirty="0">
                <a:latin typeface="Roboto"/>
                <a:cs typeface="Roboto"/>
              </a:rPr>
              <a:t>Filter</a:t>
            </a:r>
            <a:endParaRPr sz="2400">
              <a:latin typeface="Roboto"/>
              <a:cs typeface="Roboto"/>
            </a:endParaRPr>
          </a:p>
          <a:p>
            <a:pPr algn="ctr">
              <a:lnSpc>
                <a:spcPts val="2807"/>
              </a:lnSpc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Concatenation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3696" y="2205467"/>
            <a:ext cx="5317913" cy="3470487"/>
            <a:chOff x="3580271" y="1654100"/>
            <a:chExt cx="3988435" cy="2602865"/>
          </a:xfrm>
        </p:grpSpPr>
        <p:sp>
          <p:nvSpPr>
            <p:cNvPr id="9" name="object 9"/>
            <p:cNvSpPr/>
            <p:nvPr/>
          </p:nvSpPr>
          <p:spPr>
            <a:xfrm>
              <a:off x="4572010" y="1663625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5">
                  <a:moveTo>
                    <a:pt x="0" y="0"/>
                  </a:moveTo>
                  <a:lnTo>
                    <a:pt x="2901654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491" y="2056394"/>
              <a:ext cx="109200" cy="812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89796" y="3808270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0" y="0"/>
                  </a:moveTo>
                  <a:lnTo>
                    <a:pt x="878298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456" y="4172807"/>
              <a:ext cx="110748" cy="8368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328273" y="27169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8595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47629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060776" y="3506589"/>
            <a:ext cx="110067" cy="859367"/>
            <a:chOff x="7545582" y="2629941"/>
            <a:chExt cx="82550" cy="644525"/>
          </a:xfrm>
        </p:grpSpPr>
        <p:sp>
          <p:nvSpPr>
            <p:cNvPr id="17" name="object 17"/>
            <p:cNvSpPr/>
            <p:nvPr/>
          </p:nvSpPr>
          <p:spPr>
            <a:xfrm>
              <a:off x="7586572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5582" y="3168517"/>
              <a:ext cx="81981" cy="1055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51081" y="2205311"/>
            <a:ext cx="8077200" cy="3505200"/>
            <a:chOff x="1538311" y="1653983"/>
            <a:chExt cx="6057900" cy="2628900"/>
          </a:xfrm>
        </p:grpSpPr>
        <p:sp>
          <p:nvSpPr>
            <p:cNvPr id="20" name="object 20"/>
            <p:cNvSpPr/>
            <p:nvPr/>
          </p:nvSpPr>
          <p:spPr>
            <a:xfrm>
              <a:off x="3693711" y="1663624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878298" y="0"/>
                  </a:moveTo>
                  <a:lnTo>
                    <a:pt x="0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5601" y="2028162"/>
              <a:ext cx="110748" cy="836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72010" y="1663624"/>
              <a:ext cx="942340" cy="335915"/>
            </a:xfrm>
            <a:custGeom>
              <a:avLst/>
              <a:gdLst/>
              <a:ahLst/>
              <a:cxnLst/>
              <a:rect l="l" t="t" r="r" b="b"/>
              <a:pathLst>
                <a:path w="942339" h="335914">
                  <a:moveTo>
                    <a:pt x="0" y="0"/>
                  </a:moveTo>
                  <a:lnTo>
                    <a:pt x="942329" y="33573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4254" y="1960198"/>
              <a:ext cx="111046" cy="783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89796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8805" y="3168517"/>
              <a:ext cx="81981" cy="105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84918" y="3808270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4">
                  <a:moveTo>
                    <a:pt x="2901654" y="0"/>
                  </a:moveTo>
                  <a:lnTo>
                    <a:pt x="0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9891" y="4201038"/>
              <a:ext cx="109200" cy="812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78755" y="1663508"/>
              <a:ext cx="2993390" cy="970280"/>
            </a:xfrm>
            <a:custGeom>
              <a:avLst/>
              <a:gdLst/>
              <a:ahLst/>
              <a:cxnLst/>
              <a:rect l="l" t="t" r="r" b="b"/>
              <a:pathLst>
                <a:path w="2993390" h="970280">
                  <a:moveTo>
                    <a:pt x="2993182" y="0"/>
                  </a:moveTo>
                  <a:lnTo>
                    <a:pt x="2939356" y="229"/>
                  </a:lnTo>
                  <a:lnTo>
                    <a:pt x="2885545" y="913"/>
                  </a:lnTo>
                  <a:lnTo>
                    <a:pt x="2831765" y="2046"/>
                  </a:lnTo>
                  <a:lnTo>
                    <a:pt x="2778030" y="3623"/>
                  </a:lnTo>
                  <a:lnTo>
                    <a:pt x="2724357" y="5638"/>
                  </a:lnTo>
                  <a:lnTo>
                    <a:pt x="2670760" y="8086"/>
                  </a:lnTo>
                  <a:lnTo>
                    <a:pt x="2617254" y="10961"/>
                  </a:lnTo>
                  <a:lnTo>
                    <a:pt x="2563855" y="14259"/>
                  </a:lnTo>
                  <a:lnTo>
                    <a:pt x="2510578" y="17972"/>
                  </a:lnTo>
                  <a:lnTo>
                    <a:pt x="2457439" y="22097"/>
                  </a:lnTo>
                  <a:lnTo>
                    <a:pt x="2404452" y="26627"/>
                  </a:lnTo>
                  <a:lnTo>
                    <a:pt x="2351633" y="31556"/>
                  </a:lnTo>
                  <a:lnTo>
                    <a:pt x="2298997" y="36881"/>
                  </a:lnTo>
                  <a:lnTo>
                    <a:pt x="2246560" y="42594"/>
                  </a:lnTo>
                  <a:lnTo>
                    <a:pt x="2194336" y="48691"/>
                  </a:lnTo>
                  <a:lnTo>
                    <a:pt x="2142340" y="55166"/>
                  </a:lnTo>
                  <a:lnTo>
                    <a:pt x="2090589" y="62013"/>
                  </a:lnTo>
                  <a:lnTo>
                    <a:pt x="2039098" y="69227"/>
                  </a:lnTo>
                  <a:lnTo>
                    <a:pt x="1987881" y="76803"/>
                  </a:lnTo>
                  <a:lnTo>
                    <a:pt x="1936954" y="84735"/>
                  </a:lnTo>
                  <a:lnTo>
                    <a:pt x="1886332" y="93018"/>
                  </a:lnTo>
                  <a:lnTo>
                    <a:pt x="1836030" y="101646"/>
                  </a:lnTo>
                  <a:lnTo>
                    <a:pt x="1786064" y="110614"/>
                  </a:lnTo>
                  <a:lnTo>
                    <a:pt x="1736449" y="119916"/>
                  </a:lnTo>
                  <a:lnTo>
                    <a:pt x="1687201" y="129546"/>
                  </a:lnTo>
                  <a:lnTo>
                    <a:pt x="1638333" y="139500"/>
                  </a:lnTo>
                  <a:lnTo>
                    <a:pt x="1589863" y="149771"/>
                  </a:lnTo>
                  <a:lnTo>
                    <a:pt x="1541804" y="160355"/>
                  </a:lnTo>
                  <a:lnTo>
                    <a:pt x="1494173" y="171246"/>
                  </a:lnTo>
                  <a:lnTo>
                    <a:pt x="1446984" y="182438"/>
                  </a:lnTo>
                  <a:lnTo>
                    <a:pt x="1400252" y="193925"/>
                  </a:lnTo>
                  <a:lnTo>
                    <a:pt x="1353994" y="205703"/>
                  </a:lnTo>
                  <a:lnTo>
                    <a:pt x="1308224" y="217766"/>
                  </a:lnTo>
                  <a:lnTo>
                    <a:pt x="1262957" y="230109"/>
                  </a:lnTo>
                  <a:lnTo>
                    <a:pt x="1218210" y="242725"/>
                  </a:lnTo>
                  <a:lnTo>
                    <a:pt x="1173996" y="255610"/>
                  </a:lnTo>
                  <a:lnTo>
                    <a:pt x="1130331" y="268758"/>
                  </a:lnTo>
                  <a:lnTo>
                    <a:pt x="1087231" y="282163"/>
                  </a:lnTo>
                  <a:lnTo>
                    <a:pt x="1044711" y="295820"/>
                  </a:lnTo>
                  <a:lnTo>
                    <a:pt x="1002786" y="309724"/>
                  </a:lnTo>
                  <a:lnTo>
                    <a:pt x="961471" y="323869"/>
                  </a:lnTo>
                  <a:lnTo>
                    <a:pt x="920782" y="338249"/>
                  </a:lnTo>
                  <a:lnTo>
                    <a:pt x="864897" y="358767"/>
                  </a:lnTo>
                  <a:lnTo>
                    <a:pt x="810310" y="379721"/>
                  </a:lnTo>
                  <a:lnTo>
                    <a:pt x="757062" y="401096"/>
                  </a:lnTo>
                  <a:lnTo>
                    <a:pt x="705196" y="422877"/>
                  </a:lnTo>
                  <a:lnTo>
                    <a:pt x="654754" y="445049"/>
                  </a:lnTo>
                  <a:lnTo>
                    <a:pt x="605777" y="467596"/>
                  </a:lnTo>
                  <a:lnTo>
                    <a:pt x="558307" y="490505"/>
                  </a:lnTo>
                  <a:lnTo>
                    <a:pt x="512386" y="513759"/>
                  </a:lnTo>
                  <a:lnTo>
                    <a:pt x="468057" y="537343"/>
                  </a:lnTo>
                  <a:lnTo>
                    <a:pt x="425360" y="561244"/>
                  </a:lnTo>
                  <a:lnTo>
                    <a:pt x="384337" y="585445"/>
                  </a:lnTo>
                  <a:lnTo>
                    <a:pt x="345031" y="609932"/>
                  </a:lnTo>
                  <a:lnTo>
                    <a:pt x="307484" y="634689"/>
                  </a:lnTo>
                  <a:lnTo>
                    <a:pt x="271737" y="659702"/>
                  </a:lnTo>
                  <a:lnTo>
                    <a:pt x="237832" y="684956"/>
                  </a:lnTo>
                  <a:lnTo>
                    <a:pt x="190520" y="723254"/>
                  </a:lnTo>
                  <a:lnTo>
                    <a:pt x="147588" y="762009"/>
                  </a:lnTo>
                  <a:lnTo>
                    <a:pt x="109178" y="801170"/>
                  </a:lnTo>
                  <a:lnTo>
                    <a:pt x="75431" y="840686"/>
                  </a:lnTo>
                  <a:lnTo>
                    <a:pt x="46488" y="880506"/>
                  </a:lnTo>
                  <a:lnTo>
                    <a:pt x="23843" y="918070"/>
                  </a:lnTo>
                  <a:lnTo>
                    <a:pt x="5661" y="955814"/>
                  </a:lnTo>
                  <a:lnTo>
                    <a:pt x="612" y="968428"/>
                  </a:lnTo>
                  <a:lnTo>
                    <a:pt x="0" y="97008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8311" y="2618229"/>
              <a:ext cx="80887" cy="10983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57537" y="3261908"/>
              <a:ext cx="2903855" cy="968375"/>
            </a:xfrm>
            <a:custGeom>
              <a:avLst/>
              <a:gdLst/>
              <a:ahLst/>
              <a:cxnLst/>
              <a:rect l="l" t="t" r="r" b="b"/>
              <a:pathLst>
                <a:path w="2903854" h="968375">
                  <a:moveTo>
                    <a:pt x="0" y="0"/>
                  </a:moveTo>
                  <a:lnTo>
                    <a:pt x="5557" y="64157"/>
                  </a:lnTo>
                  <a:lnTo>
                    <a:pt x="21854" y="126400"/>
                  </a:lnTo>
                  <a:lnTo>
                    <a:pt x="48324" y="186685"/>
                  </a:lnTo>
                  <a:lnTo>
                    <a:pt x="84403" y="244965"/>
                  </a:lnTo>
                  <a:lnTo>
                    <a:pt x="129524" y="301196"/>
                  </a:lnTo>
                  <a:lnTo>
                    <a:pt x="183124" y="355332"/>
                  </a:lnTo>
                  <a:lnTo>
                    <a:pt x="212927" y="381600"/>
                  </a:lnTo>
                  <a:lnTo>
                    <a:pt x="244637" y="407328"/>
                  </a:lnTo>
                  <a:lnTo>
                    <a:pt x="278184" y="432510"/>
                  </a:lnTo>
                  <a:lnTo>
                    <a:pt x="313497" y="457139"/>
                  </a:lnTo>
                  <a:lnTo>
                    <a:pt x="350506" y="481212"/>
                  </a:lnTo>
                  <a:lnTo>
                    <a:pt x="389140" y="504720"/>
                  </a:lnTo>
                  <a:lnTo>
                    <a:pt x="429328" y="527661"/>
                  </a:lnTo>
                  <a:lnTo>
                    <a:pt x="470999" y="550026"/>
                  </a:lnTo>
                  <a:lnTo>
                    <a:pt x="514084" y="571811"/>
                  </a:lnTo>
                  <a:lnTo>
                    <a:pt x="558511" y="593011"/>
                  </a:lnTo>
                  <a:lnTo>
                    <a:pt x="604210" y="613619"/>
                  </a:lnTo>
                  <a:lnTo>
                    <a:pt x="651110" y="633630"/>
                  </a:lnTo>
                  <a:lnTo>
                    <a:pt x="699140" y="653038"/>
                  </a:lnTo>
                  <a:lnTo>
                    <a:pt x="748230" y="671838"/>
                  </a:lnTo>
                  <a:lnTo>
                    <a:pt x="798309" y="690024"/>
                  </a:lnTo>
                  <a:lnTo>
                    <a:pt x="849307" y="707590"/>
                  </a:lnTo>
                  <a:lnTo>
                    <a:pt x="901152" y="724531"/>
                  </a:lnTo>
                  <a:lnTo>
                    <a:pt x="953774" y="740840"/>
                  </a:lnTo>
                  <a:lnTo>
                    <a:pt x="1007103" y="756513"/>
                  </a:lnTo>
                  <a:lnTo>
                    <a:pt x="1061068" y="771544"/>
                  </a:lnTo>
                  <a:lnTo>
                    <a:pt x="1115598" y="785927"/>
                  </a:lnTo>
                  <a:lnTo>
                    <a:pt x="1170623" y="799656"/>
                  </a:lnTo>
                  <a:lnTo>
                    <a:pt x="1226071" y="812726"/>
                  </a:lnTo>
                  <a:lnTo>
                    <a:pt x="1281873" y="825131"/>
                  </a:lnTo>
                  <a:lnTo>
                    <a:pt x="1337957" y="836865"/>
                  </a:lnTo>
                  <a:lnTo>
                    <a:pt x="1394254" y="847923"/>
                  </a:lnTo>
                  <a:lnTo>
                    <a:pt x="1450691" y="858299"/>
                  </a:lnTo>
                  <a:lnTo>
                    <a:pt x="1507199" y="867988"/>
                  </a:lnTo>
                  <a:lnTo>
                    <a:pt x="1561018" y="876576"/>
                  </a:lnTo>
                  <a:lnTo>
                    <a:pt x="1614775" y="884561"/>
                  </a:lnTo>
                  <a:lnTo>
                    <a:pt x="1668411" y="891966"/>
                  </a:lnTo>
                  <a:lnTo>
                    <a:pt x="1721863" y="898819"/>
                  </a:lnTo>
                  <a:lnTo>
                    <a:pt x="1775071" y="905142"/>
                  </a:lnTo>
                  <a:lnTo>
                    <a:pt x="1827974" y="910963"/>
                  </a:lnTo>
                  <a:lnTo>
                    <a:pt x="1880511" y="916305"/>
                  </a:lnTo>
                  <a:lnTo>
                    <a:pt x="1932620" y="921193"/>
                  </a:lnTo>
                  <a:lnTo>
                    <a:pt x="1984241" y="925654"/>
                  </a:lnTo>
                  <a:lnTo>
                    <a:pt x="2035314" y="929711"/>
                  </a:lnTo>
                  <a:lnTo>
                    <a:pt x="2085775" y="933390"/>
                  </a:lnTo>
                  <a:lnTo>
                    <a:pt x="2135566" y="936716"/>
                  </a:lnTo>
                  <a:lnTo>
                    <a:pt x="2184624" y="939714"/>
                  </a:lnTo>
                  <a:lnTo>
                    <a:pt x="2232888" y="942409"/>
                  </a:lnTo>
                  <a:lnTo>
                    <a:pt x="2280299" y="944826"/>
                  </a:lnTo>
                  <a:lnTo>
                    <a:pt x="2326793" y="946990"/>
                  </a:lnTo>
                  <a:lnTo>
                    <a:pt x="2372312" y="948926"/>
                  </a:lnTo>
                  <a:lnTo>
                    <a:pt x="2416792" y="950660"/>
                  </a:lnTo>
                  <a:lnTo>
                    <a:pt x="2460175" y="952216"/>
                  </a:lnTo>
                  <a:lnTo>
                    <a:pt x="2502397" y="953619"/>
                  </a:lnTo>
                  <a:lnTo>
                    <a:pt x="2543399" y="954895"/>
                  </a:lnTo>
                  <a:lnTo>
                    <a:pt x="2602480" y="956624"/>
                  </a:lnTo>
                  <a:lnTo>
                    <a:pt x="2658472" y="958208"/>
                  </a:lnTo>
                  <a:lnTo>
                    <a:pt x="2711167" y="959730"/>
                  </a:lnTo>
                  <a:lnTo>
                    <a:pt x="2760362" y="961275"/>
                  </a:lnTo>
                  <a:lnTo>
                    <a:pt x="2805848" y="962927"/>
                  </a:lnTo>
                  <a:lnTo>
                    <a:pt x="2847421" y="964772"/>
                  </a:lnTo>
                  <a:lnTo>
                    <a:pt x="2890026" y="967227"/>
                  </a:lnTo>
                  <a:lnTo>
                    <a:pt x="2899912" y="967931"/>
                  </a:lnTo>
                  <a:lnTo>
                    <a:pt x="2903677" y="96822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3879" y="4190129"/>
              <a:ext cx="110605" cy="8001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28273" y="459312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8273" y="367872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19100" y="3405128"/>
            <a:ext cx="1431713" cy="2284307"/>
            <a:chOff x="4589324" y="2553846"/>
            <a:chExt cx="1073785" cy="1713230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1064" y="2553846"/>
              <a:ext cx="81980" cy="1868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1064" y="3275046"/>
              <a:ext cx="81980" cy="1514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82023" y="3960846"/>
              <a:ext cx="940435" cy="266700"/>
            </a:xfrm>
            <a:custGeom>
              <a:avLst/>
              <a:gdLst/>
              <a:ahLst/>
              <a:cxnLst/>
              <a:rect l="l" t="t" r="r" b="b"/>
              <a:pathLst>
                <a:path w="940435" h="266700">
                  <a:moveTo>
                    <a:pt x="940031" y="0"/>
                  </a:moveTo>
                  <a:lnTo>
                    <a:pt x="0" y="26643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9324" y="4187480"/>
              <a:ext cx="110804" cy="79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884" y="624878"/>
            <a:ext cx="10589342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1567" y="2448633"/>
            <a:ext cx="4140200" cy="2441785"/>
            <a:chOff x="473675" y="1836474"/>
            <a:chExt cx="3105150" cy="1831339"/>
          </a:xfrm>
        </p:grpSpPr>
        <p:sp>
          <p:nvSpPr>
            <p:cNvPr id="4" name="object 4"/>
            <p:cNvSpPr/>
            <p:nvPr/>
          </p:nvSpPr>
          <p:spPr>
            <a:xfrm>
              <a:off x="3169075" y="2564399"/>
              <a:ext cx="392430" cy="401955"/>
            </a:xfrm>
            <a:custGeom>
              <a:avLst/>
              <a:gdLst/>
              <a:ahLst/>
              <a:cxnLst/>
              <a:rect l="l" t="t" r="r" b="b"/>
              <a:pathLst>
                <a:path w="392429" h="401955">
                  <a:moveTo>
                    <a:pt x="4749" y="0"/>
                  </a:moveTo>
                  <a:lnTo>
                    <a:pt x="4749" y="401899"/>
                  </a:lnTo>
                </a:path>
                <a:path w="392429" h="401955">
                  <a:moveTo>
                    <a:pt x="387599" y="0"/>
                  </a:moveTo>
                  <a:lnTo>
                    <a:pt x="387599" y="401899"/>
                  </a:lnTo>
                </a:path>
                <a:path w="392429" h="401955">
                  <a:moveTo>
                    <a:pt x="0" y="4749"/>
                  </a:moveTo>
                  <a:lnTo>
                    <a:pt x="392349" y="4749"/>
                  </a:lnTo>
                </a:path>
                <a:path w="392429" h="401955">
                  <a:moveTo>
                    <a:pt x="0" y="397149"/>
                  </a:moveTo>
                  <a:lnTo>
                    <a:pt x="392349" y="3971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83200" y="1845999"/>
              <a:ext cx="3086100" cy="1812289"/>
            </a:xfrm>
            <a:custGeom>
              <a:avLst/>
              <a:gdLst/>
              <a:ahLst/>
              <a:cxnLst/>
              <a:rect l="l" t="t" r="r" b="b"/>
              <a:pathLst>
                <a:path w="3086100" h="1812289">
                  <a:moveTo>
                    <a:pt x="0" y="0"/>
                  </a:moveTo>
                  <a:lnTo>
                    <a:pt x="2670899" y="726599"/>
                  </a:lnTo>
                </a:path>
                <a:path w="3086100" h="1812289">
                  <a:moveTo>
                    <a:pt x="1944149" y="18874"/>
                  </a:moveTo>
                  <a:lnTo>
                    <a:pt x="3057749" y="717274"/>
                  </a:lnTo>
                </a:path>
                <a:path w="3086100" h="1812289">
                  <a:moveTo>
                    <a:pt x="28324" y="1802574"/>
                  </a:moveTo>
                  <a:lnTo>
                    <a:pt x="2689624" y="1057074"/>
                  </a:lnTo>
                </a:path>
                <a:path w="3086100" h="1812289">
                  <a:moveTo>
                    <a:pt x="1953599" y="1812024"/>
                  </a:moveTo>
                  <a:lnTo>
                    <a:pt x="3086099" y="10665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9205" y="5580151"/>
            <a:ext cx="10752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5X5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27" dirty="0">
                <a:latin typeface="Arial MT"/>
                <a:cs typeface="Arial MT"/>
              </a:rPr>
              <a:t>Conv</a:t>
            </a:r>
            <a:endParaRPr sz="1867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4049" y="2457450"/>
          <a:ext cx="2552699" cy="261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267" y="624878"/>
            <a:ext cx="10603835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1567" y="2448633"/>
            <a:ext cx="4140200" cy="2441785"/>
            <a:chOff x="473675" y="1836474"/>
            <a:chExt cx="3105150" cy="1831339"/>
          </a:xfrm>
        </p:grpSpPr>
        <p:sp>
          <p:nvSpPr>
            <p:cNvPr id="4" name="object 4"/>
            <p:cNvSpPr/>
            <p:nvPr/>
          </p:nvSpPr>
          <p:spPr>
            <a:xfrm>
              <a:off x="3169075" y="2564399"/>
              <a:ext cx="392430" cy="401955"/>
            </a:xfrm>
            <a:custGeom>
              <a:avLst/>
              <a:gdLst/>
              <a:ahLst/>
              <a:cxnLst/>
              <a:rect l="l" t="t" r="r" b="b"/>
              <a:pathLst>
                <a:path w="392429" h="401955">
                  <a:moveTo>
                    <a:pt x="4749" y="0"/>
                  </a:moveTo>
                  <a:lnTo>
                    <a:pt x="4749" y="401899"/>
                  </a:lnTo>
                </a:path>
                <a:path w="392429" h="401955">
                  <a:moveTo>
                    <a:pt x="387599" y="0"/>
                  </a:moveTo>
                  <a:lnTo>
                    <a:pt x="387599" y="401899"/>
                  </a:lnTo>
                </a:path>
                <a:path w="392429" h="401955">
                  <a:moveTo>
                    <a:pt x="0" y="4749"/>
                  </a:moveTo>
                  <a:lnTo>
                    <a:pt x="392349" y="4749"/>
                  </a:lnTo>
                </a:path>
                <a:path w="392429" h="401955">
                  <a:moveTo>
                    <a:pt x="0" y="397149"/>
                  </a:moveTo>
                  <a:lnTo>
                    <a:pt x="392349" y="3971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83200" y="1845999"/>
              <a:ext cx="3086100" cy="1812289"/>
            </a:xfrm>
            <a:custGeom>
              <a:avLst/>
              <a:gdLst/>
              <a:ahLst/>
              <a:cxnLst/>
              <a:rect l="l" t="t" r="r" b="b"/>
              <a:pathLst>
                <a:path w="3086100" h="1812289">
                  <a:moveTo>
                    <a:pt x="0" y="0"/>
                  </a:moveTo>
                  <a:lnTo>
                    <a:pt x="2670899" y="726599"/>
                  </a:lnTo>
                </a:path>
                <a:path w="3086100" h="1812289">
                  <a:moveTo>
                    <a:pt x="1944149" y="18874"/>
                  </a:moveTo>
                  <a:lnTo>
                    <a:pt x="3057749" y="717274"/>
                  </a:lnTo>
                </a:path>
                <a:path w="3086100" h="1812289">
                  <a:moveTo>
                    <a:pt x="28324" y="1802574"/>
                  </a:moveTo>
                  <a:lnTo>
                    <a:pt x="2689624" y="1057074"/>
                  </a:lnTo>
                </a:path>
                <a:path w="3086100" h="1812289">
                  <a:moveTo>
                    <a:pt x="1953599" y="1812024"/>
                  </a:moveTo>
                  <a:lnTo>
                    <a:pt x="3086099" y="10665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9205" y="5580151"/>
            <a:ext cx="10752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5X5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27" dirty="0">
                <a:latin typeface="Arial MT"/>
                <a:cs typeface="Arial MT"/>
              </a:rPr>
              <a:t>Conv</a:t>
            </a:r>
            <a:endParaRPr sz="1867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4049" y="2457450"/>
          <a:ext cx="2552699" cy="261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26049" y="2457450"/>
          <a:ext cx="2552699" cy="261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084" y="624878"/>
            <a:ext cx="10844980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1567" y="2448633"/>
            <a:ext cx="4140200" cy="2441785"/>
            <a:chOff x="473675" y="1836474"/>
            <a:chExt cx="3105150" cy="1831339"/>
          </a:xfrm>
        </p:grpSpPr>
        <p:sp>
          <p:nvSpPr>
            <p:cNvPr id="4" name="object 4"/>
            <p:cNvSpPr/>
            <p:nvPr/>
          </p:nvSpPr>
          <p:spPr>
            <a:xfrm>
              <a:off x="3169075" y="2564399"/>
              <a:ext cx="392430" cy="401955"/>
            </a:xfrm>
            <a:custGeom>
              <a:avLst/>
              <a:gdLst/>
              <a:ahLst/>
              <a:cxnLst/>
              <a:rect l="l" t="t" r="r" b="b"/>
              <a:pathLst>
                <a:path w="392429" h="401955">
                  <a:moveTo>
                    <a:pt x="4749" y="0"/>
                  </a:moveTo>
                  <a:lnTo>
                    <a:pt x="4749" y="401899"/>
                  </a:lnTo>
                </a:path>
                <a:path w="392429" h="401955">
                  <a:moveTo>
                    <a:pt x="387599" y="0"/>
                  </a:moveTo>
                  <a:lnTo>
                    <a:pt x="387599" y="401899"/>
                  </a:lnTo>
                </a:path>
                <a:path w="392429" h="401955">
                  <a:moveTo>
                    <a:pt x="0" y="4749"/>
                  </a:moveTo>
                  <a:lnTo>
                    <a:pt x="392349" y="4749"/>
                  </a:lnTo>
                </a:path>
                <a:path w="392429" h="401955">
                  <a:moveTo>
                    <a:pt x="0" y="397149"/>
                  </a:moveTo>
                  <a:lnTo>
                    <a:pt x="392349" y="3971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83200" y="1845999"/>
              <a:ext cx="3086100" cy="1812289"/>
            </a:xfrm>
            <a:custGeom>
              <a:avLst/>
              <a:gdLst/>
              <a:ahLst/>
              <a:cxnLst/>
              <a:rect l="l" t="t" r="r" b="b"/>
              <a:pathLst>
                <a:path w="3086100" h="1812289">
                  <a:moveTo>
                    <a:pt x="0" y="0"/>
                  </a:moveTo>
                  <a:lnTo>
                    <a:pt x="2670899" y="726599"/>
                  </a:lnTo>
                </a:path>
                <a:path w="3086100" h="1812289">
                  <a:moveTo>
                    <a:pt x="1944149" y="18874"/>
                  </a:moveTo>
                  <a:lnTo>
                    <a:pt x="3057749" y="717274"/>
                  </a:lnTo>
                </a:path>
                <a:path w="3086100" h="1812289">
                  <a:moveTo>
                    <a:pt x="28324" y="1802574"/>
                  </a:moveTo>
                  <a:lnTo>
                    <a:pt x="2689624" y="1057074"/>
                  </a:lnTo>
                </a:path>
                <a:path w="3086100" h="1812289">
                  <a:moveTo>
                    <a:pt x="1953599" y="1812024"/>
                  </a:moveTo>
                  <a:lnTo>
                    <a:pt x="3086099" y="10665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18316" y="2454983"/>
            <a:ext cx="3787987" cy="2631440"/>
            <a:chOff x="3913737" y="1841237"/>
            <a:chExt cx="2840990" cy="1973580"/>
          </a:xfrm>
        </p:grpSpPr>
        <p:sp>
          <p:nvSpPr>
            <p:cNvPr id="7" name="object 7"/>
            <p:cNvSpPr/>
            <p:nvPr/>
          </p:nvSpPr>
          <p:spPr>
            <a:xfrm>
              <a:off x="3924299" y="1843099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0"/>
                  </a:moveTo>
                  <a:lnTo>
                    <a:pt x="0" y="1177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24299" y="3020299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0"/>
                  </a:moveTo>
                  <a:lnTo>
                    <a:pt x="0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307149" y="1843099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0"/>
                  </a:moveTo>
                  <a:lnTo>
                    <a:pt x="0" y="1177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07149" y="3020299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0"/>
                  </a:moveTo>
                  <a:lnTo>
                    <a:pt x="0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9999" y="1843099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0"/>
                  </a:moveTo>
                  <a:lnTo>
                    <a:pt x="0" y="1177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9999" y="3020299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0"/>
                  </a:moveTo>
                  <a:lnTo>
                    <a:pt x="0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2849" y="1843099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0"/>
                  </a:moveTo>
                  <a:lnTo>
                    <a:pt x="0" y="1177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2849" y="1843099"/>
              <a:ext cx="765810" cy="1971675"/>
            </a:xfrm>
            <a:custGeom>
              <a:avLst/>
              <a:gdLst/>
              <a:ahLst/>
              <a:cxnLst/>
              <a:rect l="l" t="t" r="r" b="b"/>
              <a:pathLst>
                <a:path w="765810" h="1971675">
                  <a:moveTo>
                    <a:pt x="0" y="1177199"/>
                  </a:moveTo>
                  <a:lnTo>
                    <a:pt x="0" y="1971499"/>
                  </a:lnTo>
                </a:path>
                <a:path w="765810" h="1971675">
                  <a:moveTo>
                    <a:pt x="382849" y="0"/>
                  </a:moveTo>
                  <a:lnTo>
                    <a:pt x="382849" y="1971499"/>
                  </a:lnTo>
                </a:path>
                <a:path w="765810" h="1971675">
                  <a:moveTo>
                    <a:pt x="765699" y="0"/>
                  </a:moveTo>
                  <a:lnTo>
                    <a:pt x="765699" y="19714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9549" y="1847849"/>
              <a:ext cx="1148715" cy="0"/>
            </a:xfrm>
            <a:custGeom>
              <a:avLst/>
              <a:gdLst/>
              <a:ahLst/>
              <a:cxnLst/>
              <a:rect l="l" t="t" r="r" b="b"/>
              <a:pathLst>
                <a:path w="1148714">
                  <a:moveTo>
                    <a:pt x="0" y="0"/>
                  </a:moveTo>
                  <a:lnTo>
                    <a:pt x="11485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68099" y="184784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5">
                  <a:moveTo>
                    <a:pt x="0" y="0"/>
                  </a:moveTo>
                  <a:lnTo>
                    <a:pt x="775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9549" y="2240249"/>
              <a:ext cx="1148715" cy="0"/>
            </a:xfrm>
            <a:custGeom>
              <a:avLst/>
              <a:gdLst/>
              <a:ahLst/>
              <a:cxnLst/>
              <a:rect l="l" t="t" r="r" b="b"/>
              <a:pathLst>
                <a:path w="1148714">
                  <a:moveTo>
                    <a:pt x="0" y="0"/>
                  </a:moveTo>
                  <a:lnTo>
                    <a:pt x="11485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8099" y="224024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5">
                  <a:moveTo>
                    <a:pt x="0" y="0"/>
                  </a:moveTo>
                  <a:lnTo>
                    <a:pt x="775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9549" y="2632649"/>
              <a:ext cx="1148715" cy="0"/>
            </a:xfrm>
            <a:custGeom>
              <a:avLst/>
              <a:gdLst/>
              <a:ahLst/>
              <a:cxnLst/>
              <a:rect l="l" t="t" r="r" b="b"/>
              <a:pathLst>
                <a:path w="1148714">
                  <a:moveTo>
                    <a:pt x="0" y="0"/>
                  </a:moveTo>
                  <a:lnTo>
                    <a:pt x="11485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068099" y="263264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5">
                  <a:moveTo>
                    <a:pt x="0" y="0"/>
                  </a:moveTo>
                  <a:lnTo>
                    <a:pt x="775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19549" y="3025049"/>
              <a:ext cx="1148715" cy="0"/>
            </a:xfrm>
            <a:custGeom>
              <a:avLst/>
              <a:gdLst/>
              <a:ahLst/>
              <a:cxnLst/>
              <a:rect l="l" t="t" r="r" b="b"/>
              <a:pathLst>
                <a:path w="1148714">
                  <a:moveTo>
                    <a:pt x="0" y="0"/>
                  </a:moveTo>
                  <a:lnTo>
                    <a:pt x="11485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919549" y="3025049"/>
              <a:ext cx="1924050" cy="784860"/>
            </a:xfrm>
            <a:custGeom>
              <a:avLst/>
              <a:gdLst/>
              <a:ahLst/>
              <a:cxnLst/>
              <a:rect l="l" t="t" r="r" b="b"/>
              <a:pathLst>
                <a:path w="1924050" h="784860">
                  <a:moveTo>
                    <a:pt x="1148549" y="0"/>
                  </a:moveTo>
                  <a:lnTo>
                    <a:pt x="1923749" y="0"/>
                  </a:lnTo>
                </a:path>
                <a:path w="1924050" h="784860">
                  <a:moveTo>
                    <a:pt x="0" y="392399"/>
                  </a:moveTo>
                  <a:lnTo>
                    <a:pt x="1923749" y="392399"/>
                  </a:lnTo>
                </a:path>
                <a:path w="1924050" h="784860">
                  <a:moveTo>
                    <a:pt x="0" y="784799"/>
                  </a:moveTo>
                  <a:lnTo>
                    <a:pt x="1923749" y="784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918499" y="1845999"/>
              <a:ext cx="2831465" cy="1113790"/>
            </a:xfrm>
            <a:custGeom>
              <a:avLst/>
              <a:gdLst/>
              <a:ahLst/>
              <a:cxnLst/>
              <a:rect l="l" t="t" r="r" b="b"/>
              <a:pathLst>
                <a:path w="2831465" h="1113789">
                  <a:moveTo>
                    <a:pt x="0" y="0"/>
                  </a:moveTo>
                  <a:lnTo>
                    <a:pt x="2463299" y="349199"/>
                  </a:lnTo>
                </a:path>
                <a:path w="2831465" h="1113789">
                  <a:moveTo>
                    <a:pt x="9424" y="1113624"/>
                  </a:moveTo>
                  <a:lnTo>
                    <a:pt x="2434924" y="717324"/>
                  </a:lnTo>
                </a:path>
                <a:path w="2831465" h="1113789">
                  <a:moveTo>
                    <a:pt x="1160824" y="0"/>
                  </a:moveTo>
                  <a:lnTo>
                    <a:pt x="2831224" y="3398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487399" y="2890901"/>
          <a:ext cx="1531619" cy="156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784999" y="3417732"/>
            <a:ext cx="2214880" cy="553720"/>
          </a:xfrm>
          <a:custGeom>
            <a:avLst/>
            <a:gdLst/>
            <a:ahLst/>
            <a:cxnLst/>
            <a:rect l="l" t="t" r="r" b="b"/>
            <a:pathLst>
              <a:path w="1661159" h="415289">
                <a:moveTo>
                  <a:pt x="0" y="415199"/>
                </a:moveTo>
                <a:lnTo>
                  <a:pt x="1661099" y="0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2409205" y="5580151"/>
            <a:ext cx="10752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5X5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27" dirty="0">
                <a:latin typeface="Arial MT"/>
                <a:cs typeface="Arial MT"/>
              </a:rPr>
              <a:t>Conv</a:t>
            </a:r>
            <a:endParaRPr sz="1867">
              <a:latin typeface="Arial MT"/>
              <a:cs typeface="Arial MT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54049" y="2457450"/>
          <a:ext cx="2552699" cy="261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75" y="624878"/>
            <a:ext cx="11110450" cy="506976"/>
          </a:xfrm>
          <a:prstGeom prst="rect">
            <a:avLst/>
          </a:prstGeom>
        </p:spPr>
        <p:txBody>
          <a:bodyPr vert="horz" wrap="square" lIns="0" tIns="14393" rIns="0" bIns="0" rtlCol="0" anchor="ctr">
            <a:spAutoFit/>
          </a:bodyPr>
          <a:lstStyle/>
          <a:p>
            <a:pPr marL="16933" marR="6773" indent="748435">
              <a:lnSpc>
                <a:spcPct val="100000"/>
              </a:lnSpc>
              <a:spcBef>
                <a:spcPts val="113"/>
              </a:spcBef>
            </a:pPr>
            <a:r>
              <a:rPr sz="3200" dirty="0"/>
              <a:t>High</a:t>
            </a:r>
            <a:r>
              <a:rPr sz="3200" spc="-180" dirty="0"/>
              <a:t> </a:t>
            </a:r>
            <a:r>
              <a:rPr sz="3200" spc="-13" dirty="0"/>
              <a:t>Computational</a:t>
            </a:r>
            <a:r>
              <a:rPr sz="3200" spc="-180" dirty="0"/>
              <a:t> </a:t>
            </a:r>
            <a:r>
              <a:rPr sz="3200" spc="-27" dirty="0"/>
              <a:t>Cost Solution:</a:t>
            </a:r>
            <a:r>
              <a:rPr sz="3200" spc="-120" dirty="0"/>
              <a:t> </a:t>
            </a:r>
            <a:r>
              <a:rPr sz="3200" spc="-27" dirty="0"/>
              <a:t>Factorized</a:t>
            </a:r>
            <a:r>
              <a:rPr sz="3200" spc="-127" dirty="0"/>
              <a:t> </a:t>
            </a:r>
            <a:r>
              <a:rPr sz="3200" spc="-27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1567" y="2448632"/>
            <a:ext cx="4140200" cy="2638213"/>
            <a:chOff x="473675" y="1836474"/>
            <a:chExt cx="3105150" cy="1978660"/>
          </a:xfrm>
        </p:grpSpPr>
        <p:sp>
          <p:nvSpPr>
            <p:cNvPr id="4" name="object 4"/>
            <p:cNvSpPr/>
            <p:nvPr/>
          </p:nvSpPr>
          <p:spPr>
            <a:xfrm>
              <a:off x="490550" y="1843099"/>
              <a:ext cx="3071495" cy="1971675"/>
            </a:xfrm>
            <a:custGeom>
              <a:avLst/>
              <a:gdLst/>
              <a:ahLst/>
              <a:cxnLst/>
              <a:rect l="l" t="t" r="r" b="b"/>
              <a:pathLst>
                <a:path w="3071495" h="1971675">
                  <a:moveTo>
                    <a:pt x="4749" y="0"/>
                  </a:moveTo>
                  <a:lnTo>
                    <a:pt x="4749" y="1971499"/>
                  </a:lnTo>
                </a:path>
                <a:path w="3071495" h="1971675">
                  <a:moveTo>
                    <a:pt x="387599" y="0"/>
                  </a:moveTo>
                  <a:lnTo>
                    <a:pt x="387599" y="1971499"/>
                  </a:lnTo>
                </a:path>
                <a:path w="3071495" h="1971675">
                  <a:moveTo>
                    <a:pt x="770449" y="0"/>
                  </a:moveTo>
                  <a:lnTo>
                    <a:pt x="770449" y="1971499"/>
                  </a:lnTo>
                </a:path>
                <a:path w="3071495" h="1971675">
                  <a:moveTo>
                    <a:pt x="1153299" y="0"/>
                  </a:moveTo>
                  <a:lnTo>
                    <a:pt x="1153299" y="1971499"/>
                  </a:lnTo>
                </a:path>
                <a:path w="3071495" h="1971675">
                  <a:moveTo>
                    <a:pt x="1536149" y="0"/>
                  </a:moveTo>
                  <a:lnTo>
                    <a:pt x="1536149" y="1971499"/>
                  </a:lnTo>
                </a:path>
                <a:path w="3071495" h="1971675">
                  <a:moveTo>
                    <a:pt x="1918999" y="0"/>
                  </a:moveTo>
                  <a:lnTo>
                    <a:pt x="1918999" y="1971499"/>
                  </a:lnTo>
                </a:path>
                <a:path w="3071495" h="1971675">
                  <a:moveTo>
                    <a:pt x="0" y="4749"/>
                  </a:moveTo>
                  <a:lnTo>
                    <a:pt x="1923749" y="4749"/>
                  </a:lnTo>
                </a:path>
                <a:path w="3071495" h="1971675">
                  <a:moveTo>
                    <a:pt x="0" y="397149"/>
                  </a:moveTo>
                  <a:lnTo>
                    <a:pt x="1923749" y="397149"/>
                  </a:lnTo>
                </a:path>
                <a:path w="3071495" h="1971675">
                  <a:moveTo>
                    <a:pt x="0" y="789549"/>
                  </a:moveTo>
                  <a:lnTo>
                    <a:pt x="1923749" y="789549"/>
                  </a:lnTo>
                </a:path>
                <a:path w="3071495" h="1971675">
                  <a:moveTo>
                    <a:pt x="0" y="1181949"/>
                  </a:moveTo>
                  <a:lnTo>
                    <a:pt x="1923749" y="1181949"/>
                  </a:lnTo>
                </a:path>
                <a:path w="3071495" h="1971675">
                  <a:moveTo>
                    <a:pt x="0" y="1574349"/>
                  </a:moveTo>
                  <a:lnTo>
                    <a:pt x="1923749" y="1574349"/>
                  </a:lnTo>
                </a:path>
                <a:path w="3071495" h="1971675">
                  <a:moveTo>
                    <a:pt x="0" y="1966749"/>
                  </a:moveTo>
                  <a:lnTo>
                    <a:pt x="1923749" y="1966749"/>
                  </a:lnTo>
                </a:path>
                <a:path w="3071495" h="1971675">
                  <a:moveTo>
                    <a:pt x="2683274" y="721299"/>
                  </a:moveTo>
                  <a:lnTo>
                    <a:pt x="2683274" y="1123199"/>
                  </a:lnTo>
                </a:path>
                <a:path w="3071495" h="1971675">
                  <a:moveTo>
                    <a:pt x="3066124" y="721299"/>
                  </a:moveTo>
                  <a:lnTo>
                    <a:pt x="3066124" y="1123199"/>
                  </a:lnTo>
                </a:path>
                <a:path w="3071495" h="1971675">
                  <a:moveTo>
                    <a:pt x="2678524" y="726049"/>
                  </a:moveTo>
                  <a:lnTo>
                    <a:pt x="3070874" y="726049"/>
                  </a:lnTo>
                </a:path>
                <a:path w="3071495" h="1971675">
                  <a:moveTo>
                    <a:pt x="2678524" y="1118449"/>
                  </a:moveTo>
                  <a:lnTo>
                    <a:pt x="3070874" y="1118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83200" y="1845999"/>
              <a:ext cx="3086100" cy="1812289"/>
            </a:xfrm>
            <a:custGeom>
              <a:avLst/>
              <a:gdLst/>
              <a:ahLst/>
              <a:cxnLst/>
              <a:rect l="l" t="t" r="r" b="b"/>
              <a:pathLst>
                <a:path w="3086100" h="1812289">
                  <a:moveTo>
                    <a:pt x="0" y="0"/>
                  </a:moveTo>
                  <a:lnTo>
                    <a:pt x="2670899" y="726599"/>
                  </a:lnTo>
                </a:path>
                <a:path w="3086100" h="1812289">
                  <a:moveTo>
                    <a:pt x="1944149" y="18874"/>
                  </a:moveTo>
                  <a:lnTo>
                    <a:pt x="3057749" y="717274"/>
                  </a:lnTo>
                </a:path>
                <a:path w="3086100" h="1812289">
                  <a:moveTo>
                    <a:pt x="28324" y="1802574"/>
                  </a:moveTo>
                  <a:lnTo>
                    <a:pt x="2689624" y="1057074"/>
                  </a:lnTo>
                </a:path>
                <a:path w="3086100" h="1812289">
                  <a:moveTo>
                    <a:pt x="1953599" y="1812024"/>
                  </a:moveTo>
                  <a:lnTo>
                    <a:pt x="3086099" y="10665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18316" y="2454983"/>
            <a:ext cx="6046893" cy="2631440"/>
            <a:chOff x="3913737" y="1841237"/>
            <a:chExt cx="4535170" cy="1973580"/>
          </a:xfrm>
        </p:grpSpPr>
        <p:sp>
          <p:nvSpPr>
            <p:cNvPr id="7" name="object 7"/>
            <p:cNvSpPr/>
            <p:nvPr/>
          </p:nvSpPr>
          <p:spPr>
            <a:xfrm>
              <a:off x="3924299" y="1843099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0"/>
                  </a:moveTo>
                  <a:lnTo>
                    <a:pt x="0" y="1177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924299" y="3020299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0"/>
                  </a:moveTo>
                  <a:lnTo>
                    <a:pt x="0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307149" y="1843099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0"/>
                  </a:moveTo>
                  <a:lnTo>
                    <a:pt x="0" y="1177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07149" y="3020299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0"/>
                  </a:moveTo>
                  <a:lnTo>
                    <a:pt x="0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9999" y="1843099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0"/>
                  </a:moveTo>
                  <a:lnTo>
                    <a:pt x="0" y="1177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9999" y="3020299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0"/>
                  </a:moveTo>
                  <a:lnTo>
                    <a:pt x="0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2849" y="1843099"/>
              <a:ext cx="0" cy="1177290"/>
            </a:xfrm>
            <a:custGeom>
              <a:avLst/>
              <a:gdLst/>
              <a:ahLst/>
              <a:cxnLst/>
              <a:rect l="l" t="t" r="r" b="b"/>
              <a:pathLst>
                <a:path h="1177289">
                  <a:moveTo>
                    <a:pt x="0" y="0"/>
                  </a:moveTo>
                  <a:lnTo>
                    <a:pt x="0" y="1177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2849" y="1843099"/>
              <a:ext cx="765810" cy="1971675"/>
            </a:xfrm>
            <a:custGeom>
              <a:avLst/>
              <a:gdLst/>
              <a:ahLst/>
              <a:cxnLst/>
              <a:rect l="l" t="t" r="r" b="b"/>
              <a:pathLst>
                <a:path w="765810" h="1971675">
                  <a:moveTo>
                    <a:pt x="0" y="1177199"/>
                  </a:moveTo>
                  <a:lnTo>
                    <a:pt x="0" y="1971499"/>
                  </a:lnTo>
                </a:path>
                <a:path w="765810" h="1971675">
                  <a:moveTo>
                    <a:pt x="382849" y="0"/>
                  </a:moveTo>
                  <a:lnTo>
                    <a:pt x="382849" y="1971499"/>
                  </a:lnTo>
                </a:path>
                <a:path w="765810" h="1971675">
                  <a:moveTo>
                    <a:pt x="765699" y="0"/>
                  </a:moveTo>
                  <a:lnTo>
                    <a:pt x="765699" y="19714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9549" y="1847849"/>
              <a:ext cx="1148715" cy="0"/>
            </a:xfrm>
            <a:custGeom>
              <a:avLst/>
              <a:gdLst/>
              <a:ahLst/>
              <a:cxnLst/>
              <a:rect l="l" t="t" r="r" b="b"/>
              <a:pathLst>
                <a:path w="1148714">
                  <a:moveTo>
                    <a:pt x="0" y="0"/>
                  </a:moveTo>
                  <a:lnTo>
                    <a:pt x="11485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68099" y="184784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5">
                  <a:moveTo>
                    <a:pt x="0" y="0"/>
                  </a:moveTo>
                  <a:lnTo>
                    <a:pt x="775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9549" y="2240249"/>
              <a:ext cx="1148715" cy="0"/>
            </a:xfrm>
            <a:custGeom>
              <a:avLst/>
              <a:gdLst/>
              <a:ahLst/>
              <a:cxnLst/>
              <a:rect l="l" t="t" r="r" b="b"/>
              <a:pathLst>
                <a:path w="1148714">
                  <a:moveTo>
                    <a:pt x="0" y="0"/>
                  </a:moveTo>
                  <a:lnTo>
                    <a:pt x="11485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8099" y="224024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5">
                  <a:moveTo>
                    <a:pt x="0" y="0"/>
                  </a:moveTo>
                  <a:lnTo>
                    <a:pt x="775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9549" y="2632649"/>
              <a:ext cx="1148715" cy="0"/>
            </a:xfrm>
            <a:custGeom>
              <a:avLst/>
              <a:gdLst/>
              <a:ahLst/>
              <a:cxnLst/>
              <a:rect l="l" t="t" r="r" b="b"/>
              <a:pathLst>
                <a:path w="1148714">
                  <a:moveTo>
                    <a:pt x="0" y="0"/>
                  </a:moveTo>
                  <a:lnTo>
                    <a:pt x="11485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068099" y="263264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5">
                  <a:moveTo>
                    <a:pt x="0" y="0"/>
                  </a:moveTo>
                  <a:lnTo>
                    <a:pt x="775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19549" y="3025049"/>
              <a:ext cx="1148715" cy="0"/>
            </a:xfrm>
            <a:custGeom>
              <a:avLst/>
              <a:gdLst/>
              <a:ahLst/>
              <a:cxnLst/>
              <a:rect l="l" t="t" r="r" b="b"/>
              <a:pathLst>
                <a:path w="1148714">
                  <a:moveTo>
                    <a:pt x="0" y="0"/>
                  </a:moveTo>
                  <a:lnTo>
                    <a:pt x="11485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919549" y="3025049"/>
              <a:ext cx="1924050" cy="784860"/>
            </a:xfrm>
            <a:custGeom>
              <a:avLst/>
              <a:gdLst/>
              <a:ahLst/>
              <a:cxnLst/>
              <a:rect l="l" t="t" r="r" b="b"/>
              <a:pathLst>
                <a:path w="1924050" h="784860">
                  <a:moveTo>
                    <a:pt x="1148549" y="0"/>
                  </a:moveTo>
                  <a:lnTo>
                    <a:pt x="1923749" y="0"/>
                  </a:lnTo>
                </a:path>
                <a:path w="1924050" h="784860">
                  <a:moveTo>
                    <a:pt x="0" y="392399"/>
                  </a:moveTo>
                  <a:lnTo>
                    <a:pt x="1923749" y="392399"/>
                  </a:lnTo>
                </a:path>
                <a:path w="1924050" h="784860">
                  <a:moveTo>
                    <a:pt x="0" y="784799"/>
                  </a:moveTo>
                  <a:lnTo>
                    <a:pt x="1923749" y="784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0312" y="2168187"/>
              <a:ext cx="0" cy="392430"/>
            </a:xfrm>
            <a:custGeom>
              <a:avLst/>
              <a:gdLst/>
              <a:ahLst/>
              <a:cxnLst/>
              <a:rect l="l" t="t" r="r" b="b"/>
              <a:pathLst>
                <a:path h="392430">
                  <a:moveTo>
                    <a:pt x="0" y="0"/>
                  </a:moveTo>
                  <a:lnTo>
                    <a:pt x="0" y="3923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370312" y="2560587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0"/>
                  </a:moveTo>
                  <a:lnTo>
                    <a:pt x="0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753162" y="2168187"/>
              <a:ext cx="0" cy="392430"/>
            </a:xfrm>
            <a:custGeom>
              <a:avLst/>
              <a:gdLst/>
              <a:ahLst/>
              <a:cxnLst/>
              <a:rect l="l" t="t" r="r" b="b"/>
              <a:pathLst>
                <a:path h="392430">
                  <a:moveTo>
                    <a:pt x="0" y="0"/>
                  </a:moveTo>
                  <a:lnTo>
                    <a:pt x="0" y="3923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753162" y="2168187"/>
              <a:ext cx="765810" cy="1186815"/>
            </a:xfrm>
            <a:custGeom>
              <a:avLst/>
              <a:gdLst/>
              <a:ahLst/>
              <a:cxnLst/>
              <a:rect l="l" t="t" r="r" b="b"/>
              <a:pathLst>
                <a:path w="765809" h="1186814">
                  <a:moveTo>
                    <a:pt x="0" y="392399"/>
                  </a:moveTo>
                  <a:lnTo>
                    <a:pt x="0" y="1186699"/>
                  </a:lnTo>
                </a:path>
                <a:path w="765809" h="1186814">
                  <a:moveTo>
                    <a:pt x="382849" y="0"/>
                  </a:moveTo>
                  <a:lnTo>
                    <a:pt x="382849" y="1186699"/>
                  </a:lnTo>
                </a:path>
                <a:path w="765809" h="1186814">
                  <a:moveTo>
                    <a:pt x="765699" y="0"/>
                  </a:moveTo>
                  <a:lnTo>
                    <a:pt x="765699" y="11866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65562" y="2172937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>
                  <a:moveTo>
                    <a:pt x="0" y="0"/>
                  </a:moveTo>
                  <a:lnTo>
                    <a:pt x="3828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748412" y="2172937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5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365562" y="2565337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>
                  <a:moveTo>
                    <a:pt x="0" y="0"/>
                  </a:moveTo>
                  <a:lnTo>
                    <a:pt x="382849" y="0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365562" y="2565337"/>
              <a:ext cx="1158240" cy="784860"/>
            </a:xfrm>
            <a:custGeom>
              <a:avLst/>
              <a:gdLst/>
              <a:ahLst/>
              <a:cxnLst/>
              <a:rect l="l" t="t" r="r" b="b"/>
              <a:pathLst>
                <a:path w="1158240" h="784860">
                  <a:moveTo>
                    <a:pt x="382849" y="0"/>
                  </a:moveTo>
                  <a:lnTo>
                    <a:pt x="1158049" y="0"/>
                  </a:lnTo>
                </a:path>
                <a:path w="1158240" h="784860">
                  <a:moveTo>
                    <a:pt x="0" y="392399"/>
                  </a:moveTo>
                  <a:lnTo>
                    <a:pt x="1158049" y="392399"/>
                  </a:lnTo>
                </a:path>
                <a:path w="1158240" h="784860">
                  <a:moveTo>
                    <a:pt x="0" y="784799"/>
                  </a:moveTo>
                  <a:lnTo>
                    <a:pt x="1158049" y="784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8499" y="1845999"/>
              <a:ext cx="2831465" cy="1132840"/>
            </a:xfrm>
            <a:custGeom>
              <a:avLst/>
              <a:gdLst/>
              <a:ahLst/>
              <a:cxnLst/>
              <a:rect l="l" t="t" r="r" b="b"/>
              <a:pathLst>
                <a:path w="2831465" h="1132839">
                  <a:moveTo>
                    <a:pt x="0" y="0"/>
                  </a:moveTo>
                  <a:lnTo>
                    <a:pt x="2463299" y="349199"/>
                  </a:lnTo>
                </a:path>
                <a:path w="2831465" h="1132839">
                  <a:moveTo>
                    <a:pt x="9424" y="1113624"/>
                  </a:moveTo>
                  <a:lnTo>
                    <a:pt x="2434924" y="717324"/>
                  </a:lnTo>
                </a:path>
                <a:path w="2831465" h="1132839">
                  <a:moveTo>
                    <a:pt x="1160824" y="0"/>
                  </a:moveTo>
                  <a:lnTo>
                    <a:pt x="2831224" y="339899"/>
                  </a:lnTo>
                </a:path>
                <a:path w="2831465" h="1132839">
                  <a:moveTo>
                    <a:pt x="1170249" y="1132499"/>
                  </a:moveTo>
                  <a:lnTo>
                    <a:pt x="2831349" y="7172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045874" y="2528749"/>
              <a:ext cx="392430" cy="406400"/>
            </a:xfrm>
            <a:custGeom>
              <a:avLst/>
              <a:gdLst/>
              <a:ahLst/>
              <a:cxnLst/>
              <a:rect l="l" t="t" r="r" b="b"/>
              <a:pathLst>
                <a:path w="392429" h="406400">
                  <a:moveTo>
                    <a:pt x="4749" y="0"/>
                  </a:moveTo>
                  <a:lnTo>
                    <a:pt x="4749" y="405799"/>
                  </a:lnTo>
                </a:path>
                <a:path w="392429" h="406400">
                  <a:moveTo>
                    <a:pt x="387599" y="0"/>
                  </a:moveTo>
                  <a:lnTo>
                    <a:pt x="387599" y="405799"/>
                  </a:lnTo>
                </a:path>
                <a:path w="392429" h="406400">
                  <a:moveTo>
                    <a:pt x="0" y="4749"/>
                  </a:moveTo>
                  <a:lnTo>
                    <a:pt x="392349" y="4749"/>
                  </a:lnTo>
                </a:path>
                <a:path w="392429" h="406400">
                  <a:moveTo>
                    <a:pt x="0" y="401049"/>
                  </a:moveTo>
                  <a:lnTo>
                    <a:pt x="392349" y="4010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1725" y="2185749"/>
              <a:ext cx="2058035" cy="1151890"/>
            </a:xfrm>
            <a:custGeom>
              <a:avLst/>
              <a:gdLst/>
              <a:ahLst/>
              <a:cxnLst/>
              <a:rect l="l" t="t" r="r" b="b"/>
              <a:pathLst>
                <a:path w="2058034" h="1151889">
                  <a:moveTo>
                    <a:pt x="0" y="0"/>
                  </a:moveTo>
                  <a:lnTo>
                    <a:pt x="1679999" y="349199"/>
                  </a:lnTo>
                </a:path>
                <a:path w="2058034" h="1151889">
                  <a:moveTo>
                    <a:pt x="1141949" y="0"/>
                  </a:moveTo>
                  <a:lnTo>
                    <a:pt x="2057549" y="358499"/>
                  </a:lnTo>
                </a:path>
                <a:path w="2058034" h="1151889">
                  <a:moveTo>
                    <a:pt x="0" y="1151399"/>
                  </a:moveTo>
                  <a:lnTo>
                    <a:pt x="1670399" y="745499"/>
                  </a:lnTo>
                </a:path>
                <a:path w="2058034" h="1151889">
                  <a:moveTo>
                    <a:pt x="1151374" y="1141949"/>
                  </a:moveTo>
                  <a:lnTo>
                    <a:pt x="2057374" y="74564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409205" y="5580151"/>
            <a:ext cx="10752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5X5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27" dirty="0">
                <a:latin typeface="Arial MT"/>
                <a:cs typeface="Arial MT"/>
              </a:rPr>
              <a:t>Conv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39029" y="5580151"/>
            <a:ext cx="15756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Two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3X3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27" dirty="0">
                <a:latin typeface="Arial MT"/>
                <a:cs typeface="Arial MT"/>
              </a:rPr>
              <a:t>Conv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53166"/>
            <a:ext cx="921798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482141">
              <a:lnSpc>
                <a:spcPct val="100000"/>
              </a:lnSpc>
              <a:spcBef>
                <a:spcPts val="133"/>
              </a:spcBef>
            </a:pPr>
            <a:r>
              <a:rPr dirty="0"/>
              <a:t>Module</a:t>
            </a:r>
            <a:r>
              <a:rPr spc="-173" dirty="0"/>
              <a:t> </a:t>
            </a:r>
            <a:r>
              <a:rPr spc="-67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213" y="1530167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76102">
              <a:spcBef>
                <a:spcPts val="1160"/>
              </a:spcBef>
            </a:pPr>
            <a:r>
              <a:rPr sz="2400" spc="-13" dirty="0">
                <a:latin typeface="Roboto"/>
                <a:cs typeface="Roboto"/>
              </a:rPr>
              <a:t>Previous</a:t>
            </a:r>
            <a:r>
              <a:rPr sz="2400" spc="-1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Layer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916" y="3661211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595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7629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152396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Max</a:t>
            </a:r>
            <a:r>
              <a:rPr sz="2400" spc="-33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Pool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8213" y="5678115"/>
            <a:ext cx="2335952" cy="692497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93"/>
              </a:lnSpc>
            </a:pPr>
            <a:r>
              <a:rPr sz="2400" spc="-13" dirty="0">
                <a:latin typeface="Roboto"/>
                <a:cs typeface="Roboto"/>
              </a:rPr>
              <a:t>Filter</a:t>
            </a:r>
            <a:endParaRPr sz="2400">
              <a:latin typeface="Roboto"/>
              <a:cs typeface="Roboto"/>
            </a:endParaRPr>
          </a:p>
          <a:p>
            <a:pPr algn="ctr">
              <a:lnSpc>
                <a:spcPts val="2807"/>
              </a:lnSpc>
              <a:spcBef>
                <a:spcPts val="20"/>
              </a:spcBef>
            </a:pPr>
            <a:r>
              <a:rPr sz="2400" spc="-13" dirty="0">
                <a:latin typeface="Roboto"/>
                <a:cs typeface="Roboto"/>
              </a:rPr>
              <a:t>Concatenation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3696" y="2205467"/>
            <a:ext cx="5317913" cy="3470487"/>
            <a:chOff x="3580271" y="1654100"/>
            <a:chExt cx="3988435" cy="2602865"/>
          </a:xfrm>
        </p:grpSpPr>
        <p:sp>
          <p:nvSpPr>
            <p:cNvPr id="9" name="object 9"/>
            <p:cNvSpPr/>
            <p:nvPr/>
          </p:nvSpPr>
          <p:spPr>
            <a:xfrm>
              <a:off x="4572010" y="1663625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5">
                  <a:moveTo>
                    <a:pt x="0" y="0"/>
                  </a:moveTo>
                  <a:lnTo>
                    <a:pt x="2901654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491" y="2056394"/>
              <a:ext cx="109200" cy="812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89796" y="3808270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0" y="0"/>
                  </a:moveTo>
                  <a:lnTo>
                    <a:pt x="878298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456" y="4172807"/>
              <a:ext cx="110748" cy="8368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328273" y="27169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8595" y="281858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47629" y="4389692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1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1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060776" y="3506589"/>
            <a:ext cx="110067" cy="859367"/>
            <a:chOff x="7545582" y="2629941"/>
            <a:chExt cx="82550" cy="644525"/>
          </a:xfrm>
        </p:grpSpPr>
        <p:sp>
          <p:nvSpPr>
            <p:cNvPr id="17" name="object 17"/>
            <p:cNvSpPr/>
            <p:nvPr/>
          </p:nvSpPr>
          <p:spPr>
            <a:xfrm>
              <a:off x="7586572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5582" y="3168517"/>
              <a:ext cx="81981" cy="1055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51081" y="2205311"/>
            <a:ext cx="8077200" cy="3505200"/>
            <a:chOff x="1538311" y="1653983"/>
            <a:chExt cx="6057900" cy="2628900"/>
          </a:xfrm>
        </p:grpSpPr>
        <p:sp>
          <p:nvSpPr>
            <p:cNvPr id="20" name="object 20"/>
            <p:cNvSpPr/>
            <p:nvPr/>
          </p:nvSpPr>
          <p:spPr>
            <a:xfrm>
              <a:off x="3693711" y="1663624"/>
              <a:ext cx="878840" cy="403225"/>
            </a:xfrm>
            <a:custGeom>
              <a:avLst/>
              <a:gdLst/>
              <a:ahLst/>
              <a:cxnLst/>
              <a:rect l="l" t="t" r="r" b="b"/>
              <a:pathLst>
                <a:path w="878839" h="403225">
                  <a:moveTo>
                    <a:pt x="878298" y="0"/>
                  </a:moveTo>
                  <a:lnTo>
                    <a:pt x="0" y="4026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5601" y="2028162"/>
              <a:ext cx="110748" cy="836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72010" y="1663624"/>
              <a:ext cx="942340" cy="335915"/>
            </a:xfrm>
            <a:custGeom>
              <a:avLst/>
              <a:gdLst/>
              <a:ahLst/>
              <a:cxnLst/>
              <a:rect l="l" t="t" r="r" b="b"/>
              <a:pathLst>
                <a:path w="942339" h="335914">
                  <a:moveTo>
                    <a:pt x="0" y="0"/>
                  </a:moveTo>
                  <a:lnTo>
                    <a:pt x="942329" y="33573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4254" y="1960198"/>
              <a:ext cx="111046" cy="783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89796" y="2629941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10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8805" y="3168517"/>
              <a:ext cx="81981" cy="105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84918" y="3808270"/>
              <a:ext cx="2901950" cy="433705"/>
            </a:xfrm>
            <a:custGeom>
              <a:avLst/>
              <a:gdLst/>
              <a:ahLst/>
              <a:cxnLst/>
              <a:rect l="l" t="t" r="r" b="b"/>
              <a:pathLst>
                <a:path w="2901950" h="433704">
                  <a:moveTo>
                    <a:pt x="2901654" y="0"/>
                  </a:moveTo>
                  <a:lnTo>
                    <a:pt x="0" y="43341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9891" y="4201038"/>
              <a:ext cx="109200" cy="812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78755" y="1663508"/>
              <a:ext cx="2993390" cy="970280"/>
            </a:xfrm>
            <a:custGeom>
              <a:avLst/>
              <a:gdLst/>
              <a:ahLst/>
              <a:cxnLst/>
              <a:rect l="l" t="t" r="r" b="b"/>
              <a:pathLst>
                <a:path w="2993390" h="970280">
                  <a:moveTo>
                    <a:pt x="2993182" y="0"/>
                  </a:moveTo>
                  <a:lnTo>
                    <a:pt x="2939356" y="229"/>
                  </a:lnTo>
                  <a:lnTo>
                    <a:pt x="2885545" y="913"/>
                  </a:lnTo>
                  <a:lnTo>
                    <a:pt x="2831765" y="2046"/>
                  </a:lnTo>
                  <a:lnTo>
                    <a:pt x="2778030" y="3623"/>
                  </a:lnTo>
                  <a:lnTo>
                    <a:pt x="2724357" y="5638"/>
                  </a:lnTo>
                  <a:lnTo>
                    <a:pt x="2670760" y="8086"/>
                  </a:lnTo>
                  <a:lnTo>
                    <a:pt x="2617254" y="10961"/>
                  </a:lnTo>
                  <a:lnTo>
                    <a:pt x="2563855" y="14259"/>
                  </a:lnTo>
                  <a:lnTo>
                    <a:pt x="2510578" y="17972"/>
                  </a:lnTo>
                  <a:lnTo>
                    <a:pt x="2457439" y="22097"/>
                  </a:lnTo>
                  <a:lnTo>
                    <a:pt x="2404452" y="26627"/>
                  </a:lnTo>
                  <a:lnTo>
                    <a:pt x="2351633" y="31556"/>
                  </a:lnTo>
                  <a:lnTo>
                    <a:pt x="2298997" y="36881"/>
                  </a:lnTo>
                  <a:lnTo>
                    <a:pt x="2246560" y="42594"/>
                  </a:lnTo>
                  <a:lnTo>
                    <a:pt x="2194336" y="48691"/>
                  </a:lnTo>
                  <a:lnTo>
                    <a:pt x="2142340" y="55166"/>
                  </a:lnTo>
                  <a:lnTo>
                    <a:pt x="2090589" y="62013"/>
                  </a:lnTo>
                  <a:lnTo>
                    <a:pt x="2039098" y="69227"/>
                  </a:lnTo>
                  <a:lnTo>
                    <a:pt x="1987881" y="76803"/>
                  </a:lnTo>
                  <a:lnTo>
                    <a:pt x="1936954" y="84735"/>
                  </a:lnTo>
                  <a:lnTo>
                    <a:pt x="1886332" y="93018"/>
                  </a:lnTo>
                  <a:lnTo>
                    <a:pt x="1836030" y="101646"/>
                  </a:lnTo>
                  <a:lnTo>
                    <a:pt x="1786064" y="110614"/>
                  </a:lnTo>
                  <a:lnTo>
                    <a:pt x="1736449" y="119916"/>
                  </a:lnTo>
                  <a:lnTo>
                    <a:pt x="1687201" y="129546"/>
                  </a:lnTo>
                  <a:lnTo>
                    <a:pt x="1638333" y="139500"/>
                  </a:lnTo>
                  <a:lnTo>
                    <a:pt x="1589863" y="149771"/>
                  </a:lnTo>
                  <a:lnTo>
                    <a:pt x="1541804" y="160355"/>
                  </a:lnTo>
                  <a:lnTo>
                    <a:pt x="1494173" y="171246"/>
                  </a:lnTo>
                  <a:lnTo>
                    <a:pt x="1446984" y="182438"/>
                  </a:lnTo>
                  <a:lnTo>
                    <a:pt x="1400252" y="193925"/>
                  </a:lnTo>
                  <a:lnTo>
                    <a:pt x="1353994" y="205703"/>
                  </a:lnTo>
                  <a:lnTo>
                    <a:pt x="1308224" y="217766"/>
                  </a:lnTo>
                  <a:lnTo>
                    <a:pt x="1262957" y="230109"/>
                  </a:lnTo>
                  <a:lnTo>
                    <a:pt x="1218210" y="242725"/>
                  </a:lnTo>
                  <a:lnTo>
                    <a:pt x="1173996" y="255610"/>
                  </a:lnTo>
                  <a:lnTo>
                    <a:pt x="1130331" y="268758"/>
                  </a:lnTo>
                  <a:lnTo>
                    <a:pt x="1087231" y="282163"/>
                  </a:lnTo>
                  <a:lnTo>
                    <a:pt x="1044711" y="295820"/>
                  </a:lnTo>
                  <a:lnTo>
                    <a:pt x="1002786" y="309724"/>
                  </a:lnTo>
                  <a:lnTo>
                    <a:pt x="961471" y="323869"/>
                  </a:lnTo>
                  <a:lnTo>
                    <a:pt x="920782" y="338249"/>
                  </a:lnTo>
                  <a:lnTo>
                    <a:pt x="864897" y="358767"/>
                  </a:lnTo>
                  <a:lnTo>
                    <a:pt x="810310" y="379721"/>
                  </a:lnTo>
                  <a:lnTo>
                    <a:pt x="757062" y="401096"/>
                  </a:lnTo>
                  <a:lnTo>
                    <a:pt x="705196" y="422877"/>
                  </a:lnTo>
                  <a:lnTo>
                    <a:pt x="654754" y="445049"/>
                  </a:lnTo>
                  <a:lnTo>
                    <a:pt x="605777" y="467596"/>
                  </a:lnTo>
                  <a:lnTo>
                    <a:pt x="558307" y="490505"/>
                  </a:lnTo>
                  <a:lnTo>
                    <a:pt x="512386" y="513759"/>
                  </a:lnTo>
                  <a:lnTo>
                    <a:pt x="468057" y="537343"/>
                  </a:lnTo>
                  <a:lnTo>
                    <a:pt x="425360" y="561244"/>
                  </a:lnTo>
                  <a:lnTo>
                    <a:pt x="384337" y="585445"/>
                  </a:lnTo>
                  <a:lnTo>
                    <a:pt x="345031" y="609932"/>
                  </a:lnTo>
                  <a:lnTo>
                    <a:pt x="307484" y="634689"/>
                  </a:lnTo>
                  <a:lnTo>
                    <a:pt x="271737" y="659702"/>
                  </a:lnTo>
                  <a:lnTo>
                    <a:pt x="237832" y="684956"/>
                  </a:lnTo>
                  <a:lnTo>
                    <a:pt x="190520" y="723254"/>
                  </a:lnTo>
                  <a:lnTo>
                    <a:pt x="147588" y="762009"/>
                  </a:lnTo>
                  <a:lnTo>
                    <a:pt x="109178" y="801170"/>
                  </a:lnTo>
                  <a:lnTo>
                    <a:pt x="75431" y="840686"/>
                  </a:lnTo>
                  <a:lnTo>
                    <a:pt x="46488" y="880506"/>
                  </a:lnTo>
                  <a:lnTo>
                    <a:pt x="23843" y="918070"/>
                  </a:lnTo>
                  <a:lnTo>
                    <a:pt x="5661" y="955814"/>
                  </a:lnTo>
                  <a:lnTo>
                    <a:pt x="612" y="968428"/>
                  </a:lnTo>
                  <a:lnTo>
                    <a:pt x="0" y="97008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8311" y="2618229"/>
              <a:ext cx="80887" cy="10983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57537" y="3261908"/>
              <a:ext cx="2903855" cy="968375"/>
            </a:xfrm>
            <a:custGeom>
              <a:avLst/>
              <a:gdLst/>
              <a:ahLst/>
              <a:cxnLst/>
              <a:rect l="l" t="t" r="r" b="b"/>
              <a:pathLst>
                <a:path w="2903854" h="968375">
                  <a:moveTo>
                    <a:pt x="0" y="0"/>
                  </a:moveTo>
                  <a:lnTo>
                    <a:pt x="5557" y="64157"/>
                  </a:lnTo>
                  <a:lnTo>
                    <a:pt x="21854" y="126400"/>
                  </a:lnTo>
                  <a:lnTo>
                    <a:pt x="48324" y="186685"/>
                  </a:lnTo>
                  <a:lnTo>
                    <a:pt x="84403" y="244965"/>
                  </a:lnTo>
                  <a:lnTo>
                    <a:pt x="129524" y="301196"/>
                  </a:lnTo>
                  <a:lnTo>
                    <a:pt x="183124" y="355332"/>
                  </a:lnTo>
                  <a:lnTo>
                    <a:pt x="212927" y="381600"/>
                  </a:lnTo>
                  <a:lnTo>
                    <a:pt x="244637" y="407328"/>
                  </a:lnTo>
                  <a:lnTo>
                    <a:pt x="278184" y="432510"/>
                  </a:lnTo>
                  <a:lnTo>
                    <a:pt x="313497" y="457139"/>
                  </a:lnTo>
                  <a:lnTo>
                    <a:pt x="350506" y="481212"/>
                  </a:lnTo>
                  <a:lnTo>
                    <a:pt x="389140" y="504720"/>
                  </a:lnTo>
                  <a:lnTo>
                    <a:pt x="429328" y="527661"/>
                  </a:lnTo>
                  <a:lnTo>
                    <a:pt x="470999" y="550026"/>
                  </a:lnTo>
                  <a:lnTo>
                    <a:pt x="514084" y="571811"/>
                  </a:lnTo>
                  <a:lnTo>
                    <a:pt x="558511" y="593011"/>
                  </a:lnTo>
                  <a:lnTo>
                    <a:pt x="604210" y="613619"/>
                  </a:lnTo>
                  <a:lnTo>
                    <a:pt x="651110" y="633630"/>
                  </a:lnTo>
                  <a:lnTo>
                    <a:pt x="699140" y="653038"/>
                  </a:lnTo>
                  <a:lnTo>
                    <a:pt x="748230" y="671838"/>
                  </a:lnTo>
                  <a:lnTo>
                    <a:pt x="798309" y="690024"/>
                  </a:lnTo>
                  <a:lnTo>
                    <a:pt x="849307" y="707590"/>
                  </a:lnTo>
                  <a:lnTo>
                    <a:pt x="901152" y="724531"/>
                  </a:lnTo>
                  <a:lnTo>
                    <a:pt x="953774" y="740840"/>
                  </a:lnTo>
                  <a:lnTo>
                    <a:pt x="1007103" y="756513"/>
                  </a:lnTo>
                  <a:lnTo>
                    <a:pt x="1061068" y="771544"/>
                  </a:lnTo>
                  <a:lnTo>
                    <a:pt x="1115598" y="785927"/>
                  </a:lnTo>
                  <a:lnTo>
                    <a:pt x="1170623" y="799656"/>
                  </a:lnTo>
                  <a:lnTo>
                    <a:pt x="1226071" y="812726"/>
                  </a:lnTo>
                  <a:lnTo>
                    <a:pt x="1281873" y="825131"/>
                  </a:lnTo>
                  <a:lnTo>
                    <a:pt x="1337957" y="836865"/>
                  </a:lnTo>
                  <a:lnTo>
                    <a:pt x="1394254" y="847923"/>
                  </a:lnTo>
                  <a:lnTo>
                    <a:pt x="1450691" y="858299"/>
                  </a:lnTo>
                  <a:lnTo>
                    <a:pt x="1507199" y="867988"/>
                  </a:lnTo>
                  <a:lnTo>
                    <a:pt x="1561018" y="876576"/>
                  </a:lnTo>
                  <a:lnTo>
                    <a:pt x="1614775" y="884561"/>
                  </a:lnTo>
                  <a:lnTo>
                    <a:pt x="1668411" y="891966"/>
                  </a:lnTo>
                  <a:lnTo>
                    <a:pt x="1721863" y="898819"/>
                  </a:lnTo>
                  <a:lnTo>
                    <a:pt x="1775071" y="905142"/>
                  </a:lnTo>
                  <a:lnTo>
                    <a:pt x="1827974" y="910963"/>
                  </a:lnTo>
                  <a:lnTo>
                    <a:pt x="1880511" y="916305"/>
                  </a:lnTo>
                  <a:lnTo>
                    <a:pt x="1932620" y="921193"/>
                  </a:lnTo>
                  <a:lnTo>
                    <a:pt x="1984241" y="925654"/>
                  </a:lnTo>
                  <a:lnTo>
                    <a:pt x="2035314" y="929711"/>
                  </a:lnTo>
                  <a:lnTo>
                    <a:pt x="2085775" y="933390"/>
                  </a:lnTo>
                  <a:lnTo>
                    <a:pt x="2135566" y="936716"/>
                  </a:lnTo>
                  <a:lnTo>
                    <a:pt x="2184624" y="939714"/>
                  </a:lnTo>
                  <a:lnTo>
                    <a:pt x="2232888" y="942409"/>
                  </a:lnTo>
                  <a:lnTo>
                    <a:pt x="2280299" y="944826"/>
                  </a:lnTo>
                  <a:lnTo>
                    <a:pt x="2326793" y="946990"/>
                  </a:lnTo>
                  <a:lnTo>
                    <a:pt x="2372312" y="948926"/>
                  </a:lnTo>
                  <a:lnTo>
                    <a:pt x="2416792" y="950660"/>
                  </a:lnTo>
                  <a:lnTo>
                    <a:pt x="2460175" y="952216"/>
                  </a:lnTo>
                  <a:lnTo>
                    <a:pt x="2502397" y="953619"/>
                  </a:lnTo>
                  <a:lnTo>
                    <a:pt x="2543399" y="954895"/>
                  </a:lnTo>
                  <a:lnTo>
                    <a:pt x="2602480" y="956624"/>
                  </a:lnTo>
                  <a:lnTo>
                    <a:pt x="2658472" y="958208"/>
                  </a:lnTo>
                  <a:lnTo>
                    <a:pt x="2711167" y="959730"/>
                  </a:lnTo>
                  <a:lnTo>
                    <a:pt x="2760362" y="961275"/>
                  </a:lnTo>
                  <a:lnTo>
                    <a:pt x="2805848" y="962927"/>
                  </a:lnTo>
                  <a:lnTo>
                    <a:pt x="2847421" y="964772"/>
                  </a:lnTo>
                  <a:lnTo>
                    <a:pt x="2890026" y="967227"/>
                  </a:lnTo>
                  <a:lnTo>
                    <a:pt x="2899912" y="967931"/>
                  </a:lnTo>
                  <a:lnTo>
                    <a:pt x="2903677" y="96822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3879" y="4190129"/>
              <a:ext cx="110605" cy="8001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28273" y="459312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8273" y="3678728"/>
            <a:ext cx="2335952" cy="518090"/>
          </a:xfrm>
          <a:prstGeom prst="rect">
            <a:avLst/>
          </a:prstGeom>
          <a:solidFill>
            <a:srgbClr val="B7B7B7"/>
          </a:solidFill>
        </p:spPr>
        <p:txBody>
          <a:bodyPr vert="horz" wrap="square" lIns="0" tIns="147319" rIns="0" bIns="0" rtlCol="0">
            <a:spAutoFit/>
          </a:bodyPr>
          <a:lstStyle/>
          <a:p>
            <a:pPr marL="443642">
              <a:spcBef>
                <a:spcPts val="1160"/>
              </a:spcBef>
            </a:pPr>
            <a:r>
              <a:rPr sz="2400" dirty="0">
                <a:latin typeface="Roboto"/>
                <a:cs typeface="Roboto"/>
              </a:rPr>
              <a:t>3</a:t>
            </a:r>
            <a:r>
              <a:rPr sz="2400" spc="-2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X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3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Conv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19100" y="3405128"/>
            <a:ext cx="1431713" cy="2284307"/>
            <a:chOff x="4589324" y="2553846"/>
            <a:chExt cx="1073785" cy="1713230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1064" y="2553846"/>
              <a:ext cx="81980" cy="1868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1064" y="3275046"/>
              <a:ext cx="81980" cy="1514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82023" y="3960846"/>
              <a:ext cx="940435" cy="266700"/>
            </a:xfrm>
            <a:custGeom>
              <a:avLst/>
              <a:gdLst/>
              <a:ahLst/>
              <a:cxnLst/>
              <a:rect l="l" t="t" r="r" b="b"/>
              <a:pathLst>
                <a:path w="940435" h="266700">
                  <a:moveTo>
                    <a:pt x="940031" y="0"/>
                  </a:moveTo>
                  <a:lnTo>
                    <a:pt x="0" y="26643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9324" y="4187480"/>
              <a:ext cx="110804" cy="79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6152</Words>
  <Application>Microsoft Office PowerPoint</Application>
  <PresentationFormat>Widescreen</PresentationFormat>
  <Paragraphs>1665</Paragraphs>
  <Slides>258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258</vt:i4>
      </vt:variant>
    </vt:vector>
  </HeadingPairs>
  <TitlesOfParts>
    <vt:vector size="265" baseType="lpstr">
      <vt:lpstr>Arial</vt:lpstr>
      <vt:lpstr>Arial MT</vt:lpstr>
      <vt:lpstr>Calibri</vt:lpstr>
      <vt:lpstr>Calibri Light</vt:lpstr>
      <vt:lpstr>Roboto</vt:lpstr>
      <vt:lpstr>Times New Roman</vt:lpstr>
      <vt:lpstr>Office Theme</vt:lpstr>
      <vt:lpstr>Inception-Resnet-Densenet</vt:lpstr>
      <vt:lpstr>Inception Module</vt:lpstr>
      <vt:lpstr>AlexNet → VGG-16</vt:lpstr>
      <vt:lpstr>AlexNet → VGG-16</vt:lpstr>
      <vt:lpstr>AlexNet → VGG-16</vt:lpstr>
      <vt:lpstr>Reasons for Improved Performance</vt:lpstr>
      <vt:lpstr>Reasons for Improved Performance</vt:lpstr>
      <vt:lpstr>Reasons for Improved Performance</vt:lpstr>
      <vt:lpstr>Disadvantages of Deeper Networks</vt:lpstr>
      <vt:lpstr>Disadvantages of Deeper Networks</vt:lpstr>
      <vt:lpstr>Disadvantages of Deeper Networks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Dimensionality Reduction Module (1X1 convolution)</vt:lpstr>
      <vt:lpstr>Inception Module</vt:lpstr>
      <vt:lpstr>Inception Module</vt:lpstr>
      <vt:lpstr>Inception Module</vt:lpstr>
      <vt:lpstr>Inception Module</vt:lpstr>
      <vt:lpstr>Inception Module</vt:lpstr>
      <vt:lpstr>Inception Module</vt:lpstr>
      <vt:lpstr>Inception Module with Dimensionality Reduction</vt:lpstr>
      <vt:lpstr>Inception Module with Dimensionality Reduction</vt:lpstr>
      <vt:lpstr>Inception Module with Dimensionality Reduction</vt:lpstr>
      <vt:lpstr>Advantages of Inception Module</vt:lpstr>
      <vt:lpstr>Advantages of Inception Module</vt:lpstr>
      <vt:lpstr>Advantages of Inception Module</vt:lpstr>
      <vt:lpstr>Advantages of Inception Module</vt:lpstr>
      <vt:lpstr>Inception V1 / GoogLeNet</vt:lpstr>
      <vt:lpstr>Inception V1 / GoogLeNet</vt:lpstr>
      <vt:lpstr>Inception V1 / GoogLeNet</vt:lpstr>
      <vt:lpstr>Inception V1 / GoogLeNet</vt:lpstr>
      <vt:lpstr>Inception V1 / GoogLeNet</vt:lpstr>
      <vt:lpstr>Inception V1 / GoogLeNet</vt:lpstr>
      <vt:lpstr>Inception V1 /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Architecture: GoogLeNet</vt:lpstr>
      <vt:lpstr>Auxiliary Classifiers</vt:lpstr>
      <vt:lpstr>Auxiliary Classifiers</vt:lpstr>
      <vt:lpstr>Auxiliary Classifiers</vt:lpstr>
      <vt:lpstr>Auxiliary Classifiers</vt:lpstr>
      <vt:lpstr>Auxiliary Classifiers</vt:lpstr>
      <vt:lpstr>Auxiliary Classifiers</vt:lpstr>
      <vt:lpstr>Auxiliary Classifiers</vt:lpstr>
      <vt:lpstr>Auxiliary Classifiers</vt:lpstr>
      <vt:lpstr>Summary: GoogLeNet</vt:lpstr>
      <vt:lpstr>Summary: GoogLeNet</vt:lpstr>
      <vt:lpstr>Summary: GoogLeNet</vt:lpstr>
      <vt:lpstr>Summary: GoogLeNet</vt:lpstr>
      <vt:lpstr>Summary: GoogLeNet</vt:lpstr>
      <vt:lpstr>Different versions of Inception</vt:lpstr>
      <vt:lpstr>Challenges with GoogLeNet</vt:lpstr>
      <vt:lpstr>Challenges with GoogLeNet</vt:lpstr>
      <vt:lpstr>Challenges with GoogLeNet</vt:lpstr>
      <vt:lpstr>GoogLeNet: High Computational Cost</vt:lpstr>
      <vt:lpstr>High Computational Cost Solution: Factorized Convolution</vt:lpstr>
      <vt:lpstr>High Computational Cost Solution: Factorized Convolution</vt:lpstr>
      <vt:lpstr>High Computational Cost Solution: Factorized Convolution</vt:lpstr>
      <vt:lpstr>High Computational Cost Solution: Factorized Convolution</vt:lpstr>
      <vt:lpstr>High Computational Cost Solution: Factorized Convolution</vt:lpstr>
      <vt:lpstr>High Computational Cost Solution: Factorized Convolution</vt:lpstr>
      <vt:lpstr>High Computational Cost Solution: Factorized Convolution</vt:lpstr>
      <vt:lpstr>High Computational Cost Solution: Factorized Convolution</vt:lpstr>
      <vt:lpstr>Module 1</vt:lpstr>
      <vt:lpstr>High Computational Cost Solution: Factorized Convolution</vt:lpstr>
      <vt:lpstr>High Computational Cost Solution: Factorized Convolution</vt:lpstr>
      <vt:lpstr>High Computational Cost Solution: Factorized Convolution</vt:lpstr>
      <vt:lpstr>High Computational Cost Solution: Factorized Convolution</vt:lpstr>
      <vt:lpstr>Module 2</vt:lpstr>
      <vt:lpstr>Wider filters</vt:lpstr>
      <vt:lpstr>Module 1</vt:lpstr>
      <vt:lpstr>Module 2</vt:lpstr>
      <vt:lpstr>Module 3</vt:lpstr>
      <vt:lpstr>Inception V2</vt:lpstr>
      <vt:lpstr>Inception V2</vt:lpstr>
      <vt:lpstr>Inception V2</vt:lpstr>
      <vt:lpstr>Inception V2</vt:lpstr>
      <vt:lpstr>Inception V2</vt:lpstr>
      <vt:lpstr>Inception V2</vt:lpstr>
      <vt:lpstr>Inception V2</vt:lpstr>
      <vt:lpstr>Inception V2</vt:lpstr>
      <vt:lpstr>Architecture: Inception V2</vt:lpstr>
      <vt:lpstr>Inception V3</vt:lpstr>
      <vt:lpstr>Inception V3</vt:lpstr>
      <vt:lpstr>Inception V3</vt:lpstr>
      <vt:lpstr>Inception V3</vt:lpstr>
      <vt:lpstr>Comparing versions of Inception</vt:lpstr>
      <vt:lpstr>Comparing versions of Inception</vt:lpstr>
      <vt:lpstr>Comparing versions of Inception</vt:lpstr>
      <vt:lpstr>Comparing versions of Inception</vt:lpstr>
      <vt:lpstr>Residual Blocks</vt:lpstr>
      <vt:lpstr>VGG-16</vt:lpstr>
      <vt:lpstr>GoogLeNet</vt:lpstr>
      <vt:lpstr>Inception V3</vt:lpstr>
      <vt:lpstr>Problem with Deep Networks</vt:lpstr>
      <vt:lpstr>Problem with Deep Networks</vt:lpstr>
      <vt:lpstr>Problem with Deep Networks</vt:lpstr>
      <vt:lpstr>Problem with Deep Networks</vt:lpstr>
      <vt:lpstr>Problem with Deep Networks</vt:lpstr>
      <vt:lpstr>Problem with Deep Networks</vt:lpstr>
      <vt:lpstr>Problem with Deep Networks</vt:lpstr>
      <vt:lpstr>Problem with Deep Networks</vt:lpstr>
      <vt:lpstr>Residual Learning</vt:lpstr>
      <vt:lpstr>Residual Learning</vt:lpstr>
      <vt:lpstr>Residual Learning</vt:lpstr>
      <vt:lpstr>Residual Learning</vt:lpstr>
      <vt:lpstr>Residual Learning</vt:lpstr>
      <vt:lpstr>Residual Learning</vt:lpstr>
      <vt:lpstr>Why Residual?</vt:lpstr>
      <vt:lpstr>Why Residual?</vt:lpstr>
      <vt:lpstr>Advantages of Residual Blocks</vt:lpstr>
      <vt:lpstr>Advantages of Residual Blocks</vt:lpstr>
      <vt:lpstr>Advantages of Residual Blocks</vt:lpstr>
      <vt:lpstr>Advantages of Residual Blocks</vt:lpstr>
      <vt:lpstr>ResNet-34</vt:lpstr>
      <vt:lpstr>ResNet-34</vt:lpstr>
      <vt:lpstr>ResNet-34</vt:lpstr>
      <vt:lpstr>ResNet-34</vt:lpstr>
      <vt:lpstr>ResNet-34</vt:lpstr>
      <vt:lpstr>ResNet-34</vt:lpstr>
      <vt:lpstr>ResNet-34</vt:lpstr>
      <vt:lpstr>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Architecture: ResNet-34</vt:lpstr>
      <vt:lpstr>Summary: ResNet-34</vt:lpstr>
      <vt:lpstr>Summary: ResNet-34</vt:lpstr>
      <vt:lpstr>Summary: ResNet-34</vt:lpstr>
      <vt:lpstr>Summary: ResNet-34</vt:lpstr>
      <vt:lpstr>Different versions of ResNet</vt:lpstr>
      <vt:lpstr>Different versions of ResNet</vt:lpstr>
      <vt:lpstr>Different versions of ResNet</vt:lpstr>
      <vt:lpstr>Architecture: ResNet-50</vt:lpstr>
      <vt:lpstr>Architecture: ResNet-50</vt:lpstr>
      <vt:lpstr>Different versions of ResNet</vt:lpstr>
      <vt:lpstr>Comparing versions of ResNet</vt:lpstr>
      <vt:lpstr>Comparing versions of ResNet</vt:lpstr>
      <vt:lpstr>Comparing versions of ResNet</vt:lpstr>
      <vt:lpstr>Comparing versions of ResNet</vt:lpstr>
      <vt:lpstr>Comparing versions of ResNet</vt:lpstr>
      <vt:lpstr>ResNet</vt:lpstr>
      <vt:lpstr>ResNet</vt:lpstr>
      <vt:lpstr>DenseNet</vt:lpstr>
      <vt:lpstr>DenseNet</vt:lpstr>
      <vt:lpstr>DenseNet</vt:lpstr>
      <vt:lpstr>DenseNet</vt:lpstr>
      <vt:lpstr>DenseNet</vt:lpstr>
      <vt:lpstr>DenseNet</vt:lpstr>
      <vt:lpstr>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Understanding Dense Blocks</vt:lpstr>
      <vt:lpstr>Architecture: 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Architecture: DenseNet</vt:lpstr>
      <vt:lpstr>Advantages of Dense Blocks</vt:lpstr>
      <vt:lpstr>Advantages of Dense Blocks</vt:lpstr>
      <vt:lpstr>Advantages of Dense Blocks</vt:lpstr>
      <vt:lpstr>Advantages of Dense Blocks</vt:lpstr>
      <vt:lpstr>Comparing versions of DenseNet</vt:lpstr>
      <vt:lpstr>Comparing versions of DenseNet</vt:lpstr>
      <vt:lpstr>Comparing versions of DenseNet</vt:lpstr>
      <vt:lpstr>Comparing versions of DenseNet</vt:lpstr>
      <vt:lpstr>Comparing versions of DenseNet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Inception-Resnet-Densenet</dc:title>
  <dc:creator>Anvit Joshi</dc:creator>
  <cp:lastModifiedBy>Anvit Joshi</cp:lastModifiedBy>
  <cp:revision>9</cp:revision>
  <dcterms:created xsi:type="dcterms:W3CDTF">2024-04-10T05:57:44Z</dcterms:created>
  <dcterms:modified xsi:type="dcterms:W3CDTF">2024-04-10T07:31:15Z</dcterms:modified>
</cp:coreProperties>
</file>