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527B4-48A2-4D13-A47E-11981BC376C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40A67F-3A9E-4C2C-A3C3-B05230B7DA64}">
      <dgm:prSet phldrT="[Text]"/>
      <dgm:spPr/>
      <dgm:t>
        <a:bodyPr/>
        <a:lstStyle/>
        <a:p>
          <a:r>
            <a:rPr lang="en-IN" dirty="0" smtClean="0"/>
            <a:t>User Activities</a:t>
          </a:r>
          <a:endParaRPr lang="en-IN" dirty="0"/>
        </a:p>
      </dgm:t>
    </dgm:pt>
    <dgm:pt modelId="{5D2D2FCF-5718-441A-A8B7-D452AFF5A798}" type="parTrans" cxnId="{0C390E65-D44A-4DF6-80CF-78BBA3F64569}">
      <dgm:prSet/>
      <dgm:spPr/>
      <dgm:t>
        <a:bodyPr/>
        <a:lstStyle/>
        <a:p>
          <a:endParaRPr lang="en-IN"/>
        </a:p>
      </dgm:t>
    </dgm:pt>
    <dgm:pt modelId="{9F3B7E7D-0995-4C02-B3BA-65F169C8E46D}" type="sibTrans" cxnId="{0C390E65-D44A-4DF6-80CF-78BBA3F64569}">
      <dgm:prSet/>
      <dgm:spPr/>
      <dgm:t>
        <a:bodyPr/>
        <a:lstStyle/>
        <a:p>
          <a:endParaRPr lang="en-IN"/>
        </a:p>
      </dgm:t>
    </dgm:pt>
    <dgm:pt modelId="{8CBD3443-0E87-442B-826F-E7FF947909C3}">
      <dgm:prSet phldrT="[Text]"/>
      <dgm:spPr/>
      <dgm:t>
        <a:bodyPr/>
        <a:lstStyle/>
        <a:p>
          <a:r>
            <a:rPr lang="en-IN" dirty="0" smtClean="0"/>
            <a:t>Ingestion</a:t>
          </a:r>
          <a:endParaRPr lang="en-IN" dirty="0"/>
        </a:p>
      </dgm:t>
    </dgm:pt>
    <dgm:pt modelId="{E11D3ABC-42EF-4AED-8C5B-6966778E4B16}" type="parTrans" cxnId="{FABFD07D-A4B9-47EF-9CB5-D8BB1AA947DB}">
      <dgm:prSet/>
      <dgm:spPr/>
      <dgm:t>
        <a:bodyPr/>
        <a:lstStyle/>
        <a:p>
          <a:endParaRPr lang="en-IN"/>
        </a:p>
      </dgm:t>
    </dgm:pt>
    <dgm:pt modelId="{2260D16A-CA51-437E-9709-E02FF8DBB1EF}" type="sibTrans" cxnId="{FABFD07D-A4B9-47EF-9CB5-D8BB1AA947DB}">
      <dgm:prSet/>
      <dgm:spPr/>
      <dgm:t>
        <a:bodyPr/>
        <a:lstStyle/>
        <a:p>
          <a:endParaRPr lang="en-IN"/>
        </a:p>
      </dgm:t>
    </dgm:pt>
    <dgm:pt modelId="{079D4F7A-3EFE-459A-8F67-9DDFD861F5B5}">
      <dgm:prSet phldrT="[Text]"/>
      <dgm:spPr/>
      <dgm:t>
        <a:bodyPr/>
        <a:lstStyle/>
        <a:p>
          <a:r>
            <a:rPr lang="en-IN" dirty="0" smtClean="0"/>
            <a:t>Streaming Processing</a:t>
          </a:r>
          <a:endParaRPr lang="en-IN" dirty="0"/>
        </a:p>
      </dgm:t>
    </dgm:pt>
    <dgm:pt modelId="{1FD86A96-757E-42FD-875A-1B2A8BFDE88A}" type="parTrans" cxnId="{C96199C6-98AC-4541-AAF0-80F3C857B348}">
      <dgm:prSet/>
      <dgm:spPr/>
      <dgm:t>
        <a:bodyPr/>
        <a:lstStyle/>
        <a:p>
          <a:endParaRPr lang="en-IN"/>
        </a:p>
      </dgm:t>
    </dgm:pt>
    <dgm:pt modelId="{4363E993-C107-4166-A0BB-603A1D6FD165}" type="sibTrans" cxnId="{C96199C6-98AC-4541-AAF0-80F3C857B348}">
      <dgm:prSet/>
      <dgm:spPr/>
      <dgm:t>
        <a:bodyPr/>
        <a:lstStyle/>
        <a:p>
          <a:endParaRPr lang="en-IN"/>
        </a:p>
      </dgm:t>
    </dgm:pt>
    <dgm:pt modelId="{0203B22D-2B83-49D9-B96E-3B618905DF17}">
      <dgm:prSet phldrT="[Text]"/>
      <dgm:spPr/>
      <dgm:t>
        <a:bodyPr/>
        <a:lstStyle/>
        <a:p>
          <a:r>
            <a:rPr lang="en-IN" dirty="0" smtClean="0"/>
            <a:t>Storage (Raw + Processed)</a:t>
          </a:r>
          <a:endParaRPr lang="en-IN" dirty="0"/>
        </a:p>
      </dgm:t>
    </dgm:pt>
    <dgm:pt modelId="{888F319A-19AE-4FAC-B6F5-66D17E406B29}" type="parTrans" cxnId="{C8D64181-9582-49A0-9E60-65EB1CE0E08B}">
      <dgm:prSet/>
      <dgm:spPr/>
      <dgm:t>
        <a:bodyPr/>
        <a:lstStyle/>
        <a:p>
          <a:endParaRPr lang="en-IN"/>
        </a:p>
      </dgm:t>
    </dgm:pt>
    <dgm:pt modelId="{9320CC88-EBFE-4F51-850F-1D6F861E78CE}" type="sibTrans" cxnId="{C8D64181-9582-49A0-9E60-65EB1CE0E08B}">
      <dgm:prSet/>
      <dgm:spPr/>
      <dgm:t>
        <a:bodyPr/>
        <a:lstStyle/>
        <a:p>
          <a:endParaRPr lang="en-IN"/>
        </a:p>
      </dgm:t>
    </dgm:pt>
    <dgm:pt modelId="{3ADA6A43-0949-4E5D-BEFC-3FFB76E70C45}">
      <dgm:prSet phldrT="[Text]"/>
      <dgm:spPr/>
      <dgm:t>
        <a:bodyPr/>
        <a:lstStyle/>
        <a:p>
          <a:r>
            <a:rPr lang="en-IN" dirty="0" smtClean="0"/>
            <a:t>Batch Processing</a:t>
          </a:r>
          <a:endParaRPr lang="en-IN" dirty="0"/>
        </a:p>
      </dgm:t>
    </dgm:pt>
    <dgm:pt modelId="{1CB30F06-7C67-4D4A-B221-88B1CF89C8EE}" type="parTrans" cxnId="{0E55AF21-F934-4EC0-AED5-A62651FC4903}">
      <dgm:prSet/>
      <dgm:spPr/>
      <dgm:t>
        <a:bodyPr/>
        <a:lstStyle/>
        <a:p>
          <a:endParaRPr lang="en-IN"/>
        </a:p>
      </dgm:t>
    </dgm:pt>
    <dgm:pt modelId="{59A75CCF-942C-4916-AE30-D7CB34C5AE99}" type="sibTrans" cxnId="{0E55AF21-F934-4EC0-AED5-A62651FC4903}">
      <dgm:prSet/>
      <dgm:spPr/>
      <dgm:t>
        <a:bodyPr/>
        <a:lstStyle/>
        <a:p>
          <a:endParaRPr lang="en-IN"/>
        </a:p>
      </dgm:t>
    </dgm:pt>
    <dgm:pt modelId="{72757059-27FE-47E8-AD67-38F9DBFCFD5A}">
      <dgm:prSet phldrT="[Text]"/>
      <dgm:spPr/>
      <dgm:t>
        <a:bodyPr/>
        <a:lstStyle/>
        <a:p>
          <a:r>
            <a:rPr lang="en-IN" dirty="0" smtClean="0"/>
            <a:t>Analytics and Visualization</a:t>
          </a:r>
          <a:endParaRPr lang="en-IN" dirty="0"/>
        </a:p>
      </dgm:t>
    </dgm:pt>
    <dgm:pt modelId="{AE9E9CFA-05C8-44F6-BB6C-B864A4DEF038}" type="parTrans" cxnId="{620B44D3-0751-4508-9B85-FB9F1A7EB917}">
      <dgm:prSet/>
      <dgm:spPr/>
    </dgm:pt>
    <dgm:pt modelId="{7D17BB3C-607A-45B5-84E0-E8C0604C988B}" type="sibTrans" cxnId="{620B44D3-0751-4508-9B85-FB9F1A7EB917}">
      <dgm:prSet/>
      <dgm:spPr/>
    </dgm:pt>
    <dgm:pt modelId="{85C6A046-350A-450F-9C5D-E197AD93296A}" type="pres">
      <dgm:prSet presAssocID="{526527B4-48A2-4D13-A47E-11981BC376C8}" presName="Name0" presStyleCnt="0">
        <dgm:presLayoutVars>
          <dgm:dir/>
          <dgm:resizeHandles val="exact"/>
        </dgm:presLayoutVars>
      </dgm:prSet>
      <dgm:spPr/>
    </dgm:pt>
    <dgm:pt modelId="{AE7CE5C7-8B42-4CD4-A07F-DC857CE84598}" type="pres">
      <dgm:prSet presAssocID="{0740A67F-3A9E-4C2C-A3C3-B05230B7DA64}" presName="node" presStyleLbl="node1" presStyleIdx="0" presStyleCnt="6">
        <dgm:presLayoutVars>
          <dgm:bulletEnabled val="1"/>
        </dgm:presLayoutVars>
      </dgm:prSet>
      <dgm:spPr/>
    </dgm:pt>
    <dgm:pt modelId="{DACC6D48-8E8D-4807-AFF0-8F762BEE49FA}" type="pres">
      <dgm:prSet presAssocID="{9F3B7E7D-0995-4C02-B3BA-65F169C8E46D}" presName="sibTrans" presStyleLbl="sibTrans1D1" presStyleIdx="0" presStyleCnt="5"/>
      <dgm:spPr/>
    </dgm:pt>
    <dgm:pt modelId="{535B1B3D-5774-4862-83EE-9B9097B428FA}" type="pres">
      <dgm:prSet presAssocID="{9F3B7E7D-0995-4C02-B3BA-65F169C8E46D}" presName="connectorText" presStyleLbl="sibTrans1D1" presStyleIdx="0" presStyleCnt="5"/>
      <dgm:spPr/>
    </dgm:pt>
    <dgm:pt modelId="{A693BB58-70DD-413B-AD18-F92A11F6F250}" type="pres">
      <dgm:prSet presAssocID="{8CBD3443-0E87-442B-826F-E7FF947909C3}" presName="node" presStyleLbl="node1" presStyleIdx="1" presStyleCnt="6">
        <dgm:presLayoutVars>
          <dgm:bulletEnabled val="1"/>
        </dgm:presLayoutVars>
      </dgm:prSet>
      <dgm:spPr/>
    </dgm:pt>
    <dgm:pt modelId="{C3ADD963-44E3-4D76-9BDD-C43ABA1ABDEA}" type="pres">
      <dgm:prSet presAssocID="{2260D16A-CA51-437E-9709-E02FF8DBB1EF}" presName="sibTrans" presStyleLbl="sibTrans1D1" presStyleIdx="1" presStyleCnt="5"/>
      <dgm:spPr/>
    </dgm:pt>
    <dgm:pt modelId="{4B1AE097-9764-43F2-B665-1EDA761B79A7}" type="pres">
      <dgm:prSet presAssocID="{2260D16A-CA51-437E-9709-E02FF8DBB1EF}" presName="connectorText" presStyleLbl="sibTrans1D1" presStyleIdx="1" presStyleCnt="5"/>
      <dgm:spPr/>
    </dgm:pt>
    <dgm:pt modelId="{B8B16DCC-092A-4991-ADB0-E580DA0552D3}" type="pres">
      <dgm:prSet presAssocID="{079D4F7A-3EFE-459A-8F67-9DDFD861F5B5}" presName="node" presStyleLbl="node1" presStyleIdx="2" presStyleCnt="6">
        <dgm:presLayoutVars>
          <dgm:bulletEnabled val="1"/>
        </dgm:presLayoutVars>
      </dgm:prSet>
      <dgm:spPr/>
    </dgm:pt>
    <dgm:pt modelId="{17505417-B6FA-48D5-B729-4600EE8B3FF7}" type="pres">
      <dgm:prSet presAssocID="{4363E993-C107-4166-A0BB-603A1D6FD165}" presName="sibTrans" presStyleLbl="sibTrans1D1" presStyleIdx="2" presStyleCnt="5"/>
      <dgm:spPr/>
    </dgm:pt>
    <dgm:pt modelId="{4515D9AF-66EB-4B6C-B33A-1E14D58DCDA1}" type="pres">
      <dgm:prSet presAssocID="{4363E993-C107-4166-A0BB-603A1D6FD165}" presName="connectorText" presStyleLbl="sibTrans1D1" presStyleIdx="2" presStyleCnt="5"/>
      <dgm:spPr/>
    </dgm:pt>
    <dgm:pt modelId="{3F5E6E61-6B4D-4B1B-9358-5C4F2F44ACC9}" type="pres">
      <dgm:prSet presAssocID="{0203B22D-2B83-49D9-B96E-3B618905DF17}" presName="node" presStyleLbl="node1" presStyleIdx="3" presStyleCnt="6">
        <dgm:presLayoutVars>
          <dgm:bulletEnabled val="1"/>
        </dgm:presLayoutVars>
      </dgm:prSet>
      <dgm:spPr/>
    </dgm:pt>
    <dgm:pt modelId="{F16D0553-B630-4A71-994E-8B13DE2C4EBB}" type="pres">
      <dgm:prSet presAssocID="{9320CC88-EBFE-4F51-850F-1D6F861E78CE}" presName="sibTrans" presStyleLbl="sibTrans1D1" presStyleIdx="3" presStyleCnt="5"/>
      <dgm:spPr/>
    </dgm:pt>
    <dgm:pt modelId="{5E96DA3D-9736-4D4B-8F4C-E822DDD2D604}" type="pres">
      <dgm:prSet presAssocID="{9320CC88-EBFE-4F51-850F-1D6F861E78CE}" presName="connectorText" presStyleLbl="sibTrans1D1" presStyleIdx="3" presStyleCnt="5"/>
      <dgm:spPr/>
    </dgm:pt>
    <dgm:pt modelId="{52C87548-7E6C-48E5-AFC7-CF8607B2C933}" type="pres">
      <dgm:prSet presAssocID="{3ADA6A43-0949-4E5D-BEFC-3FFB76E70C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B34622-0F49-4D31-8225-7667C4103431}" type="pres">
      <dgm:prSet presAssocID="{59A75CCF-942C-4916-AE30-D7CB34C5AE99}" presName="sibTrans" presStyleLbl="sibTrans1D1" presStyleIdx="4" presStyleCnt="5"/>
      <dgm:spPr/>
    </dgm:pt>
    <dgm:pt modelId="{47B59DC0-B742-4C9A-9A27-D556875CDE41}" type="pres">
      <dgm:prSet presAssocID="{59A75CCF-942C-4916-AE30-D7CB34C5AE99}" presName="connectorText" presStyleLbl="sibTrans1D1" presStyleIdx="4" presStyleCnt="5"/>
      <dgm:spPr/>
    </dgm:pt>
    <dgm:pt modelId="{978F79BD-4286-4990-9B47-FAF7C14F82B9}" type="pres">
      <dgm:prSet presAssocID="{72757059-27FE-47E8-AD67-38F9DBFCFD5A}" presName="node" presStyleLbl="node1" presStyleIdx="5" presStyleCnt="6">
        <dgm:presLayoutVars>
          <dgm:bulletEnabled val="1"/>
        </dgm:presLayoutVars>
      </dgm:prSet>
      <dgm:spPr/>
    </dgm:pt>
  </dgm:ptLst>
  <dgm:cxnLst>
    <dgm:cxn modelId="{F3F2E2BD-299E-4B53-BF6D-68002E281BA2}" type="presOf" srcId="{9F3B7E7D-0995-4C02-B3BA-65F169C8E46D}" destId="{DACC6D48-8E8D-4807-AFF0-8F762BEE49FA}" srcOrd="0" destOrd="0" presId="urn:microsoft.com/office/officeart/2005/8/layout/bProcess3"/>
    <dgm:cxn modelId="{0E55AF21-F934-4EC0-AED5-A62651FC4903}" srcId="{526527B4-48A2-4D13-A47E-11981BC376C8}" destId="{3ADA6A43-0949-4E5D-BEFC-3FFB76E70C45}" srcOrd="4" destOrd="0" parTransId="{1CB30F06-7C67-4D4A-B221-88B1CF89C8EE}" sibTransId="{59A75CCF-942C-4916-AE30-D7CB34C5AE99}"/>
    <dgm:cxn modelId="{9003D7B1-C99E-4615-AE35-B3456648D7AB}" type="presOf" srcId="{9320CC88-EBFE-4F51-850F-1D6F861E78CE}" destId="{F16D0553-B630-4A71-994E-8B13DE2C4EBB}" srcOrd="0" destOrd="0" presId="urn:microsoft.com/office/officeart/2005/8/layout/bProcess3"/>
    <dgm:cxn modelId="{CB4AD766-6EC6-4B8E-B308-C6D4E745B46E}" type="presOf" srcId="{3ADA6A43-0949-4E5D-BEFC-3FFB76E70C45}" destId="{52C87548-7E6C-48E5-AFC7-CF8607B2C933}" srcOrd="0" destOrd="0" presId="urn:microsoft.com/office/officeart/2005/8/layout/bProcess3"/>
    <dgm:cxn modelId="{620B44D3-0751-4508-9B85-FB9F1A7EB917}" srcId="{526527B4-48A2-4D13-A47E-11981BC376C8}" destId="{72757059-27FE-47E8-AD67-38F9DBFCFD5A}" srcOrd="5" destOrd="0" parTransId="{AE9E9CFA-05C8-44F6-BB6C-B864A4DEF038}" sibTransId="{7D17BB3C-607A-45B5-84E0-E8C0604C988B}"/>
    <dgm:cxn modelId="{C8D64181-9582-49A0-9E60-65EB1CE0E08B}" srcId="{526527B4-48A2-4D13-A47E-11981BC376C8}" destId="{0203B22D-2B83-49D9-B96E-3B618905DF17}" srcOrd="3" destOrd="0" parTransId="{888F319A-19AE-4FAC-B6F5-66D17E406B29}" sibTransId="{9320CC88-EBFE-4F51-850F-1D6F861E78CE}"/>
    <dgm:cxn modelId="{806B92D9-29AF-41A9-866E-0BA86D9C4366}" type="presOf" srcId="{8CBD3443-0E87-442B-826F-E7FF947909C3}" destId="{A693BB58-70DD-413B-AD18-F92A11F6F250}" srcOrd="0" destOrd="0" presId="urn:microsoft.com/office/officeart/2005/8/layout/bProcess3"/>
    <dgm:cxn modelId="{C96199C6-98AC-4541-AAF0-80F3C857B348}" srcId="{526527B4-48A2-4D13-A47E-11981BC376C8}" destId="{079D4F7A-3EFE-459A-8F67-9DDFD861F5B5}" srcOrd="2" destOrd="0" parTransId="{1FD86A96-757E-42FD-875A-1B2A8BFDE88A}" sibTransId="{4363E993-C107-4166-A0BB-603A1D6FD165}"/>
    <dgm:cxn modelId="{155A47C6-DB63-4EAA-9DF9-48EAF978709D}" type="presOf" srcId="{0740A67F-3A9E-4C2C-A3C3-B05230B7DA64}" destId="{AE7CE5C7-8B42-4CD4-A07F-DC857CE84598}" srcOrd="0" destOrd="0" presId="urn:microsoft.com/office/officeart/2005/8/layout/bProcess3"/>
    <dgm:cxn modelId="{FABFD07D-A4B9-47EF-9CB5-D8BB1AA947DB}" srcId="{526527B4-48A2-4D13-A47E-11981BC376C8}" destId="{8CBD3443-0E87-442B-826F-E7FF947909C3}" srcOrd="1" destOrd="0" parTransId="{E11D3ABC-42EF-4AED-8C5B-6966778E4B16}" sibTransId="{2260D16A-CA51-437E-9709-E02FF8DBB1EF}"/>
    <dgm:cxn modelId="{BDC02B1C-DBD0-448C-84A6-250A6EE4053A}" type="presOf" srcId="{526527B4-48A2-4D13-A47E-11981BC376C8}" destId="{85C6A046-350A-450F-9C5D-E197AD93296A}" srcOrd="0" destOrd="0" presId="urn:microsoft.com/office/officeart/2005/8/layout/bProcess3"/>
    <dgm:cxn modelId="{1BCA8EFF-AFB1-4970-9C43-268BB75CA51C}" type="presOf" srcId="{59A75CCF-942C-4916-AE30-D7CB34C5AE99}" destId="{D6B34622-0F49-4D31-8225-7667C4103431}" srcOrd="0" destOrd="0" presId="urn:microsoft.com/office/officeart/2005/8/layout/bProcess3"/>
    <dgm:cxn modelId="{0DD09722-79BC-40EB-8054-120BBBDD96CB}" type="presOf" srcId="{59A75CCF-942C-4916-AE30-D7CB34C5AE99}" destId="{47B59DC0-B742-4C9A-9A27-D556875CDE41}" srcOrd="1" destOrd="0" presId="urn:microsoft.com/office/officeart/2005/8/layout/bProcess3"/>
    <dgm:cxn modelId="{938FC7A6-C033-44BD-8514-AF51F3EA81A8}" type="presOf" srcId="{4363E993-C107-4166-A0BB-603A1D6FD165}" destId="{17505417-B6FA-48D5-B729-4600EE8B3FF7}" srcOrd="0" destOrd="0" presId="urn:microsoft.com/office/officeart/2005/8/layout/bProcess3"/>
    <dgm:cxn modelId="{A17EB10F-3EA9-49AD-B840-BF274A239F4C}" type="presOf" srcId="{9F3B7E7D-0995-4C02-B3BA-65F169C8E46D}" destId="{535B1B3D-5774-4862-83EE-9B9097B428FA}" srcOrd="1" destOrd="0" presId="urn:microsoft.com/office/officeart/2005/8/layout/bProcess3"/>
    <dgm:cxn modelId="{75C0CB11-5BA6-4CF3-ACC4-5A8E148E8FC8}" type="presOf" srcId="{2260D16A-CA51-437E-9709-E02FF8DBB1EF}" destId="{C3ADD963-44E3-4D76-9BDD-C43ABA1ABDEA}" srcOrd="0" destOrd="0" presId="urn:microsoft.com/office/officeart/2005/8/layout/bProcess3"/>
    <dgm:cxn modelId="{B2D0EAB7-EEA8-472E-809C-E00EED179521}" type="presOf" srcId="{9320CC88-EBFE-4F51-850F-1D6F861E78CE}" destId="{5E96DA3D-9736-4D4B-8F4C-E822DDD2D604}" srcOrd="1" destOrd="0" presId="urn:microsoft.com/office/officeart/2005/8/layout/bProcess3"/>
    <dgm:cxn modelId="{0C390E65-D44A-4DF6-80CF-78BBA3F64569}" srcId="{526527B4-48A2-4D13-A47E-11981BC376C8}" destId="{0740A67F-3A9E-4C2C-A3C3-B05230B7DA64}" srcOrd="0" destOrd="0" parTransId="{5D2D2FCF-5718-441A-A8B7-D452AFF5A798}" sibTransId="{9F3B7E7D-0995-4C02-B3BA-65F169C8E46D}"/>
    <dgm:cxn modelId="{5EB4A4D6-42E7-4C56-B9A7-E03C6E7C52FB}" type="presOf" srcId="{4363E993-C107-4166-A0BB-603A1D6FD165}" destId="{4515D9AF-66EB-4B6C-B33A-1E14D58DCDA1}" srcOrd="1" destOrd="0" presId="urn:microsoft.com/office/officeart/2005/8/layout/bProcess3"/>
    <dgm:cxn modelId="{270A5F86-4021-4975-9BFB-EF0AB609D959}" type="presOf" srcId="{0203B22D-2B83-49D9-B96E-3B618905DF17}" destId="{3F5E6E61-6B4D-4B1B-9358-5C4F2F44ACC9}" srcOrd="0" destOrd="0" presId="urn:microsoft.com/office/officeart/2005/8/layout/bProcess3"/>
    <dgm:cxn modelId="{10FD1B3A-ED96-453A-9BA3-906023DCBDD3}" type="presOf" srcId="{079D4F7A-3EFE-459A-8F67-9DDFD861F5B5}" destId="{B8B16DCC-092A-4991-ADB0-E580DA0552D3}" srcOrd="0" destOrd="0" presId="urn:microsoft.com/office/officeart/2005/8/layout/bProcess3"/>
    <dgm:cxn modelId="{E07379FA-B799-42FE-A673-DA3CE5FECCE4}" type="presOf" srcId="{2260D16A-CA51-437E-9709-E02FF8DBB1EF}" destId="{4B1AE097-9764-43F2-B665-1EDA761B79A7}" srcOrd="1" destOrd="0" presId="urn:microsoft.com/office/officeart/2005/8/layout/bProcess3"/>
    <dgm:cxn modelId="{1A4ECCE4-E463-4D4A-8349-12F3C82E409C}" type="presOf" srcId="{72757059-27FE-47E8-AD67-38F9DBFCFD5A}" destId="{978F79BD-4286-4990-9B47-FAF7C14F82B9}" srcOrd="0" destOrd="0" presId="urn:microsoft.com/office/officeart/2005/8/layout/bProcess3"/>
    <dgm:cxn modelId="{A5B16D83-BA95-4A95-8964-28D05D3EBF74}" type="presParOf" srcId="{85C6A046-350A-450F-9C5D-E197AD93296A}" destId="{AE7CE5C7-8B42-4CD4-A07F-DC857CE84598}" srcOrd="0" destOrd="0" presId="urn:microsoft.com/office/officeart/2005/8/layout/bProcess3"/>
    <dgm:cxn modelId="{F4AA0BBD-9A8D-46E5-9545-18348FC61AFC}" type="presParOf" srcId="{85C6A046-350A-450F-9C5D-E197AD93296A}" destId="{DACC6D48-8E8D-4807-AFF0-8F762BEE49FA}" srcOrd="1" destOrd="0" presId="urn:microsoft.com/office/officeart/2005/8/layout/bProcess3"/>
    <dgm:cxn modelId="{6C5408BD-8233-41D6-B901-09D4F8BFBB09}" type="presParOf" srcId="{DACC6D48-8E8D-4807-AFF0-8F762BEE49FA}" destId="{535B1B3D-5774-4862-83EE-9B9097B428FA}" srcOrd="0" destOrd="0" presId="urn:microsoft.com/office/officeart/2005/8/layout/bProcess3"/>
    <dgm:cxn modelId="{D97953BF-4E2D-4E09-B7E8-8C93F10F7650}" type="presParOf" srcId="{85C6A046-350A-450F-9C5D-E197AD93296A}" destId="{A693BB58-70DD-413B-AD18-F92A11F6F250}" srcOrd="2" destOrd="0" presId="urn:microsoft.com/office/officeart/2005/8/layout/bProcess3"/>
    <dgm:cxn modelId="{3722F757-2876-4679-801E-2CFC695794D5}" type="presParOf" srcId="{85C6A046-350A-450F-9C5D-E197AD93296A}" destId="{C3ADD963-44E3-4D76-9BDD-C43ABA1ABDEA}" srcOrd="3" destOrd="0" presId="urn:microsoft.com/office/officeart/2005/8/layout/bProcess3"/>
    <dgm:cxn modelId="{60DF6E34-AB73-4F2D-B9F2-2EE9D730050C}" type="presParOf" srcId="{C3ADD963-44E3-4D76-9BDD-C43ABA1ABDEA}" destId="{4B1AE097-9764-43F2-B665-1EDA761B79A7}" srcOrd="0" destOrd="0" presId="urn:microsoft.com/office/officeart/2005/8/layout/bProcess3"/>
    <dgm:cxn modelId="{3DD8FFA2-42FB-4F12-AAC1-233EE3B0C6FE}" type="presParOf" srcId="{85C6A046-350A-450F-9C5D-E197AD93296A}" destId="{B8B16DCC-092A-4991-ADB0-E580DA0552D3}" srcOrd="4" destOrd="0" presId="urn:microsoft.com/office/officeart/2005/8/layout/bProcess3"/>
    <dgm:cxn modelId="{5AD533A1-4F1C-452C-9B1C-CEF894064E32}" type="presParOf" srcId="{85C6A046-350A-450F-9C5D-E197AD93296A}" destId="{17505417-B6FA-48D5-B729-4600EE8B3FF7}" srcOrd="5" destOrd="0" presId="urn:microsoft.com/office/officeart/2005/8/layout/bProcess3"/>
    <dgm:cxn modelId="{102CCC74-097F-4CD6-AC6C-298DF471843F}" type="presParOf" srcId="{17505417-B6FA-48D5-B729-4600EE8B3FF7}" destId="{4515D9AF-66EB-4B6C-B33A-1E14D58DCDA1}" srcOrd="0" destOrd="0" presId="urn:microsoft.com/office/officeart/2005/8/layout/bProcess3"/>
    <dgm:cxn modelId="{B1EBD8EF-1A1B-44BB-917B-439541DB0EF4}" type="presParOf" srcId="{85C6A046-350A-450F-9C5D-E197AD93296A}" destId="{3F5E6E61-6B4D-4B1B-9358-5C4F2F44ACC9}" srcOrd="6" destOrd="0" presId="urn:microsoft.com/office/officeart/2005/8/layout/bProcess3"/>
    <dgm:cxn modelId="{5F60CB05-35E0-4501-9026-F0228AD575D9}" type="presParOf" srcId="{85C6A046-350A-450F-9C5D-E197AD93296A}" destId="{F16D0553-B630-4A71-994E-8B13DE2C4EBB}" srcOrd="7" destOrd="0" presId="urn:microsoft.com/office/officeart/2005/8/layout/bProcess3"/>
    <dgm:cxn modelId="{6A07A7CF-6418-4133-9782-4D9DB497E61A}" type="presParOf" srcId="{F16D0553-B630-4A71-994E-8B13DE2C4EBB}" destId="{5E96DA3D-9736-4D4B-8F4C-E822DDD2D604}" srcOrd="0" destOrd="0" presId="urn:microsoft.com/office/officeart/2005/8/layout/bProcess3"/>
    <dgm:cxn modelId="{B3F41307-2C6B-4D9D-9B29-C0F82DC1A0DF}" type="presParOf" srcId="{85C6A046-350A-450F-9C5D-E197AD93296A}" destId="{52C87548-7E6C-48E5-AFC7-CF8607B2C933}" srcOrd="8" destOrd="0" presId="urn:microsoft.com/office/officeart/2005/8/layout/bProcess3"/>
    <dgm:cxn modelId="{78FC019D-7F70-4302-B655-1AB3ABE54D91}" type="presParOf" srcId="{85C6A046-350A-450F-9C5D-E197AD93296A}" destId="{D6B34622-0F49-4D31-8225-7667C4103431}" srcOrd="9" destOrd="0" presId="urn:microsoft.com/office/officeart/2005/8/layout/bProcess3"/>
    <dgm:cxn modelId="{57F268B7-476E-4DF9-AD7E-3BC0DA3D1094}" type="presParOf" srcId="{D6B34622-0F49-4D31-8225-7667C4103431}" destId="{47B59DC0-B742-4C9A-9A27-D556875CDE41}" srcOrd="0" destOrd="0" presId="urn:microsoft.com/office/officeart/2005/8/layout/bProcess3"/>
    <dgm:cxn modelId="{6571A7BD-472F-4FC0-88F9-770F0F5DC98B}" type="presParOf" srcId="{85C6A046-350A-450F-9C5D-E197AD93296A}" destId="{978F79BD-4286-4990-9B47-FAF7C14F82B9}" srcOrd="10" destOrd="0" presId="urn:microsoft.com/office/officeart/2005/8/layout/b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A73D85-4BE8-4167-85F8-EB7AB920E34B}" type="datetimeFigureOut">
              <a:rPr lang="en-US" smtClean="0"/>
              <a:t>6/5/2025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62612E-57D1-44C5-A8D6-38C1095849D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Marketing Campaign Analysis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Big Data Processing System Architecture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Architecture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Type: Cloud-based, Hybrid Real-time + Batch System</a:t>
            </a:r>
          </a:p>
          <a:p>
            <a:r>
              <a:rPr lang="en-IN" dirty="0" smtClean="0"/>
              <a:t>Cloud Provider: AWS / GCP / Azure</a:t>
            </a:r>
          </a:p>
          <a:p>
            <a:r>
              <a:rPr lang="en-IN" dirty="0" smtClean="0"/>
              <a:t>Justification</a:t>
            </a:r>
          </a:p>
          <a:p>
            <a:pPr lvl="1"/>
            <a:r>
              <a:rPr lang="en-IN" dirty="0" smtClean="0"/>
              <a:t>Cloud offers scalability, fault tolerance, and ease of integration.</a:t>
            </a:r>
          </a:p>
          <a:p>
            <a:pPr lvl="1"/>
            <a:r>
              <a:rPr lang="en-IN" dirty="0" smtClean="0"/>
              <a:t>Batch processing is required for deep analytics and periodic aggregations.</a:t>
            </a:r>
          </a:p>
          <a:p>
            <a:pPr lvl="1"/>
            <a:r>
              <a:rPr lang="en-IN" dirty="0" smtClean="0"/>
              <a:t>Real-time processing is needed to track live metrics such as number of hits or unique users.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High-Level Architecture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Breakdown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Data Ingestion Layer</a:t>
            </a:r>
          </a:p>
          <a:p>
            <a:pPr lvl="1"/>
            <a:r>
              <a:rPr lang="en-IN" dirty="0" smtClean="0"/>
              <a:t>Tools: Apache Kafka</a:t>
            </a:r>
          </a:p>
          <a:p>
            <a:pPr lvl="1"/>
            <a:r>
              <a:rPr lang="en-IN" dirty="0" smtClean="0"/>
              <a:t>Function: Captures real time JSON log from multiple campaign servers.</a:t>
            </a:r>
          </a:p>
          <a:p>
            <a:pPr lvl="1"/>
            <a:r>
              <a:rPr lang="en-IN" dirty="0" smtClean="0"/>
              <a:t>Justification: High-throughput message queue systems suitable for real-time ingestion and decoupling.</a:t>
            </a:r>
          </a:p>
          <a:p>
            <a:r>
              <a:rPr lang="en-IN" dirty="0" smtClean="0"/>
              <a:t>Data Storage System</a:t>
            </a:r>
          </a:p>
          <a:p>
            <a:pPr lvl="1"/>
            <a:r>
              <a:rPr lang="en-IN" dirty="0" smtClean="0"/>
              <a:t>Type: Hybrid Storage System</a:t>
            </a:r>
          </a:p>
          <a:p>
            <a:pPr lvl="1"/>
            <a:r>
              <a:rPr lang="en-IN" dirty="0" smtClean="0"/>
              <a:t>Raw Data: Stored in Cloud Object Storage (</a:t>
            </a:r>
            <a:r>
              <a:rPr lang="en-IN" dirty="0" err="1" smtClean="0"/>
              <a:t>e.q</a:t>
            </a:r>
            <a:r>
              <a:rPr lang="en-IN" dirty="0" smtClean="0"/>
              <a:t>., Amazon S3 / GCP Cloud Storage</a:t>
            </a:r>
          </a:p>
          <a:p>
            <a:pPr lvl="1"/>
            <a:r>
              <a:rPr lang="en-IN" dirty="0" smtClean="0"/>
              <a:t>Proposed Data: Stored in </a:t>
            </a:r>
            <a:r>
              <a:rPr lang="en-IN" dirty="0" err="1" smtClean="0"/>
              <a:t>NoSQL</a:t>
            </a:r>
            <a:r>
              <a:rPr lang="en-IN" dirty="0" smtClean="0"/>
              <a:t> </a:t>
            </a:r>
            <a:r>
              <a:rPr lang="en-IN" dirty="0" err="1" smtClean="0"/>
              <a:t>e.q</a:t>
            </a:r>
            <a:r>
              <a:rPr lang="en-IN" dirty="0" smtClean="0"/>
              <a:t>., Apache </a:t>
            </a:r>
            <a:r>
              <a:rPr lang="en-IN" dirty="0" err="1" smtClean="0"/>
              <a:t>Hbase</a:t>
            </a:r>
            <a:endParaRPr lang="en-IN" dirty="0" smtClean="0"/>
          </a:p>
          <a:p>
            <a:r>
              <a:rPr lang="en-IN" dirty="0" smtClean="0"/>
              <a:t>Data Processing Layer</a:t>
            </a:r>
          </a:p>
          <a:p>
            <a:pPr lvl="1"/>
            <a:r>
              <a:rPr lang="en-IN" dirty="0" smtClean="0"/>
              <a:t>Real-time processing like Apache Spark Structured Streaming</a:t>
            </a:r>
          </a:p>
          <a:p>
            <a:pPr lvl="1"/>
            <a:r>
              <a:rPr lang="en-IN" dirty="0" err="1" smtClean="0"/>
              <a:t>Baatch</a:t>
            </a:r>
            <a:r>
              <a:rPr lang="en-IN" dirty="0" smtClean="0"/>
              <a:t> Processing like Apache Spark</a:t>
            </a:r>
          </a:p>
          <a:p>
            <a:pPr lvl="1"/>
            <a:r>
              <a:rPr lang="en-IN" dirty="0" smtClean="0"/>
              <a:t>Justification: Spark supports both batch and streaming in a unified model.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&amp; Visualization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Tool: Tableau / Power BI</a:t>
            </a:r>
          </a:p>
          <a:p>
            <a:r>
              <a:rPr lang="en-IN" dirty="0" smtClean="0"/>
              <a:t>Data </a:t>
            </a:r>
            <a:r>
              <a:rPr lang="en-IN" dirty="0" err="1" smtClean="0"/>
              <a:t>Sourcces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Real-time metrics: </a:t>
            </a:r>
            <a:r>
              <a:rPr lang="en-IN" dirty="0" err="1" smtClean="0"/>
              <a:t>NoSQL</a:t>
            </a:r>
            <a:endParaRPr lang="en-IN" dirty="0" smtClean="0"/>
          </a:p>
          <a:p>
            <a:pPr lvl="1"/>
            <a:r>
              <a:rPr lang="en-IN" dirty="0" smtClean="0"/>
              <a:t>Historical </a:t>
            </a:r>
            <a:r>
              <a:rPr lang="en-IN" dirty="0" err="1" smtClean="0"/>
              <a:t>Anaalytics</a:t>
            </a:r>
            <a:r>
              <a:rPr lang="en-IN" dirty="0" smtClean="0"/>
              <a:t>: DWH</a:t>
            </a:r>
          </a:p>
          <a:p>
            <a:r>
              <a:rPr lang="en-IN" dirty="0" smtClean="0"/>
              <a:t>Use Cases:</a:t>
            </a:r>
          </a:p>
          <a:p>
            <a:pPr lvl="1"/>
            <a:r>
              <a:rPr lang="en-IN" dirty="0" smtClean="0"/>
              <a:t>Total hits per campaign</a:t>
            </a:r>
          </a:p>
          <a:p>
            <a:pPr lvl="1"/>
            <a:r>
              <a:rPr lang="en-IN" dirty="0" smtClean="0"/>
              <a:t>Unique users per ad</a:t>
            </a:r>
          </a:p>
          <a:p>
            <a:pPr lvl="1"/>
            <a:r>
              <a:rPr lang="en-IN" dirty="0" smtClean="0"/>
              <a:t>Geo-location-based charts</a:t>
            </a:r>
          </a:p>
          <a:p>
            <a:pPr lvl="1"/>
            <a:r>
              <a:rPr lang="en-IN" dirty="0" smtClean="0"/>
              <a:t>Time based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Scalability &amp; Reliability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Horizontal Scalability via Kafka partitions</a:t>
            </a:r>
          </a:p>
          <a:p>
            <a:r>
              <a:rPr lang="en-IN" dirty="0" smtClean="0"/>
              <a:t>Fault tolerance with </a:t>
            </a:r>
            <a:r>
              <a:rPr lang="en-IN" dirty="0" err="1" smtClean="0"/>
              <a:t>checkpointing</a:t>
            </a:r>
            <a:r>
              <a:rPr lang="en-IN" dirty="0" smtClean="0"/>
              <a:t> </a:t>
            </a:r>
          </a:p>
          <a:p>
            <a:r>
              <a:rPr lang="en-IN" dirty="0" smtClean="0"/>
              <a:t>Auto-scaling via cloud-native services</a:t>
            </a:r>
          </a:p>
          <a:p>
            <a:r>
              <a:rPr lang="en-IN" dirty="0" smtClean="0"/>
              <a:t>Data backup and lifecycle policies for raw and proposed data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Campaign-specific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Campaign ID is the key for partitioning and query filtering.</a:t>
            </a:r>
          </a:p>
          <a:p>
            <a:r>
              <a:rPr lang="en-IN" dirty="0" smtClean="0"/>
              <a:t>Time-based bucketing helps with time-series analytics.</a:t>
            </a:r>
          </a:p>
          <a:p>
            <a:r>
              <a:rPr lang="en-IN" dirty="0" smtClean="0"/>
              <a:t>Metadata tagging (campaign name, channel, region) for easier querying.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</TotalTime>
  <Words>283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Digital Marketing Campaign Analysis System</vt:lpstr>
      <vt:lpstr>Overall Architecture Type</vt:lpstr>
      <vt:lpstr>High-Level Architecture</vt:lpstr>
      <vt:lpstr>Components Breakdown</vt:lpstr>
      <vt:lpstr>Analytics &amp; Visualization Layer</vt:lpstr>
      <vt:lpstr>Scalability &amp; Reliability</vt:lpstr>
      <vt:lpstr>Campaign-specific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Campaign Analysis System</dc:title>
  <dc:creator>Ravi</dc:creator>
  <cp:lastModifiedBy>Ravi</cp:lastModifiedBy>
  <cp:revision>30</cp:revision>
  <dcterms:created xsi:type="dcterms:W3CDTF">2025-06-05T14:12:30Z</dcterms:created>
  <dcterms:modified xsi:type="dcterms:W3CDTF">2025-06-05T18:46:28Z</dcterms:modified>
</cp:coreProperties>
</file>