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56" r:id="rId7"/>
    <p:sldId id="268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9734-9074-4313-8FA4-2C844DEF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C2FF5-7C40-413E-8EE4-49AA32D03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664D-5B24-4332-8502-CB1F8BDE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9B34-3522-49DB-8D40-50CE80F7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BC20D-AB6D-404D-8CED-B1A77C8C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9DF7-E5EE-4CEA-B21D-47A2238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11594-A297-4177-8D22-3B18D1A4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DC92E-5D89-414A-A473-5DA9D8B9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DCA9-7CBC-464E-867B-928BB48F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7647-CBC1-402A-80EF-DF97EE28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59BEA-B7DC-4121-8C92-05BE2141D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5C835-EBEB-452A-85B0-A04638692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0914B-4F12-4198-8BBA-F1D2BDD0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C01F-D41A-4050-B438-68EF7C32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7257-9AFF-4E01-82C7-0C078772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5B0-98C0-4726-80C3-EAE1C1D8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94F6-0718-465A-B967-39DD18CF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34EE-9A4E-43A7-9B2A-FD04AEBD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2F10-8D45-4686-97CE-6293D486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CF573-C651-4B77-BE94-C8592720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97D4-EF43-43C9-8178-6396091A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040B-1E48-4A2B-A0DF-4C1BB04B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345C7-F744-4169-A539-D8ED9E73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00489-9174-4B6D-9674-336E629A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6F49-81B8-41F0-86DC-D5A2B6B2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8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E6C6-2E40-49C8-B4A1-3AD5EA6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9B6E-6A49-4F5D-B86C-08F5D825B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9AAA-14A2-4255-B497-8AA84AEA2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34C9-FB86-4B29-87A7-F13EED90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99A35-FEB7-45CB-A194-53B600EE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733E5-BC89-45D5-8F2C-40DA0392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E5B3-F659-4C9D-8EDA-765740576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6F085-AE80-4706-9C84-8C8870D3A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9381B-5DF0-45C7-AC57-9225FCEE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4CF59-307D-4EFB-BBCD-F935B7818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D79A4-A49C-44DF-B4DF-7D15E326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CE776-D9A2-4ED4-8932-F4B0E658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950B1-70F1-4647-94C4-80566A75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F8AD9-9C5F-48D3-A4B7-DB1CF843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AD1C-37CC-442D-B7DC-FB774E6D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7733D-916F-4FBA-B1DA-99F406EB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ABC50-9A51-48F8-A332-333BD8D5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BB4BE-9958-47BC-A297-CE352993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22AAB-4459-4404-801B-30723C8B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05ABF-01BD-47DE-ABFC-F7EBB6CE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F769E-3FC0-4CAD-B703-C74D99E6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A2A5-2E36-4C92-8E77-09D4DA43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B1C1-EF27-4A2F-8A86-7B27865B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8CA9C-3DFE-4374-B615-D1989E86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12B5E-633A-485B-8CFF-A3730BA9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50A8-487E-496E-BAB3-2F873159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EA8FE-154A-47F5-A3D0-FE89AEA3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CCAC-9547-400B-8847-43496A2A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A0FB5-F738-40AC-9CBA-237481212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79823-1D89-4723-B08F-225E9992C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D6CDD-9585-466A-B17D-9E63BE2E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1431E-CEB1-4B66-9061-E516A165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2F16-C208-4210-8D54-90E51224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DEDFB-BB80-4338-9FC3-798B733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B1876-AA62-4ED2-8890-61EC0B27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8EB8-D259-4286-97CE-5B8B2046A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BA99D-F1BD-4E9C-B5E5-1B9FEE5398C8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B68E-A18A-48A8-BA1A-893ABB6CD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BC02-FE8C-4175-B130-32A40A26F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51FF-F597-4B6A-82E3-4B43A9DD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55D4B-1AC2-4CEA-A3D0-989C4B5F891F}"/>
              </a:ext>
            </a:extLst>
          </p:cNvPr>
          <p:cNvSpPr txBox="1"/>
          <p:nvPr/>
        </p:nvSpPr>
        <p:spPr>
          <a:xfrm>
            <a:off x="2385391" y="622852"/>
            <a:ext cx="491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Hadoop Architecture </a:t>
            </a:r>
          </a:p>
        </p:txBody>
      </p:sp>
      <p:pic>
        <p:nvPicPr>
          <p:cNvPr id="2052" name="Picture 4" descr="HDFS Architecture Guide">
            <a:extLst>
              <a:ext uri="{FF2B5EF4-FFF2-40B4-BE49-F238E27FC236}">
                <a16:creationId xmlns:a16="http://schemas.microsoft.com/office/drawing/2014/main" id="{698D9C07-77E2-4F97-8C90-D239B4122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4" y="0"/>
            <a:ext cx="12001503" cy="66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7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CB7BC-7984-44AC-B6B2-1E4985E0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1476103"/>
            <a:ext cx="8491576" cy="3743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57171-AE09-4850-83FA-D19E60E80BDA}"/>
              </a:ext>
            </a:extLst>
          </p:cNvPr>
          <p:cNvSpPr txBox="1"/>
          <p:nvPr/>
        </p:nvSpPr>
        <p:spPr>
          <a:xfrm>
            <a:off x="133350" y="323850"/>
            <a:ext cx="3752850" cy="51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YARN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4443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MapReduce Architecture - GeeksforGeeks">
            <a:extLst>
              <a:ext uri="{FF2B5EF4-FFF2-40B4-BE49-F238E27FC236}">
                <a16:creationId xmlns:a16="http://schemas.microsoft.com/office/drawing/2014/main" id="{376F832C-91C7-4219-9310-B06535E6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819175"/>
            <a:ext cx="6870699" cy="52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5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284DD-729C-4B27-B11F-8E261147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318918"/>
            <a:ext cx="8878539" cy="4220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EFA44F-981A-4859-B9DB-706014C2393F}"/>
              </a:ext>
            </a:extLst>
          </p:cNvPr>
          <p:cNvSpPr txBox="1"/>
          <p:nvPr/>
        </p:nvSpPr>
        <p:spPr>
          <a:xfrm>
            <a:off x="133350" y="323850"/>
            <a:ext cx="6610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Hadoop Map Reduce – Word Count sample</a:t>
            </a:r>
          </a:p>
        </p:txBody>
      </p:sp>
    </p:spTree>
    <p:extLst>
      <p:ext uri="{BB962C8B-B14F-4D97-AF65-F5344CB8AC3E}">
        <p14:creationId xmlns:p14="http://schemas.microsoft.com/office/powerpoint/2010/main" val="370850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6EFA44F-981A-4859-B9DB-706014C2393F}"/>
              </a:ext>
            </a:extLst>
          </p:cNvPr>
          <p:cNvSpPr txBox="1"/>
          <p:nvPr/>
        </p:nvSpPr>
        <p:spPr>
          <a:xfrm>
            <a:off x="133350" y="323850"/>
            <a:ext cx="66103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Hadoop Map Reduce – Query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A036F-685A-476C-8764-693EFF97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041401"/>
            <a:ext cx="11724230" cy="5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F1B7F41-B143-48F6-B177-A7D3F76C58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22" y="490330"/>
            <a:ext cx="9342782" cy="63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E064-FC0D-4B24-A5A3-49E4BD20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Spark Eco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1C083-93A6-4FFC-AC6F-914869B7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623760"/>
            <a:ext cx="9929282" cy="41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1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1E6F-EE0B-4CB4-8F09-FC09317F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Life cycle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7822F-28DB-4616-A0B2-255ABABB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11" y="1690688"/>
            <a:ext cx="11046325" cy="483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1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7F6E0B93-72AA-44B1-A72B-DA86D2EFD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597990"/>
              </p:ext>
            </p:extLst>
          </p:nvPr>
        </p:nvGraphicFramePr>
        <p:xfrm>
          <a:off x="808384" y="569843"/>
          <a:ext cx="7659755" cy="722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186">
                  <a:extLst>
                    <a:ext uri="{9D8B030D-6E8A-4147-A177-3AD203B41FA5}">
                      <a16:colId xmlns:a16="http://schemas.microsoft.com/office/drawing/2014/main" val="2595345777"/>
                    </a:ext>
                  </a:extLst>
                </a:gridCol>
                <a:gridCol w="3195185">
                  <a:extLst>
                    <a:ext uri="{9D8B030D-6E8A-4147-A177-3AD203B41FA5}">
                      <a16:colId xmlns:a16="http://schemas.microsoft.com/office/drawing/2014/main" val="548046093"/>
                    </a:ext>
                  </a:extLst>
                </a:gridCol>
                <a:gridCol w="3231384">
                  <a:extLst>
                    <a:ext uri="{9D8B030D-6E8A-4147-A177-3AD203B41FA5}">
                      <a16:colId xmlns:a16="http://schemas.microsoft.com/office/drawing/2014/main" val="1588687433"/>
                    </a:ext>
                  </a:extLst>
                </a:gridCol>
              </a:tblGrid>
              <a:tr h="322571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Hadoop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Hadoop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90776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r>
                        <a:rPr lang="en-US" dirty="0"/>
                        <a:t>Resource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YARN for resource management, allowing multiple applications to share cluster resources.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YARN with Opportunistic Containers and Distributed Scheduling for better resource utilization.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856032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r>
                        <a:rPr lang="en-US" dirty="0"/>
                        <a:t>Storage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stored with a replication factor (default is 3).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Introduced Erasure Coding for reduced storage overhead, requiring less disk space than replication.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517807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scaling up to thousands of nodes but has limitations in large-scale deployments.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scalability, with better resource management and distributed scheduling, supporting even larger 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588835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r>
                        <a:rPr lang="en-US" dirty="0"/>
                        <a:t>HDFS (Hadoop Distributed File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</a:t>
                      </a:r>
                      <a:r>
                        <a:rPr lang="en-US" dirty="0" err="1"/>
                        <a:t>NameNode</a:t>
                      </a:r>
                      <a:r>
                        <a:rPr lang="en-US" dirty="0"/>
                        <a:t>; provided High Availability (HA) by allowing a standby </a:t>
                      </a:r>
                      <a:r>
                        <a:rPr lang="en-US" dirty="0" err="1"/>
                        <a:t>NameNode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Multiple </a:t>
                      </a:r>
                      <a:r>
                        <a:rPr lang="en-US" dirty="0" err="1"/>
                        <a:t>NameNodes</a:t>
                      </a:r>
                      <a:r>
                        <a:rPr lang="en-US" dirty="0"/>
                        <a:t> (Federation), improving scalability and fault tolerance.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50646"/>
                  </a:ext>
                </a:extLst>
              </a:tr>
              <a:tr h="645541">
                <a:tc>
                  <a:txBody>
                    <a:bodyPr/>
                    <a:lstStyle/>
                    <a:p>
                      <a:r>
                        <a:rPr lang="en-US" dirty="0"/>
                        <a:t>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MapReduce framework; supports batch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Improved support for different processing models, including enhancements in MapReduce.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5232"/>
                  </a:ext>
                </a:extLst>
              </a:tr>
              <a:tr h="451879">
                <a:tc>
                  <a:txBody>
                    <a:bodyPr/>
                    <a:lstStyle/>
                    <a:p>
                      <a:r>
                        <a:rPr lang="en-US" dirty="0"/>
                        <a:t>Minimum Java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ava 6 or Java 7.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Java 8 as the minimum version.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3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4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188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Eco system</vt:lpstr>
      <vt:lpstr>Spark Life cycle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Vidya</dc:creator>
  <cp:lastModifiedBy>S Vidya</cp:lastModifiedBy>
  <cp:revision>28</cp:revision>
  <dcterms:created xsi:type="dcterms:W3CDTF">2024-08-05T08:25:10Z</dcterms:created>
  <dcterms:modified xsi:type="dcterms:W3CDTF">2024-12-07T20:09:01Z</dcterms:modified>
</cp:coreProperties>
</file>