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Automobile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presentation is a summary of the analysis of automobile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slide shows the summary statistics of the automobile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 and Boxplot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histo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3657600"/>
          </a:xfrm>
          <a:prstGeom prst="rect">
            <a:avLst/>
          </a:prstGeom>
        </p:spPr>
      </p:pic>
      <p:pic>
        <p:nvPicPr>
          <p:cNvPr id="5" name="Picture 4" descr="box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4864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bar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Scatter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catter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