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208"/>
  </p:normalViewPr>
  <p:slideViewPr>
    <p:cSldViewPr snapToGrid="0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C726-A8B1-830B-A4E8-1ABBB8AA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5CA13-0AE6-A04B-E8D9-7E3FFD2D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0D75-D442-D50E-1C62-795C546D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56FB-198E-0E9F-BA23-1351465A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A771-646F-72C0-56CF-14D6A9B7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649-FDD1-FDCA-9F9B-97042EFE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3946F-4991-110B-34E2-748D264C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0074-E003-8220-8BE9-57AA19A6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0F41-1EB4-5E23-5E46-DB15066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62B6-BCD5-B355-56E8-AC21375D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1699D-AC5F-64A0-73D7-09B0E66E4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21EF2-F964-ED72-96BD-050AE3571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1DA3-64D0-C40B-221E-25F3121F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2747-B9F6-A3A3-EF47-D44BFDC9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7446-BADC-8C7A-6B7C-DBA7EC87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88AC-9746-234A-68EE-195BFFDB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B5D2-D3E9-349A-4A63-011F9B86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D1C2-0F44-6350-546A-45060BB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399F-A595-B9F7-AF19-F70FCBC1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2F25-1E29-26BF-745A-650B93C3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3E2-CE45-6F22-2FA9-18113E06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29BD2-36AC-6E1F-042B-24508A61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D89C-DC35-F4E1-B3FF-10D81EE1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4EEB-7362-659E-7D27-599920DE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C932-5AF3-F1B3-98A6-1EC4FF0C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1D94-F5BF-A03B-BE0B-4AC44741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38BE-C6F6-25D1-54C9-66D42B4B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8B745-AD9C-4F15-6601-5D2B8CB5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E25C-55CB-BE09-15E7-CBF6771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CF29-2B0C-3A53-D1F0-C7032555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0147-1282-00BA-E7CD-93F76FAF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7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F7A1-9979-DBA2-4DEC-4070F066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E0877-3657-A330-7EE7-39A33254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5584C-23BE-E167-5719-5053D81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B562-8893-B27A-D915-B8316C5B5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87BEF-B16D-2BB1-7051-DCB0F256C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E085B-B502-5847-A78D-13E620B4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FD4A2-AE8A-3BCB-D11D-A25C3053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92DD5-3224-9041-9A39-6DD9AA4C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2F3A-2799-182C-6BF4-10EF0B2C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58801-EE57-4784-1D9E-67168E96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D8E9F-0B5D-2565-3B1C-FBF0210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4AE30-0135-4313-AC18-63CEB3C4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2B9DE-237A-78A5-6763-8991C16E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E0BE5-D993-D168-FF19-E748A932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3C9E-7F52-DE69-3ECD-8F6BF48F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B10C-10EC-A5D8-E37A-8E1B897E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C281-CDB0-8FE1-23C7-C8ECFC9E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D6204-C846-1F63-F5E0-4AAE57B2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775E-2F16-1D35-705A-A639FC6F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916C4-B31F-6828-AA13-6DA7B9D5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5C8E-A3C8-2010-9869-9E3FDE32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59CA-D36A-3180-9C1D-BD21B1AC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34DE8-C7D6-93DD-E9BE-501629B74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168F-E560-4E68-F4A1-58E1E978E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EA692-33BF-0816-0722-9136D73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F4F8-B934-EB36-8C97-A9E3A260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0FA0C-6093-DC09-F7AC-8A877523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21239-D9D7-7334-FDFB-157A0F6C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61528-120E-17B8-9BB5-8D80390C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E2F5-0970-DBC8-1B04-1D9030CD2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7A7C-D05E-0A45-821C-F725ABFC1B2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3214-B184-B5C0-047C-33E2F5CD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80E9-A68F-13DA-BB05-308B69EBE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3292-6B01-794C-9F7C-EE9A40FB4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10609-F213-A79B-FDD4-0E2EF8E5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87" y="534491"/>
            <a:ext cx="3568700" cy="288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70A82-FB4A-19CF-E9F0-882878F6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86" y="2203501"/>
            <a:ext cx="53975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F0B710-F9CB-FA3E-47D5-001EBEE3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8" y="316332"/>
            <a:ext cx="5511800" cy="346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BD124-9722-B21C-C934-E36AD859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2870"/>
            <a:ext cx="5613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7BD124-9722-B21C-C934-E36AD859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7" y="261863"/>
            <a:ext cx="4846320" cy="2993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BA06-7DF3-5722-E3FE-9070E240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21" y="261863"/>
            <a:ext cx="4846320" cy="2993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0D3AAD-3107-F6EE-374E-986E8869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85" y="3632155"/>
            <a:ext cx="4846320" cy="29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DF29F8-3B50-101F-5E5E-A20A693C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38" y="1603120"/>
            <a:ext cx="4356100" cy="3467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45B20-590A-BECF-8BE2-E29B89CA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85" y="1603120"/>
            <a:ext cx="4064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Rudolph Surovcik</dc:creator>
  <cp:lastModifiedBy>Rudolph Surovcik</cp:lastModifiedBy>
  <cp:revision>1</cp:revision>
  <dcterms:created xsi:type="dcterms:W3CDTF">2024-09-04T15:45:40Z</dcterms:created>
  <dcterms:modified xsi:type="dcterms:W3CDTF">2024-09-04T15:54:12Z</dcterms:modified>
</cp:coreProperties>
</file>