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Automobile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presentation is a summary of the analysis of automobile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shows the summary statistics of the automobile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and 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catte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86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