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6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21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53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124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3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9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6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91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88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10/18/2020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6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62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9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32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30103171-0BA0-4AF0-AF05-04AFA1A4A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1242D92F-1010-4773-9BFE-5920FE88EA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35" r="40003"/>
          <a:stretch/>
        </p:blipFill>
        <p:spPr>
          <a:xfrm>
            <a:off x="20" y="10"/>
            <a:ext cx="4762480" cy="6857989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E128B901-D4EA-4C4D-A150-23D2A6DEC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9459" y="1"/>
            <a:ext cx="7482541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2">
            <a:extLst>
              <a:ext uri="{FF2B5EF4-FFF2-40B4-BE49-F238E27FC236}">
                <a16:creationId xmlns:a16="http://schemas.microsoft.com/office/drawing/2014/main" id="{A760B08A-B322-4C79-AB6D-7E4246352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685800"/>
            <a:ext cx="6099101" cy="5486400"/>
          </a:xfrm>
          <a:prstGeom prst="rect">
            <a:avLst/>
          </a:prstGeom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51DF0-B205-4328-9A9E-43DB7C7A1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371599"/>
            <a:ext cx="4762500" cy="2360429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Predicting gaming price and potential continuation of Franchise using machine learning</a:t>
            </a:r>
            <a:endParaRPr lang="en-CA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7A8735-F629-47E8-9E38-DE9504DF0C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114800"/>
            <a:ext cx="4762500" cy="1371601"/>
          </a:xfrm>
        </p:spPr>
        <p:txBody>
          <a:bodyPr>
            <a:normAutofit/>
          </a:bodyPr>
          <a:lstStyle/>
          <a:p>
            <a:r>
              <a:rPr lang="en-US" dirty="0"/>
              <a:t>Data Science with Python Course</a:t>
            </a:r>
          </a:p>
          <a:p>
            <a:r>
              <a:rPr lang="en-US" dirty="0"/>
              <a:t>Roger Zhang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86F1E0-BBBF-4D5D-A4A4-EB2552E9F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1437" y="988827"/>
            <a:ext cx="15716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953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5B098B6-88A1-4935-AF43-01286C94C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94DEED-5E0F-4E41-A445-58C14864C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6781" y="1663995"/>
            <a:ext cx="3390900" cy="35433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0A31F-ADB0-40F1-8394-5AE9A4BF6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228" y="2057401"/>
            <a:ext cx="2859272" cy="27432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Business problem</a:t>
            </a:r>
            <a:endParaRPr lang="en-CA" dirty="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184BF-B516-47BC-93E7-DE1B4BDF5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579473"/>
            <a:ext cx="5410200" cy="57628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Gaming franchise attract more fans and players. Creates a pool of stable supporters.</a:t>
            </a:r>
          </a:p>
          <a:p>
            <a:pPr marL="0" indent="0">
              <a:buNone/>
            </a:pPr>
            <a:r>
              <a:rPr lang="en-US" dirty="0"/>
              <a:t>Example: Pokémon, Civilization,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Problem</a:t>
            </a:r>
            <a:r>
              <a:rPr lang="en-US" dirty="0"/>
              <a:t>: Games with high popularity and rating should be considered favorable investment.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Goal</a:t>
            </a:r>
            <a:r>
              <a:rPr lang="en-US" dirty="0"/>
              <a:t>: Find the relationship between game ratings, popularities, game pricing and potential for continuation of franchise.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46106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EBD63AD-33A9-4D22-9A5B-438B663EC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AD9CC4-644A-42E5-A6A6-082517FA6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8" y="0"/>
            <a:ext cx="6096001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E4BD39-3105-4D46-B1BE-9CE7B5D5D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1800" y="510494"/>
            <a:ext cx="4741045" cy="102288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Analysis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76FE5E-5829-47A3-82A7-7C6A038224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17"/>
          <a:stretch/>
        </p:blipFill>
        <p:spPr>
          <a:xfrm>
            <a:off x="685801" y="685800"/>
            <a:ext cx="4724400" cy="5486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7060-3045-4F5B-9819-B25CF3D2E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1170" y="1817153"/>
            <a:ext cx="4821675" cy="44714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Source – Steam store</a:t>
            </a:r>
          </a:p>
          <a:p>
            <a:r>
              <a:rPr lang="en-US" dirty="0"/>
              <a:t>Steam store recommend related games under each game. </a:t>
            </a:r>
          </a:p>
          <a:p>
            <a:r>
              <a:rPr lang="en-US" dirty="0"/>
              <a:t>Rating, popularities and prices on each page.</a:t>
            </a:r>
          </a:p>
          <a:p>
            <a:endParaRPr lang="en-US" dirty="0"/>
          </a:p>
          <a:p>
            <a:r>
              <a:rPr lang="en-US" dirty="0"/>
              <a:t>Tools: </a:t>
            </a:r>
            <a:r>
              <a:rPr lang="en-US" dirty="0" err="1"/>
              <a:t>Sklearn</a:t>
            </a:r>
            <a:r>
              <a:rPr lang="en-US" dirty="0"/>
              <a:t>, Beautiful soup.</a:t>
            </a:r>
          </a:p>
        </p:txBody>
      </p:sp>
    </p:spTree>
    <p:extLst>
      <p:ext uri="{BB962C8B-B14F-4D97-AF65-F5344CB8AC3E}">
        <p14:creationId xmlns:p14="http://schemas.microsoft.com/office/powerpoint/2010/main" val="4168355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3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DC39C4-3D79-4A4D-B0A3-8DFFFA69D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2818" y="685801"/>
            <a:ext cx="3057379" cy="3046228"/>
          </a:xfrm>
        </p:spPr>
        <p:txBody>
          <a:bodyPr>
            <a:normAutofit/>
          </a:bodyPr>
          <a:lstStyle/>
          <a:p>
            <a:r>
              <a:rPr lang="en-US" sz="2300" dirty="0">
                <a:solidFill>
                  <a:schemeClr val="bg2"/>
                </a:solidFill>
              </a:rPr>
              <a:t>Classification on Potential continuation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DD8285-6EAC-484F-A206-781E5E4B2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6256"/>
            <a:ext cx="4827064" cy="2336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E2B191-4B0E-4656-B63D-66E06C8E0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690" y="2917927"/>
            <a:ext cx="5849119" cy="352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236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3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DC39C4-3D79-4A4D-B0A3-8DFFFA69D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152" y="1533089"/>
            <a:ext cx="3057379" cy="3046228"/>
          </a:xfrm>
        </p:spPr>
        <p:txBody>
          <a:bodyPr>
            <a:normAutofit/>
          </a:bodyPr>
          <a:lstStyle/>
          <a:p>
            <a:r>
              <a:rPr lang="en-US" sz="2300" dirty="0">
                <a:solidFill>
                  <a:schemeClr val="bg2"/>
                </a:solidFill>
              </a:rPr>
              <a:t>Regression analysis on Pricing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15EB91-D38F-49A7-B527-FF46730E8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419" y="189566"/>
            <a:ext cx="4071582" cy="23911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5371F8-3141-49A5-B8DF-546D68D65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498" y="2885826"/>
            <a:ext cx="3853503" cy="366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566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3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DC39C4-3D79-4A4D-B0A3-8DFFFA69D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2560" y="2702648"/>
            <a:ext cx="3057379" cy="1217281"/>
          </a:xfrm>
        </p:spPr>
        <p:txBody>
          <a:bodyPr>
            <a:normAutofit/>
          </a:bodyPr>
          <a:lstStyle/>
          <a:p>
            <a:r>
              <a:rPr lang="en-US" sz="2300" dirty="0">
                <a:solidFill>
                  <a:schemeClr val="bg2"/>
                </a:solidFill>
              </a:rPr>
              <a:t>Regression analysis on Pricing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24AFFF-3EFE-48ED-861B-895B9C947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564" y="403152"/>
            <a:ext cx="4921369" cy="26530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559980-13C6-4590-BFFD-948F0E975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851" y="3919929"/>
            <a:ext cx="4810796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408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3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DC39C4-3D79-4A4D-B0A3-8DFFFA69D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152" y="1533089"/>
            <a:ext cx="3057379" cy="3046228"/>
          </a:xfrm>
        </p:spPr>
        <p:txBody>
          <a:bodyPr>
            <a:normAutofit/>
          </a:bodyPr>
          <a:lstStyle/>
          <a:p>
            <a:r>
              <a:rPr lang="en-US" sz="2300" dirty="0">
                <a:solidFill>
                  <a:schemeClr val="bg2"/>
                </a:solidFill>
              </a:rPr>
              <a:t>Previous rating and Current rating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3D116B-22BB-4D44-A7D6-4E733EEE4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455" y="180522"/>
            <a:ext cx="6001588" cy="32484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A932C2-2A60-47B2-99A2-7700F5CEA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2" y="4486183"/>
            <a:ext cx="2353003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539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3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DC39C4-3D79-4A4D-B0A3-8DFFFA69D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152" y="1533089"/>
            <a:ext cx="3057379" cy="3046228"/>
          </a:xfrm>
        </p:spPr>
        <p:txBody>
          <a:bodyPr>
            <a:normAutofit/>
          </a:bodyPr>
          <a:lstStyle/>
          <a:p>
            <a:r>
              <a:rPr lang="en-US" sz="2300" dirty="0">
                <a:solidFill>
                  <a:schemeClr val="bg2"/>
                </a:solidFill>
              </a:rPr>
              <a:t>Previous rating and Current rating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08CBF2-C448-494C-BD24-E68A9AFD8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978" y="1703464"/>
            <a:ext cx="4372585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73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CD6474-47AA-4D47-AF35-32FA3089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FEA5B-2963-492C-A9FB-E1D419AE7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20728"/>
            <a:ext cx="9486900" cy="996061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Future Improvements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23E25-1FA1-4851-8EA0-FC6579177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0940"/>
            <a:ext cx="9486901" cy="3577854"/>
          </a:xfrm>
        </p:spPr>
        <p:txBody>
          <a:bodyPr>
            <a:normAutofit/>
          </a:bodyPr>
          <a:lstStyle/>
          <a:p>
            <a:r>
              <a:rPr lang="en-US" dirty="0"/>
              <a:t>Run Q test to reject outliers.</a:t>
            </a:r>
          </a:p>
          <a:p>
            <a:r>
              <a:rPr lang="en-CA" dirty="0"/>
              <a:t>More data required.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631427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AnalogousFromDarkSeedLeftStep">
      <a:dk1>
        <a:srgbClr val="000000"/>
      </a:dk1>
      <a:lt1>
        <a:srgbClr val="FFFFFF"/>
      </a:lt1>
      <a:dk2>
        <a:srgbClr val="272441"/>
      </a:dk2>
      <a:lt2>
        <a:srgbClr val="E2E8E7"/>
      </a:lt2>
      <a:accent1>
        <a:srgbClr val="C34D6A"/>
      </a:accent1>
      <a:accent2>
        <a:srgbClr val="B13B8A"/>
      </a:accent2>
      <a:accent3>
        <a:srgbClr val="B94DC3"/>
      </a:accent3>
      <a:accent4>
        <a:srgbClr val="763BB1"/>
      </a:accent4>
      <a:accent5>
        <a:srgbClr val="574DC3"/>
      </a:accent5>
      <a:accent6>
        <a:srgbClr val="3B62B1"/>
      </a:accent6>
      <a:hlink>
        <a:srgbClr val="7A60CA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142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Goudy Old Style</vt:lpstr>
      <vt:lpstr>ClassicFrameVTI</vt:lpstr>
      <vt:lpstr>Predicting gaming price and potential continuation of Franchise using machine learning</vt:lpstr>
      <vt:lpstr>Business problem</vt:lpstr>
      <vt:lpstr>Analysis</vt:lpstr>
      <vt:lpstr>Classification on Potential continuation</vt:lpstr>
      <vt:lpstr>Regression analysis on Pricing</vt:lpstr>
      <vt:lpstr>Regression analysis on Pricing</vt:lpstr>
      <vt:lpstr>Previous rating and Current rating</vt:lpstr>
      <vt:lpstr>Previous rating and Current rating</vt:lpstr>
      <vt:lpstr>Future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gaming price and potential continuation of Franchise using machine learning</dc:title>
  <dc:creator>Roger Zhang</dc:creator>
  <cp:lastModifiedBy>Roger Zhang</cp:lastModifiedBy>
  <cp:revision>8</cp:revision>
  <dcterms:created xsi:type="dcterms:W3CDTF">2020-10-18T03:46:45Z</dcterms:created>
  <dcterms:modified xsi:type="dcterms:W3CDTF">2020-10-18T14:15:47Z</dcterms:modified>
</cp:coreProperties>
</file>