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21"/>
  </p:notesMasterIdLst>
  <p:handoutMasterIdLst>
    <p:handoutMasterId r:id="rId22"/>
  </p:handoutMasterIdLst>
  <p:sldIdLst>
    <p:sldId id="256" r:id="rId5"/>
    <p:sldId id="261" r:id="rId6"/>
    <p:sldId id="257" r:id="rId7"/>
    <p:sldId id="265" r:id="rId8"/>
    <p:sldId id="262" r:id="rId9"/>
    <p:sldId id="263" r:id="rId10"/>
    <p:sldId id="264" r:id="rId11"/>
    <p:sldId id="258" r:id="rId12"/>
    <p:sldId id="267" r:id="rId13"/>
    <p:sldId id="266" r:id="rId14"/>
    <p:sldId id="271" r:id="rId15"/>
    <p:sldId id="259" r:id="rId16"/>
    <p:sldId id="269" r:id="rId17"/>
    <p:sldId id="272" r:id="rId18"/>
    <p:sldId id="274" r:id="rId19"/>
    <p:sldId id="260" r:id="rId2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107BC4-6349-4B3D-ACD1-02FF23759D60}" v="34" dt="2023-10-09T00:04:22.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76" d="100"/>
          <a:sy n="76" d="100"/>
        </p:scale>
        <p:origin x="40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Guptha" userId="0bfea6eb8a58d55a" providerId="LiveId" clId="{B8107BC4-6349-4B3D-ACD1-02FF23759D60}"/>
    <pc:docChg chg="undo custSel addSld delSld modSld sldOrd">
      <pc:chgData name="Rohit Guptha" userId="0bfea6eb8a58d55a" providerId="LiveId" clId="{B8107BC4-6349-4B3D-ACD1-02FF23759D60}" dt="2023-10-09T00:14:14.931" v="17752"/>
      <pc:docMkLst>
        <pc:docMk/>
      </pc:docMkLst>
      <pc:sldChg chg="addSp delSp delDesignElem">
        <pc:chgData name="Rohit Guptha" userId="0bfea6eb8a58d55a" providerId="LiveId" clId="{B8107BC4-6349-4B3D-ACD1-02FF23759D60}" dt="2023-10-08T23:46:01.821" v="15428"/>
        <pc:sldMkLst>
          <pc:docMk/>
          <pc:sldMk cId="834050406" sldId="256"/>
        </pc:sldMkLst>
        <pc:spChg chg="add del">
          <ac:chgData name="Rohit Guptha" userId="0bfea6eb8a58d55a" providerId="LiveId" clId="{B8107BC4-6349-4B3D-ACD1-02FF23759D60}" dt="2023-10-08T23:46:01.821" v="15428"/>
          <ac:spMkLst>
            <pc:docMk/>
            <pc:sldMk cId="834050406" sldId="256"/>
            <ac:spMk id="10" creationId="{6981E6A2-4656-4CFE-9BF4-39D81EE2CA9B}"/>
          </ac:spMkLst>
        </pc:spChg>
      </pc:sldChg>
      <pc:sldChg chg="addSp delSp modSp mod setBg">
        <pc:chgData name="Rohit Guptha" userId="0bfea6eb8a58d55a" providerId="LiveId" clId="{B8107BC4-6349-4B3D-ACD1-02FF23759D60}" dt="2023-10-08T23:46:01.821" v="15428"/>
        <pc:sldMkLst>
          <pc:docMk/>
          <pc:sldMk cId="3424314505" sldId="257"/>
        </pc:sldMkLst>
        <pc:spChg chg="mod ord">
          <ac:chgData name="Rohit Guptha" userId="0bfea6eb8a58d55a" providerId="LiveId" clId="{B8107BC4-6349-4B3D-ACD1-02FF23759D60}" dt="2023-10-08T17:56:35.294" v="4141" actId="1076"/>
          <ac:spMkLst>
            <pc:docMk/>
            <pc:sldMk cId="3424314505" sldId="257"/>
            <ac:spMk id="2" creationId="{9C9DE503-F7C2-4A40-83F4-4DE931E7D9DE}"/>
          </ac:spMkLst>
        </pc:spChg>
        <pc:spChg chg="add mod">
          <ac:chgData name="Rohit Guptha" userId="0bfea6eb8a58d55a" providerId="LiveId" clId="{B8107BC4-6349-4B3D-ACD1-02FF23759D60}" dt="2023-10-08T23:46:01.821" v="15428"/>
          <ac:spMkLst>
            <pc:docMk/>
            <pc:sldMk cId="3424314505" sldId="257"/>
            <ac:spMk id="6" creationId="{52D0EC49-3E5C-803D-053E-76BB5EE64628}"/>
          </ac:spMkLst>
        </pc:spChg>
        <pc:spChg chg="add del">
          <ac:chgData name="Rohit Guptha" userId="0bfea6eb8a58d55a" providerId="LiveId" clId="{B8107BC4-6349-4B3D-ACD1-02FF23759D60}" dt="2023-10-08T17:26:40.822" v="866" actId="26606"/>
          <ac:spMkLst>
            <pc:docMk/>
            <pc:sldMk cId="3424314505" sldId="257"/>
            <ac:spMk id="10" creationId="{93F0ADB5-A0B4-4B01-A8C4-FDC34CE22BD4}"/>
          </ac:spMkLst>
        </pc:spChg>
        <pc:spChg chg="add del">
          <ac:chgData name="Rohit Guptha" userId="0bfea6eb8a58d55a" providerId="LiveId" clId="{B8107BC4-6349-4B3D-ACD1-02FF23759D60}" dt="2023-10-08T17:26:40.822" v="866" actId="26606"/>
          <ac:spMkLst>
            <pc:docMk/>
            <pc:sldMk cId="3424314505" sldId="257"/>
            <ac:spMk id="12" creationId="{AA6D0FDE-0241-4C21-A720-A69475358235}"/>
          </ac:spMkLst>
        </pc:spChg>
        <pc:spChg chg="add del">
          <ac:chgData name="Rohit Guptha" userId="0bfea6eb8a58d55a" providerId="LiveId" clId="{B8107BC4-6349-4B3D-ACD1-02FF23759D60}" dt="2023-10-08T17:26:40.819" v="865" actId="26606"/>
          <ac:spMkLst>
            <pc:docMk/>
            <pc:sldMk cId="3424314505" sldId="257"/>
            <ac:spMk id="17" creationId="{56533F40-045E-4E3D-9243-864CD4E58669}"/>
          </ac:spMkLst>
        </pc:spChg>
        <pc:spChg chg="add del">
          <ac:chgData name="Rohit Guptha" userId="0bfea6eb8a58d55a" providerId="LiveId" clId="{B8107BC4-6349-4B3D-ACD1-02FF23759D60}" dt="2023-10-08T17:26:40.819" v="865" actId="26606"/>
          <ac:spMkLst>
            <pc:docMk/>
            <pc:sldMk cId="3424314505" sldId="257"/>
            <ac:spMk id="19" creationId="{30402EC6-D845-41B3-BEBE-CB34D9BFEA60}"/>
          </ac:spMkLst>
        </pc:spChg>
        <pc:graphicFrameChg chg="del">
          <ac:chgData name="Rohit Guptha" userId="0bfea6eb8a58d55a" providerId="LiveId" clId="{B8107BC4-6349-4B3D-ACD1-02FF23759D60}" dt="2023-10-08T17:19:55.717" v="104" actId="478"/>
          <ac:graphicFrameMkLst>
            <pc:docMk/>
            <pc:sldMk cId="3424314505" sldId="257"/>
            <ac:graphicFrameMk id="5" creationId="{51938B4F-26EE-4238-880D-3CE26A7E4AED}"/>
          </ac:graphicFrameMkLst>
        </pc:graphicFrameChg>
        <pc:picChg chg="mod ord">
          <ac:chgData name="Rohit Guptha" userId="0bfea6eb8a58d55a" providerId="LiveId" clId="{B8107BC4-6349-4B3D-ACD1-02FF23759D60}" dt="2023-10-08T17:56:15.535" v="4126" actId="26606"/>
          <ac:picMkLst>
            <pc:docMk/>
            <pc:sldMk cId="3424314505" sldId="257"/>
            <ac:picMk id="4" creationId="{32F354A1-38C7-4598-A0E1-7A286A3019B8}"/>
          </ac:picMkLst>
        </pc:picChg>
      </pc:sldChg>
      <pc:sldChg chg="addSp delSp modSp mod delDesignElem">
        <pc:chgData name="Rohit Guptha" userId="0bfea6eb8a58d55a" providerId="LiveId" clId="{B8107BC4-6349-4B3D-ACD1-02FF23759D60}" dt="2023-10-08T23:46:01.821" v="15428"/>
        <pc:sldMkLst>
          <pc:docMk/>
          <pc:sldMk cId="4128952323" sldId="258"/>
        </pc:sldMkLst>
        <pc:spChg chg="mod">
          <ac:chgData name="Rohit Guptha" userId="0bfea6eb8a58d55a" providerId="LiveId" clId="{B8107BC4-6349-4B3D-ACD1-02FF23759D60}" dt="2023-10-08T20:01:23.829" v="9093" actId="20577"/>
          <ac:spMkLst>
            <pc:docMk/>
            <pc:sldMk cId="4128952323" sldId="258"/>
            <ac:spMk id="2" creationId="{8EB78894-19E5-4916-B37E-B4A80B9B8D52}"/>
          </ac:spMkLst>
        </pc:spChg>
        <pc:spChg chg="add mod">
          <ac:chgData name="Rohit Guptha" userId="0bfea6eb8a58d55a" providerId="LiveId" clId="{B8107BC4-6349-4B3D-ACD1-02FF23759D60}" dt="2023-10-08T23:46:01.821" v="15428"/>
          <ac:spMkLst>
            <pc:docMk/>
            <pc:sldMk cId="4128952323" sldId="258"/>
            <ac:spMk id="4" creationId="{8BE87ABE-89C4-BD11-5DFC-D152DCBD8564}"/>
          </ac:spMkLst>
        </pc:spChg>
        <pc:spChg chg="add mod">
          <ac:chgData name="Rohit Guptha" userId="0bfea6eb8a58d55a" providerId="LiveId" clId="{B8107BC4-6349-4B3D-ACD1-02FF23759D60}" dt="2023-10-08T22:20:58.239" v="12517" actId="1076"/>
          <ac:spMkLst>
            <pc:docMk/>
            <pc:sldMk cId="4128952323" sldId="258"/>
            <ac:spMk id="8" creationId="{DAA1CE2E-DE0A-3CD3-91B4-6AFF5ED9A245}"/>
          </ac:spMkLst>
        </pc:spChg>
        <pc:spChg chg="add del mod">
          <ac:chgData name="Rohit Guptha" userId="0bfea6eb8a58d55a" providerId="LiveId" clId="{B8107BC4-6349-4B3D-ACD1-02FF23759D60}" dt="2023-10-08T22:20:51.182" v="12514" actId="478"/>
          <ac:spMkLst>
            <pc:docMk/>
            <pc:sldMk cId="4128952323" sldId="258"/>
            <ac:spMk id="9" creationId="{2386F9C6-1347-EFE4-A091-7A2B14FB5774}"/>
          </ac:spMkLst>
        </pc:spChg>
        <pc:spChg chg="add del">
          <ac:chgData name="Rohit Guptha" userId="0bfea6eb8a58d55a" providerId="LiveId" clId="{B8107BC4-6349-4B3D-ACD1-02FF23759D60}" dt="2023-10-08T23:46:01.821" v="15428"/>
          <ac:spMkLst>
            <pc:docMk/>
            <pc:sldMk cId="4128952323" sldId="258"/>
            <ac:spMk id="18" creationId="{0AF33C27-9C85-4B30-9AD7-879D48AFE4FF}"/>
          </ac:spMkLst>
        </pc:spChg>
        <pc:spChg chg="add del">
          <ac:chgData name="Rohit Guptha" userId="0bfea6eb8a58d55a" providerId="LiveId" clId="{B8107BC4-6349-4B3D-ACD1-02FF23759D60}" dt="2023-10-08T23:46:01.821" v="15428"/>
          <ac:spMkLst>
            <pc:docMk/>
            <pc:sldMk cId="4128952323" sldId="258"/>
            <ac:spMk id="20" creationId="{6D5089DD-882D-4413-B8BF-4798BFD84A98}"/>
          </ac:spMkLst>
        </pc:spChg>
        <pc:graphicFrameChg chg="del">
          <ac:chgData name="Rohit Guptha" userId="0bfea6eb8a58d55a" providerId="LiveId" clId="{B8107BC4-6349-4B3D-ACD1-02FF23759D60}" dt="2023-10-08T21:46:37.965" v="9275" actId="478"/>
          <ac:graphicFrameMkLst>
            <pc:docMk/>
            <pc:sldMk cId="4128952323" sldId="258"/>
            <ac:graphicFrameMk id="6" creationId="{553FBC4F-691A-471D-8ADC-EEE7AF67D66D}"/>
          </ac:graphicFrameMkLst>
        </pc:graphicFrameChg>
        <pc:picChg chg="add mod">
          <ac:chgData name="Rohit Guptha" userId="0bfea6eb8a58d55a" providerId="LiveId" clId="{B8107BC4-6349-4B3D-ACD1-02FF23759D60}" dt="2023-10-08T22:21:03.905" v="12519" actId="1076"/>
          <ac:picMkLst>
            <pc:docMk/>
            <pc:sldMk cId="4128952323" sldId="258"/>
            <ac:picMk id="7" creationId="{F37B66D2-220A-E8B2-D1B0-2A7324362734}"/>
          </ac:picMkLst>
        </pc:picChg>
      </pc:sldChg>
      <pc:sldChg chg="addSp delSp modSp mod delDesignElem">
        <pc:chgData name="Rohit Guptha" userId="0bfea6eb8a58d55a" providerId="LiveId" clId="{B8107BC4-6349-4B3D-ACD1-02FF23759D60}" dt="2023-10-08T23:46:01.821" v="15428"/>
        <pc:sldMkLst>
          <pc:docMk/>
          <pc:sldMk cId="2067005262" sldId="259"/>
        </pc:sldMkLst>
        <pc:spChg chg="mod">
          <ac:chgData name="Rohit Guptha" userId="0bfea6eb8a58d55a" providerId="LiveId" clId="{B8107BC4-6349-4B3D-ACD1-02FF23759D60}" dt="2023-10-08T20:03:08.759" v="9154" actId="26606"/>
          <ac:spMkLst>
            <pc:docMk/>
            <pc:sldMk cId="2067005262" sldId="259"/>
            <ac:spMk id="2" creationId="{15115107-5DA3-4397-A1DA-67705DAE1EC2}"/>
          </ac:spMkLst>
        </pc:spChg>
        <pc:spChg chg="add del mod">
          <ac:chgData name="Rohit Guptha" userId="0bfea6eb8a58d55a" providerId="LiveId" clId="{B8107BC4-6349-4B3D-ACD1-02FF23759D60}" dt="2023-10-08T18:53:04.529" v="4582" actId="478"/>
          <ac:spMkLst>
            <pc:docMk/>
            <pc:sldMk cId="2067005262" sldId="259"/>
            <ac:spMk id="4" creationId="{64D89CAC-0807-CC8C-0E23-124178C4A1A5}"/>
          </ac:spMkLst>
        </pc:spChg>
        <pc:spChg chg="del">
          <ac:chgData name="Rohit Guptha" userId="0bfea6eb8a58d55a" providerId="LiveId" clId="{B8107BC4-6349-4B3D-ACD1-02FF23759D60}" dt="2023-10-08T20:03:08.759" v="9154" actId="26606"/>
          <ac:spMkLst>
            <pc:docMk/>
            <pc:sldMk cId="2067005262" sldId="259"/>
            <ac:spMk id="18" creationId="{93F0ADB5-A0B4-4B01-A8C4-FDC34CE22BD4}"/>
          </ac:spMkLst>
        </pc:spChg>
        <pc:spChg chg="del">
          <ac:chgData name="Rohit Guptha" userId="0bfea6eb8a58d55a" providerId="LiveId" clId="{B8107BC4-6349-4B3D-ACD1-02FF23759D60}" dt="2023-10-08T20:03:08.759" v="9154" actId="26606"/>
          <ac:spMkLst>
            <pc:docMk/>
            <pc:sldMk cId="2067005262" sldId="259"/>
            <ac:spMk id="20" creationId="{AA6D0FDE-0241-4C21-A720-A69475358235}"/>
          </ac:spMkLst>
        </pc:spChg>
        <pc:spChg chg="add del">
          <ac:chgData name="Rohit Guptha" userId="0bfea6eb8a58d55a" providerId="LiveId" clId="{B8107BC4-6349-4B3D-ACD1-02FF23759D60}" dt="2023-10-08T23:46:01.821" v="15428"/>
          <ac:spMkLst>
            <pc:docMk/>
            <pc:sldMk cId="2067005262" sldId="259"/>
            <ac:spMk id="25" creationId="{23D9B6CF-87DD-47C7-B38D-7C5353D4DC9D}"/>
          </ac:spMkLst>
        </pc:spChg>
        <pc:spChg chg="add del">
          <ac:chgData name="Rohit Guptha" userId="0bfea6eb8a58d55a" providerId="LiveId" clId="{B8107BC4-6349-4B3D-ACD1-02FF23759D60}" dt="2023-10-08T23:46:01.821" v="15428"/>
          <ac:spMkLst>
            <pc:docMk/>
            <pc:sldMk cId="2067005262" sldId="259"/>
            <ac:spMk id="27" creationId="{EFE2328B-DA12-4B90-BD82-3CCF13AF6C83}"/>
          </ac:spMkLst>
        </pc:spChg>
        <pc:spChg chg="add del">
          <ac:chgData name="Rohit Guptha" userId="0bfea6eb8a58d55a" providerId="LiveId" clId="{B8107BC4-6349-4B3D-ACD1-02FF23759D60}" dt="2023-10-08T23:46:01.821" v="15428"/>
          <ac:spMkLst>
            <pc:docMk/>
            <pc:sldMk cId="2067005262" sldId="259"/>
            <ac:spMk id="29" creationId="{F77FF0B6-332F-4842-A5F8-EA360BD5FF84}"/>
          </ac:spMkLst>
        </pc:spChg>
        <pc:graphicFrameChg chg="del">
          <ac:chgData name="Rohit Guptha" userId="0bfea6eb8a58d55a" providerId="LiveId" clId="{B8107BC4-6349-4B3D-ACD1-02FF23759D60}" dt="2023-10-08T18:53:02.152" v="4581" actId="478"/>
          <ac:graphicFrameMkLst>
            <pc:docMk/>
            <pc:sldMk cId="2067005262" sldId="259"/>
            <ac:graphicFrameMk id="12" creationId="{9472A840-E465-43FB-8B5F-6C6B0A0095C5}"/>
          </ac:graphicFrameMkLst>
        </pc:graphicFrameChg>
        <pc:picChg chg="add mod">
          <ac:chgData name="Rohit Guptha" userId="0bfea6eb8a58d55a" providerId="LiveId" clId="{B8107BC4-6349-4B3D-ACD1-02FF23759D60}" dt="2023-10-08T20:03:08.759" v="9154" actId="26606"/>
          <ac:picMkLst>
            <pc:docMk/>
            <pc:sldMk cId="2067005262" sldId="259"/>
            <ac:picMk id="6" creationId="{4F173CC5-1609-983D-F30E-2163C513C2E8}"/>
          </ac:picMkLst>
        </pc:picChg>
      </pc:sldChg>
      <pc:sldChg chg="modSp mod">
        <pc:chgData name="Rohit Guptha" userId="0bfea6eb8a58d55a" providerId="LiveId" clId="{B8107BC4-6349-4B3D-ACD1-02FF23759D60}" dt="2023-10-09T00:03:51.184" v="16316" actId="20577"/>
        <pc:sldMkLst>
          <pc:docMk/>
          <pc:sldMk cId="2673849116" sldId="260"/>
        </pc:sldMkLst>
        <pc:spChg chg="mod">
          <ac:chgData name="Rohit Guptha" userId="0bfea6eb8a58d55a" providerId="LiveId" clId="{B8107BC4-6349-4B3D-ACD1-02FF23759D60}" dt="2023-10-09T00:03:51.184" v="16316" actId="20577"/>
          <ac:spMkLst>
            <pc:docMk/>
            <pc:sldMk cId="2673849116" sldId="260"/>
            <ac:spMk id="3" creationId="{667D1328-A694-4327-A93A-3D919FD65B27}"/>
          </ac:spMkLst>
        </pc:spChg>
      </pc:sldChg>
      <pc:sldChg chg="add del">
        <pc:chgData name="Rohit Guptha" userId="0bfea6eb8a58d55a" providerId="LiveId" clId="{B8107BC4-6349-4B3D-ACD1-02FF23759D60}" dt="2023-10-08T17:26:25.944" v="861" actId="2890"/>
        <pc:sldMkLst>
          <pc:docMk/>
          <pc:sldMk cId="1669369569" sldId="261"/>
        </pc:sldMkLst>
      </pc:sldChg>
      <pc:sldChg chg="addSp delSp modSp add mod ord delDesignElem">
        <pc:chgData name="Rohit Guptha" userId="0bfea6eb8a58d55a" providerId="LiveId" clId="{B8107BC4-6349-4B3D-ACD1-02FF23759D60}" dt="2023-10-08T23:46:01.821" v="15428"/>
        <pc:sldMkLst>
          <pc:docMk/>
          <pc:sldMk cId="2023352066" sldId="261"/>
        </pc:sldMkLst>
        <pc:spChg chg="mod">
          <ac:chgData name="Rohit Guptha" userId="0bfea6eb8a58d55a" providerId="LiveId" clId="{B8107BC4-6349-4B3D-ACD1-02FF23759D60}" dt="2023-10-08T23:46:01.821" v="15428"/>
          <ac:spMkLst>
            <pc:docMk/>
            <pc:sldMk cId="2023352066" sldId="261"/>
            <ac:spMk id="6" creationId="{52D0EC49-3E5C-803D-053E-76BB5EE64628}"/>
          </ac:spMkLst>
        </pc:spChg>
        <pc:spChg chg="add del">
          <ac:chgData name="Rohit Guptha" userId="0bfea6eb8a58d55a" providerId="LiveId" clId="{B8107BC4-6349-4B3D-ACD1-02FF23759D60}" dt="2023-10-08T23:46:01.821" v="15428"/>
          <ac:spMkLst>
            <pc:docMk/>
            <pc:sldMk cId="2023352066" sldId="261"/>
            <ac:spMk id="10" creationId="{93F0ADB5-A0B4-4B01-A8C4-FDC34CE22BD4}"/>
          </ac:spMkLst>
        </pc:spChg>
        <pc:spChg chg="add del">
          <ac:chgData name="Rohit Guptha" userId="0bfea6eb8a58d55a" providerId="LiveId" clId="{B8107BC4-6349-4B3D-ACD1-02FF23759D60}" dt="2023-10-08T23:46:01.821" v="15428"/>
          <ac:spMkLst>
            <pc:docMk/>
            <pc:sldMk cId="2023352066" sldId="261"/>
            <ac:spMk id="12" creationId="{AA6D0FDE-0241-4C21-A720-A69475358235}"/>
          </ac:spMkLst>
        </pc:spChg>
      </pc:sldChg>
      <pc:sldChg chg="addSp delSp modSp add mod ord setBg setClrOvrMap">
        <pc:chgData name="Rohit Guptha" userId="0bfea6eb8a58d55a" providerId="LiveId" clId="{B8107BC4-6349-4B3D-ACD1-02FF23759D60}" dt="2023-10-08T23:46:01.821" v="15428"/>
        <pc:sldMkLst>
          <pc:docMk/>
          <pc:sldMk cId="2924306969" sldId="262"/>
        </pc:sldMkLst>
        <pc:spChg chg="mod">
          <ac:chgData name="Rohit Guptha" userId="0bfea6eb8a58d55a" providerId="LiveId" clId="{B8107BC4-6349-4B3D-ACD1-02FF23759D60}" dt="2023-10-08T23:46:01.821" v="15428"/>
          <ac:spMkLst>
            <pc:docMk/>
            <pc:sldMk cId="2924306969" sldId="262"/>
            <ac:spMk id="2" creationId="{9C9DE503-F7C2-4A40-83F4-4DE931E7D9DE}"/>
          </ac:spMkLst>
        </pc:spChg>
        <pc:spChg chg="add del mod">
          <ac:chgData name="Rohit Guptha" userId="0bfea6eb8a58d55a" providerId="LiveId" clId="{B8107BC4-6349-4B3D-ACD1-02FF23759D60}" dt="2023-10-08T19:26:27.033" v="6041" actId="478"/>
          <ac:spMkLst>
            <pc:docMk/>
            <pc:sldMk cId="2924306969" sldId="262"/>
            <ac:spMk id="5" creationId="{6FDBBB67-B84F-4067-7F30-66D0CC33D00A}"/>
          </ac:spMkLst>
        </pc:spChg>
        <pc:spChg chg="del mod">
          <ac:chgData name="Rohit Guptha" userId="0bfea6eb8a58d55a" providerId="LiveId" clId="{B8107BC4-6349-4B3D-ACD1-02FF23759D60}" dt="2023-10-08T19:26:21.950" v="6038" actId="478"/>
          <ac:spMkLst>
            <pc:docMk/>
            <pc:sldMk cId="2924306969" sldId="262"/>
            <ac:spMk id="6" creationId="{52D0EC49-3E5C-803D-053E-76BB5EE64628}"/>
          </ac:spMkLst>
        </pc:spChg>
        <pc:spChg chg="add del mod">
          <ac:chgData name="Rohit Guptha" userId="0bfea6eb8a58d55a" providerId="LiveId" clId="{B8107BC4-6349-4B3D-ACD1-02FF23759D60}" dt="2023-10-08T19:28:26.262" v="6064" actId="478"/>
          <ac:spMkLst>
            <pc:docMk/>
            <pc:sldMk cId="2924306969" sldId="262"/>
            <ac:spMk id="9" creationId="{02BC34FD-06A2-2EC7-CAC6-9290B460AA68}"/>
          </ac:spMkLst>
        </pc:spChg>
        <pc:spChg chg="add mod">
          <ac:chgData name="Rohit Guptha" userId="0bfea6eb8a58d55a" providerId="LiveId" clId="{B8107BC4-6349-4B3D-ACD1-02FF23759D60}" dt="2023-10-08T19:32:31.182" v="6739" actId="20577"/>
          <ac:spMkLst>
            <pc:docMk/>
            <pc:sldMk cId="2924306969" sldId="262"/>
            <ac:spMk id="10" creationId="{59B1D33E-2E43-3ABE-7347-607D0EB94731}"/>
          </ac:spMkLst>
        </pc:spChg>
        <pc:spChg chg="add mod">
          <ac:chgData name="Rohit Guptha" userId="0bfea6eb8a58d55a" providerId="LiveId" clId="{B8107BC4-6349-4B3D-ACD1-02FF23759D60}" dt="2023-10-08T23:46:01.821" v="15428"/>
          <ac:spMkLst>
            <pc:docMk/>
            <pc:sldMk cId="2924306969" sldId="262"/>
            <ac:spMk id="11" creationId="{00B09502-BDB6-4287-D42C-3B105E5EF4CC}"/>
          </ac:spMkLst>
        </pc:spChg>
        <pc:picChg chg="add del mod ord">
          <ac:chgData name="Rohit Guptha" userId="0bfea6eb8a58d55a" providerId="LiveId" clId="{B8107BC4-6349-4B3D-ACD1-02FF23759D60}" dt="2023-10-08T19:26:25.171" v="6040" actId="478"/>
          <ac:picMkLst>
            <pc:docMk/>
            <pc:sldMk cId="2924306969" sldId="262"/>
            <ac:picMk id="4" creationId="{32F354A1-38C7-4598-A0E1-7A286A3019B8}"/>
          </ac:picMkLst>
        </pc:picChg>
        <pc:picChg chg="add mod">
          <ac:chgData name="Rohit Guptha" userId="0bfea6eb8a58d55a" providerId="LiveId" clId="{B8107BC4-6349-4B3D-ACD1-02FF23759D60}" dt="2023-10-08T19:32:01.219" v="6693" actId="1076"/>
          <ac:picMkLst>
            <pc:docMk/>
            <pc:sldMk cId="2924306969" sldId="262"/>
            <ac:picMk id="8" creationId="{D6806AE7-F88F-41D8-5542-95F953F7CDFB}"/>
          </ac:picMkLst>
        </pc:picChg>
        <pc:picChg chg="add mod">
          <ac:chgData name="Rohit Guptha" userId="0bfea6eb8a58d55a" providerId="LiveId" clId="{B8107BC4-6349-4B3D-ACD1-02FF23759D60}" dt="2023-10-08T19:33:58.773" v="6761" actId="1076"/>
          <ac:picMkLst>
            <pc:docMk/>
            <pc:sldMk cId="2924306969" sldId="262"/>
            <ac:picMk id="13" creationId="{D1E877F4-6889-9A94-C584-A761AC4687CD}"/>
          </ac:picMkLst>
        </pc:picChg>
      </pc:sldChg>
      <pc:sldChg chg="addSp delSp modSp add mod ord setBg setClrOvrMap delDesignElem">
        <pc:chgData name="Rohit Guptha" userId="0bfea6eb8a58d55a" providerId="LiveId" clId="{B8107BC4-6349-4B3D-ACD1-02FF23759D60}" dt="2023-10-08T23:46:01.821" v="15428"/>
        <pc:sldMkLst>
          <pc:docMk/>
          <pc:sldMk cId="1024452252" sldId="263"/>
        </pc:sldMkLst>
        <pc:spChg chg="mod">
          <ac:chgData name="Rohit Guptha" userId="0bfea6eb8a58d55a" providerId="LiveId" clId="{B8107BC4-6349-4B3D-ACD1-02FF23759D60}" dt="2023-10-08T19:05:43.131" v="4601" actId="26606"/>
          <ac:spMkLst>
            <pc:docMk/>
            <pc:sldMk cId="1024452252" sldId="263"/>
            <ac:spMk id="2" creationId="{9C9DE503-F7C2-4A40-83F4-4DE931E7D9DE}"/>
          </ac:spMkLst>
        </pc:spChg>
        <pc:spChg chg="mod ord">
          <ac:chgData name="Rohit Guptha" userId="0bfea6eb8a58d55a" providerId="LiveId" clId="{B8107BC4-6349-4B3D-ACD1-02FF23759D60}" dt="2023-10-08T19:10:15.446" v="5644" actId="20577"/>
          <ac:spMkLst>
            <pc:docMk/>
            <pc:sldMk cId="1024452252" sldId="263"/>
            <ac:spMk id="6" creationId="{52D0EC49-3E5C-803D-053E-76BB5EE64628}"/>
          </ac:spMkLst>
        </pc:spChg>
        <pc:spChg chg="add del">
          <ac:chgData name="Rohit Guptha" userId="0bfea6eb8a58d55a" providerId="LiveId" clId="{B8107BC4-6349-4B3D-ACD1-02FF23759D60}" dt="2023-10-08T19:05:43.131" v="4601" actId="26606"/>
          <ac:spMkLst>
            <pc:docMk/>
            <pc:sldMk cId="1024452252" sldId="263"/>
            <ac:spMk id="11" creationId="{C7EC7370-FF9F-4131-8812-2123F5D9D48E}"/>
          </ac:spMkLst>
        </pc:spChg>
        <pc:spChg chg="add del">
          <ac:chgData name="Rohit Guptha" userId="0bfea6eb8a58d55a" providerId="LiveId" clId="{B8107BC4-6349-4B3D-ACD1-02FF23759D60}" dt="2023-10-08T19:05:43.131" v="4601" actId="26606"/>
          <ac:spMkLst>
            <pc:docMk/>
            <pc:sldMk cId="1024452252" sldId="263"/>
            <ac:spMk id="13" creationId="{A3377563-4FF6-4DD0-B84A-CFBB8D783192}"/>
          </ac:spMkLst>
        </pc:spChg>
        <pc:spChg chg="add del">
          <ac:chgData name="Rohit Guptha" userId="0bfea6eb8a58d55a" providerId="LiveId" clId="{B8107BC4-6349-4B3D-ACD1-02FF23759D60}" dt="2023-10-08T23:46:01.821" v="15428"/>
          <ac:spMkLst>
            <pc:docMk/>
            <pc:sldMk cId="1024452252" sldId="263"/>
            <ac:spMk id="18" creationId="{A99FE660-E3DF-47E7-962D-66C6F6CE0D81}"/>
          </ac:spMkLst>
        </pc:spChg>
        <pc:spChg chg="add del">
          <ac:chgData name="Rohit Guptha" userId="0bfea6eb8a58d55a" providerId="LiveId" clId="{B8107BC4-6349-4B3D-ACD1-02FF23759D60}" dt="2023-10-08T23:46:01.821" v="15428"/>
          <ac:spMkLst>
            <pc:docMk/>
            <pc:sldMk cId="1024452252" sldId="263"/>
            <ac:spMk id="20" creationId="{38C29FEE-8E8F-43D5-AD23-EB4060B4D943}"/>
          </ac:spMkLst>
        </pc:spChg>
        <pc:picChg chg="del mod ord">
          <ac:chgData name="Rohit Guptha" userId="0bfea6eb8a58d55a" providerId="LiveId" clId="{B8107BC4-6349-4B3D-ACD1-02FF23759D60}" dt="2023-10-08T19:05:35.488" v="4598" actId="478"/>
          <ac:picMkLst>
            <pc:docMk/>
            <pc:sldMk cId="1024452252" sldId="263"/>
            <ac:picMk id="4" creationId="{32F354A1-38C7-4598-A0E1-7A286A3019B8}"/>
          </ac:picMkLst>
        </pc:picChg>
        <pc:picChg chg="add mod">
          <ac:chgData name="Rohit Guptha" userId="0bfea6eb8a58d55a" providerId="LiveId" clId="{B8107BC4-6349-4B3D-ACD1-02FF23759D60}" dt="2023-10-08T19:05:43.131" v="4601" actId="26606"/>
          <ac:picMkLst>
            <pc:docMk/>
            <pc:sldMk cId="1024452252" sldId="263"/>
            <ac:picMk id="5" creationId="{6C9F9C61-2AA6-E7BF-3E83-BC96FAE2ECDD}"/>
          </ac:picMkLst>
        </pc:picChg>
      </pc:sldChg>
      <pc:sldChg chg="addSp delSp modSp add mod delDesignElem">
        <pc:chgData name="Rohit Guptha" userId="0bfea6eb8a58d55a" providerId="LiveId" clId="{B8107BC4-6349-4B3D-ACD1-02FF23759D60}" dt="2023-10-08T23:46:01.821" v="15428"/>
        <pc:sldMkLst>
          <pc:docMk/>
          <pc:sldMk cId="1533335374" sldId="264"/>
        </pc:sldMkLst>
        <pc:spChg chg="mod ord">
          <ac:chgData name="Rohit Guptha" userId="0bfea6eb8a58d55a" providerId="LiveId" clId="{B8107BC4-6349-4B3D-ACD1-02FF23759D60}" dt="2023-10-08T19:23:24.614" v="5708" actId="20577"/>
          <ac:spMkLst>
            <pc:docMk/>
            <pc:sldMk cId="1533335374" sldId="264"/>
            <ac:spMk id="2" creationId="{9C9DE503-F7C2-4A40-83F4-4DE931E7D9DE}"/>
          </ac:spMkLst>
        </pc:spChg>
        <pc:spChg chg="mod">
          <ac:chgData name="Rohit Guptha" userId="0bfea6eb8a58d55a" providerId="LiveId" clId="{B8107BC4-6349-4B3D-ACD1-02FF23759D60}" dt="2023-10-08T19:44:47.477" v="8163" actId="20577"/>
          <ac:spMkLst>
            <pc:docMk/>
            <pc:sldMk cId="1533335374" sldId="264"/>
            <ac:spMk id="6" creationId="{52D0EC49-3E5C-803D-053E-76BB5EE64628}"/>
          </ac:spMkLst>
        </pc:spChg>
        <pc:spChg chg="add del">
          <ac:chgData name="Rohit Guptha" userId="0bfea6eb8a58d55a" providerId="LiveId" clId="{B8107BC4-6349-4B3D-ACD1-02FF23759D60}" dt="2023-10-08T19:19:58.357" v="5648" actId="26606"/>
          <ac:spMkLst>
            <pc:docMk/>
            <pc:sldMk cId="1533335374" sldId="264"/>
            <ac:spMk id="18" creationId="{A99FE660-E3DF-47E7-962D-66C6F6CE0D81}"/>
          </ac:spMkLst>
        </pc:spChg>
        <pc:spChg chg="add del">
          <ac:chgData name="Rohit Guptha" userId="0bfea6eb8a58d55a" providerId="LiveId" clId="{B8107BC4-6349-4B3D-ACD1-02FF23759D60}" dt="2023-10-08T19:19:58.357" v="5648" actId="26606"/>
          <ac:spMkLst>
            <pc:docMk/>
            <pc:sldMk cId="1533335374" sldId="264"/>
            <ac:spMk id="20" creationId="{38C29FEE-8E8F-43D5-AD23-EB4060B4D943}"/>
          </ac:spMkLst>
        </pc:spChg>
        <pc:spChg chg="add del">
          <ac:chgData name="Rohit Guptha" userId="0bfea6eb8a58d55a" providerId="LiveId" clId="{B8107BC4-6349-4B3D-ACD1-02FF23759D60}" dt="2023-10-08T19:19:58.357" v="5647" actId="26606"/>
          <ac:spMkLst>
            <pc:docMk/>
            <pc:sldMk cId="1533335374" sldId="264"/>
            <ac:spMk id="25" creationId="{1660E788-AFA9-4A1B-9991-6AA74632A15B}"/>
          </ac:spMkLst>
        </pc:spChg>
        <pc:spChg chg="add del">
          <ac:chgData name="Rohit Guptha" userId="0bfea6eb8a58d55a" providerId="LiveId" clId="{B8107BC4-6349-4B3D-ACD1-02FF23759D60}" dt="2023-10-08T19:19:58.357" v="5647" actId="26606"/>
          <ac:spMkLst>
            <pc:docMk/>
            <pc:sldMk cId="1533335374" sldId="264"/>
            <ac:spMk id="27" creationId="{867D4867-5BA7-4462-B2F6-A23F4A622AA7}"/>
          </ac:spMkLst>
        </pc:spChg>
        <pc:spChg chg="add del">
          <ac:chgData name="Rohit Guptha" userId="0bfea6eb8a58d55a" providerId="LiveId" clId="{B8107BC4-6349-4B3D-ACD1-02FF23759D60}" dt="2023-10-08T23:46:01.821" v="15428"/>
          <ac:spMkLst>
            <pc:docMk/>
            <pc:sldMk cId="1533335374" sldId="264"/>
            <ac:spMk id="29" creationId="{1660E788-AFA9-4A1B-9991-6AA74632A15B}"/>
          </ac:spMkLst>
        </pc:spChg>
        <pc:spChg chg="add del">
          <ac:chgData name="Rohit Guptha" userId="0bfea6eb8a58d55a" providerId="LiveId" clId="{B8107BC4-6349-4B3D-ACD1-02FF23759D60}" dt="2023-10-08T23:46:01.821" v="15428"/>
          <ac:spMkLst>
            <pc:docMk/>
            <pc:sldMk cId="1533335374" sldId="264"/>
            <ac:spMk id="30" creationId="{867D4867-5BA7-4462-B2F6-A23F4A622AA7}"/>
          </ac:spMkLst>
        </pc:spChg>
        <pc:picChg chg="add mod">
          <ac:chgData name="Rohit Guptha" userId="0bfea6eb8a58d55a" providerId="LiveId" clId="{B8107BC4-6349-4B3D-ACD1-02FF23759D60}" dt="2023-10-08T19:22:44.932" v="5662" actId="1076"/>
          <ac:picMkLst>
            <pc:docMk/>
            <pc:sldMk cId="1533335374" sldId="264"/>
            <ac:picMk id="4" creationId="{98B3B899-F8DB-3880-DE1F-9B5400CAD9B7}"/>
          </ac:picMkLst>
        </pc:picChg>
        <pc:picChg chg="del mod ord">
          <ac:chgData name="Rohit Guptha" userId="0bfea6eb8a58d55a" providerId="LiveId" clId="{B8107BC4-6349-4B3D-ACD1-02FF23759D60}" dt="2023-10-08T19:20:03.362" v="5649" actId="478"/>
          <ac:picMkLst>
            <pc:docMk/>
            <pc:sldMk cId="1533335374" sldId="264"/>
            <ac:picMk id="5" creationId="{6C9F9C61-2AA6-E7BF-3E83-BC96FAE2ECDD}"/>
          </ac:picMkLst>
        </pc:picChg>
        <pc:picChg chg="add mod">
          <ac:chgData name="Rohit Guptha" userId="0bfea6eb8a58d55a" providerId="LiveId" clId="{B8107BC4-6349-4B3D-ACD1-02FF23759D60}" dt="2023-10-08T19:23:07.678" v="5672" actId="1440"/>
          <ac:picMkLst>
            <pc:docMk/>
            <pc:sldMk cId="1533335374" sldId="264"/>
            <ac:picMk id="8" creationId="{A814B262-A56F-75B5-89B7-18E52C4C4F05}"/>
          </ac:picMkLst>
        </pc:picChg>
      </pc:sldChg>
      <pc:sldChg chg="addSp delSp modSp add mod ord">
        <pc:chgData name="Rohit Guptha" userId="0bfea6eb8a58d55a" providerId="LiveId" clId="{B8107BC4-6349-4B3D-ACD1-02FF23759D60}" dt="2023-10-08T19:59:28.122" v="9053" actId="20577"/>
        <pc:sldMkLst>
          <pc:docMk/>
          <pc:sldMk cId="3564960224" sldId="265"/>
        </pc:sldMkLst>
        <pc:spChg chg="mod">
          <ac:chgData name="Rohit Guptha" userId="0bfea6eb8a58d55a" providerId="LiveId" clId="{B8107BC4-6349-4B3D-ACD1-02FF23759D60}" dt="2023-10-08T19:45:46.731" v="8243" actId="20577"/>
          <ac:spMkLst>
            <pc:docMk/>
            <pc:sldMk cId="3564960224" sldId="265"/>
            <ac:spMk id="2" creationId="{9C9DE503-F7C2-4A40-83F4-4DE931E7D9DE}"/>
          </ac:spMkLst>
        </pc:spChg>
        <pc:spChg chg="mod">
          <ac:chgData name="Rohit Guptha" userId="0bfea6eb8a58d55a" providerId="LiveId" clId="{B8107BC4-6349-4B3D-ACD1-02FF23759D60}" dt="2023-10-08T19:58:03.954" v="8821" actId="1076"/>
          <ac:spMkLst>
            <pc:docMk/>
            <pc:sldMk cId="3564960224" sldId="265"/>
            <ac:spMk id="10" creationId="{59B1D33E-2E43-3ABE-7347-607D0EB94731}"/>
          </ac:spMkLst>
        </pc:spChg>
        <pc:spChg chg="del mod">
          <ac:chgData name="Rohit Guptha" userId="0bfea6eb8a58d55a" providerId="LiveId" clId="{B8107BC4-6349-4B3D-ACD1-02FF23759D60}" dt="2023-10-08T19:49:19.256" v="8262" actId="478"/>
          <ac:spMkLst>
            <pc:docMk/>
            <pc:sldMk cId="3564960224" sldId="265"/>
            <ac:spMk id="11" creationId="{00B09502-BDB6-4287-D42C-3B105E5EF4CC}"/>
          </ac:spMkLst>
        </pc:spChg>
        <pc:spChg chg="add mod">
          <ac:chgData name="Rohit Guptha" userId="0bfea6eb8a58d55a" providerId="LiveId" clId="{B8107BC4-6349-4B3D-ACD1-02FF23759D60}" dt="2023-10-08T19:59:28.122" v="9053" actId="20577"/>
          <ac:spMkLst>
            <pc:docMk/>
            <pc:sldMk cId="3564960224" sldId="265"/>
            <ac:spMk id="14" creationId="{FC49DFBE-A6A8-5D64-03AB-0E03F093A8F9}"/>
          </ac:spMkLst>
        </pc:spChg>
        <pc:picChg chg="add mod">
          <ac:chgData name="Rohit Guptha" userId="0bfea6eb8a58d55a" providerId="LiveId" clId="{B8107BC4-6349-4B3D-ACD1-02FF23759D60}" dt="2023-10-08T19:49:25.468" v="8264" actId="1076"/>
          <ac:picMkLst>
            <pc:docMk/>
            <pc:sldMk cId="3564960224" sldId="265"/>
            <ac:picMk id="5" creationId="{C20EAB36-D607-6445-E8CD-1183E73D908C}"/>
          </ac:picMkLst>
        </pc:picChg>
        <pc:picChg chg="add mod">
          <ac:chgData name="Rohit Guptha" userId="0bfea6eb8a58d55a" providerId="LiveId" clId="{B8107BC4-6349-4B3D-ACD1-02FF23759D60}" dt="2023-10-08T19:49:26.789" v="8265" actId="1076"/>
          <ac:picMkLst>
            <pc:docMk/>
            <pc:sldMk cId="3564960224" sldId="265"/>
            <ac:picMk id="7" creationId="{56AE12C8-5919-4390-8A98-83FDDB93604F}"/>
          </ac:picMkLst>
        </pc:picChg>
        <pc:picChg chg="del">
          <ac:chgData name="Rohit Guptha" userId="0bfea6eb8a58d55a" providerId="LiveId" clId="{B8107BC4-6349-4B3D-ACD1-02FF23759D60}" dt="2023-10-08T19:47:10.454" v="8244" actId="478"/>
          <ac:picMkLst>
            <pc:docMk/>
            <pc:sldMk cId="3564960224" sldId="265"/>
            <ac:picMk id="8" creationId="{D6806AE7-F88F-41D8-5542-95F953F7CDFB}"/>
          </ac:picMkLst>
        </pc:picChg>
        <pc:picChg chg="add mod">
          <ac:chgData name="Rohit Guptha" userId="0bfea6eb8a58d55a" providerId="LiveId" clId="{B8107BC4-6349-4B3D-ACD1-02FF23759D60}" dt="2023-10-08T19:58:41.363" v="8824" actId="1076"/>
          <ac:picMkLst>
            <pc:docMk/>
            <pc:sldMk cId="3564960224" sldId="265"/>
            <ac:picMk id="12" creationId="{7B2F6AA7-276E-5965-E3B1-8824A364727B}"/>
          </ac:picMkLst>
        </pc:picChg>
        <pc:picChg chg="del">
          <ac:chgData name="Rohit Guptha" userId="0bfea6eb8a58d55a" providerId="LiveId" clId="{B8107BC4-6349-4B3D-ACD1-02FF23759D60}" dt="2023-10-08T19:47:25.883" v="8252" actId="478"/>
          <ac:picMkLst>
            <pc:docMk/>
            <pc:sldMk cId="3564960224" sldId="265"/>
            <ac:picMk id="13" creationId="{D1E877F4-6889-9A94-C584-A761AC4687CD}"/>
          </ac:picMkLst>
        </pc:picChg>
      </pc:sldChg>
      <pc:sldChg chg="addSp delSp modSp add mod ord delDesignElem">
        <pc:chgData name="Rohit Guptha" userId="0bfea6eb8a58d55a" providerId="LiveId" clId="{B8107BC4-6349-4B3D-ACD1-02FF23759D60}" dt="2023-10-08T23:46:01.821" v="15428"/>
        <pc:sldMkLst>
          <pc:docMk/>
          <pc:sldMk cId="11085315" sldId="266"/>
        </pc:sldMkLst>
        <pc:spChg chg="mod">
          <ac:chgData name="Rohit Guptha" userId="0bfea6eb8a58d55a" providerId="LiveId" clId="{B8107BC4-6349-4B3D-ACD1-02FF23759D60}" dt="2023-10-08T20:01:48.585" v="9132" actId="20577"/>
          <ac:spMkLst>
            <pc:docMk/>
            <pc:sldMk cId="11085315" sldId="266"/>
            <ac:spMk id="2" creationId="{15115107-5DA3-4397-A1DA-67705DAE1EC2}"/>
          </ac:spMkLst>
        </pc:spChg>
        <pc:spChg chg="add mod">
          <ac:chgData name="Rohit Guptha" userId="0bfea6eb8a58d55a" providerId="LiveId" clId="{B8107BC4-6349-4B3D-ACD1-02FF23759D60}" dt="2023-10-08T23:01:05.649" v="15233" actId="14100"/>
          <ac:spMkLst>
            <pc:docMk/>
            <pc:sldMk cId="11085315" sldId="266"/>
            <ac:spMk id="3" creationId="{38DB7D0C-EF7D-7394-9E94-CD9CA1BDB94C}"/>
          </ac:spMkLst>
        </pc:spChg>
        <pc:spChg chg="add mod">
          <ac:chgData name="Rohit Guptha" userId="0bfea6eb8a58d55a" providerId="LiveId" clId="{B8107BC4-6349-4B3D-ACD1-02FF23759D60}" dt="2023-10-08T23:04:40.369" v="15287" actId="1076"/>
          <ac:spMkLst>
            <pc:docMk/>
            <pc:sldMk cId="11085315" sldId="266"/>
            <ac:spMk id="9" creationId="{DF1CD25C-5011-0686-0680-2E3AE70DE401}"/>
          </ac:spMkLst>
        </pc:spChg>
        <pc:spChg chg="add del mod">
          <ac:chgData name="Rohit Guptha" userId="0bfea6eb8a58d55a" providerId="LiveId" clId="{B8107BC4-6349-4B3D-ACD1-02FF23759D60}" dt="2023-10-08T23:07:33.188" v="15294" actId="478"/>
          <ac:spMkLst>
            <pc:docMk/>
            <pc:sldMk cId="11085315" sldId="266"/>
            <ac:spMk id="10" creationId="{5A91207A-C716-AF86-1EE4-7477AE660C27}"/>
          </ac:spMkLst>
        </pc:spChg>
        <pc:spChg chg="add del">
          <ac:chgData name="Rohit Guptha" userId="0bfea6eb8a58d55a" providerId="LiveId" clId="{B8107BC4-6349-4B3D-ACD1-02FF23759D60}" dt="2023-10-08T23:46:01.821" v="15428"/>
          <ac:spMkLst>
            <pc:docMk/>
            <pc:sldMk cId="11085315" sldId="266"/>
            <ac:spMk id="18" creationId="{93F0ADB5-A0B4-4B01-A8C4-FDC34CE22BD4}"/>
          </ac:spMkLst>
        </pc:spChg>
        <pc:spChg chg="add del">
          <ac:chgData name="Rohit Guptha" userId="0bfea6eb8a58d55a" providerId="LiveId" clId="{B8107BC4-6349-4B3D-ACD1-02FF23759D60}" dt="2023-10-08T23:46:01.821" v="15428"/>
          <ac:spMkLst>
            <pc:docMk/>
            <pc:sldMk cId="11085315" sldId="266"/>
            <ac:spMk id="20" creationId="{AA6D0FDE-0241-4C21-A720-A69475358235}"/>
          </ac:spMkLst>
        </pc:spChg>
        <pc:picChg chg="add mod">
          <ac:chgData name="Rohit Guptha" userId="0bfea6eb8a58d55a" providerId="LiveId" clId="{B8107BC4-6349-4B3D-ACD1-02FF23759D60}" dt="2023-10-08T23:01:30.892" v="15236" actId="1440"/>
          <ac:picMkLst>
            <pc:docMk/>
            <pc:sldMk cId="11085315" sldId="266"/>
            <ac:picMk id="5" creationId="{EA546301-8F27-6735-B187-B3EEFBE54668}"/>
          </ac:picMkLst>
        </pc:picChg>
        <pc:picChg chg="del">
          <ac:chgData name="Rohit Guptha" userId="0bfea6eb8a58d55a" providerId="LiveId" clId="{B8107BC4-6349-4B3D-ACD1-02FF23759D60}" dt="2023-10-08T22:47:46.079" v="14061" actId="478"/>
          <ac:picMkLst>
            <pc:docMk/>
            <pc:sldMk cId="11085315" sldId="266"/>
            <ac:picMk id="6" creationId="{4F173CC5-1609-983D-F30E-2163C513C2E8}"/>
          </ac:picMkLst>
        </pc:picChg>
        <pc:picChg chg="add mod">
          <ac:chgData name="Rohit Guptha" userId="0bfea6eb8a58d55a" providerId="LiveId" clId="{B8107BC4-6349-4B3D-ACD1-02FF23759D60}" dt="2023-10-08T23:07:35.518" v="15295" actId="1076"/>
          <ac:picMkLst>
            <pc:docMk/>
            <pc:sldMk cId="11085315" sldId="266"/>
            <ac:picMk id="8" creationId="{D9B47BBC-EFAB-026E-75A2-C4E8EC38F420}"/>
          </ac:picMkLst>
        </pc:picChg>
      </pc:sldChg>
      <pc:sldChg chg="addSp delSp modSp add mod delDesignElem">
        <pc:chgData name="Rohit Guptha" userId="0bfea6eb8a58d55a" providerId="LiveId" clId="{B8107BC4-6349-4B3D-ACD1-02FF23759D60}" dt="2023-10-08T23:46:01.821" v="15428"/>
        <pc:sldMkLst>
          <pc:docMk/>
          <pc:sldMk cId="4030799183" sldId="267"/>
        </pc:sldMkLst>
        <pc:spChg chg="add mod">
          <ac:chgData name="Rohit Guptha" userId="0bfea6eb8a58d55a" providerId="LiveId" clId="{B8107BC4-6349-4B3D-ACD1-02FF23759D60}" dt="2023-10-08T22:34:02.847" v="13810" actId="1076"/>
          <ac:spMkLst>
            <pc:docMk/>
            <pc:sldMk cId="4030799183" sldId="267"/>
            <ac:spMk id="4" creationId="{0B407A0F-F5EE-AFD6-3B08-B3C2790AA24C}"/>
          </ac:spMkLst>
        </pc:spChg>
        <pc:spChg chg="add mod">
          <ac:chgData name="Rohit Guptha" userId="0bfea6eb8a58d55a" providerId="LiveId" clId="{B8107BC4-6349-4B3D-ACD1-02FF23759D60}" dt="2023-10-08T23:46:01.821" v="15428"/>
          <ac:spMkLst>
            <pc:docMk/>
            <pc:sldMk cId="4030799183" sldId="267"/>
            <ac:spMk id="8" creationId="{AA2D775B-43DB-B656-4323-6CD40B67EF77}"/>
          </ac:spMkLst>
        </pc:spChg>
        <pc:spChg chg="add mod">
          <ac:chgData name="Rohit Guptha" userId="0bfea6eb8a58d55a" providerId="LiveId" clId="{B8107BC4-6349-4B3D-ACD1-02FF23759D60}" dt="2023-10-08T23:00:52.119" v="15232" actId="1076"/>
          <ac:spMkLst>
            <pc:docMk/>
            <pc:sldMk cId="4030799183" sldId="267"/>
            <ac:spMk id="11" creationId="{4AB2FD8E-6CA4-0642-F6A2-1A62AA4BE292}"/>
          </ac:spMkLst>
        </pc:spChg>
        <pc:spChg chg="add del">
          <ac:chgData name="Rohit Guptha" userId="0bfea6eb8a58d55a" providerId="LiveId" clId="{B8107BC4-6349-4B3D-ACD1-02FF23759D60}" dt="2023-10-08T23:46:01.821" v="15428"/>
          <ac:spMkLst>
            <pc:docMk/>
            <pc:sldMk cId="4030799183" sldId="267"/>
            <ac:spMk id="18" creationId="{0AF33C27-9C85-4B30-9AD7-879D48AFE4FF}"/>
          </ac:spMkLst>
        </pc:spChg>
        <pc:spChg chg="add del">
          <ac:chgData name="Rohit Guptha" userId="0bfea6eb8a58d55a" providerId="LiveId" clId="{B8107BC4-6349-4B3D-ACD1-02FF23759D60}" dt="2023-10-08T23:46:01.821" v="15428"/>
          <ac:spMkLst>
            <pc:docMk/>
            <pc:sldMk cId="4030799183" sldId="267"/>
            <ac:spMk id="20" creationId="{6D5089DD-882D-4413-B8BF-4798BFD84A98}"/>
          </ac:spMkLst>
        </pc:spChg>
        <pc:graphicFrameChg chg="del">
          <ac:chgData name="Rohit Guptha" userId="0bfea6eb8a58d55a" providerId="LiveId" clId="{B8107BC4-6349-4B3D-ACD1-02FF23759D60}" dt="2023-10-08T22:21:08.654" v="12520" actId="478"/>
          <ac:graphicFrameMkLst>
            <pc:docMk/>
            <pc:sldMk cId="4030799183" sldId="267"/>
            <ac:graphicFrameMk id="6" creationId="{553FBC4F-691A-471D-8ADC-EEE7AF67D66D}"/>
          </ac:graphicFrameMkLst>
        </pc:graphicFrameChg>
        <pc:picChg chg="add mod">
          <ac:chgData name="Rohit Guptha" userId="0bfea6eb8a58d55a" providerId="LiveId" clId="{B8107BC4-6349-4B3D-ACD1-02FF23759D60}" dt="2023-10-08T22:33:03.395" v="13776" actId="1076"/>
          <ac:picMkLst>
            <pc:docMk/>
            <pc:sldMk cId="4030799183" sldId="267"/>
            <ac:picMk id="7" creationId="{F1166388-C436-78DF-D93B-6EC5BAE16A08}"/>
          </ac:picMkLst>
        </pc:picChg>
        <pc:picChg chg="add mod">
          <ac:chgData name="Rohit Guptha" userId="0bfea6eb8a58d55a" providerId="LiveId" clId="{B8107BC4-6349-4B3D-ACD1-02FF23759D60}" dt="2023-10-08T23:00:47.855" v="15231" actId="1076"/>
          <ac:picMkLst>
            <pc:docMk/>
            <pc:sldMk cId="4030799183" sldId="267"/>
            <ac:picMk id="10" creationId="{DBCBF7CC-B547-2E1B-8035-EC68071C9870}"/>
          </ac:picMkLst>
        </pc:picChg>
      </pc:sldChg>
      <pc:sldChg chg="add del">
        <pc:chgData name="Rohit Guptha" userId="0bfea6eb8a58d55a" providerId="LiveId" clId="{B8107BC4-6349-4B3D-ACD1-02FF23759D60}" dt="2023-10-08T22:55:52.498" v="14671" actId="2696"/>
        <pc:sldMkLst>
          <pc:docMk/>
          <pc:sldMk cId="2917147885" sldId="268"/>
        </pc:sldMkLst>
      </pc:sldChg>
      <pc:sldChg chg="addSp delSp modSp add mod delDesignElem">
        <pc:chgData name="Rohit Guptha" userId="0bfea6eb8a58d55a" providerId="LiveId" clId="{B8107BC4-6349-4B3D-ACD1-02FF23759D60}" dt="2023-10-08T23:46:01.821" v="15428"/>
        <pc:sldMkLst>
          <pc:docMk/>
          <pc:sldMk cId="3305564775" sldId="269"/>
        </pc:sldMkLst>
        <pc:spChg chg="mod">
          <ac:chgData name="Rohit Guptha" userId="0bfea6eb8a58d55a" providerId="LiveId" clId="{B8107BC4-6349-4B3D-ACD1-02FF23759D60}" dt="2023-10-08T23:15:32.757" v="15298" actId="26606"/>
          <ac:spMkLst>
            <pc:docMk/>
            <pc:sldMk cId="3305564775" sldId="269"/>
            <ac:spMk id="2" creationId="{15115107-5DA3-4397-A1DA-67705DAE1EC2}"/>
          </ac:spMkLst>
        </pc:spChg>
        <pc:spChg chg="del">
          <ac:chgData name="Rohit Guptha" userId="0bfea6eb8a58d55a" providerId="LiveId" clId="{B8107BC4-6349-4B3D-ACD1-02FF23759D60}" dt="2023-10-08T23:15:32.757" v="15298" actId="26606"/>
          <ac:spMkLst>
            <pc:docMk/>
            <pc:sldMk cId="3305564775" sldId="269"/>
            <ac:spMk id="25" creationId="{23D9B6CF-87DD-47C7-B38D-7C5353D4DC9D}"/>
          </ac:spMkLst>
        </pc:spChg>
        <pc:spChg chg="del">
          <ac:chgData name="Rohit Guptha" userId="0bfea6eb8a58d55a" providerId="LiveId" clId="{B8107BC4-6349-4B3D-ACD1-02FF23759D60}" dt="2023-10-08T23:15:32.757" v="15298" actId="26606"/>
          <ac:spMkLst>
            <pc:docMk/>
            <pc:sldMk cId="3305564775" sldId="269"/>
            <ac:spMk id="27" creationId="{EFE2328B-DA12-4B90-BD82-3CCF13AF6C83}"/>
          </ac:spMkLst>
        </pc:spChg>
        <pc:spChg chg="del">
          <ac:chgData name="Rohit Guptha" userId="0bfea6eb8a58d55a" providerId="LiveId" clId="{B8107BC4-6349-4B3D-ACD1-02FF23759D60}" dt="2023-10-08T23:15:32.757" v="15298" actId="26606"/>
          <ac:spMkLst>
            <pc:docMk/>
            <pc:sldMk cId="3305564775" sldId="269"/>
            <ac:spMk id="29" creationId="{F77FF0B6-332F-4842-A5F8-EA360BD5FF84}"/>
          </ac:spMkLst>
        </pc:spChg>
        <pc:spChg chg="add del">
          <ac:chgData name="Rohit Guptha" userId="0bfea6eb8a58d55a" providerId="LiveId" clId="{B8107BC4-6349-4B3D-ACD1-02FF23759D60}" dt="2023-10-08T23:46:01.821" v="15428"/>
          <ac:spMkLst>
            <pc:docMk/>
            <pc:sldMk cId="3305564775" sldId="269"/>
            <ac:spMk id="34" creationId="{23D9B6CF-87DD-47C7-B38D-7C5353D4DC9D}"/>
          </ac:spMkLst>
        </pc:spChg>
        <pc:spChg chg="add del">
          <ac:chgData name="Rohit Guptha" userId="0bfea6eb8a58d55a" providerId="LiveId" clId="{B8107BC4-6349-4B3D-ACD1-02FF23759D60}" dt="2023-10-08T23:46:01.821" v="15428"/>
          <ac:spMkLst>
            <pc:docMk/>
            <pc:sldMk cId="3305564775" sldId="269"/>
            <ac:spMk id="36" creationId="{EFE2328B-DA12-4B90-BD82-3CCF13AF6C83}"/>
          </ac:spMkLst>
        </pc:spChg>
        <pc:spChg chg="add del">
          <ac:chgData name="Rohit Guptha" userId="0bfea6eb8a58d55a" providerId="LiveId" clId="{B8107BC4-6349-4B3D-ACD1-02FF23759D60}" dt="2023-10-08T23:46:01.821" v="15428"/>
          <ac:spMkLst>
            <pc:docMk/>
            <pc:sldMk cId="3305564775" sldId="269"/>
            <ac:spMk id="38" creationId="{F77FF0B6-332F-4842-A5F8-EA360BD5FF84}"/>
          </ac:spMkLst>
        </pc:spChg>
        <pc:graphicFrameChg chg="add mod modGraphic">
          <ac:chgData name="Rohit Guptha" userId="0bfea6eb8a58d55a" providerId="LiveId" clId="{B8107BC4-6349-4B3D-ACD1-02FF23759D60}" dt="2023-10-08T23:15:32.757" v="15298" actId="26606"/>
          <ac:graphicFrameMkLst>
            <pc:docMk/>
            <pc:sldMk cId="3305564775" sldId="269"/>
            <ac:graphicFrameMk id="3" creationId="{2D2FD6EA-0D95-119D-1911-5B57F7884423}"/>
          </ac:graphicFrameMkLst>
        </pc:graphicFrameChg>
        <pc:picChg chg="del">
          <ac:chgData name="Rohit Guptha" userId="0bfea6eb8a58d55a" providerId="LiveId" clId="{B8107BC4-6349-4B3D-ACD1-02FF23759D60}" dt="2023-10-08T20:03:50.444" v="9156" actId="478"/>
          <ac:picMkLst>
            <pc:docMk/>
            <pc:sldMk cId="3305564775" sldId="269"/>
            <ac:picMk id="6" creationId="{4F173CC5-1609-983D-F30E-2163C513C2E8}"/>
          </ac:picMkLst>
        </pc:picChg>
      </pc:sldChg>
      <pc:sldChg chg="addSp delSp modSp add del mod delDesignElem">
        <pc:chgData name="Rohit Guptha" userId="0bfea6eb8a58d55a" providerId="LiveId" clId="{B8107BC4-6349-4B3D-ACD1-02FF23759D60}" dt="2023-10-08T23:53:57.653" v="15474" actId="2696"/>
        <pc:sldMkLst>
          <pc:docMk/>
          <pc:sldMk cId="945916542" sldId="270"/>
        </pc:sldMkLst>
        <pc:spChg chg="mod">
          <ac:chgData name="Rohit Guptha" userId="0bfea6eb8a58d55a" providerId="LiveId" clId="{B8107BC4-6349-4B3D-ACD1-02FF23759D60}" dt="2023-10-08T20:04:28.081" v="9223" actId="20577"/>
          <ac:spMkLst>
            <pc:docMk/>
            <pc:sldMk cId="945916542" sldId="270"/>
            <ac:spMk id="2" creationId="{15115107-5DA3-4397-A1DA-67705DAE1EC2}"/>
          </ac:spMkLst>
        </pc:spChg>
        <pc:spChg chg="add del">
          <ac:chgData name="Rohit Guptha" userId="0bfea6eb8a58d55a" providerId="LiveId" clId="{B8107BC4-6349-4B3D-ACD1-02FF23759D60}" dt="2023-10-08T23:46:01.821" v="15428"/>
          <ac:spMkLst>
            <pc:docMk/>
            <pc:sldMk cId="945916542" sldId="270"/>
            <ac:spMk id="25" creationId="{23D9B6CF-87DD-47C7-B38D-7C5353D4DC9D}"/>
          </ac:spMkLst>
        </pc:spChg>
        <pc:spChg chg="add del">
          <ac:chgData name="Rohit Guptha" userId="0bfea6eb8a58d55a" providerId="LiveId" clId="{B8107BC4-6349-4B3D-ACD1-02FF23759D60}" dt="2023-10-08T23:46:01.821" v="15428"/>
          <ac:spMkLst>
            <pc:docMk/>
            <pc:sldMk cId="945916542" sldId="270"/>
            <ac:spMk id="27" creationId="{EFE2328B-DA12-4B90-BD82-3CCF13AF6C83}"/>
          </ac:spMkLst>
        </pc:spChg>
        <pc:spChg chg="add del">
          <ac:chgData name="Rohit Guptha" userId="0bfea6eb8a58d55a" providerId="LiveId" clId="{B8107BC4-6349-4B3D-ACD1-02FF23759D60}" dt="2023-10-08T23:46:01.821" v="15428"/>
          <ac:spMkLst>
            <pc:docMk/>
            <pc:sldMk cId="945916542" sldId="270"/>
            <ac:spMk id="29" creationId="{F77FF0B6-332F-4842-A5F8-EA360BD5FF84}"/>
          </ac:spMkLst>
        </pc:spChg>
      </pc:sldChg>
      <pc:sldChg chg="addSp delSp modSp add mod ord">
        <pc:chgData name="Rohit Guptha" userId="0bfea6eb8a58d55a" providerId="LiveId" clId="{B8107BC4-6349-4B3D-ACD1-02FF23759D60}" dt="2023-10-08T23:48:25.449" v="15472" actId="1076"/>
        <pc:sldMkLst>
          <pc:docMk/>
          <pc:sldMk cId="84495303" sldId="271"/>
        </pc:sldMkLst>
        <pc:spChg chg="mod">
          <ac:chgData name="Rohit Guptha" userId="0bfea6eb8a58d55a" providerId="LiveId" clId="{B8107BC4-6349-4B3D-ACD1-02FF23759D60}" dt="2023-10-08T23:47:07.381" v="15435"/>
          <ac:spMkLst>
            <pc:docMk/>
            <pc:sldMk cId="84495303" sldId="271"/>
            <ac:spMk id="2" creationId="{9C9DE503-F7C2-4A40-83F4-4DE931E7D9DE}"/>
          </ac:spMkLst>
        </pc:spChg>
        <pc:spChg chg="add del mod">
          <ac:chgData name="Rohit Guptha" userId="0bfea6eb8a58d55a" providerId="LiveId" clId="{B8107BC4-6349-4B3D-ACD1-02FF23759D60}" dt="2023-10-08T23:47:16.537" v="15440" actId="478"/>
          <ac:spMkLst>
            <pc:docMk/>
            <pc:sldMk cId="84495303" sldId="271"/>
            <ac:spMk id="5" creationId="{3D242243-5E48-487D-DD09-549A9A1B3BEC}"/>
          </ac:spMkLst>
        </pc:spChg>
        <pc:spChg chg="add mod">
          <ac:chgData name="Rohit Guptha" userId="0bfea6eb8a58d55a" providerId="LiveId" clId="{B8107BC4-6349-4B3D-ACD1-02FF23759D60}" dt="2023-10-08T23:48:09.739" v="15467" actId="1076"/>
          <ac:spMkLst>
            <pc:docMk/>
            <pc:sldMk cId="84495303" sldId="271"/>
            <ac:spMk id="9" creationId="{391400E1-E750-6ECE-84D7-3EFC4C31B489}"/>
          </ac:spMkLst>
        </pc:spChg>
        <pc:spChg chg="del mod">
          <ac:chgData name="Rohit Guptha" userId="0bfea6eb8a58d55a" providerId="LiveId" clId="{B8107BC4-6349-4B3D-ACD1-02FF23759D60}" dt="2023-10-08T23:47:10.257" v="15436" actId="478"/>
          <ac:spMkLst>
            <pc:docMk/>
            <pc:sldMk cId="84495303" sldId="271"/>
            <ac:spMk id="10" creationId="{59B1D33E-2E43-3ABE-7347-607D0EB94731}"/>
          </ac:spMkLst>
        </pc:spChg>
        <pc:spChg chg="del mod">
          <ac:chgData name="Rohit Guptha" userId="0bfea6eb8a58d55a" providerId="LiveId" clId="{B8107BC4-6349-4B3D-ACD1-02FF23759D60}" dt="2023-10-08T23:47:19.742" v="15443" actId="478"/>
          <ac:spMkLst>
            <pc:docMk/>
            <pc:sldMk cId="84495303" sldId="271"/>
            <ac:spMk id="11" creationId="{00B09502-BDB6-4287-D42C-3B105E5EF4CC}"/>
          </ac:spMkLst>
        </pc:spChg>
        <pc:spChg chg="add mod">
          <ac:chgData name="Rohit Guptha" userId="0bfea6eb8a58d55a" providerId="LiveId" clId="{B8107BC4-6349-4B3D-ACD1-02FF23759D60}" dt="2023-10-08T23:48:23.970" v="15471" actId="1076"/>
          <ac:spMkLst>
            <pc:docMk/>
            <pc:sldMk cId="84495303" sldId="271"/>
            <ac:spMk id="12" creationId="{B3A2DC44-5167-601F-EA7D-EE35515E4485}"/>
          </ac:spMkLst>
        </pc:spChg>
        <pc:picChg chg="add del mod">
          <ac:chgData name="Rohit Guptha" userId="0bfea6eb8a58d55a" providerId="LiveId" clId="{B8107BC4-6349-4B3D-ACD1-02FF23759D60}" dt="2023-10-08T23:48:01.540" v="15464" actId="1076"/>
          <ac:picMkLst>
            <pc:docMk/>
            <pc:sldMk cId="84495303" sldId="271"/>
            <ac:picMk id="4" creationId="{32F354A1-38C7-4598-A0E1-7A286A3019B8}"/>
          </ac:picMkLst>
        </pc:picChg>
        <pc:picChg chg="add mod">
          <ac:chgData name="Rohit Guptha" userId="0bfea6eb8a58d55a" providerId="LiveId" clId="{B8107BC4-6349-4B3D-ACD1-02FF23759D60}" dt="2023-10-08T23:48:11.298" v="15468" actId="1076"/>
          <ac:picMkLst>
            <pc:docMk/>
            <pc:sldMk cId="84495303" sldId="271"/>
            <ac:picMk id="6" creationId="{A4E9DEF1-F59D-23AC-EAF8-4E1D5E9B8221}"/>
          </ac:picMkLst>
        </pc:picChg>
        <pc:picChg chg="add mod">
          <ac:chgData name="Rohit Guptha" userId="0bfea6eb8a58d55a" providerId="LiveId" clId="{B8107BC4-6349-4B3D-ACD1-02FF23759D60}" dt="2023-10-08T23:48:25.449" v="15472" actId="1076"/>
          <ac:picMkLst>
            <pc:docMk/>
            <pc:sldMk cId="84495303" sldId="271"/>
            <ac:picMk id="7" creationId="{DDC54952-D3C7-7FF0-6576-E9878BE7DD94}"/>
          </ac:picMkLst>
        </pc:picChg>
        <pc:picChg chg="del">
          <ac:chgData name="Rohit Guptha" userId="0bfea6eb8a58d55a" providerId="LiveId" clId="{B8107BC4-6349-4B3D-ACD1-02FF23759D60}" dt="2023-10-08T23:47:11.030" v="15437" actId="478"/>
          <ac:picMkLst>
            <pc:docMk/>
            <pc:sldMk cId="84495303" sldId="271"/>
            <ac:picMk id="8" creationId="{D6806AE7-F88F-41D8-5542-95F953F7CDFB}"/>
          </ac:picMkLst>
        </pc:picChg>
        <pc:picChg chg="del">
          <ac:chgData name="Rohit Guptha" userId="0bfea6eb8a58d55a" providerId="LiveId" clId="{B8107BC4-6349-4B3D-ACD1-02FF23759D60}" dt="2023-10-08T23:47:18.232" v="15442" actId="478"/>
          <ac:picMkLst>
            <pc:docMk/>
            <pc:sldMk cId="84495303" sldId="271"/>
            <ac:picMk id="13" creationId="{D1E877F4-6889-9A94-C584-A761AC4687CD}"/>
          </ac:picMkLst>
        </pc:picChg>
      </pc:sldChg>
      <pc:sldChg chg="addSp delSp modSp add mod ord">
        <pc:chgData name="Rohit Guptha" userId="0bfea6eb8a58d55a" providerId="LiveId" clId="{B8107BC4-6349-4B3D-ACD1-02FF23759D60}" dt="2023-10-09T00:14:14.931" v="17752"/>
        <pc:sldMkLst>
          <pc:docMk/>
          <pc:sldMk cId="2476342295" sldId="272"/>
        </pc:sldMkLst>
        <pc:spChg chg="mod">
          <ac:chgData name="Rohit Guptha" userId="0bfea6eb8a58d55a" providerId="LiveId" clId="{B8107BC4-6349-4B3D-ACD1-02FF23759D60}" dt="2023-10-08T20:05:38.088" v="9274" actId="20577"/>
          <ac:spMkLst>
            <pc:docMk/>
            <pc:sldMk cId="2476342295" sldId="272"/>
            <ac:spMk id="2" creationId="{9C9DE503-F7C2-4A40-83F4-4DE931E7D9DE}"/>
          </ac:spMkLst>
        </pc:spChg>
        <pc:spChg chg="add mod">
          <ac:chgData name="Rohit Guptha" userId="0bfea6eb8a58d55a" providerId="LiveId" clId="{B8107BC4-6349-4B3D-ACD1-02FF23759D60}" dt="2023-10-09T00:12:32.899" v="17543" actId="14100"/>
          <ac:spMkLst>
            <pc:docMk/>
            <pc:sldMk cId="2476342295" sldId="272"/>
            <ac:spMk id="3" creationId="{FA22BFAE-8DCE-5C8F-AD94-19B065719015}"/>
          </ac:spMkLst>
        </pc:spChg>
        <pc:spChg chg="add mod">
          <ac:chgData name="Rohit Guptha" userId="0bfea6eb8a58d55a" providerId="LiveId" clId="{B8107BC4-6349-4B3D-ACD1-02FF23759D60}" dt="2023-10-09T00:14:13.262" v="17750" actId="1076"/>
          <ac:spMkLst>
            <pc:docMk/>
            <pc:sldMk cId="2476342295" sldId="272"/>
            <ac:spMk id="5" creationId="{8A4866BA-8C79-DDCA-E7A5-735079977A31}"/>
          </ac:spMkLst>
        </pc:spChg>
        <pc:spChg chg="mod">
          <ac:chgData name="Rohit Guptha" userId="0bfea6eb8a58d55a" providerId="LiveId" clId="{B8107BC4-6349-4B3D-ACD1-02FF23759D60}" dt="2023-10-09T00:08:30.673" v="17017" actId="20577"/>
          <ac:spMkLst>
            <pc:docMk/>
            <pc:sldMk cId="2476342295" sldId="272"/>
            <ac:spMk id="10" creationId="{59B1D33E-2E43-3ABE-7347-607D0EB94731}"/>
          </ac:spMkLst>
        </pc:spChg>
        <pc:spChg chg="mod">
          <ac:chgData name="Rohit Guptha" userId="0bfea6eb8a58d55a" providerId="LiveId" clId="{B8107BC4-6349-4B3D-ACD1-02FF23759D60}" dt="2023-10-09T00:11:06.941" v="17332" actId="14100"/>
          <ac:spMkLst>
            <pc:docMk/>
            <pc:sldMk cId="2476342295" sldId="272"/>
            <ac:spMk id="11" creationId="{00B09502-BDB6-4287-D42C-3B105E5EF4CC}"/>
          </ac:spMkLst>
        </pc:spChg>
        <pc:picChg chg="del">
          <ac:chgData name="Rohit Guptha" userId="0bfea6eb8a58d55a" providerId="LiveId" clId="{B8107BC4-6349-4B3D-ACD1-02FF23759D60}" dt="2023-10-09T00:02:59.374" v="16242" actId="478"/>
          <ac:picMkLst>
            <pc:docMk/>
            <pc:sldMk cId="2476342295" sldId="272"/>
            <ac:picMk id="8" creationId="{D6806AE7-F88F-41D8-5542-95F953F7CDFB}"/>
          </ac:picMkLst>
        </pc:picChg>
        <pc:picChg chg="del">
          <ac:chgData name="Rohit Guptha" userId="0bfea6eb8a58d55a" providerId="LiveId" clId="{B8107BC4-6349-4B3D-ACD1-02FF23759D60}" dt="2023-10-09T00:03:00.049" v="16243" actId="478"/>
          <ac:picMkLst>
            <pc:docMk/>
            <pc:sldMk cId="2476342295" sldId="272"/>
            <ac:picMk id="13" creationId="{D1E877F4-6889-9A94-C584-A761AC4687CD}"/>
          </ac:picMkLst>
        </pc:picChg>
      </pc:sldChg>
      <pc:sldChg chg="addSp delSp modSp add del mod delDesignElem">
        <pc:chgData name="Rohit Guptha" userId="0bfea6eb8a58d55a" providerId="LiveId" clId="{B8107BC4-6349-4B3D-ACD1-02FF23759D60}" dt="2023-10-08T23:48:30.887" v="15473" actId="2696"/>
        <pc:sldMkLst>
          <pc:docMk/>
          <pc:sldMk cId="769652697" sldId="273"/>
        </pc:sldMkLst>
        <pc:spChg chg="mod">
          <ac:chgData name="Rohit Guptha" userId="0bfea6eb8a58d55a" providerId="LiveId" clId="{B8107BC4-6349-4B3D-ACD1-02FF23759D60}" dt="2023-10-08T23:47:04.765" v="15434" actId="21"/>
          <ac:spMkLst>
            <pc:docMk/>
            <pc:sldMk cId="769652697" sldId="273"/>
            <ac:spMk id="2" creationId="{15115107-5DA3-4397-A1DA-67705DAE1EC2}"/>
          </ac:spMkLst>
        </pc:spChg>
        <pc:spChg chg="mod">
          <ac:chgData name="Rohit Guptha" userId="0bfea6eb8a58d55a" providerId="LiveId" clId="{B8107BC4-6349-4B3D-ACD1-02FF23759D60}" dt="2023-10-08T23:43:45.187" v="15395" actId="1076"/>
          <ac:spMkLst>
            <pc:docMk/>
            <pc:sldMk cId="769652697" sldId="273"/>
            <ac:spMk id="3" creationId="{38DB7D0C-EF7D-7394-9E94-CD9CA1BDB94C}"/>
          </ac:spMkLst>
        </pc:spChg>
        <pc:spChg chg="mod">
          <ac:chgData name="Rohit Guptha" userId="0bfea6eb8a58d55a" providerId="LiveId" clId="{B8107BC4-6349-4B3D-ACD1-02FF23759D60}" dt="2023-10-08T23:45:21.387" v="15406" actId="1076"/>
          <ac:spMkLst>
            <pc:docMk/>
            <pc:sldMk cId="769652697" sldId="273"/>
            <ac:spMk id="9" creationId="{DF1CD25C-5011-0686-0680-2E3AE70DE401}"/>
          </ac:spMkLst>
        </pc:spChg>
        <pc:spChg chg="add del">
          <ac:chgData name="Rohit Guptha" userId="0bfea6eb8a58d55a" providerId="LiveId" clId="{B8107BC4-6349-4B3D-ACD1-02FF23759D60}" dt="2023-10-08T23:46:01.821" v="15428"/>
          <ac:spMkLst>
            <pc:docMk/>
            <pc:sldMk cId="769652697" sldId="273"/>
            <ac:spMk id="18" creationId="{93F0ADB5-A0B4-4B01-A8C4-FDC34CE22BD4}"/>
          </ac:spMkLst>
        </pc:spChg>
        <pc:spChg chg="add del">
          <ac:chgData name="Rohit Guptha" userId="0bfea6eb8a58d55a" providerId="LiveId" clId="{B8107BC4-6349-4B3D-ACD1-02FF23759D60}" dt="2023-10-08T23:46:01.821" v="15428"/>
          <ac:spMkLst>
            <pc:docMk/>
            <pc:sldMk cId="769652697" sldId="273"/>
            <ac:spMk id="20" creationId="{AA6D0FDE-0241-4C21-A720-A69475358235}"/>
          </ac:spMkLst>
        </pc:spChg>
        <pc:picChg chg="del mod">
          <ac:chgData name="Rohit Guptha" userId="0bfea6eb8a58d55a" providerId="LiveId" clId="{B8107BC4-6349-4B3D-ACD1-02FF23759D60}" dt="2023-10-08T23:42:25.407" v="15335" actId="478"/>
          <ac:picMkLst>
            <pc:docMk/>
            <pc:sldMk cId="769652697" sldId="273"/>
            <ac:picMk id="5" creationId="{EA546301-8F27-6735-B187-B3EEFBE54668}"/>
          </ac:picMkLst>
        </pc:picChg>
        <pc:picChg chg="add mod">
          <ac:chgData name="Rohit Guptha" userId="0bfea6eb8a58d55a" providerId="LiveId" clId="{B8107BC4-6349-4B3D-ACD1-02FF23759D60}" dt="2023-10-08T23:45:18.098" v="15405" actId="1076"/>
          <ac:picMkLst>
            <pc:docMk/>
            <pc:sldMk cId="769652697" sldId="273"/>
            <ac:picMk id="6" creationId="{16F8ECD0-4822-C4A5-BFA3-AC36CC01EFB5}"/>
          </ac:picMkLst>
        </pc:picChg>
        <pc:picChg chg="del mod">
          <ac:chgData name="Rohit Guptha" userId="0bfea6eb8a58d55a" providerId="LiveId" clId="{B8107BC4-6349-4B3D-ACD1-02FF23759D60}" dt="2023-10-08T23:43:50.563" v="15398" actId="478"/>
          <ac:picMkLst>
            <pc:docMk/>
            <pc:sldMk cId="769652697" sldId="273"/>
            <ac:picMk id="8" creationId="{D9B47BBC-EFAB-026E-75A2-C4E8EC38F420}"/>
          </ac:picMkLst>
        </pc:picChg>
        <pc:picChg chg="add mod">
          <ac:chgData name="Rohit Guptha" userId="0bfea6eb8a58d55a" providerId="LiveId" clId="{B8107BC4-6349-4B3D-ACD1-02FF23759D60}" dt="2023-10-08T23:44:29.370" v="15402" actId="1440"/>
          <ac:picMkLst>
            <pc:docMk/>
            <pc:sldMk cId="769652697" sldId="273"/>
            <ac:picMk id="10" creationId="{27C79F94-C2BC-5EC5-0B73-A99F28082CC1}"/>
          </ac:picMkLst>
        </pc:picChg>
      </pc:sldChg>
      <pc:sldChg chg="addSp delSp modSp add mod">
        <pc:chgData name="Rohit Guptha" userId="0bfea6eb8a58d55a" providerId="LiveId" clId="{B8107BC4-6349-4B3D-ACD1-02FF23759D60}" dt="2023-10-09T00:03:14.353" v="16253" actId="20577"/>
        <pc:sldMkLst>
          <pc:docMk/>
          <pc:sldMk cId="4099263970" sldId="274"/>
        </pc:sldMkLst>
        <pc:spChg chg="add mod">
          <ac:chgData name="Rohit Guptha" userId="0bfea6eb8a58d55a" providerId="LiveId" clId="{B8107BC4-6349-4B3D-ACD1-02FF23759D60}" dt="2023-10-09T00:03:14.353" v="16253" actId="20577"/>
          <ac:spMkLst>
            <pc:docMk/>
            <pc:sldMk cId="4099263970" sldId="274"/>
            <ac:spMk id="3" creationId="{A5D08918-6445-7D19-48DB-8A5344AE625A}"/>
          </ac:spMkLst>
        </pc:spChg>
        <pc:spChg chg="mod">
          <ac:chgData name="Rohit Guptha" userId="0bfea6eb8a58d55a" providerId="LiveId" clId="{B8107BC4-6349-4B3D-ACD1-02FF23759D60}" dt="2023-10-09T00:03:08.151" v="16247" actId="20577"/>
          <ac:spMkLst>
            <pc:docMk/>
            <pc:sldMk cId="4099263970" sldId="274"/>
            <ac:spMk id="10" creationId="{59B1D33E-2E43-3ABE-7347-607D0EB94731}"/>
          </ac:spMkLst>
        </pc:spChg>
        <pc:spChg chg="mod">
          <ac:chgData name="Rohit Guptha" userId="0bfea6eb8a58d55a" providerId="LiveId" clId="{B8107BC4-6349-4B3D-ACD1-02FF23759D60}" dt="2023-10-09T00:03:11.135" v="16250" actId="20577"/>
          <ac:spMkLst>
            <pc:docMk/>
            <pc:sldMk cId="4099263970" sldId="274"/>
            <ac:spMk id="11" creationId="{00B09502-BDB6-4287-D42C-3B105E5EF4CC}"/>
          </ac:spMkLst>
        </pc:spChg>
        <pc:picChg chg="mod">
          <ac:chgData name="Rohit Guptha" userId="0bfea6eb8a58d55a" providerId="LiveId" clId="{B8107BC4-6349-4B3D-ACD1-02FF23759D60}" dt="2023-10-09T00:02:40.650" v="16237" actId="1076"/>
          <ac:picMkLst>
            <pc:docMk/>
            <pc:sldMk cId="4099263970" sldId="274"/>
            <ac:picMk id="4" creationId="{32F354A1-38C7-4598-A0E1-7A286A3019B8}"/>
          </ac:picMkLst>
        </pc:picChg>
        <pc:picChg chg="del">
          <ac:chgData name="Rohit Guptha" userId="0bfea6eb8a58d55a" providerId="LiveId" clId="{B8107BC4-6349-4B3D-ACD1-02FF23759D60}" dt="2023-10-08T23:54:56.770" v="15495" actId="478"/>
          <ac:picMkLst>
            <pc:docMk/>
            <pc:sldMk cId="4099263970" sldId="274"/>
            <ac:picMk id="8" creationId="{D6806AE7-F88F-41D8-5542-95F953F7CDFB}"/>
          </ac:picMkLst>
        </pc:picChg>
        <pc:picChg chg="del">
          <ac:chgData name="Rohit Guptha" userId="0bfea6eb8a58d55a" providerId="LiveId" clId="{B8107BC4-6349-4B3D-ACD1-02FF23759D60}" dt="2023-10-08T23:54:57.700" v="15496" actId="478"/>
          <ac:picMkLst>
            <pc:docMk/>
            <pc:sldMk cId="4099263970" sldId="274"/>
            <ac:picMk id="13" creationId="{D1E877F4-6889-9A94-C584-A761AC4687CD}"/>
          </ac:picMkLst>
        </pc:picChg>
        <pc:picChg chg="add del mod">
          <ac:chgData name="Rohit Guptha" userId="0bfea6eb8a58d55a" providerId="LiveId" clId="{B8107BC4-6349-4B3D-ACD1-02FF23759D60}" dt="2023-10-09T00:02:33.688" v="16234"/>
          <ac:picMkLst>
            <pc:docMk/>
            <pc:sldMk cId="4099263970" sldId="274"/>
            <ac:picMk id="2050" creationId="{903766DC-69F8-7051-FB00-34307B7FC783}"/>
          </ac:picMkLst>
        </pc:picChg>
        <pc:picChg chg="add mod">
          <ac:chgData name="Rohit Guptha" userId="0bfea6eb8a58d55a" providerId="LiveId" clId="{B8107BC4-6349-4B3D-ACD1-02FF23759D60}" dt="2023-10-09T00:02:52.536" v="16241" actId="1076"/>
          <ac:picMkLst>
            <pc:docMk/>
            <pc:sldMk cId="4099263970" sldId="274"/>
            <ac:picMk id="2052" creationId="{77FE0F58-DFF4-29E6-54C4-8CA0CA1EAAD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7916A2-CE29-48C2-AA18-F9690BF4F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D2F7C5C-5975-4958-BA71-FFDECD755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7D234-8492-473F-A091-4B64808A57A0}" type="datetime1">
              <a:rPr lang="en-GB" smtClean="0"/>
              <a:t>08/10/2023</a:t>
            </a:fld>
            <a:endParaRPr lang="en-GB" dirty="0"/>
          </a:p>
        </p:txBody>
      </p:sp>
      <p:sp>
        <p:nvSpPr>
          <p:cNvPr id="4" name="Footer Placeholder 3">
            <a:extLst>
              <a:ext uri="{FF2B5EF4-FFF2-40B4-BE49-F238E27FC236}">
                <a16:creationId xmlns:a16="http://schemas.microsoft.com/office/drawing/2014/main" id="{391538FA-A28B-4086-A139-C7836F7D7B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1B40A30-F964-4913-843A-5C6E4D62C9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C4450B-D2D0-45FA-8E13-79D47EF32F75}" type="slidenum">
              <a:rPr lang="en-GB" smtClean="0"/>
              <a:t>‹#›</a:t>
            </a:fld>
            <a:endParaRPr lang="en-GB"/>
          </a:p>
        </p:txBody>
      </p:sp>
    </p:spTree>
    <p:extLst>
      <p:ext uri="{BB962C8B-B14F-4D97-AF65-F5344CB8AC3E}">
        <p14:creationId xmlns:p14="http://schemas.microsoft.com/office/powerpoint/2010/main" val="1504035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D646D-6BDF-4256-B3F1-5AA5656CF7FE}" type="datetime1">
              <a:rPr lang="en-GB" smtClean="0"/>
              <a:pPr/>
              <a:t>08/10/2023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AEFCC-1A2A-49A3-AF44-4B0C6C684732}" type="slidenum">
              <a:rPr lang="en-GB" noProof="0" smtClean="0"/>
              <a:t>‹#›</a:t>
            </a:fld>
            <a:endParaRPr lang="en-GB" noProof="0"/>
          </a:p>
        </p:txBody>
      </p:sp>
    </p:spTree>
    <p:extLst>
      <p:ext uri="{BB962C8B-B14F-4D97-AF65-F5344CB8AC3E}">
        <p14:creationId xmlns:p14="http://schemas.microsoft.com/office/powerpoint/2010/main" val="71225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a:t>
            </a:fld>
            <a:endParaRPr lang="en-GB"/>
          </a:p>
        </p:txBody>
      </p:sp>
    </p:spTree>
    <p:extLst>
      <p:ext uri="{BB962C8B-B14F-4D97-AF65-F5344CB8AC3E}">
        <p14:creationId xmlns:p14="http://schemas.microsoft.com/office/powerpoint/2010/main" val="255164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10</a:t>
            </a:fld>
            <a:endParaRPr lang="en-GB"/>
          </a:p>
        </p:txBody>
      </p:sp>
    </p:spTree>
    <p:extLst>
      <p:ext uri="{BB962C8B-B14F-4D97-AF65-F5344CB8AC3E}">
        <p14:creationId xmlns:p14="http://schemas.microsoft.com/office/powerpoint/2010/main" val="77268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11</a:t>
            </a:fld>
            <a:endParaRPr lang="en-GB"/>
          </a:p>
        </p:txBody>
      </p:sp>
    </p:spTree>
    <p:extLst>
      <p:ext uri="{BB962C8B-B14F-4D97-AF65-F5344CB8AC3E}">
        <p14:creationId xmlns:p14="http://schemas.microsoft.com/office/powerpoint/2010/main" val="252259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12</a:t>
            </a:fld>
            <a:endParaRPr lang="en-GB"/>
          </a:p>
        </p:txBody>
      </p:sp>
    </p:spTree>
    <p:extLst>
      <p:ext uri="{BB962C8B-B14F-4D97-AF65-F5344CB8AC3E}">
        <p14:creationId xmlns:p14="http://schemas.microsoft.com/office/powerpoint/2010/main" val="2432846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13</a:t>
            </a:fld>
            <a:endParaRPr lang="en-GB"/>
          </a:p>
        </p:txBody>
      </p:sp>
    </p:spTree>
    <p:extLst>
      <p:ext uri="{BB962C8B-B14F-4D97-AF65-F5344CB8AC3E}">
        <p14:creationId xmlns:p14="http://schemas.microsoft.com/office/powerpoint/2010/main" val="262242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14</a:t>
            </a:fld>
            <a:endParaRPr lang="en-GB"/>
          </a:p>
        </p:txBody>
      </p:sp>
    </p:spTree>
    <p:extLst>
      <p:ext uri="{BB962C8B-B14F-4D97-AF65-F5344CB8AC3E}">
        <p14:creationId xmlns:p14="http://schemas.microsoft.com/office/powerpoint/2010/main" val="346006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15</a:t>
            </a:fld>
            <a:endParaRPr lang="en-GB"/>
          </a:p>
        </p:txBody>
      </p:sp>
    </p:spTree>
    <p:extLst>
      <p:ext uri="{BB962C8B-B14F-4D97-AF65-F5344CB8AC3E}">
        <p14:creationId xmlns:p14="http://schemas.microsoft.com/office/powerpoint/2010/main" val="1893350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16</a:t>
            </a:fld>
            <a:endParaRPr lang="en-GB"/>
          </a:p>
        </p:txBody>
      </p:sp>
    </p:spTree>
    <p:extLst>
      <p:ext uri="{BB962C8B-B14F-4D97-AF65-F5344CB8AC3E}">
        <p14:creationId xmlns:p14="http://schemas.microsoft.com/office/powerpoint/2010/main" val="288002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2</a:t>
            </a:fld>
            <a:endParaRPr lang="en-GB"/>
          </a:p>
        </p:txBody>
      </p:sp>
    </p:spTree>
    <p:extLst>
      <p:ext uri="{BB962C8B-B14F-4D97-AF65-F5344CB8AC3E}">
        <p14:creationId xmlns:p14="http://schemas.microsoft.com/office/powerpoint/2010/main" val="41108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3</a:t>
            </a:fld>
            <a:endParaRPr lang="en-GB"/>
          </a:p>
        </p:txBody>
      </p:sp>
    </p:spTree>
    <p:extLst>
      <p:ext uri="{BB962C8B-B14F-4D97-AF65-F5344CB8AC3E}">
        <p14:creationId xmlns:p14="http://schemas.microsoft.com/office/powerpoint/2010/main" val="316778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4</a:t>
            </a:fld>
            <a:endParaRPr lang="en-GB"/>
          </a:p>
        </p:txBody>
      </p:sp>
    </p:spTree>
    <p:extLst>
      <p:ext uri="{BB962C8B-B14F-4D97-AF65-F5344CB8AC3E}">
        <p14:creationId xmlns:p14="http://schemas.microsoft.com/office/powerpoint/2010/main" val="231000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5</a:t>
            </a:fld>
            <a:endParaRPr lang="en-GB"/>
          </a:p>
        </p:txBody>
      </p:sp>
    </p:spTree>
    <p:extLst>
      <p:ext uri="{BB962C8B-B14F-4D97-AF65-F5344CB8AC3E}">
        <p14:creationId xmlns:p14="http://schemas.microsoft.com/office/powerpoint/2010/main" val="8986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6</a:t>
            </a:fld>
            <a:endParaRPr lang="en-GB"/>
          </a:p>
        </p:txBody>
      </p:sp>
    </p:spTree>
    <p:extLst>
      <p:ext uri="{BB962C8B-B14F-4D97-AF65-F5344CB8AC3E}">
        <p14:creationId xmlns:p14="http://schemas.microsoft.com/office/powerpoint/2010/main" val="220770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7</a:t>
            </a:fld>
            <a:endParaRPr lang="en-GB"/>
          </a:p>
        </p:txBody>
      </p:sp>
    </p:spTree>
    <p:extLst>
      <p:ext uri="{BB962C8B-B14F-4D97-AF65-F5344CB8AC3E}">
        <p14:creationId xmlns:p14="http://schemas.microsoft.com/office/powerpoint/2010/main" val="1746800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8</a:t>
            </a:fld>
            <a:endParaRPr lang="en-GB"/>
          </a:p>
        </p:txBody>
      </p:sp>
    </p:spTree>
    <p:extLst>
      <p:ext uri="{BB962C8B-B14F-4D97-AF65-F5344CB8AC3E}">
        <p14:creationId xmlns:p14="http://schemas.microsoft.com/office/powerpoint/2010/main" val="2915201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9</a:t>
            </a:fld>
            <a:endParaRPr lang="en-GB"/>
          </a:p>
        </p:txBody>
      </p:sp>
    </p:spTree>
    <p:extLst>
      <p:ext uri="{BB962C8B-B14F-4D97-AF65-F5344CB8AC3E}">
        <p14:creationId xmlns:p14="http://schemas.microsoft.com/office/powerpoint/2010/main" val="354042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Date Placeholder 6"/>
          <p:cNvSpPr>
            <a:spLocks noGrp="1"/>
          </p:cNvSpPr>
          <p:nvPr>
            <p:ph type="dt" sz="half" idx="10"/>
          </p:nvPr>
        </p:nvSpPr>
        <p:spPr/>
        <p:txBody>
          <a:bodyPr rtlCol="0"/>
          <a:lstStyle/>
          <a:p>
            <a:pPr rtl="0"/>
            <a:fld id="{4E15C783-D12C-49F2-9B4C-712E959A963D}" type="datetime1">
              <a:rPr lang="en-GB" noProof="0" smtClean="0"/>
              <a:t>08/10/2023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85B5A1A7-AA6F-4624-89E5-E883F173CDC5}" type="datetime1">
              <a:rPr lang="en-GB" noProof="0" smtClean="0"/>
              <a:t>08/10/2023</a:t>
            </a:fld>
            <a:endParaRPr lang="en-GB" noProof="0"/>
          </a:p>
        </p:txBody>
      </p:sp>
      <p:sp>
        <p:nvSpPr>
          <p:cNvPr id="5" name="Footer Placeholder 4"/>
          <p:cNvSpPr>
            <a:spLocks noGrp="1"/>
          </p:cNvSpPr>
          <p:nvPr>
            <p:ph type="ftr" sz="quarter" idx="11"/>
          </p:nvPr>
        </p:nvSpPr>
        <p:spPr/>
        <p:txBody>
          <a:bodyPr rtlCol="0"/>
          <a:lstStyle/>
          <a:p>
            <a:pPr rtl="0"/>
            <a:r>
              <a:rPr lang="en-GB" noProof="0"/>
              <a:t>
              </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a:xfrm>
            <a:off x="2231136" y="937260"/>
            <a:ext cx="6198489" cy="4983480"/>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8ED7F50-086F-4C0E-A00E-029424AE0F4B}" type="datetime1">
              <a:rPr lang="en-GB" noProof="0" smtClean="0"/>
              <a:t>08/10/2023</a:t>
            </a:fld>
            <a:endParaRPr lang="en-GB" noProof="0"/>
          </a:p>
        </p:txBody>
      </p:sp>
      <p:sp>
        <p:nvSpPr>
          <p:cNvPr id="5" name="Footer Placeholder 4"/>
          <p:cNvSpPr>
            <a:spLocks noGrp="1"/>
          </p:cNvSpPr>
          <p:nvPr>
            <p:ph type="ftr" sz="quarter" idx="11"/>
          </p:nvPr>
        </p:nvSpPr>
        <p:spPr/>
        <p:txBody>
          <a:bodyPr rtlCol="0"/>
          <a:lstStyle/>
          <a:p>
            <a:pPr rtl="0"/>
            <a:r>
              <a:rPr lang="en-GB" noProof="0"/>
              <a:t>
              </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53F00725-7335-4522-A034-2AC55CFE2D7D}" type="datetime1">
              <a:rPr lang="en-GB" noProof="0" smtClean="0"/>
              <a:t>08/10/2023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7" name="Date Placeholder 6"/>
          <p:cNvSpPr>
            <a:spLocks noGrp="1"/>
          </p:cNvSpPr>
          <p:nvPr>
            <p:ph type="dt" sz="half" idx="10"/>
          </p:nvPr>
        </p:nvSpPr>
        <p:spPr/>
        <p:txBody>
          <a:bodyPr rtlCol="0"/>
          <a:lstStyle/>
          <a:p>
            <a:pPr rtl="0"/>
            <a:fld id="{EE68D3E5-34C8-4FBE-A830-3EA54BBD2C94}" type="datetime1">
              <a:rPr lang="en-GB" noProof="0" smtClean="0"/>
              <a:t>08/10/2023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hasCustomPrompt="1"/>
          </p:nvPr>
        </p:nvSpPr>
        <p:spPr>
          <a:xfrm>
            <a:off x="1581912" y="2638044"/>
            <a:ext cx="4271771" cy="310198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338315" y="2638044"/>
            <a:ext cx="4270247" cy="310198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810DF764-3A77-4EF7-8485-DEC7BA12C6F5}" type="datetime1">
              <a:rPr lang="en-GB" noProof="0" smtClean="0"/>
              <a:t>08/10/2023</a:t>
            </a:fld>
            <a:endParaRPr lang="en-GB" noProof="0"/>
          </a:p>
        </p:txBody>
      </p:sp>
      <p:sp>
        <p:nvSpPr>
          <p:cNvPr id="9" name="Footer Placeholder 8"/>
          <p:cNvSpPr>
            <a:spLocks noGrp="1"/>
          </p:cNvSpPr>
          <p:nvPr>
            <p:ph type="ftr" sz="quarter" idx="11"/>
          </p:nvPr>
        </p:nvSpPr>
        <p:spPr/>
        <p:txBody>
          <a:bodyPr rtlCol="0"/>
          <a:lstStyle/>
          <a:p>
            <a:pPr rtl="0"/>
            <a:r>
              <a:rPr lang="en-GB" noProof="0"/>
              <a:t>
              </a:t>
            </a:r>
          </a:p>
        </p:txBody>
      </p:sp>
      <p:sp>
        <p:nvSpPr>
          <p:cNvPr id="10" name="Slide Number Placeholder 9"/>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583436" y="3143250"/>
            <a:ext cx="4270248" cy="259677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Content Placeholder 5"/>
          <p:cNvSpPr>
            <a:spLocks noGrp="1"/>
          </p:cNvSpPr>
          <p:nvPr>
            <p:ph sz="quarter" idx="4" hasCustomPrompt="1"/>
          </p:nvPr>
        </p:nvSpPr>
        <p:spPr>
          <a:xfrm>
            <a:off x="6338316" y="3143250"/>
            <a:ext cx="4253484" cy="2596776"/>
          </a:xfrm>
        </p:spPr>
        <p:txBody>
          <a:bodyPr rtlCol="0"/>
          <a:lstStyle>
            <a:lvl5pPr>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7" name="Date Placeholder 6"/>
          <p:cNvSpPr>
            <a:spLocks noGrp="1"/>
          </p:cNvSpPr>
          <p:nvPr>
            <p:ph type="dt" sz="half" idx="10"/>
          </p:nvPr>
        </p:nvSpPr>
        <p:spPr/>
        <p:txBody>
          <a:bodyPr rtlCol="0"/>
          <a:lstStyle/>
          <a:p>
            <a:pPr rtl="0"/>
            <a:fld id="{6E1A6FBB-8E3C-4B15-9841-78542BD4BA03}" type="datetime1">
              <a:rPr lang="en-GB" noProof="0" smtClean="0"/>
              <a:t>08/10/2023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pPr/>
              <a:t>‹#›</a:t>
            </a:fld>
            <a:endParaRPr lang="en-GB" noProof="0"/>
          </a:p>
        </p:txBody>
      </p:sp>
      <p:sp>
        <p:nvSpPr>
          <p:cNvPr id="10" name="Title 9"/>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Date Placeholder 2"/>
          <p:cNvSpPr>
            <a:spLocks noGrp="1"/>
          </p:cNvSpPr>
          <p:nvPr>
            <p:ph type="dt" sz="half" idx="10"/>
          </p:nvPr>
        </p:nvSpPr>
        <p:spPr/>
        <p:txBody>
          <a:bodyPr rtlCol="0"/>
          <a:lstStyle/>
          <a:p>
            <a:pPr rtl="0"/>
            <a:fld id="{FBF66E6A-6547-45D0-A810-82631A694533}" type="datetime1">
              <a:rPr lang="en-GB" noProof="0" smtClean="0"/>
              <a:t>08/10/2023</a:t>
            </a:fld>
            <a:endParaRPr lang="en-GB" noProof="0"/>
          </a:p>
        </p:txBody>
      </p:sp>
      <p:sp>
        <p:nvSpPr>
          <p:cNvPr id="4" name="Footer Placeholder 3"/>
          <p:cNvSpPr>
            <a:spLocks noGrp="1"/>
          </p:cNvSpPr>
          <p:nvPr>
            <p:ph type="ftr" sz="quarter" idx="11"/>
          </p:nvPr>
        </p:nvSpPr>
        <p:spPr/>
        <p:txBody>
          <a:bodyPr rtlCol="0"/>
          <a:lstStyle/>
          <a:p>
            <a:pPr rtl="0"/>
            <a:r>
              <a:rPr lang="en-GB" noProof="0"/>
              <a:t>
              </a:t>
            </a:r>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3D110DFC-AD32-4268-A4D4-755499A809CF}" type="datetime1">
              <a:rPr lang="en-GB" noProof="0" smtClean="0"/>
              <a:t>08/10/2023</a:t>
            </a:fld>
            <a:endParaRPr lang="en-GB" noProof="0"/>
          </a:p>
        </p:txBody>
      </p:sp>
      <p:sp>
        <p:nvSpPr>
          <p:cNvPr id="3" name="Footer Placeholder 2"/>
          <p:cNvSpPr>
            <a:spLocks noGrp="1"/>
          </p:cNvSpPr>
          <p:nvPr>
            <p:ph type="ftr" sz="quarter" idx="11"/>
          </p:nvPr>
        </p:nvSpPr>
        <p:spPr/>
        <p:txBody>
          <a:bodyPr rtlCol="0"/>
          <a:lstStyle/>
          <a:p>
            <a:pPr rtl="0"/>
            <a:r>
              <a:rPr lang="en-GB" noProof="0"/>
              <a:t>
              </a:t>
            </a:r>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9" name="Date Placeholder 8"/>
          <p:cNvSpPr>
            <a:spLocks noGrp="1"/>
          </p:cNvSpPr>
          <p:nvPr>
            <p:ph type="dt" sz="half" idx="10"/>
          </p:nvPr>
        </p:nvSpPr>
        <p:spPr/>
        <p:txBody>
          <a:bodyPr rtlCol="0"/>
          <a:lstStyle/>
          <a:p>
            <a:pPr rtl="0"/>
            <a:fld id="{D4B05E4E-2AE5-4532-8BB4-EFC4D3C72010}" type="datetime1">
              <a:rPr lang="en-GB" noProof="0" smtClean="0"/>
              <a:t>08/10/2023</a:t>
            </a:fld>
            <a:endParaRPr lang="en-GB" noProof="0"/>
          </a:p>
        </p:txBody>
      </p:sp>
      <p:sp>
        <p:nvSpPr>
          <p:cNvPr id="10" name="Footer Placeholder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n-GB" noProof="0"/>
              <a:t>
              </a:t>
            </a:r>
          </a:p>
        </p:txBody>
      </p:sp>
      <p:sp>
        <p:nvSpPr>
          <p:cNvPr id="11" name="Slide Number Placeholder 10"/>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8" name="Date Placeholder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AF9E51A-9906-4E59-9357-1E1DCF2BC79A}" type="datetime1">
              <a:rPr lang="en-GB" noProof="0" smtClean="0"/>
              <a:t>08/10/2023</a:t>
            </a:fld>
            <a:endParaRPr lang="en-GB" noProof="0"/>
          </a:p>
        </p:txBody>
      </p:sp>
      <p:sp>
        <p:nvSpPr>
          <p:cNvPr id="9" name="Footer Placeholder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n-GB" noProof="0"/>
              <a:t>
              </a:t>
            </a:r>
          </a:p>
        </p:txBody>
      </p:sp>
      <p:sp>
        <p:nvSpPr>
          <p:cNvPr id="10" name="Slide Number Placeholder 9"/>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2804D8C0-33C7-4FBB-A6FA-9209902A92DA}" type="datetime1">
              <a:rPr lang="en-GB" noProof="0" smtClean="0"/>
              <a:t>08/10/2023</a:t>
            </a:fld>
            <a:endParaRPr lang="en-GB" noProof="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n-GB" noProof="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en-GB" sz="3000" dirty="0">
                <a:solidFill>
                  <a:schemeClr val="tx1"/>
                </a:solidFill>
              </a:rPr>
              <a:t>Bank Loan Deep Learning model</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en-GB" sz="1800" dirty="0">
                <a:solidFill>
                  <a:schemeClr val="tx1"/>
                </a:solidFill>
              </a:rPr>
              <a:t>OESON Final Project</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en-GB" dirty="0">
                <a:solidFill>
                  <a:srgbClr val="FFFFFF"/>
                </a:solidFill>
              </a:rPr>
              <a:t>Long-Short Term neural Network</a:t>
            </a:r>
          </a:p>
        </p:txBody>
      </p:sp>
      <p:sp>
        <p:nvSpPr>
          <p:cNvPr id="3" name="Content Placeholder 3">
            <a:extLst>
              <a:ext uri="{FF2B5EF4-FFF2-40B4-BE49-F238E27FC236}">
                <a16:creationId xmlns:a16="http://schemas.microsoft.com/office/drawing/2014/main" id="{38DB7D0C-EF7D-7394-9E94-CD9CA1BDB94C}"/>
              </a:ext>
            </a:extLst>
          </p:cNvPr>
          <p:cNvSpPr txBox="1">
            <a:spLocks/>
          </p:cNvSpPr>
          <p:nvPr/>
        </p:nvSpPr>
        <p:spPr>
          <a:xfrm>
            <a:off x="5097767" y="264060"/>
            <a:ext cx="6650760" cy="13573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u="sng" dirty="0"/>
              <a:t>LSTM Architecture</a:t>
            </a:r>
          </a:p>
          <a:p>
            <a:pPr marL="0" indent="0">
              <a:buFont typeface="Arial" panose="020B0604020202020204" pitchFamily="34" charset="0"/>
              <a:buNone/>
            </a:pPr>
            <a:r>
              <a:rPr lang="en-GB" sz="1200" dirty="0"/>
              <a:t>LSTMs are a type of Recurrent Neural Network which is suited for Sequential Data due to their good memory of previous inputs, ability to handle variable-length sequences and robustness to vanishing/ exploding gradients.  After reshaping the data, we train our LSTM model, achieving a final accuracy of 1.0001.</a:t>
            </a:r>
          </a:p>
        </p:txBody>
      </p:sp>
      <p:pic>
        <p:nvPicPr>
          <p:cNvPr id="5" name="Picture 4">
            <a:extLst>
              <a:ext uri="{FF2B5EF4-FFF2-40B4-BE49-F238E27FC236}">
                <a16:creationId xmlns:a16="http://schemas.microsoft.com/office/drawing/2014/main" id="{EA546301-8F27-6735-B187-B3EEFBE54668}"/>
              </a:ext>
            </a:extLst>
          </p:cNvPr>
          <p:cNvPicPr>
            <a:picLocks noChangeAspect="1"/>
          </p:cNvPicPr>
          <p:nvPr/>
        </p:nvPicPr>
        <p:blipFill>
          <a:blip r:embed="rId3"/>
          <a:stretch>
            <a:fillRect/>
          </a:stretch>
        </p:blipFill>
        <p:spPr>
          <a:xfrm>
            <a:off x="6618222" y="1621410"/>
            <a:ext cx="3863675" cy="80779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9B47BBC-EFAB-026E-75A2-C4E8EC38F420}"/>
              </a:ext>
            </a:extLst>
          </p:cNvPr>
          <p:cNvPicPr>
            <a:picLocks noChangeAspect="1"/>
          </p:cNvPicPr>
          <p:nvPr/>
        </p:nvPicPr>
        <p:blipFill>
          <a:blip r:embed="rId4"/>
          <a:stretch>
            <a:fillRect/>
          </a:stretch>
        </p:blipFill>
        <p:spPr>
          <a:xfrm>
            <a:off x="6362777" y="4176897"/>
            <a:ext cx="4619450" cy="1761990"/>
          </a:xfrm>
          <a:prstGeom prst="rect">
            <a:avLst/>
          </a:prstGeom>
          <a:ln>
            <a:noFill/>
          </a:ln>
          <a:effectLst>
            <a:outerShdw blurRad="190500" algn="tl" rotWithShape="0">
              <a:srgbClr val="000000">
                <a:alpha val="70000"/>
              </a:srgbClr>
            </a:outerShdw>
          </a:effectLst>
        </p:spPr>
      </p:pic>
      <p:sp>
        <p:nvSpPr>
          <p:cNvPr id="9" name="Content Placeholder 3">
            <a:extLst>
              <a:ext uri="{FF2B5EF4-FFF2-40B4-BE49-F238E27FC236}">
                <a16:creationId xmlns:a16="http://schemas.microsoft.com/office/drawing/2014/main" id="{DF1CD25C-5011-0686-0680-2E3AE70DE401}"/>
              </a:ext>
            </a:extLst>
          </p:cNvPr>
          <p:cNvSpPr txBox="1">
            <a:spLocks/>
          </p:cNvSpPr>
          <p:nvPr/>
        </p:nvSpPr>
        <p:spPr>
          <a:xfrm>
            <a:off x="5190004" y="3429000"/>
            <a:ext cx="5792223" cy="4502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u="sng" dirty="0"/>
              <a:t>LSTM Results (Last 10 Epochs)</a:t>
            </a:r>
          </a:p>
        </p:txBody>
      </p:sp>
    </p:spTree>
    <p:extLst>
      <p:ext uri="{BB962C8B-B14F-4D97-AF65-F5344CB8AC3E}">
        <p14:creationId xmlns:p14="http://schemas.microsoft.com/office/powerpoint/2010/main" val="1108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19029" b="19157"/>
          <a:stretch/>
        </p:blipFill>
        <p:spPr>
          <a:xfrm>
            <a:off x="20" y="0"/>
            <a:ext cx="12191980" cy="685799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2457380" y="130302"/>
            <a:ext cx="7729728" cy="1188720"/>
          </a:xfrm>
          <a:noFill/>
          <a:ln>
            <a:solidFill>
              <a:srgbClr val="FFFFFF"/>
            </a:solidFill>
          </a:ln>
        </p:spPr>
        <p:txBody>
          <a:bodyPr rtlCol="0">
            <a:normAutofit/>
          </a:bodyPr>
          <a:lstStyle/>
          <a:p>
            <a:pPr rtl="0"/>
            <a:r>
              <a:rPr lang="en-GB" dirty="0">
                <a:solidFill>
                  <a:srgbClr val="FFFFFF"/>
                </a:solidFill>
              </a:rPr>
              <a:t>Model Summaries</a:t>
            </a:r>
            <a:endParaRPr lang="en-GB" dirty="0">
              <a:solidFill>
                <a:schemeClr val="tx1"/>
              </a:solidFill>
            </a:endParaRPr>
          </a:p>
        </p:txBody>
      </p:sp>
      <p:pic>
        <p:nvPicPr>
          <p:cNvPr id="6" name="Picture 5">
            <a:extLst>
              <a:ext uri="{FF2B5EF4-FFF2-40B4-BE49-F238E27FC236}">
                <a16:creationId xmlns:a16="http://schemas.microsoft.com/office/drawing/2014/main" id="{A4E9DEF1-F59D-23AC-EAF8-4E1D5E9B8221}"/>
              </a:ext>
            </a:extLst>
          </p:cNvPr>
          <p:cNvPicPr>
            <a:picLocks noChangeAspect="1"/>
          </p:cNvPicPr>
          <p:nvPr/>
        </p:nvPicPr>
        <p:blipFill>
          <a:blip r:embed="rId4"/>
          <a:stretch>
            <a:fillRect/>
          </a:stretch>
        </p:blipFill>
        <p:spPr>
          <a:xfrm>
            <a:off x="1137186" y="2619852"/>
            <a:ext cx="4423104" cy="2937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DC54952-D3C7-7FF0-6576-E9878BE7DD94}"/>
              </a:ext>
            </a:extLst>
          </p:cNvPr>
          <p:cNvPicPr>
            <a:picLocks noChangeAspect="1"/>
          </p:cNvPicPr>
          <p:nvPr/>
        </p:nvPicPr>
        <p:blipFill>
          <a:blip r:embed="rId5"/>
          <a:stretch>
            <a:fillRect/>
          </a:stretch>
        </p:blipFill>
        <p:spPr>
          <a:xfrm>
            <a:off x="7045366" y="2262540"/>
            <a:ext cx="4077947" cy="4183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ontent Placeholder 3">
            <a:extLst>
              <a:ext uri="{FF2B5EF4-FFF2-40B4-BE49-F238E27FC236}">
                <a16:creationId xmlns:a16="http://schemas.microsoft.com/office/drawing/2014/main" id="{391400E1-E750-6ECE-84D7-3EFC4C31B489}"/>
              </a:ext>
            </a:extLst>
          </p:cNvPr>
          <p:cNvSpPr txBox="1">
            <a:spLocks/>
          </p:cNvSpPr>
          <p:nvPr/>
        </p:nvSpPr>
        <p:spPr>
          <a:xfrm>
            <a:off x="664313" y="2076071"/>
            <a:ext cx="5201526" cy="3729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GB" sz="1600" b="1" u="sng" dirty="0"/>
              <a:t>LSTM Summary</a:t>
            </a:r>
          </a:p>
        </p:txBody>
      </p:sp>
      <p:sp>
        <p:nvSpPr>
          <p:cNvPr id="12" name="Content Placeholder 3">
            <a:extLst>
              <a:ext uri="{FF2B5EF4-FFF2-40B4-BE49-F238E27FC236}">
                <a16:creationId xmlns:a16="http://schemas.microsoft.com/office/drawing/2014/main" id="{B3A2DC44-5167-601F-EA7D-EE35515E4485}"/>
              </a:ext>
            </a:extLst>
          </p:cNvPr>
          <p:cNvSpPr txBox="1">
            <a:spLocks/>
          </p:cNvSpPr>
          <p:nvPr/>
        </p:nvSpPr>
        <p:spPr>
          <a:xfrm>
            <a:off x="6188229" y="1812300"/>
            <a:ext cx="5792223" cy="4502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GB" sz="1600" b="1" u="sng" dirty="0"/>
              <a:t>Fully Connected NN Summary</a:t>
            </a:r>
          </a:p>
        </p:txBody>
      </p:sp>
    </p:spTree>
    <p:extLst>
      <p:ext uri="{BB962C8B-B14F-4D97-AF65-F5344CB8AC3E}">
        <p14:creationId xmlns:p14="http://schemas.microsoft.com/office/powerpoint/2010/main" val="844953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400"/>
              <a:t>Training and Validation Losses of both models</a:t>
            </a:r>
          </a:p>
        </p:txBody>
      </p:sp>
      <p:sp>
        <p:nvSpPr>
          <p:cNvPr id="27" name="Rectangle 26">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F173CC5-1609-983D-F30E-2163C513C2E8}"/>
              </a:ext>
            </a:extLst>
          </p:cNvPr>
          <p:cNvPicPr>
            <a:picLocks noChangeAspect="1"/>
          </p:cNvPicPr>
          <p:nvPr/>
        </p:nvPicPr>
        <p:blipFill>
          <a:blip r:embed="rId3"/>
          <a:stretch>
            <a:fillRect/>
          </a:stretch>
        </p:blipFill>
        <p:spPr>
          <a:xfrm>
            <a:off x="5140452" y="1605153"/>
            <a:ext cx="5925312" cy="3332988"/>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600"/>
              <a:t>Final Model Comparison and Evaluation</a:t>
            </a:r>
          </a:p>
        </p:txBody>
      </p:sp>
      <p:sp>
        <p:nvSpPr>
          <p:cNvPr id="36" name="Rectangle 35">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D2FD6EA-0D95-119D-1911-5B57F7884423}"/>
              </a:ext>
            </a:extLst>
          </p:cNvPr>
          <p:cNvGraphicFramePr>
            <a:graphicFrameLocks noGrp="1"/>
          </p:cNvGraphicFramePr>
          <p:nvPr>
            <p:extLst>
              <p:ext uri="{D42A27DB-BD31-4B8C-83A1-F6EECF244321}">
                <p14:modId xmlns:p14="http://schemas.microsoft.com/office/powerpoint/2010/main" val="307519534"/>
              </p:ext>
            </p:extLst>
          </p:nvPr>
        </p:nvGraphicFramePr>
        <p:xfrm>
          <a:off x="5140452" y="2227251"/>
          <a:ext cx="5925314" cy="2088793"/>
        </p:xfrm>
        <a:graphic>
          <a:graphicData uri="http://schemas.openxmlformats.org/drawingml/2006/table">
            <a:tbl>
              <a:tblPr firstRow="1" firstCol="1" bandRow="1"/>
              <a:tblGrid>
                <a:gridCol w="3023160">
                  <a:extLst>
                    <a:ext uri="{9D8B030D-6E8A-4147-A177-3AD203B41FA5}">
                      <a16:colId xmlns:a16="http://schemas.microsoft.com/office/drawing/2014/main" val="990342639"/>
                    </a:ext>
                  </a:extLst>
                </a:gridCol>
                <a:gridCol w="1451077">
                  <a:extLst>
                    <a:ext uri="{9D8B030D-6E8A-4147-A177-3AD203B41FA5}">
                      <a16:colId xmlns:a16="http://schemas.microsoft.com/office/drawing/2014/main" val="867189663"/>
                    </a:ext>
                  </a:extLst>
                </a:gridCol>
                <a:gridCol w="1451077">
                  <a:extLst>
                    <a:ext uri="{9D8B030D-6E8A-4147-A177-3AD203B41FA5}">
                      <a16:colId xmlns:a16="http://schemas.microsoft.com/office/drawing/2014/main" val="1841444571"/>
                    </a:ext>
                  </a:extLst>
                </a:gridCol>
              </a:tblGrid>
              <a:tr h="540811">
                <a:tc>
                  <a:txBody>
                    <a:bodyPr/>
                    <a:lstStyle/>
                    <a:p>
                      <a:pPr>
                        <a:lnSpc>
                          <a:spcPct val="107000"/>
                        </a:lnSpc>
                        <a:spcAft>
                          <a:spcPts val="800"/>
                        </a:spcAft>
                      </a:pPr>
                      <a:r>
                        <a:rPr lang="en-GB" sz="29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 Network</a:t>
                      </a:r>
                      <a:endParaRPr lang="en-GB" sz="2900" kern="100">
                        <a:effectLst/>
                        <a:latin typeface="Calibri" panose="020F0502020204030204" pitchFamily="34" charset="0"/>
                        <a:ea typeface="Calibri" panose="020F0502020204030204" pitchFamily="34" charset="0"/>
                        <a:cs typeface="Times New Roman" panose="02020603050405020304" pitchFamily="18" charset="0"/>
                      </a:endParaRP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a:lnSpc>
                          <a:spcPct val="107000"/>
                        </a:lnSpc>
                        <a:spcAft>
                          <a:spcPts val="800"/>
                        </a:spcAft>
                      </a:pPr>
                      <a:r>
                        <a:rPr lang="en-GB" sz="29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Loss</a:t>
                      </a:r>
                      <a:endParaRPr lang="en-GB" sz="2900" kern="100">
                        <a:effectLst/>
                        <a:latin typeface="Calibri" panose="020F0502020204030204" pitchFamily="34" charset="0"/>
                        <a:ea typeface="Calibri" panose="020F0502020204030204" pitchFamily="34" charset="0"/>
                        <a:cs typeface="Times New Roman" panose="02020603050405020304" pitchFamily="18" charset="0"/>
                      </a:endParaRP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a:lnSpc>
                          <a:spcPct val="107000"/>
                        </a:lnSpc>
                        <a:spcAft>
                          <a:spcPts val="800"/>
                        </a:spcAft>
                      </a:pPr>
                      <a:r>
                        <a:rPr lang="en-GB" sz="29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MAE</a:t>
                      </a:r>
                      <a:endParaRPr lang="en-GB" sz="2900" kern="100">
                        <a:effectLst/>
                        <a:latin typeface="Calibri" panose="020F0502020204030204" pitchFamily="34" charset="0"/>
                        <a:ea typeface="Calibri" panose="020F0502020204030204" pitchFamily="34" charset="0"/>
                        <a:cs typeface="Times New Roman" panose="02020603050405020304" pitchFamily="18" charset="0"/>
                      </a:endParaRP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extLst>
                  <a:ext uri="{0D108BD9-81ED-4DB2-BD59-A6C34878D82A}">
                    <a16:rowId xmlns:a16="http://schemas.microsoft.com/office/drawing/2014/main" val="606215663"/>
                  </a:ext>
                </a:extLst>
              </a:tr>
              <a:tr h="1007171">
                <a:tc>
                  <a:txBody>
                    <a:bodyPr/>
                    <a:lstStyle/>
                    <a:p>
                      <a:pPr>
                        <a:lnSpc>
                          <a:spcPct val="107000"/>
                        </a:lnSpc>
                        <a:spcAft>
                          <a:spcPts val="800"/>
                        </a:spcAft>
                      </a:pPr>
                      <a:r>
                        <a:rPr lang="en-GB" sz="29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Fully Connected Neural Network</a:t>
                      </a:r>
                      <a:endParaRPr lang="en-GB" sz="2900" kern="100">
                        <a:effectLst/>
                        <a:latin typeface="Calibri" panose="020F0502020204030204" pitchFamily="34" charset="0"/>
                        <a:ea typeface="Calibri" panose="020F0502020204030204" pitchFamily="34" charset="0"/>
                        <a:cs typeface="Times New Roman" panose="02020603050405020304" pitchFamily="18" charset="0"/>
                      </a:endParaRP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a:lnSpc>
                          <a:spcPct val="107000"/>
                        </a:lnSpc>
                        <a:spcAft>
                          <a:spcPts val="800"/>
                        </a:spcAft>
                      </a:pPr>
                      <a:r>
                        <a:rPr lang="en-GB" sz="2900" kern="100">
                          <a:effectLst/>
                          <a:latin typeface="Calibri" panose="020F0502020204030204" pitchFamily="34" charset="0"/>
                          <a:ea typeface="Calibri" panose="020F0502020204030204" pitchFamily="34" charset="0"/>
                          <a:cs typeface="Times New Roman" panose="02020603050405020304" pitchFamily="18" charset="0"/>
                        </a:rPr>
                        <a:t>1.014</a:t>
                      </a: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2900" kern="100">
                          <a:effectLst/>
                          <a:latin typeface="Calibri" panose="020F0502020204030204" pitchFamily="34" charset="0"/>
                          <a:ea typeface="Calibri" panose="020F0502020204030204" pitchFamily="34" charset="0"/>
                          <a:cs typeface="Times New Roman" panose="02020603050405020304" pitchFamily="18" charset="0"/>
                        </a:rPr>
                        <a:t>0.395</a:t>
                      </a: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705768"/>
                  </a:ext>
                </a:extLst>
              </a:tr>
              <a:tr h="540811">
                <a:tc>
                  <a:txBody>
                    <a:bodyPr/>
                    <a:lstStyle/>
                    <a:p>
                      <a:pPr>
                        <a:lnSpc>
                          <a:spcPct val="107000"/>
                        </a:lnSpc>
                        <a:spcAft>
                          <a:spcPts val="800"/>
                        </a:spcAft>
                      </a:pPr>
                      <a:r>
                        <a:rPr lang="en-GB" sz="29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LSTM</a:t>
                      </a:r>
                      <a:endParaRPr lang="en-GB" sz="2900" kern="100">
                        <a:effectLst/>
                        <a:latin typeface="Calibri" panose="020F0502020204030204" pitchFamily="34" charset="0"/>
                        <a:ea typeface="Calibri" panose="020F0502020204030204" pitchFamily="34" charset="0"/>
                        <a:cs typeface="Times New Roman" panose="02020603050405020304" pitchFamily="18" charset="0"/>
                      </a:endParaRP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3838"/>
                    </a:solidFill>
                  </a:tcPr>
                </a:tc>
                <a:tc>
                  <a:txBody>
                    <a:bodyPr/>
                    <a:lstStyle/>
                    <a:p>
                      <a:pPr>
                        <a:lnSpc>
                          <a:spcPct val="107000"/>
                        </a:lnSpc>
                        <a:spcAft>
                          <a:spcPts val="800"/>
                        </a:spcAft>
                      </a:pPr>
                      <a:r>
                        <a:rPr lang="en-GB" sz="2900" kern="100">
                          <a:effectLst/>
                          <a:latin typeface="Calibri" panose="020F0502020204030204" pitchFamily="34" charset="0"/>
                          <a:ea typeface="Calibri" panose="020F0502020204030204" pitchFamily="34" charset="0"/>
                          <a:cs typeface="Times New Roman" panose="02020603050405020304" pitchFamily="18" charset="0"/>
                        </a:rPr>
                        <a:t>1.000</a:t>
                      </a: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2900" kern="100">
                          <a:effectLst/>
                          <a:latin typeface="Calibri" panose="020F0502020204030204" pitchFamily="34" charset="0"/>
                          <a:ea typeface="Calibri" panose="020F0502020204030204" pitchFamily="34" charset="0"/>
                          <a:cs typeface="Times New Roman" panose="02020603050405020304" pitchFamily="18" charset="0"/>
                        </a:rPr>
                        <a:t>0.390</a:t>
                      </a:r>
                    </a:p>
                  </a:txBody>
                  <a:tcPr marL="178289" marR="1782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8236690"/>
                  </a:ext>
                </a:extLst>
              </a:tr>
            </a:tbl>
          </a:graphicData>
        </a:graphic>
      </p:graphicFrame>
    </p:spTree>
    <p:extLst>
      <p:ext uri="{BB962C8B-B14F-4D97-AF65-F5344CB8AC3E}">
        <p14:creationId xmlns:p14="http://schemas.microsoft.com/office/powerpoint/2010/main" val="330556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19029" b="19157"/>
          <a:stretch/>
        </p:blipFill>
        <p:spPr>
          <a:xfrm>
            <a:off x="20" y="0"/>
            <a:ext cx="12191980" cy="685799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2457380" y="130302"/>
            <a:ext cx="7729728" cy="1188720"/>
          </a:xfrm>
          <a:noFill/>
          <a:ln>
            <a:solidFill>
              <a:srgbClr val="FFFFFF"/>
            </a:solidFill>
          </a:ln>
        </p:spPr>
        <p:txBody>
          <a:bodyPr rtlCol="0">
            <a:normAutofit/>
          </a:bodyPr>
          <a:lstStyle/>
          <a:p>
            <a:pPr rtl="0"/>
            <a:r>
              <a:rPr lang="en-GB" dirty="0">
                <a:solidFill>
                  <a:schemeClr val="tx1"/>
                </a:solidFill>
              </a:rPr>
              <a:t>Further Work</a:t>
            </a:r>
          </a:p>
        </p:txBody>
      </p:sp>
      <p:sp>
        <p:nvSpPr>
          <p:cNvPr id="10" name="Content Placeholder 5">
            <a:extLst>
              <a:ext uri="{FF2B5EF4-FFF2-40B4-BE49-F238E27FC236}">
                <a16:creationId xmlns:a16="http://schemas.microsoft.com/office/drawing/2014/main" id="{59B1D33E-2E43-3ABE-7347-607D0EB94731}"/>
              </a:ext>
            </a:extLst>
          </p:cNvPr>
          <p:cNvSpPr>
            <a:spLocks noGrp="1"/>
          </p:cNvSpPr>
          <p:nvPr>
            <p:ph idx="1"/>
          </p:nvPr>
        </p:nvSpPr>
        <p:spPr>
          <a:xfrm>
            <a:off x="583739" y="1886981"/>
            <a:ext cx="10749279" cy="845945"/>
          </a:xfrm>
          <a:solidFill>
            <a:schemeClr val="bg1"/>
          </a:solidFill>
        </p:spPr>
        <p:txBody>
          <a:bodyPr>
            <a:normAutofit/>
          </a:bodyPr>
          <a:lstStyle/>
          <a:p>
            <a:pPr marL="0" indent="0">
              <a:buNone/>
            </a:pPr>
            <a:r>
              <a:rPr lang="en-GB" sz="1600" b="1" dirty="0">
                <a:solidFill>
                  <a:schemeClr val="tx1"/>
                </a:solidFill>
              </a:rPr>
              <a:t>Testing More Batches: </a:t>
            </a:r>
            <a:r>
              <a:rPr lang="en-GB" sz="1600" dirty="0">
                <a:solidFill>
                  <a:schemeClr val="tx1"/>
                </a:solidFill>
              </a:rPr>
              <a:t>Since splitting the data only randomly taking 10000 rows from the 108,000 + training dataset and 2000 rows from the training dataset, we do not get accurate results on predictions of fraud. We have to run this model on multiple batches, recording results separately, or run these Neural Networks using GCP.</a:t>
            </a:r>
          </a:p>
        </p:txBody>
      </p:sp>
      <p:sp>
        <p:nvSpPr>
          <p:cNvPr id="11" name="Content Placeholder 5">
            <a:extLst>
              <a:ext uri="{FF2B5EF4-FFF2-40B4-BE49-F238E27FC236}">
                <a16:creationId xmlns:a16="http://schemas.microsoft.com/office/drawing/2014/main" id="{00B09502-BDB6-4287-D42C-3B105E5EF4CC}"/>
              </a:ext>
            </a:extLst>
          </p:cNvPr>
          <p:cNvSpPr txBox="1">
            <a:spLocks/>
          </p:cNvSpPr>
          <p:nvPr/>
        </p:nvSpPr>
        <p:spPr>
          <a:xfrm>
            <a:off x="583737" y="2874047"/>
            <a:ext cx="10749279" cy="69119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tx1"/>
                </a:solidFill>
              </a:rPr>
              <a:t>Pre-Trained Models: </a:t>
            </a:r>
            <a:r>
              <a:rPr lang="en-GB" sz="1600" dirty="0">
                <a:solidFill>
                  <a:schemeClr val="tx1"/>
                </a:solidFill>
              </a:rPr>
              <a:t>We can use State-of-the-Art models like Variational Encoders and Generative </a:t>
            </a:r>
            <a:r>
              <a:rPr lang="en-GB" sz="1600" dirty="0" err="1">
                <a:solidFill>
                  <a:schemeClr val="tx1"/>
                </a:solidFill>
              </a:rPr>
              <a:t>Adversial</a:t>
            </a:r>
            <a:r>
              <a:rPr lang="en-GB" sz="1600" dirty="0">
                <a:solidFill>
                  <a:schemeClr val="tx1"/>
                </a:solidFill>
              </a:rPr>
              <a:t> Networks which have proven to be effective in detecting credit card fraud detection.</a:t>
            </a:r>
          </a:p>
        </p:txBody>
      </p:sp>
      <p:sp>
        <p:nvSpPr>
          <p:cNvPr id="3" name="Content Placeholder 5">
            <a:extLst>
              <a:ext uri="{FF2B5EF4-FFF2-40B4-BE49-F238E27FC236}">
                <a16:creationId xmlns:a16="http://schemas.microsoft.com/office/drawing/2014/main" id="{FA22BFAE-8DCE-5C8F-AD94-19B065719015}"/>
              </a:ext>
            </a:extLst>
          </p:cNvPr>
          <p:cNvSpPr txBox="1">
            <a:spLocks/>
          </p:cNvSpPr>
          <p:nvPr/>
        </p:nvSpPr>
        <p:spPr>
          <a:xfrm>
            <a:off x="583735" y="3772413"/>
            <a:ext cx="10749279" cy="69119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tx1"/>
                </a:solidFill>
              </a:rPr>
              <a:t>Ensemble Methods: </a:t>
            </a:r>
            <a:r>
              <a:rPr lang="en-GB" sz="1600" dirty="0">
                <a:solidFill>
                  <a:schemeClr val="tx1"/>
                </a:solidFill>
              </a:rPr>
              <a:t>We can implement Ensemble Methods to combine the predictions of multiple models, improving accuracy further.</a:t>
            </a:r>
          </a:p>
        </p:txBody>
      </p:sp>
      <p:sp>
        <p:nvSpPr>
          <p:cNvPr id="5" name="Content Placeholder 5">
            <a:extLst>
              <a:ext uri="{FF2B5EF4-FFF2-40B4-BE49-F238E27FC236}">
                <a16:creationId xmlns:a16="http://schemas.microsoft.com/office/drawing/2014/main" id="{8A4866BA-8C79-DDCA-E7A5-735079977A31}"/>
              </a:ext>
            </a:extLst>
          </p:cNvPr>
          <p:cNvSpPr txBox="1">
            <a:spLocks/>
          </p:cNvSpPr>
          <p:nvPr/>
        </p:nvSpPr>
        <p:spPr>
          <a:xfrm>
            <a:off x="583735" y="4745840"/>
            <a:ext cx="10749279" cy="69119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tx1"/>
                </a:solidFill>
              </a:rPr>
              <a:t>Other </a:t>
            </a:r>
            <a:r>
              <a:rPr lang="en-GB" sz="1600" b="1" dirty="0" err="1">
                <a:solidFill>
                  <a:schemeClr val="tx1"/>
                </a:solidFill>
              </a:rPr>
              <a:t>Archictures</a:t>
            </a:r>
            <a:r>
              <a:rPr lang="en-GB" sz="1600" b="1" dirty="0">
                <a:solidFill>
                  <a:schemeClr val="tx1"/>
                </a:solidFill>
              </a:rPr>
              <a:t>: </a:t>
            </a:r>
            <a:r>
              <a:rPr lang="en-GB" sz="1600" dirty="0">
                <a:solidFill>
                  <a:schemeClr val="tx1"/>
                </a:solidFill>
              </a:rPr>
              <a:t>We can explore the use GRU (Gated Recurrent Unit), CNN and RNN models in also handling this problem, to expand our comparison.</a:t>
            </a:r>
          </a:p>
        </p:txBody>
      </p:sp>
    </p:spTree>
    <p:extLst>
      <p:ext uri="{BB962C8B-B14F-4D97-AF65-F5344CB8AC3E}">
        <p14:creationId xmlns:p14="http://schemas.microsoft.com/office/powerpoint/2010/main" val="24763422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19029" b="19157"/>
          <a:stretch/>
        </p:blipFill>
        <p:spPr>
          <a:xfrm>
            <a:off x="20" y="-2404"/>
            <a:ext cx="12191980" cy="685799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2457380" y="130302"/>
            <a:ext cx="7729728" cy="1188720"/>
          </a:xfrm>
          <a:noFill/>
          <a:ln>
            <a:solidFill>
              <a:srgbClr val="FFFFFF"/>
            </a:solidFill>
          </a:ln>
        </p:spPr>
        <p:txBody>
          <a:bodyPr rtlCol="0">
            <a:normAutofit/>
          </a:bodyPr>
          <a:lstStyle/>
          <a:p>
            <a:pPr rtl="0"/>
            <a:r>
              <a:rPr lang="en-GB" dirty="0">
                <a:solidFill>
                  <a:schemeClr val="tx1"/>
                </a:solidFill>
              </a:rPr>
              <a:t>Conclusions</a:t>
            </a:r>
          </a:p>
        </p:txBody>
      </p:sp>
      <p:sp>
        <p:nvSpPr>
          <p:cNvPr id="10" name="Content Placeholder 5">
            <a:extLst>
              <a:ext uri="{FF2B5EF4-FFF2-40B4-BE49-F238E27FC236}">
                <a16:creationId xmlns:a16="http://schemas.microsoft.com/office/drawing/2014/main" id="{59B1D33E-2E43-3ABE-7347-607D0EB94731}"/>
              </a:ext>
            </a:extLst>
          </p:cNvPr>
          <p:cNvSpPr>
            <a:spLocks noGrp="1"/>
          </p:cNvSpPr>
          <p:nvPr>
            <p:ph idx="1"/>
          </p:nvPr>
        </p:nvSpPr>
        <p:spPr>
          <a:xfrm>
            <a:off x="521907" y="1677543"/>
            <a:ext cx="11148186" cy="606053"/>
          </a:xfrm>
          <a:solidFill>
            <a:schemeClr val="bg1"/>
          </a:solidFill>
        </p:spPr>
        <p:txBody>
          <a:bodyPr>
            <a:normAutofit/>
          </a:bodyPr>
          <a:lstStyle/>
          <a:p>
            <a:pPr marL="0" indent="0">
              <a:buNone/>
            </a:pPr>
            <a:r>
              <a:rPr lang="en-GB" sz="1600" dirty="0">
                <a:solidFill>
                  <a:schemeClr val="tx1"/>
                </a:solidFill>
              </a:rPr>
              <a:t>1) We find that for the Fully Connected NN Architecture, by increasing the number of filters to 256 after the Final Model, causes the model to overfit, and results in slightly higher losses than our Final Model.</a:t>
            </a:r>
          </a:p>
        </p:txBody>
      </p:sp>
      <p:sp>
        <p:nvSpPr>
          <p:cNvPr id="11" name="Content Placeholder 5">
            <a:extLst>
              <a:ext uri="{FF2B5EF4-FFF2-40B4-BE49-F238E27FC236}">
                <a16:creationId xmlns:a16="http://schemas.microsoft.com/office/drawing/2014/main" id="{00B09502-BDB6-4287-D42C-3B105E5EF4CC}"/>
              </a:ext>
            </a:extLst>
          </p:cNvPr>
          <p:cNvSpPr txBox="1">
            <a:spLocks/>
          </p:cNvSpPr>
          <p:nvPr/>
        </p:nvSpPr>
        <p:spPr>
          <a:xfrm>
            <a:off x="521907" y="2644021"/>
            <a:ext cx="11148186" cy="6060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dirty="0">
                <a:solidFill>
                  <a:schemeClr val="tx1"/>
                </a:solidFill>
              </a:rPr>
              <a:t>2) The LSTM Model had a much simpler architecture with almost 10 times as less parameters as the Fully Connected Neural Network, yet it still had a higher accuracy and lower Mean Average Error Score.</a:t>
            </a:r>
          </a:p>
        </p:txBody>
      </p:sp>
      <p:sp>
        <p:nvSpPr>
          <p:cNvPr id="3" name="Content Placeholder 5">
            <a:extLst>
              <a:ext uri="{FF2B5EF4-FFF2-40B4-BE49-F238E27FC236}">
                <a16:creationId xmlns:a16="http://schemas.microsoft.com/office/drawing/2014/main" id="{A5D08918-6445-7D19-48DB-8A5344AE625A}"/>
              </a:ext>
            </a:extLst>
          </p:cNvPr>
          <p:cNvSpPr txBox="1">
            <a:spLocks/>
          </p:cNvSpPr>
          <p:nvPr/>
        </p:nvSpPr>
        <p:spPr>
          <a:xfrm>
            <a:off x="521907" y="3666331"/>
            <a:ext cx="11148186" cy="60605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dirty="0">
                <a:solidFill>
                  <a:schemeClr val="tx1"/>
                </a:solidFill>
              </a:rPr>
              <a:t>3) Adding Batch Normalisation to the Fully Connected Neural Network and increasing the number of Filters significantly minimised losses and increased accuracy.</a:t>
            </a:r>
          </a:p>
        </p:txBody>
      </p:sp>
      <p:pic>
        <p:nvPicPr>
          <p:cNvPr id="2052" name="Picture 4" descr="An Intuitive Explanation of LSTM. Recurrent Neural Networks | by Ottavio  Calzone | Medium">
            <a:extLst>
              <a:ext uri="{FF2B5EF4-FFF2-40B4-BE49-F238E27FC236}">
                <a16:creationId xmlns:a16="http://schemas.microsoft.com/office/drawing/2014/main" id="{77FE0F58-DFF4-29E6-54C4-8CA0CA1EA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036" y="4580196"/>
            <a:ext cx="3583710" cy="181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639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n-GB">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rtlCol="0"/>
          <a:lstStyle/>
          <a:p>
            <a:pPr marL="0" indent="0" rtl="0">
              <a:buNone/>
            </a:pPr>
            <a:r>
              <a:rPr lang="en-GB" dirty="0">
                <a:solidFill>
                  <a:schemeClr val="bg1"/>
                </a:solidFill>
              </a:rPr>
              <a:t>Rohit </a:t>
            </a:r>
            <a:r>
              <a:rPr lang="en-GB" dirty="0" err="1">
                <a:solidFill>
                  <a:schemeClr val="bg1"/>
                </a:solidFill>
              </a:rPr>
              <a:t>Sunku</a:t>
            </a:r>
            <a:endParaRPr lang="en-GB" dirty="0">
              <a:solidFill>
                <a:schemeClr val="bg1"/>
              </a:solidFill>
            </a:endParaRPr>
          </a:p>
          <a:p>
            <a:pPr rtl="0"/>
            <a:endParaRPr lang="en-GB"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en-GB">
                <a:solidFill>
                  <a:schemeClr val="bg1"/>
                </a:solidFill>
              </a:rPr>
              <a:t>Project Task</a:t>
            </a:r>
            <a:endParaRPr lang="en-GB" dirty="0">
              <a:solidFill>
                <a:schemeClr val="bg1"/>
              </a:solidFill>
            </a:endParaRP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6" name="Content Placeholder 5">
            <a:extLst>
              <a:ext uri="{FF2B5EF4-FFF2-40B4-BE49-F238E27FC236}">
                <a16:creationId xmlns:a16="http://schemas.microsoft.com/office/drawing/2014/main" id="{52D0EC49-3E5C-803D-053E-76BB5EE64628}"/>
              </a:ext>
            </a:extLst>
          </p:cNvPr>
          <p:cNvSpPr>
            <a:spLocks noGrp="1"/>
          </p:cNvSpPr>
          <p:nvPr>
            <p:ph idx="1"/>
          </p:nvPr>
        </p:nvSpPr>
        <p:spPr>
          <a:xfrm>
            <a:off x="5297763" y="1571946"/>
            <a:ext cx="6174769" cy="4068566"/>
          </a:xfrm>
          <a:solidFill>
            <a:schemeClr val="tx1">
              <a:lumMod val="95000"/>
              <a:lumOff val="5000"/>
            </a:schemeClr>
          </a:solidFill>
        </p:spPr>
        <p:txBody>
          <a:bodyPr>
            <a:normAutofit/>
          </a:bodyPr>
          <a:lstStyle/>
          <a:p>
            <a:pPr marL="0" indent="0">
              <a:buNone/>
            </a:pPr>
            <a:r>
              <a:rPr lang="en-GB" sz="2400" b="1" dirty="0">
                <a:solidFill>
                  <a:schemeClr val="bg1"/>
                </a:solidFill>
              </a:rPr>
              <a:t>Data</a:t>
            </a:r>
            <a:r>
              <a:rPr lang="en-GB" sz="2400" dirty="0">
                <a:solidFill>
                  <a:schemeClr val="bg1"/>
                </a:solidFill>
              </a:rPr>
              <a:t>: We are given real data in a Loan Dataset sourced from a Bank Data Site consisting of Loan Records, containing sensitive information about all the loan applicants for Bank XYZ.</a:t>
            </a:r>
          </a:p>
          <a:p>
            <a:pPr marL="0" indent="0">
              <a:buNone/>
            </a:pPr>
            <a:endParaRPr lang="en-GB" sz="2400" dirty="0">
              <a:solidFill>
                <a:schemeClr val="bg1"/>
              </a:solidFill>
            </a:endParaRPr>
          </a:p>
          <a:p>
            <a:pPr marL="0" indent="0">
              <a:buNone/>
            </a:pPr>
            <a:r>
              <a:rPr lang="en-GB" sz="2400" b="1" dirty="0">
                <a:solidFill>
                  <a:schemeClr val="bg1"/>
                </a:solidFill>
              </a:rPr>
              <a:t>Goal</a:t>
            </a:r>
            <a:r>
              <a:rPr lang="en-GB" sz="2400" dirty="0">
                <a:solidFill>
                  <a:schemeClr val="bg1"/>
                </a:solidFill>
              </a:rPr>
              <a:t>: Our main goal is to prepare a deep learning model which will be employed to identify prospective defaulters, performing Financial Fraud Detection.</a:t>
            </a:r>
          </a:p>
        </p:txBody>
      </p:sp>
    </p:spTree>
    <p:extLst>
      <p:ext uri="{BB962C8B-B14F-4D97-AF65-F5344CB8AC3E}">
        <p14:creationId xmlns:p14="http://schemas.microsoft.com/office/powerpoint/2010/main" val="202335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04672" y="391212"/>
            <a:ext cx="5925310" cy="1174991"/>
          </a:xfrm>
        </p:spPr>
        <p:txBody>
          <a:bodyPr rtlCol="0">
            <a:normAutofit/>
          </a:bodyPr>
          <a:lstStyle/>
          <a:p>
            <a:pPr rtl="0"/>
            <a:r>
              <a:rPr lang="en-GB" sz="2400" dirty="0"/>
              <a:t>Project Methodology</a:t>
            </a:r>
          </a:p>
        </p:txBody>
      </p:sp>
      <p:sp>
        <p:nvSpPr>
          <p:cNvPr id="6" name="Content Placeholder 5">
            <a:extLst>
              <a:ext uri="{FF2B5EF4-FFF2-40B4-BE49-F238E27FC236}">
                <a16:creationId xmlns:a16="http://schemas.microsoft.com/office/drawing/2014/main" id="{52D0EC49-3E5C-803D-053E-76BB5EE64628}"/>
              </a:ext>
            </a:extLst>
          </p:cNvPr>
          <p:cNvSpPr>
            <a:spLocks noGrp="1"/>
          </p:cNvSpPr>
          <p:nvPr>
            <p:ph idx="1"/>
          </p:nvPr>
        </p:nvSpPr>
        <p:spPr>
          <a:xfrm>
            <a:off x="804672" y="1800520"/>
            <a:ext cx="5925310" cy="4666268"/>
          </a:xfrm>
        </p:spPr>
        <p:txBody>
          <a:bodyPr>
            <a:normAutofit fontScale="92500" lnSpcReduction="20000"/>
          </a:bodyPr>
          <a:lstStyle/>
          <a:p>
            <a:pPr marL="342900" indent="-342900">
              <a:lnSpc>
                <a:spcPct val="90000"/>
              </a:lnSpc>
              <a:buAutoNum type="arabicPeriod"/>
            </a:pPr>
            <a:r>
              <a:rPr lang="en-GB" sz="1300" b="1" dirty="0"/>
              <a:t>Data Loading</a:t>
            </a:r>
            <a:r>
              <a:rPr lang="en-GB" sz="1300" dirty="0"/>
              <a:t>: Being provided with Testing and Training data separately, we load these into respective Pandas Data-Frames separately.</a:t>
            </a:r>
          </a:p>
          <a:p>
            <a:pPr marL="342900" indent="-342900">
              <a:lnSpc>
                <a:spcPct val="90000"/>
              </a:lnSpc>
              <a:buAutoNum type="arabicPeriod"/>
            </a:pPr>
            <a:r>
              <a:rPr lang="en-GB" sz="1300" b="1" dirty="0"/>
              <a:t>Data Cleaning</a:t>
            </a:r>
            <a:r>
              <a:rPr lang="en-GB" sz="1300" dirty="0"/>
              <a:t>: Apply a Data Inspection Function to check for null values and duplicate values then replace them.</a:t>
            </a:r>
          </a:p>
          <a:p>
            <a:pPr marL="342900" indent="-342900">
              <a:lnSpc>
                <a:spcPct val="90000"/>
              </a:lnSpc>
              <a:buAutoNum type="arabicPeriod"/>
            </a:pPr>
            <a:r>
              <a:rPr lang="en-GB" sz="1300" b="1" dirty="0"/>
              <a:t>Data Pre-Processing</a:t>
            </a:r>
            <a:r>
              <a:rPr lang="en-GB" sz="1300" dirty="0"/>
              <a:t>: We remove all columns which have no correlation to our loss Target variable, standardise all the columns, however we do not remove outliers in this case because they are needed within fraud detection. </a:t>
            </a:r>
          </a:p>
          <a:p>
            <a:pPr marL="342900" indent="-342900">
              <a:lnSpc>
                <a:spcPct val="90000"/>
              </a:lnSpc>
              <a:buAutoNum type="arabicPeriod"/>
            </a:pPr>
            <a:r>
              <a:rPr lang="en-GB" sz="1300" b="1" dirty="0"/>
              <a:t>Data Subsets</a:t>
            </a:r>
            <a:r>
              <a:rPr lang="en-GB" sz="1300" dirty="0"/>
              <a:t>: Since the training and testing data is too big on a whole to train this model within Google </a:t>
            </a:r>
            <a:r>
              <a:rPr lang="en-GB" sz="1300" dirty="0" err="1"/>
              <a:t>Colab</a:t>
            </a:r>
            <a:r>
              <a:rPr lang="en-GB" sz="1300" dirty="0"/>
              <a:t>, we take a subsets of this data. </a:t>
            </a:r>
          </a:p>
          <a:p>
            <a:pPr marL="342900" indent="-342900">
              <a:lnSpc>
                <a:spcPct val="90000"/>
              </a:lnSpc>
              <a:buAutoNum type="arabicPeriod"/>
            </a:pPr>
            <a:r>
              <a:rPr lang="en-GB" sz="1300" b="1" dirty="0"/>
              <a:t>Train-Val-Test Split</a:t>
            </a:r>
            <a:r>
              <a:rPr lang="en-GB" sz="1300" dirty="0"/>
              <a:t>: We split the initial Training Data into train, validation, test datasets via the ratio 60:20:20 respectively. Also we take a subset of the initial Testing Data labelled as “</a:t>
            </a:r>
            <a:r>
              <a:rPr lang="en-GB" sz="1300" dirty="0" err="1"/>
              <a:t>test_data_prediction</a:t>
            </a:r>
            <a:r>
              <a:rPr lang="en-GB" sz="1300" dirty="0"/>
              <a:t>” used to make our final model predictions.</a:t>
            </a:r>
          </a:p>
          <a:p>
            <a:pPr marL="342900" indent="-342900">
              <a:lnSpc>
                <a:spcPct val="90000"/>
              </a:lnSpc>
              <a:buAutoNum type="arabicPeriod"/>
            </a:pPr>
            <a:r>
              <a:rPr lang="en-GB" sz="1300" b="1" dirty="0"/>
              <a:t>Deep Learning Models</a:t>
            </a:r>
            <a:r>
              <a:rPr lang="en-GB" sz="1300" dirty="0"/>
              <a:t>: TensorFlow Neural Network and LSTM (Long-Short Term Memory Network Models) </a:t>
            </a:r>
          </a:p>
          <a:p>
            <a:pPr marL="571500" lvl="1" indent="-342900">
              <a:lnSpc>
                <a:spcPct val="90000"/>
              </a:lnSpc>
              <a:buAutoNum type="arabicPeriod"/>
            </a:pPr>
            <a:r>
              <a:rPr lang="en-GB" sz="1300" b="1" dirty="0"/>
              <a:t>Training</a:t>
            </a:r>
            <a:r>
              <a:rPr lang="en-GB" sz="1300" dirty="0"/>
              <a:t>: We train our models on the training subset, setting our optimiser to be Adam and our loss function to be MSE (Mean Squared Error), and compare their training and validation loss.</a:t>
            </a:r>
          </a:p>
          <a:p>
            <a:pPr marL="571500" lvl="1" indent="-342900">
              <a:lnSpc>
                <a:spcPct val="90000"/>
              </a:lnSpc>
              <a:buAutoNum type="arabicPeriod"/>
            </a:pPr>
            <a:r>
              <a:rPr lang="en-GB" sz="1300" b="1" dirty="0"/>
              <a:t>Optimisation</a:t>
            </a:r>
            <a:r>
              <a:rPr lang="en-GB" sz="1300" dirty="0"/>
              <a:t>: We optimise our models on our validation subset, choosing our optimal hyper-parameters for our final models</a:t>
            </a:r>
          </a:p>
          <a:p>
            <a:pPr marL="571500" lvl="1" indent="-342900">
              <a:lnSpc>
                <a:spcPct val="90000"/>
              </a:lnSpc>
              <a:buAutoNum type="arabicPeriod"/>
            </a:pPr>
            <a:r>
              <a:rPr lang="en-GB" sz="1300" b="1" dirty="0"/>
              <a:t>Testing and Evaluation</a:t>
            </a:r>
            <a:r>
              <a:rPr lang="en-GB" sz="1300" dirty="0"/>
              <a:t>: We evaluate our models on our testing data subset, before making a choice on the Final Model to our solution</a:t>
            </a:r>
          </a:p>
          <a:p>
            <a:pPr marL="571500" lvl="1" indent="-342900">
              <a:lnSpc>
                <a:spcPct val="90000"/>
              </a:lnSpc>
              <a:buAutoNum type="arabicPeriod"/>
            </a:pPr>
            <a:r>
              <a:rPr lang="en-GB" sz="1300" b="1" dirty="0"/>
              <a:t>Prediction</a:t>
            </a:r>
            <a:r>
              <a:rPr lang="en-GB" sz="1300" dirty="0"/>
              <a:t>: We make predictions using our Testing Data subset to visualise how our models will work and analyse the predictions</a:t>
            </a:r>
          </a:p>
          <a:p>
            <a:pPr marL="571500" lvl="1" indent="-342900">
              <a:lnSpc>
                <a:spcPct val="90000"/>
              </a:lnSpc>
              <a:buAutoNum type="arabicPeriod"/>
            </a:pPr>
            <a:r>
              <a:rPr lang="en-GB" sz="1300" b="1" dirty="0"/>
              <a:t>Saving</a:t>
            </a:r>
            <a:r>
              <a:rPr lang="en-GB" sz="1300" dirty="0"/>
              <a:t>: Lastly, we save our models.</a:t>
            </a:r>
          </a:p>
          <a:p>
            <a:pPr marL="342900" indent="-342900">
              <a:lnSpc>
                <a:spcPct val="90000"/>
              </a:lnSpc>
              <a:buAutoNum type="arabicPeriod"/>
            </a:pPr>
            <a:endParaRPr lang="en-GB" sz="700"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5353" r="12849" b="2"/>
          <a:stretch/>
        </p:blipFill>
        <p:spPr>
          <a:xfrm>
            <a:off x="7534654" y="10"/>
            <a:ext cx="4657345" cy="6857990"/>
          </a:xfrm>
          <a:prstGeom prst="rect">
            <a:avLst/>
          </a:prstGeom>
        </p:spPr>
      </p:pic>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19029" b="19157"/>
          <a:stretch/>
        </p:blipFill>
        <p:spPr>
          <a:xfrm>
            <a:off x="20" y="0"/>
            <a:ext cx="12191980" cy="685799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2457380" y="130302"/>
            <a:ext cx="7729728" cy="1188720"/>
          </a:xfrm>
          <a:noFill/>
          <a:ln>
            <a:solidFill>
              <a:srgbClr val="FFFFFF"/>
            </a:solidFill>
          </a:ln>
        </p:spPr>
        <p:txBody>
          <a:bodyPr rtlCol="0">
            <a:normAutofit/>
          </a:bodyPr>
          <a:lstStyle/>
          <a:p>
            <a:pPr rtl="0"/>
            <a:r>
              <a:rPr lang="en-GB" dirty="0">
                <a:solidFill>
                  <a:schemeClr val="tx1"/>
                </a:solidFill>
              </a:rPr>
              <a:t>Data preparation – Inspection/ Cleaning</a:t>
            </a:r>
          </a:p>
        </p:txBody>
      </p:sp>
      <p:sp>
        <p:nvSpPr>
          <p:cNvPr id="10" name="Content Placeholder 5">
            <a:extLst>
              <a:ext uri="{FF2B5EF4-FFF2-40B4-BE49-F238E27FC236}">
                <a16:creationId xmlns:a16="http://schemas.microsoft.com/office/drawing/2014/main" id="{59B1D33E-2E43-3ABE-7347-607D0EB94731}"/>
              </a:ext>
            </a:extLst>
          </p:cNvPr>
          <p:cNvSpPr>
            <a:spLocks noGrp="1"/>
          </p:cNvSpPr>
          <p:nvPr>
            <p:ph idx="1"/>
          </p:nvPr>
        </p:nvSpPr>
        <p:spPr>
          <a:xfrm>
            <a:off x="840594" y="2654478"/>
            <a:ext cx="4851290" cy="1188719"/>
          </a:xfrm>
          <a:solidFill>
            <a:schemeClr val="bg1"/>
          </a:solidFill>
        </p:spPr>
        <p:txBody>
          <a:bodyPr>
            <a:normAutofit/>
          </a:bodyPr>
          <a:lstStyle/>
          <a:p>
            <a:pPr marL="0" indent="0">
              <a:buNone/>
            </a:pPr>
            <a:r>
              <a:rPr lang="en-GB" sz="1600" b="1" dirty="0">
                <a:solidFill>
                  <a:schemeClr val="tx1"/>
                </a:solidFill>
              </a:rPr>
              <a:t>Inspection: </a:t>
            </a:r>
            <a:r>
              <a:rPr lang="en-GB" sz="1600" dirty="0">
                <a:solidFill>
                  <a:schemeClr val="tx1"/>
                </a:solidFill>
              </a:rPr>
              <a:t>Training Data consists of 105, 471 rows and 771 columns , and our Testing Data has 210, 944 rows and 770 columns. Every single feature is numeric.</a:t>
            </a:r>
            <a:endParaRPr lang="en-GB" sz="1600" b="1" dirty="0">
              <a:solidFill>
                <a:schemeClr val="tx1"/>
              </a:solidFill>
            </a:endParaRPr>
          </a:p>
        </p:txBody>
      </p:sp>
      <p:pic>
        <p:nvPicPr>
          <p:cNvPr id="5" name="Picture 4">
            <a:extLst>
              <a:ext uri="{FF2B5EF4-FFF2-40B4-BE49-F238E27FC236}">
                <a16:creationId xmlns:a16="http://schemas.microsoft.com/office/drawing/2014/main" id="{C20EAB36-D607-6445-E8CD-1183E73D908C}"/>
              </a:ext>
            </a:extLst>
          </p:cNvPr>
          <p:cNvPicPr>
            <a:picLocks noChangeAspect="1"/>
          </p:cNvPicPr>
          <p:nvPr/>
        </p:nvPicPr>
        <p:blipFill>
          <a:blip r:embed="rId4"/>
          <a:stretch>
            <a:fillRect/>
          </a:stretch>
        </p:blipFill>
        <p:spPr>
          <a:xfrm>
            <a:off x="6106143" y="1665390"/>
            <a:ext cx="5502117" cy="1356478"/>
          </a:xfrm>
          <a:prstGeom prst="rect">
            <a:avLst/>
          </a:prstGeom>
        </p:spPr>
      </p:pic>
      <p:pic>
        <p:nvPicPr>
          <p:cNvPr id="7" name="Picture 6">
            <a:extLst>
              <a:ext uri="{FF2B5EF4-FFF2-40B4-BE49-F238E27FC236}">
                <a16:creationId xmlns:a16="http://schemas.microsoft.com/office/drawing/2014/main" id="{56AE12C8-5919-4390-8A98-83FDDB93604F}"/>
              </a:ext>
            </a:extLst>
          </p:cNvPr>
          <p:cNvPicPr>
            <a:picLocks noChangeAspect="1"/>
          </p:cNvPicPr>
          <p:nvPr/>
        </p:nvPicPr>
        <p:blipFill>
          <a:blip r:embed="rId5"/>
          <a:stretch>
            <a:fillRect/>
          </a:stretch>
        </p:blipFill>
        <p:spPr>
          <a:xfrm>
            <a:off x="6096000" y="3248838"/>
            <a:ext cx="5574035" cy="1379780"/>
          </a:xfrm>
          <a:prstGeom prst="rect">
            <a:avLst/>
          </a:prstGeom>
        </p:spPr>
      </p:pic>
      <p:pic>
        <p:nvPicPr>
          <p:cNvPr id="12" name="Picture 11">
            <a:extLst>
              <a:ext uri="{FF2B5EF4-FFF2-40B4-BE49-F238E27FC236}">
                <a16:creationId xmlns:a16="http://schemas.microsoft.com/office/drawing/2014/main" id="{7B2F6AA7-276E-5965-E3B1-8824A364727B}"/>
              </a:ext>
            </a:extLst>
          </p:cNvPr>
          <p:cNvPicPr>
            <a:picLocks noChangeAspect="1"/>
          </p:cNvPicPr>
          <p:nvPr/>
        </p:nvPicPr>
        <p:blipFill>
          <a:blip r:embed="rId6"/>
          <a:stretch>
            <a:fillRect/>
          </a:stretch>
        </p:blipFill>
        <p:spPr>
          <a:xfrm>
            <a:off x="428751" y="4990486"/>
            <a:ext cx="5677392" cy="1371719"/>
          </a:xfrm>
          <a:prstGeom prst="rect">
            <a:avLst/>
          </a:prstGeom>
        </p:spPr>
      </p:pic>
      <p:sp>
        <p:nvSpPr>
          <p:cNvPr id="14" name="Content Placeholder 5">
            <a:extLst>
              <a:ext uri="{FF2B5EF4-FFF2-40B4-BE49-F238E27FC236}">
                <a16:creationId xmlns:a16="http://schemas.microsoft.com/office/drawing/2014/main" id="{FC49DFBE-A6A8-5D64-03AB-0E03F093A8F9}"/>
              </a:ext>
            </a:extLst>
          </p:cNvPr>
          <p:cNvSpPr txBox="1">
            <a:spLocks/>
          </p:cNvSpPr>
          <p:nvPr/>
        </p:nvSpPr>
        <p:spPr>
          <a:xfrm>
            <a:off x="6756970" y="5081985"/>
            <a:ext cx="4851290" cy="1188719"/>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tx1"/>
                </a:solidFill>
              </a:rPr>
              <a:t>Cleaning – Null Value Imputation: </a:t>
            </a:r>
            <a:r>
              <a:rPr lang="en-GB" sz="1600" dirty="0">
                <a:solidFill>
                  <a:schemeClr val="tx1"/>
                </a:solidFill>
              </a:rPr>
              <a:t>There are no duplicate values, however we use a KNN Imputer to replace the null values in the subsets.</a:t>
            </a:r>
            <a:endParaRPr lang="en-GB" sz="1600" b="1" dirty="0">
              <a:solidFill>
                <a:schemeClr val="tx1"/>
              </a:solidFill>
            </a:endParaRPr>
          </a:p>
        </p:txBody>
      </p:sp>
    </p:spTree>
    <p:extLst>
      <p:ext uri="{BB962C8B-B14F-4D97-AF65-F5344CB8AC3E}">
        <p14:creationId xmlns:p14="http://schemas.microsoft.com/office/powerpoint/2010/main" val="35649602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t="19029" b="19157"/>
          <a:stretch/>
        </p:blipFill>
        <p:spPr>
          <a:xfrm>
            <a:off x="20" y="0"/>
            <a:ext cx="12191980" cy="6857990"/>
          </a:xfrm>
          <a:prstGeom prst="rect">
            <a:avLst/>
          </a:prstGeom>
        </p:spPr>
      </p:pic>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2457380" y="130302"/>
            <a:ext cx="7729728" cy="1188720"/>
          </a:xfrm>
          <a:noFill/>
          <a:ln>
            <a:solidFill>
              <a:srgbClr val="FFFFFF"/>
            </a:solidFill>
          </a:ln>
        </p:spPr>
        <p:txBody>
          <a:bodyPr rtlCol="0">
            <a:normAutofit/>
          </a:bodyPr>
          <a:lstStyle/>
          <a:p>
            <a:pPr rtl="0"/>
            <a:r>
              <a:rPr lang="en-GB" dirty="0">
                <a:solidFill>
                  <a:schemeClr val="tx1"/>
                </a:solidFill>
              </a:rPr>
              <a:t>Data preparation – Feature Selection/ Sub-Sets/ Pre-Processing</a:t>
            </a:r>
          </a:p>
        </p:txBody>
      </p:sp>
      <p:pic>
        <p:nvPicPr>
          <p:cNvPr id="8" name="Picture 7">
            <a:extLst>
              <a:ext uri="{FF2B5EF4-FFF2-40B4-BE49-F238E27FC236}">
                <a16:creationId xmlns:a16="http://schemas.microsoft.com/office/drawing/2014/main" id="{D6806AE7-F88F-41D8-5542-95F953F7CDFB}"/>
              </a:ext>
            </a:extLst>
          </p:cNvPr>
          <p:cNvPicPr>
            <a:picLocks noChangeAspect="1"/>
          </p:cNvPicPr>
          <p:nvPr/>
        </p:nvPicPr>
        <p:blipFill>
          <a:blip r:embed="rId4"/>
          <a:stretch>
            <a:fillRect/>
          </a:stretch>
        </p:blipFill>
        <p:spPr>
          <a:xfrm>
            <a:off x="7109627" y="1671224"/>
            <a:ext cx="4606207" cy="1448656"/>
          </a:xfrm>
          <a:prstGeom prst="rect">
            <a:avLst/>
          </a:prstGeom>
        </p:spPr>
      </p:pic>
      <p:sp>
        <p:nvSpPr>
          <p:cNvPr id="10" name="Content Placeholder 5">
            <a:extLst>
              <a:ext uri="{FF2B5EF4-FFF2-40B4-BE49-F238E27FC236}">
                <a16:creationId xmlns:a16="http://schemas.microsoft.com/office/drawing/2014/main" id="{59B1D33E-2E43-3ABE-7347-607D0EB94731}"/>
              </a:ext>
            </a:extLst>
          </p:cNvPr>
          <p:cNvSpPr>
            <a:spLocks noGrp="1"/>
          </p:cNvSpPr>
          <p:nvPr>
            <p:ph idx="1"/>
          </p:nvPr>
        </p:nvSpPr>
        <p:spPr>
          <a:xfrm>
            <a:off x="583739" y="1886981"/>
            <a:ext cx="6174769" cy="845945"/>
          </a:xfrm>
          <a:solidFill>
            <a:schemeClr val="bg1"/>
          </a:solidFill>
        </p:spPr>
        <p:txBody>
          <a:bodyPr>
            <a:normAutofit/>
          </a:bodyPr>
          <a:lstStyle/>
          <a:p>
            <a:pPr marL="0" indent="0">
              <a:buNone/>
            </a:pPr>
            <a:r>
              <a:rPr lang="en-GB" sz="1600" b="1" dirty="0">
                <a:solidFill>
                  <a:schemeClr val="tx1"/>
                </a:solidFill>
              </a:rPr>
              <a:t>Correlation Analysis: </a:t>
            </a:r>
            <a:r>
              <a:rPr lang="en-GB" sz="1600" dirty="0">
                <a:solidFill>
                  <a:schemeClr val="tx1"/>
                </a:solidFill>
              </a:rPr>
              <a:t>We remove the features within the correlation analysis that have no correlation to the target loss variable (0) since these are irrelevant features.</a:t>
            </a:r>
          </a:p>
        </p:txBody>
      </p:sp>
      <p:sp>
        <p:nvSpPr>
          <p:cNvPr id="11" name="Content Placeholder 5">
            <a:extLst>
              <a:ext uri="{FF2B5EF4-FFF2-40B4-BE49-F238E27FC236}">
                <a16:creationId xmlns:a16="http://schemas.microsoft.com/office/drawing/2014/main" id="{00B09502-BDB6-4287-D42C-3B105E5EF4CC}"/>
              </a:ext>
            </a:extLst>
          </p:cNvPr>
          <p:cNvSpPr txBox="1">
            <a:spLocks/>
          </p:cNvSpPr>
          <p:nvPr/>
        </p:nvSpPr>
        <p:spPr>
          <a:xfrm>
            <a:off x="686480" y="3206003"/>
            <a:ext cx="4019084" cy="272958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tx1"/>
                </a:solidFill>
              </a:rPr>
              <a:t>Subsets, Train/Val/Test: </a:t>
            </a:r>
            <a:r>
              <a:rPr lang="en-GB" sz="1600" dirty="0">
                <a:solidFill>
                  <a:schemeClr val="tx1"/>
                </a:solidFill>
              </a:rPr>
              <a:t>Since the size of both datasets is enormous,  having 210,944 rows and 759 columns after feature removal, we split this into subsets. The training data is split into a ratio 60:20:20 in accordance to a train/</a:t>
            </a:r>
            <a:r>
              <a:rPr lang="en-GB" sz="1600" dirty="0" err="1">
                <a:solidFill>
                  <a:schemeClr val="tx1"/>
                </a:solidFill>
              </a:rPr>
              <a:t>val</a:t>
            </a:r>
            <a:r>
              <a:rPr lang="en-GB" sz="1600" dirty="0">
                <a:solidFill>
                  <a:schemeClr val="tx1"/>
                </a:solidFill>
              </a:rPr>
              <a:t>/test split. </a:t>
            </a:r>
          </a:p>
          <a:p>
            <a:pPr marL="0" indent="0">
              <a:buFont typeface="Arial" panose="020B0604020202020204" pitchFamily="34" charset="0"/>
              <a:buNone/>
            </a:pPr>
            <a:r>
              <a:rPr lang="en-GB" sz="1600" dirty="0">
                <a:solidFill>
                  <a:schemeClr val="tx1"/>
                </a:solidFill>
              </a:rPr>
              <a:t>We then take a subset of the same size as the validation and test subsets for our prediction but from the testing data.</a:t>
            </a:r>
          </a:p>
        </p:txBody>
      </p:sp>
      <p:pic>
        <p:nvPicPr>
          <p:cNvPr id="13" name="Picture 12">
            <a:extLst>
              <a:ext uri="{FF2B5EF4-FFF2-40B4-BE49-F238E27FC236}">
                <a16:creationId xmlns:a16="http://schemas.microsoft.com/office/drawing/2014/main" id="{D1E877F4-6889-9A94-C584-A761AC4687CD}"/>
              </a:ext>
            </a:extLst>
          </p:cNvPr>
          <p:cNvPicPr>
            <a:picLocks noChangeAspect="1"/>
          </p:cNvPicPr>
          <p:nvPr/>
        </p:nvPicPr>
        <p:blipFill>
          <a:blip r:embed="rId5"/>
          <a:stretch>
            <a:fillRect/>
          </a:stretch>
        </p:blipFill>
        <p:spPr>
          <a:xfrm>
            <a:off x="5028053" y="3738121"/>
            <a:ext cx="6841458" cy="1318079"/>
          </a:xfrm>
          <a:prstGeom prst="rect">
            <a:avLst/>
          </a:prstGeom>
        </p:spPr>
      </p:pic>
    </p:spTree>
    <p:extLst>
      <p:ext uri="{BB962C8B-B14F-4D97-AF65-F5344CB8AC3E}">
        <p14:creationId xmlns:p14="http://schemas.microsoft.com/office/powerpoint/2010/main" val="29243069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8312677" y="964692"/>
            <a:ext cx="3066937" cy="1188720"/>
          </a:xfrm>
        </p:spPr>
        <p:txBody>
          <a:bodyPr rtlCol="0">
            <a:normAutofit/>
          </a:bodyPr>
          <a:lstStyle/>
          <a:p>
            <a:pPr rtl="0"/>
            <a:r>
              <a:rPr lang="en-GB" dirty="0"/>
              <a:t>EDA</a:t>
            </a:r>
          </a:p>
        </p:txBody>
      </p:sp>
      <p:sp>
        <p:nvSpPr>
          <p:cNvPr id="18" name="Rectangle 17">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9F9C61-2AA6-E7BF-3E83-BC96FAE2ECDD}"/>
              </a:ext>
            </a:extLst>
          </p:cNvPr>
          <p:cNvPicPr>
            <a:picLocks noChangeAspect="1"/>
          </p:cNvPicPr>
          <p:nvPr/>
        </p:nvPicPr>
        <p:blipFill>
          <a:blip r:embed="rId3"/>
          <a:stretch>
            <a:fillRect/>
          </a:stretch>
        </p:blipFill>
        <p:spPr>
          <a:xfrm>
            <a:off x="1143979" y="1487013"/>
            <a:ext cx="6227064" cy="3891915"/>
          </a:xfrm>
          <a:prstGeom prst="rect">
            <a:avLst/>
          </a:prstGeom>
        </p:spPr>
      </p:pic>
      <p:sp>
        <p:nvSpPr>
          <p:cNvPr id="6" name="Content Placeholder 5">
            <a:extLst>
              <a:ext uri="{FF2B5EF4-FFF2-40B4-BE49-F238E27FC236}">
                <a16:creationId xmlns:a16="http://schemas.microsoft.com/office/drawing/2014/main" id="{52D0EC49-3E5C-803D-053E-76BB5EE64628}"/>
              </a:ext>
            </a:extLst>
          </p:cNvPr>
          <p:cNvSpPr>
            <a:spLocks noGrp="1"/>
          </p:cNvSpPr>
          <p:nvPr>
            <p:ph idx="1"/>
          </p:nvPr>
        </p:nvSpPr>
        <p:spPr>
          <a:xfrm>
            <a:off x="8311249" y="2638044"/>
            <a:ext cx="3063765" cy="3263206"/>
          </a:xfrm>
        </p:spPr>
        <p:txBody>
          <a:bodyPr>
            <a:normAutofit/>
          </a:bodyPr>
          <a:lstStyle/>
          <a:p>
            <a:pPr marL="0" indent="0">
              <a:lnSpc>
                <a:spcPct val="90000"/>
              </a:lnSpc>
              <a:buNone/>
            </a:pPr>
            <a:r>
              <a:rPr lang="en-GB" sz="1200" dirty="0"/>
              <a:t>In our data set we have a loss column, which we predict and is our target variable and has a range from 0-100. Due to limited knowledge on our dataset, and a high proportion of values being 0, we simplify our problem down to this.</a:t>
            </a:r>
          </a:p>
          <a:p>
            <a:pPr marL="0" indent="0">
              <a:lnSpc>
                <a:spcPct val="90000"/>
              </a:lnSpc>
              <a:buNone/>
            </a:pPr>
            <a:r>
              <a:rPr lang="en-GB" sz="1200" dirty="0"/>
              <a:t>If the loss value is greater than 0, then we investigate this loan applicant for fraud.</a:t>
            </a:r>
          </a:p>
          <a:p>
            <a:pPr marL="0" indent="0">
              <a:lnSpc>
                <a:spcPct val="90000"/>
              </a:lnSpc>
              <a:buNone/>
            </a:pPr>
            <a:r>
              <a:rPr lang="en-GB" sz="1200" dirty="0"/>
              <a:t>After Feature Creation, we can see the statistics of loan applicant defaulters in the following bar chart.</a:t>
            </a:r>
          </a:p>
        </p:txBody>
      </p:sp>
    </p:spTree>
    <p:extLst>
      <p:ext uri="{BB962C8B-B14F-4D97-AF65-F5344CB8AC3E}">
        <p14:creationId xmlns:p14="http://schemas.microsoft.com/office/powerpoint/2010/main" val="102445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643467"/>
            <a:ext cx="3363974" cy="1728044"/>
          </a:xfrm>
          <a:noFill/>
          <a:ln>
            <a:solidFill>
              <a:schemeClr val="bg1"/>
            </a:solidFill>
          </a:ln>
        </p:spPr>
        <p:txBody>
          <a:bodyPr wrap="square" rtlCol="0">
            <a:normAutofit/>
          </a:bodyPr>
          <a:lstStyle/>
          <a:p>
            <a:pPr rtl="0"/>
            <a:r>
              <a:rPr lang="en-GB" dirty="0">
                <a:solidFill>
                  <a:schemeClr val="bg1"/>
                </a:solidFill>
              </a:rPr>
              <a:t>Standardisation of Loss</a:t>
            </a:r>
          </a:p>
        </p:txBody>
      </p:sp>
      <p:sp>
        <p:nvSpPr>
          <p:cNvPr id="6" name="Content Placeholder 5">
            <a:extLst>
              <a:ext uri="{FF2B5EF4-FFF2-40B4-BE49-F238E27FC236}">
                <a16:creationId xmlns:a16="http://schemas.microsoft.com/office/drawing/2014/main" id="{52D0EC49-3E5C-803D-053E-76BB5EE64628}"/>
              </a:ext>
            </a:extLst>
          </p:cNvPr>
          <p:cNvSpPr>
            <a:spLocks noGrp="1"/>
          </p:cNvSpPr>
          <p:nvPr>
            <p:ph idx="1"/>
          </p:nvPr>
        </p:nvSpPr>
        <p:spPr>
          <a:xfrm>
            <a:off x="643468" y="2638044"/>
            <a:ext cx="3363974" cy="3415622"/>
          </a:xfrm>
        </p:spPr>
        <p:txBody>
          <a:bodyPr>
            <a:normAutofit/>
          </a:bodyPr>
          <a:lstStyle/>
          <a:p>
            <a:pPr marL="0" indent="0">
              <a:lnSpc>
                <a:spcPct val="90000"/>
              </a:lnSpc>
              <a:buNone/>
            </a:pPr>
            <a:r>
              <a:rPr lang="en-GB" sz="1700" dirty="0">
                <a:solidFill>
                  <a:schemeClr val="bg1"/>
                </a:solidFill>
              </a:rPr>
              <a:t>As you can see our loss Target Variable is heavily skewed, and there are a significant number of outliers.</a:t>
            </a:r>
          </a:p>
          <a:p>
            <a:pPr marL="0" indent="0">
              <a:lnSpc>
                <a:spcPct val="90000"/>
              </a:lnSpc>
              <a:buNone/>
            </a:pPr>
            <a:r>
              <a:rPr lang="en-GB" sz="1700" dirty="0">
                <a:solidFill>
                  <a:schemeClr val="bg1"/>
                </a:solidFill>
              </a:rPr>
              <a:t>We standardise our Target Loss Variable reducing the skewness and the number of outliers.</a:t>
            </a:r>
          </a:p>
        </p:txBody>
      </p:sp>
      <p:pic>
        <p:nvPicPr>
          <p:cNvPr id="4" name="Picture 3">
            <a:extLst>
              <a:ext uri="{FF2B5EF4-FFF2-40B4-BE49-F238E27FC236}">
                <a16:creationId xmlns:a16="http://schemas.microsoft.com/office/drawing/2014/main" id="{98B3B899-F8DB-3880-DE1F-9B5400CAD9B7}"/>
              </a:ext>
            </a:extLst>
          </p:cNvPr>
          <p:cNvPicPr>
            <a:picLocks noChangeAspect="1"/>
          </p:cNvPicPr>
          <p:nvPr/>
        </p:nvPicPr>
        <p:blipFill>
          <a:blip r:embed="rId3"/>
          <a:stretch>
            <a:fillRect/>
          </a:stretch>
        </p:blipFill>
        <p:spPr>
          <a:xfrm>
            <a:off x="4950894" y="493478"/>
            <a:ext cx="6944506" cy="2480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814B262-A56F-75B5-89B7-18E52C4C4F05}"/>
              </a:ext>
            </a:extLst>
          </p:cNvPr>
          <p:cNvPicPr>
            <a:picLocks noChangeAspect="1"/>
          </p:cNvPicPr>
          <p:nvPr/>
        </p:nvPicPr>
        <p:blipFill>
          <a:blip r:embed="rId4"/>
          <a:stretch>
            <a:fillRect/>
          </a:stretch>
        </p:blipFill>
        <p:spPr>
          <a:xfrm>
            <a:off x="4950894" y="3662749"/>
            <a:ext cx="6944506" cy="2506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333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fontScale="90000"/>
          </a:bodyPr>
          <a:lstStyle/>
          <a:p>
            <a:pPr rtl="0"/>
            <a:r>
              <a:rPr lang="en-GB" dirty="0">
                <a:solidFill>
                  <a:srgbClr val="FFFFFF"/>
                </a:solidFill>
              </a:rPr>
              <a:t>Fully Connected neural Network</a:t>
            </a:r>
          </a:p>
        </p:txBody>
      </p:sp>
      <p:sp>
        <p:nvSpPr>
          <p:cNvPr id="4" name="Content Placeholder 3">
            <a:extLst>
              <a:ext uri="{FF2B5EF4-FFF2-40B4-BE49-F238E27FC236}">
                <a16:creationId xmlns:a16="http://schemas.microsoft.com/office/drawing/2014/main" id="{8BE87ABE-89C4-BD11-5DFC-D152DCBD8564}"/>
              </a:ext>
            </a:extLst>
          </p:cNvPr>
          <p:cNvSpPr>
            <a:spLocks noGrp="1"/>
          </p:cNvSpPr>
          <p:nvPr>
            <p:ph idx="1"/>
          </p:nvPr>
        </p:nvSpPr>
        <p:spPr>
          <a:xfrm>
            <a:off x="129710" y="632215"/>
            <a:ext cx="7034661" cy="2515331"/>
          </a:xfrm>
        </p:spPr>
        <p:txBody>
          <a:bodyPr>
            <a:normAutofit fontScale="92500" lnSpcReduction="10000"/>
          </a:bodyPr>
          <a:lstStyle/>
          <a:p>
            <a:pPr marL="0" indent="0">
              <a:buNone/>
            </a:pPr>
            <a:r>
              <a:rPr lang="en-GB" sz="1600" b="1" u="sng" dirty="0"/>
              <a:t>Initial NN Model Trials</a:t>
            </a:r>
          </a:p>
          <a:p>
            <a:pPr marL="0" indent="0">
              <a:buNone/>
            </a:pPr>
            <a:r>
              <a:rPr lang="en-GB" sz="1200" dirty="0"/>
              <a:t>After splitting the data, standardising all columns using a Standard Scaler (best considering there are positive and negative values) and then reshaping the datasets into NumPy arrays with shape (x, y, 1) so they can be used with the TensorFlow Neural Network, We trialled our models with basic NN architectures, only 3 layers at first, getting very high losses. To reduce this, we added:</a:t>
            </a:r>
          </a:p>
          <a:p>
            <a:r>
              <a:rPr lang="en-GB" sz="1200" b="1" dirty="0"/>
              <a:t>Dropout Layers</a:t>
            </a:r>
            <a:r>
              <a:rPr lang="en-GB" sz="1200" dirty="0"/>
              <a:t>: We have a probability p = 0.5, with 500 neurons being dropped at every iteration, with all forward and backward connections with a dropped node being temporarily removed, to prevent the model from overfitting.</a:t>
            </a:r>
          </a:p>
          <a:p>
            <a:r>
              <a:rPr lang="en-GB" sz="1200" b="1" dirty="0"/>
              <a:t>L2 Regularisation</a:t>
            </a:r>
            <a:r>
              <a:rPr lang="en-GB" sz="1200" dirty="0"/>
              <a:t>: There are two types of regularisations, L1 and L2. L2, Ridge Regression is used to address collinearity between independent variables discouraging the model from fitting the noise in the data.</a:t>
            </a:r>
          </a:p>
          <a:p>
            <a:r>
              <a:rPr lang="en-GB" sz="1200" b="1" dirty="0"/>
              <a:t>Early Stopping</a:t>
            </a:r>
            <a:r>
              <a:rPr lang="en-GB" sz="1200" dirty="0"/>
              <a:t>: This stops the model from running midway through its epochs once the loss starts to increase again due to overfitting the data.</a:t>
            </a:r>
          </a:p>
          <a:p>
            <a:pPr marL="0" indent="0">
              <a:buNone/>
            </a:pPr>
            <a:endParaRPr lang="en-GB" sz="1400" dirty="0"/>
          </a:p>
        </p:txBody>
      </p:sp>
      <p:pic>
        <p:nvPicPr>
          <p:cNvPr id="7" name="Picture 6">
            <a:extLst>
              <a:ext uri="{FF2B5EF4-FFF2-40B4-BE49-F238E27FC236}">
                <a16:creationId xmlns:a16="http://schemas.microsoft.com/office/drawing/2014/main" id="{F37B66D2-220A-E8B2-D1B0-2A7324362734}"/>
              </a:ext>
            </a:extLst>
          </p:cNvPr>
          <p:cNvPicPr>
            <a:picLocks noChangeAspect="1"/>
          </p:cNvPicPr>
          <p:nvPr/>
        </p:nvPicPr>
        <p:blipFill>
          <a:blip r:embed="rId3"/>
          <a:stretch>
            <a:fillRect/>
          </a:stretch>
        </p:blipFill>
        <p:spPr>
          <a:xfrm>
            <a:off x="1326921" y="4985255"/>
            <a:ext cx="4206605" cy="952583"/>
          </a:xfrm>
          <a:prstGeom prst="rect">
            <a:avLst/>
          </a:prstGeom>
          <a:ln>
            <a:solidFill>
              <a:schemeClr val="tx1">
                <a:lumMod val="75000"/>
                <a:lumOff val="25000"/>
              </a:schemeClr>
            </a:solidFill>
          </a:ln>
          <a:effectLst>
            <a:outerShdw blurRad="190500" algn="tl" rotWithShape="0">
              <a:srgbClr val="000000">
                <a:alpha val="70000"/>
              </a:srgbClr>
            </a:outerShdw>
          </a:effectLst>
        </p:spPr>
      </p:pic>
      <p:sp>
        <p:nvSpPr>
          <p:cNvPr id="8" name="Content Placeholder 3">
            <a:extLst>
              <a:ext uri="{FF2B5EF4-FFF2-40B4-BE49-F238E27FC236}">
                <a16:creationId xmlns:a16="http://schemas.microsoft.com/office/drawing/2014/main" id="{DAA1CE2E-DE0A-3CD3-91B4-6AFF5ED9A245}"/>
              </a:ext>
            </a:extLst>
          </p:cNvPr>
          <p:cNvSpPr txBox="1">
            <a:spLocks/>
          </p:cNvSpPr>
          <p:nvPr/>
        </p:nvSpPr>
        <p:spPr>
          <a:xfrm>
            <a:off x="129710" y="3648357"/>
            <a:ext cx="7128929" cy="13966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u="sng" dirty="0"/>
              <a:t>Penultimate Model Trial</a:t>
            </a:r>
          </a:p>
          <a:p>
            <a:pPr marL="0" indent="0">
              <a:buFont typeface="Arial" panose="020B0604020202020204" pitchFamily="34" charset="0"/>
              <a:buNone/>
            </a:pPr>
            <a:r>
              <a:rPr lang="en-GB" sz="1200" dirty="0"/>
              <a:t>Consisting of two convolutional 1D layers, two dropout layers, 2 dense layers and a flattened layer, we get our first feasible model. However, despite being set to run 20 epochs, we stop at 15, since the losses started to increase.</a:t>
            </a:r>
          </a:p>
        </p:txBody>
      </p:sp>
    </p:spTree>
    <p:extLst>
      <p:ext uri="{BB962C8B-B14F-4D97-AF65-F5344CB8AC3E}">
        <p14:creationId xmlns:p14="http://schemas.microsoft.com/office/powerpoint/2010/main" val="412895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fontScale="90000"/>
          </a:bodyPr>
          <a:lstStyle/>
          <a:p>
            <a:pPr rtl="0"/>
            <a:r>
              <a:rPr lang="en-GB" dirty="0">
                <a:solidFill>
                  <a:srgbClr val="FFFFFF"/>
                </a:solidFill>
              </a:rPr>
              <a:t>Fully Connected neural Network</a:t>
            </a:r>
          </a:p>
        </p:txBody>
      </p:sp>
      <p:sp>
        <p:nvSpPr>
          <p:cNvPr id="4" name="Content Placeholder 3">
            <a:extLst>
              <a:ext uri="{FF2B5EF4-FFF2-40B4-BE49-F238E27FC236}">
                <a16:creationId xmlns:a16="http://schemas.microsoft.com/office/drawing/2014/main" id="{0B407A0F-F5EE-AFD6-3B08-B3C2790AA24C}"/>
              </a:ext>
            </a:extLst>
          </p:cNvPr>
          <p:cNvSpPr>
            <a:spLocks noGrp="1"/>
          </p:cNvSpPr>
          <p:nvPr>
            <p:ph idx="1"/>
          </p:nvPr>
        </p:nvSpPr>
        <p:spPr>
          <a:xfrm>
            <a:off x="298366" y="4273650"/>
            <a:ext cx="6650760" cy="439807"/>
          </a:xfrm>
        </p:spPr>
        <p:txBody>
          <a:bodyPr>
            <a:normAutofit/>
          </a:bodyPr>
          <a:lstStyle/>
          <a:p>
            <a:pPr marL="0" indent="0">
              <a:buNone/>
            </a:pPr>
            <a:r>
              <a:rPr lang="en-GB" sz="1600" b="1" u="sng" dirty="0"/>
              <a:t>Final Model Results (Last 10 Epochs)</a:t>
            </a:r>
          </a:p>
        </p:txBody>
      </p:sp>
      <p:pic>
        <p:nvPicPr>
          <p:cNvPr id="7" name="Picture 6">
            <a:extLst>
              <a:ext uri="{FF2B5EF4-FFF2-40B4-BE49-F238E27FC236}">
                <a16:creationId xmlns:a16="http://schemas.microsoft.com/office/drawing/2014/main" id="{F1166388-C436-78DF-D93B-6EC5BAE16A08}"/>
              </a:ext>
            </a:extLst>
          </p:cNvPr>
          <p:cNvPicPr>
            <a:picLocks noChangeAspect="1"/>
          </p:cNvPicPr>
          <p:nvPr/>
        </p:nvPicPr>
        <p:blipFill>
          <a:blip r:embed="rId3"/>
          <a:stretch>
            <a:fillRect/>
          </a:stretch>
        </p:blipFill>
        <p:spPr>
          <a:xfrm>
            <a:off x="1423582" y="2807916"/>
            <a:ext cx="3977985" cy="1242168"/>
          </a:xfrm>
          <a:prstGeom prst="rect">
            <a:avLst/>
          </a:prstGeom>
          <a:ln>
            <a:noFill/>
          </a:ln>
          <a:effectLst>
            <a:outerShdw blurRad="292100" dist="139700" dir="2700000" algn="tl" rotWithShape="0">
              <a:srgbClr val="333333">
                <a:alpha val="65000"/>
              </a:srgbClr>
            </a:outerShdw>
          </a:effectLst>
        </p:spPr>
      </p:pic>
      <p:sp>
        <p:nvSpPr>
          <p:cNvPr id="8" name="Content Placeholder 3">
            <a:extLst>
              <a:ext uri="{FF2B5EF4-FFF2-40B4-BE49-F238E27FC236}">
                <a16:creationId xmlns:a16="http://schemas.microsoft.com/office/drawing/2014/main" id="{AA2D775B-43DB-B656-4323-6CD40B67EF77}"/>
              </a:ext>
            </a:extLst>
          </p:cNvPr>
          <p:cNvSpPr txBox="1">
            <a:spLocks/>
          </p:cNvSpPr>
          <p:nvPr/>
        </p:nvSpPr>
        <p:spPr>
          <a:xfrm>
            <a:off x="298366" y="348902"/>
            <a:ext cx="6650760" cy="26598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600" b="1" u="sng" dirty="0"/>
              <a:t>Final Model Architecture</a:t>
            </a:r>
          </a:p>
          <a:p>
            <a:pPr marL="0" indent="0">
              <a:buFont typeface="Arial" panose="020B0604020202020204" pitchFamily="34" charset="0"/>
              <a:buNone/>
            </a:pPr>
            <a:r>
              <a:rPr lang="en-GB" sz="1200" dirty="0"/>
              <a:t>We increase the number of filters, and adding Max Pooling Layers and Batch Normalisation:</a:t>
            </a:r>
          </a:p>
          <a:p>
            <a:r>
              <a:rPr lang="en-GB" sz="1200" b="1" dirty="0"/>
              <a:t>Max Pooling: </a:t>
            </a:r>
            <a:r>
              <a:rPr lang="en-GB" sz="1200" dirty="0"/>
              <a:t>Reducing the number of parameters and computations within the network, controlling overfitting. To the single channel as this is a 1D neural network, it applies a pooling region to divide the channel into non-overlapping regions and selects the maximum value within each region of the feature map.</a:t>
            </a:r>
          </a:p>
          <a:p>
            <a:r>
              <a:rPr lang="en-GB" sz="1200" b="1" dirty="0"/>
              <a:t>Batch Normalisation: </a:t>
            </a:r>
            <a:r>
              <a:rPr lang="en-GB" sz="1200" dirty="0"/>
              <a:t>This is used to improve training stability and accelerate convergence, helping address the problem of internal covariate shift, stabilizing gradients, and acting as a form of regularisation. For each batch, it reduces the internal covariate shift by normalisation making it easier for the network to learn and converge faster.</a:t>
            </a:r>
            <a:endParaRPr lang="en-GB" sz="1200" b="1" dirty="0"/>
          </a:p>
        </p:txBody>
      </p:sp>
      <p:pic>
        <p:nvPicPr>
          <p:cNvPr id="10" name="Picture 9">
            <a:extLst>
              <a:ext uri="{FF2B5EF4-FFF2-40B4-BE49-F238E27FC236}">
                <a16:creationId xmlns:a16="http://schemas.microsoft.com/office/drawing/2014/main" id="{DBCBF7CC-B547-2E1B-8035-EC68071C9870}"/>
              </a:ext>
            </a:extLst>
          </p:cNvPr>
          <p:cNvPicPr>
            <a:picLocks noChangeAspect="1"/>
          </p:cNvPicPr>
          <p:nvPr/>
        </p:nvPicPr>
        <p:blipFill>
          <a:blip r:embed="rId4"/>
          <a:stretch>
            <a:fillRect/>
          </a:stretch>
        </p:blipFill>
        <p:spPr>
          <a:xfrm>
            <a:off x="2912193" y="4771471"/>
            <a:ext cx="4236954" cy="1737627"/>
          </a:xfrm>
          <a:prstGeom prst="rect">
            <a:avLst/>
          </a:prstGeom>
          <a:ln>
            <a:noFill/>
          </a:ln>
          <a:effectLst>
            <a:outerShdw blurRad="292100" dist="139700" dir="2700000" algn="tl" rotWithShape="0">
              <a:srgbClr val="333333">
                <a:alpha val="65000"/>
              </a:srgbClr>
            </a:outerShdw>
          </a:effectLst>
        </p:spPr>
      </p:pic>
      <p:sp>
        <p:nvSpPr>
          <p:cNvPr id="11" name="Content Placeholder 3">
            <a:extLst>
              <a:ext uri="{FF2B5EF4-FFF2-40B4-BE49-F238E27FC236}">
                <a16:creationId xmlns:a16="http://schemas.microsoft.com/office/drawing/2014/main" id="{4AB2FD8E-6CA4-0642-F6A2-1A62AA4BE292}"/>
              </a:ext>
            </a:extLst>
          </p:cNvPr>
          <p:cNvSpPr txBox="1">
            <a:spLocks/>
          </p:cNvSpPr>
          <p:nvPr/>
        </p:nvSpPr>
        <p:spPr>
          <a:xfrm>
            <a:off x="333829" y="5054396"/>
            <a:ext cx="2244536" cy="10368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sz="1200" dirty="0"/>
              <a:t>After training our model, we have our final model accuracy of being 1.0223.  </a:t>
            </a:r>
          </a:p>
        </p:txBody>
      </p:sp>
    </p:spTree>
    <p:extLst>
      <p:ext uri="{BB962C8B-B14F-4D97-AF65-F5344CB8AC3E}">
        <p14:creationId xmlns:p14="http://schemas.microsoft.com/office/powerpoint/2010/main" val="40307991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1511</TotalTime>
  <Words>1429</Words>
  <Application>Microsoft Office PowerPoint</Application>
  <PresentationFormat>Widescreen</PresentationFormat>
  <Paragraphs>92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Bank Loan Deep Learning model</vt:lpstr>
      <vt:lpstr>Project Task</vt:lpstr>
      <vt:lpstr>Project Methodology</vt:lpstr>
      <vt:lpstr>Data preparation – Inspection/ Cleaning</vt:lpstr>
      <vt:lpstr>Data preparation – Feature Selection/ Sub-Sets/ Pre-Processing</vt:lpstr>
      <vt:lpstr>EDA</vt:lpstr>
      <vt:lpstr>Standardisation of Loss</vt:lpstr>
      <vt:lpstr>Fully Connected neural Network</vt:lpstr>
      <vt:lpstr>Fully Connected neural Network</vt:lpstr>
      <vt:lpstr>Long-Short Term neural Network</vt:lpstr>
      <vt:lpstr>Model Summaries</vt:lpstr>
      <vt:lpstr>Training and Validation Losses of both models</vt:lpstr>
      <vt:lpstr>Final Model Comparison and Evaluation</vt:lpstr>
      <vt:lpstr>Further Work</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Deep Learning model</dc:title>
  <dc:creator>Rohit Guptha</dc:creator>
  <cp:lastModifiedBy>Rohit Guptha</cp:lastModifiedBy>
  <cp:revision>1</cp:revision>
  <dcterms:created xsi:type="dcterms:W3CDTF">2023-10-07T23:03:09Z</dcterms:created>
  <dcterms:modified xsi:type="dcterms:W3CDTF">2023-10-09T00:14:15Z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