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B74E6-2371-4E2E-B388-9D48ADA3444B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4B75FC-2227-4924-8F6B-6F248E0221E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Ask user to specify number of characters in the password</a:t>
          </a:r>
        </a:p>
      </dgm:t>
    </dgm:pt>
    <dgm:pt modelId="{5C51C671-E841-4549-AFAD-5E75481CF3FA}" type="parTrans" cxnId="{6A4CAB2D-8CB8-4643-BC29-A0475B5869A9}">
      <dgm:prSet/>
      <dgm:spPr/>
      <dgm:t>
        <a:bodyPr/>
        <a:lstStyle/>
        <a:p>
          <a:endParaRPr lang="en-US"/>
        </a:p>
      </dgm:t>
    </dgm:pt>
    <dgm:pt modelId="{801687A9-3F90-40AF-A334-73665AC43C70}" type="sibTrans" cxnId="{6A4CAB2D-8CB8-4643-BC29-A0475B5869A9}">
      <dgm:prSet/>
      <dgm:spPr/>
      <dgm:t>
        <a:bodyPr/>
        <a:lstStyle/>
        <a:p>
          <a:endParaRPr lang="en-US"/>
        </a:p>
      </dgm:t>
    </dgm:pt>
    <dgm:pt modelId="{0C09F9D2-CB97-482B-A3A8-09AA3610E432}">
      <dgm:prSet phldrT="[Text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2400" dirty="0"/>
            <a:t>Function: </a:t>
          </a:r>
          <a:r>
            <a:rPr lang="en-US" sz="2400" i="1" dirty="0" err="1">
              <a:solidFill>
                <a:srgbClr val="0070C0"/>
              </a:solidFill>
            </a:rPr>
            <a:t>pickPwLength</a:t>
          </a:r>
          <a:endParaRPr lang="en-US" sz="2400" i="1" dirty="0">
            <a:solidFill>
              <a:srgbClr val="0070C0"/>
            </a:solidFill>
          </a:endParaRPr>
        </a:p>
      </dgm:t>
    </dgm:pt>
    <dgm:pt modelId="{F30F0FC0-34D5-4C63-A71F-2B7C20FF9DF9}" type="parTrans" cxnId="{89358CD5-7A56-4D18-AC2A-1B90067CF06F}">
      <dgm:prSet/>
      <dgm:spPr/>
      <dgm:t>
        <a:bodyPr/>
        <a:lstStyle/>
        <a:p>
          <a:endParaRPr lang="en-US"/>
        </a:p>
      </dgm:t>
    </dgm:pt>
    <dgm:pt modelId="{00F0D5C8-943E-4232-90CC-7E5FD2E0C4EC}" type="sibTrans" cxnId="{89358CD5-7A56-4D18-AC2A-1B90067CF06F}">
      <dgm:prSet/>
      <dgm:spPr/>
      <dgm:t>
        <a:bodyPr/>
        <a:lstStyle/>
        <a:p>
          <a:endParaRPr lang="en-US"/>
        </a:p>
      </dgm:t>
    </dgm:pt>
    <dgm:pt modelId="{3AF14770-E5C5-4EFD-935A-482E9960EDE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 dirty="0"/>
            <a:t>2. Build pool of possible character data types based on user selections</a:t>
          </a:r>
        </a:p>
      </dgm:t>
    </dgm:pt>
    <dgm:pt modelId="{E20070A1-7327-4A1C-9AB7-1FEAC7038436}" type="parTrans" cxnId="{3232F79B-231D-4A82-8D0E-BABBDE4C9FBC}">
      <dgm:prSet/>
      <dgm:spPr/>
      <dgm:t>
        <a:bodyPr/>
        <a:lstStyle/>
        <a:p>
          <a:endParaRPr lang="en-US"/>
        </a:p>
      </dgm:t>
    </dgm:pt>
    <dgm:pt modelId="{FC9CB64E-86C1-48BE-B63A-B3C678A932C9}" type="sibTrans" cxnId="{3232F79B-231D-4A82-8D0E-BABBDE4C9FBC}">
      <dgm:prSet/>
      <dgm:spPr/>
      <dgm:t>
        <a:bodyPr/>
        <a:lstStyle/>
        <a:p>
          <a:endParaRPr lang="en-US"/>
        </a:p>
      </dgm:t>
    </dgm:pt>
    <dgm:pt modelId="{9F3371EA-B9EE-4AB6-B6EA-4B9F4A58F65F}">
      <dgm:prSet phldrT="[Text]" custT="1"/>
      <dgm:spPr/>
      <dgm:t>
        <a:bodyPr/>
        <a:lstStyle/>
        <a:p>
          <a:r>
            <a:rPr lang="en-US" sz="2400" dirty="0"/>
            <a:t>Function: </a:t>
          </a:r>
          <a:r>
            <a:rPr lang="en-US" sz="2400" i="1" dirty="0" err="1">
              <a:solidFill>
                <a:srgbClr val="0070C0"/>
              </a:solidFill>
            </a:rPr>
            <a:t>buildPwPool</a:t>
          </a:r>
          <a:endParaRPr lang="en-US" sz="2400" dirty="0"/>
        </a:p>
      </dgm:t>
    </dgm:pt>
    <dgm:pt modelId="{31C69F19-B351-4860-BB82-6FEAF6317650}" type="parTrans" cxnId="{1313234A-AE34-4780-AD20-8CB886F4FD04}">
      <dgm:prSet/>
      <dgm:spPr/>
      <dgm:t>
        <a:bodyPr/>
        <a:lstStyle/>
        <a:p>
          <a:endParaRPr lang="en-US"/>
        </a:p>
      </dgm:t>
    </dgm:pt>
    <dgm:pt modelId="{3DB59F02-15A4-4F9A-B34C-3D62A3E23F84}" type="sibTrans" cxnId="{1313234A-AE34-4780-AD20-8CB886F4FD04}">
      <dgm:prSet/>
      <dgm:spPr/>
      <dgm:t>
        <a:bodyPr/>
        <a:lstStyle/>
        <a:p>
          <a:endParaRPr lang="en-US"/>
        </a:p>
      </dgm:t>
    </dgm:pt>
    <dgm:pt modelId="{94DD3B18-E046-4EE8-8550-D9A07990F1D6}">
      <dgm:prSet phldrT="[Text]"/>
      <dgm:spPr/>
      <dgm:t>
        <a:bodyPr/>
        <a:lstStyle/>
        <a:p>
          <a:r>
            <a:rPr lang="en-US" i="0" dirty="0">
              <a:solidFill>
                <a:schemeClr val="tx1"/>
              </a:solidFill>
            </a:rPr>
            <a:t>If no character data types are selected, re-apply function (recursion)</a:t>
          </a:r>
          <a:endParaRPr lang="en-US" dirty="0"/>
        </a:p>
      </dgm:t>
    </dgm:pt>
    <dgm:pt modelId="{FECB063B-9305-4245-8E9A-DCEBB47BA7A4}" type="parTrans" cxnId="{43EDF858-6FD7-4F39-8B5F-A12069A415F6}">
      <dgm:prSet/>
      <dgm:spPr/>
      <dgm:t>
        <a:bodyPr/>
        <a:lstStyle/>
        <a:p>
          <a:endParaRPr lang="en-US"/>
        </a:p>
      </dgm:t>
    </dgm:pt>
    <dgm:pt modelId="{A4F2BEB7-E45D-45B2-89FB-48C74F460C54}" type="sibTrans" cxnId="{43EDF858-6FD7-4F39-8B5F-A12069A415F6}">
      <dgm:prSet/>
      <dgm:spPr/>
      <dgm:t>
        <a:bodyPr/>
        <a:lstStyle/>
        <a:p>
          <a:endParaRPr lang="en-US"/>
        </a:p>
      </dgm:t>
    </dgm:pt>
    <dgm:pt modelId="{8716F78F-2B73-45B3-B2CF-655369AABAC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3. Validate candidate password against chosen criteria and modify as needed to conform to chosen data types</a:t>
          </a:r>
        </a:p>
      </dgm:t>
    </dgm:pt>
    <dgm:pt modelId="{20251869-601A-4727-95CD-E72C2C16E624}" type="parTrans" cxnId="{7B807249-785B-4914-928D-232021E9E437}">
      <dgm:prSet/>
      <dgm:spPr/>
      <dgm:t>
        <a:bodyPr/>
        <a:lstStyle/>
        <a:p>
          <a:endParaRPr lang="en-US"/>
        </a:p>
      </dgm:t>
    </dgm:pt>
    <dgm:pt modelId="{AD30A1C6-18FB-4AF2-B2AE-B29A14FE8A4E}" type="sibTrans" cxnId="{7B807249-785B-4914-928D-232021E9E437}">
      <dgm:prSet/>
      <dgm:spPr/>
      <dgm:t>
        <a:bodyPr/>
        <a:lstStyle/>
        <a:p>
          <a:endParaRPr lang="en-US"/>
        </a:p>
      </dgm:t>
    </dgm:pt>
    <dgm:pt modelId="{84B332ED-D1BF-458B-8DD7-A28C433CAF57}">
      <dgm:prSet phldrT="[Text]" phldr="1"/>
      <dgm:spPr/>
      <dgm:t>
        <a:bodyPr/>
        <a:lstStyle/>
        <a:p>
          <a:endParaRPr lang="en-US"/>
        </a:p>
      </dgm:t>
    </dgm:pt>
    <dgm:pt modelId="{7B9CDDF1-8AED-425C-882B-9AAE034E9778}" type="parTrans" cxnId="{96602227-7A46-42C1-A590-7C986401C91C}">
      <dgm:prSet/>
      <dgm:spPr/>
      <dgm:t>
        <a:bodyPr/>
        <a:lstStyle/>
        <a:p>
          <a:endParaRPr lang="en-US"/>
        </a:p>
      </dgm:t>
    </dgm:pt>
    <dgm:pt modelId="{EFD45E5F-E08A-4596-954D-7D52B97B3AFA}" type="sibTrans" cxnId="{96602227-7A46-42C1-A590-7C986401C91C}">
      <dgm:prSet/>
      <dgm:spPr/>
      <dgm:t>
        <a:bodyPr/>
        <a:lstStyle/>
        <a:p>
          <a:endParaRPr lang="en-US"/>
        </a:p>
      </dgm:t>
    </dgm:pt>
    <dgm:pt modelId="{DA712E1C-46F4-46F3-AD5F-230BC7D28CC8}">
      <dgm:prSet phldrT="[Text]" phldr="1"/>
      <dgm:spPr/>
      <dgm:t>
        <a:bodyPr/>
        <a:lstStyle/>
        <a:p>
          <a:endParaRPr lang="en-US"/>
        </a:p>
      </dgm:t>
    </dgm:pt>
    <dgm:pt modelId="{86D35048-74D9-447C-BBB1-6EF114ED7A9B}" type="parTrans" cxnId="{DACE594F-26B1-4D12-8341-C869349378AF}">
      <dgm:prSet/>
      <dgm:spPr/>
      <dgm:t>
        <a:bodyPr/>
        <a:lstStyle/>
        <a:p>
          <a:endParaRPr lang="en-US"/>
        </a:p>
      </dgm:t>
    </dgm:pt>
    <dgm:pt modelId="{1A8D7176-9CFA-4B71-9A8F-F1CCAACFD877}" type="sibTrans" cxnId="{DACE594F-26B1-4D12-8341-C869349378AF}">
      <dgm:prSet/>
      <dgm:spPr/>
      <dgm:t>
        <a:bodyPr/>
        <a:lstStyle/>
        <a:p>
          <a:endParaRPr lang="en-US"/>
        </a:p>
      </dgm:t>
    </dgm:pt>
    <dgm:pt modelId="{FDEFEB01-AEB7-4F46-97F4-0E90FF3B4777}">
      <dgm:prSet phldrT="[Text]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i="0" dirty="0">
              <a:solidFill>
                <a:schemeClr val="tx1"/>
              </a:solidFill>
            </a:rPr>
            <a:t>If password chosen is not between 8 and 128 -&gt; re-apply function (recursion)</a:t>
          </a:r>
        </a:p>
      </dgm:t>
    </dgm:pt>
    <dgm:pt modelId="{C7E9D99E-B845-4AEB-934B-19E66B883747}" type="parTrans" cxnId="{B8A33C62-FFB0-48B7-800D-3F91353BF619}">
      <dgm:prSet/>
      <dgm:spPr/>
      <dgm:t>
        <a:bodyPr/>
        <a:lstStyle/>
        <a:p>
          <a:endParaRPr lang="en-US"/>
        </a:p>
      </dgm:t>
    </dgm:pt>
    <dgm:pt modelId="{059FE50F-488A-4197-B77E-5FB61B53A8E9}" type="sibTrans" cxnId="{B8A33C62-FFB0-48B7-800D-3F91353BF619}">
      <dgm:prSet/>
      <dgm:spPr/>
      <dgm:t>
        <a:bodyPr/>
        <a:lstStyle/>
        <a:p>
          <a:endParaRPr lang="en-US"/>
        </a:p>
      </dgm:t>
    </dgm:pt>
    <dgm:pt modelId="{506D9735-3C3A-44C2-B886-42B54B119D65}" type="pres">
      <dgm:prSet presAssocID="{909B74E6-2371-4E2E-B388-9D48ADA3444B}" presName="Name0" presStyleCnt="0">
        <dgm:presLayoutVars>
          <dgm:dir/>
          <dgm:animLvl val="lvl"/>
          <dgm:resizeHandles val="exact"/>
        </dgm:presLayoutVars>
      </dgm:prSet>
      <dgm:spPr/>
    </dgm:pt>
    <dgm:pt modelId="{AD34EFB5-781B-4DB4-917A-CC9333DC5502}" type="pres">
      <dgm:prSet presAssocID="{8716F78F-2B73-45B3-B2CF-655369AABACC}" presName="boxAndChildren" presStyleCnt="0"/>
      <dgm:spPr/>
    </dgm:pt>
    <dgm:pt modelId="{F4EFD26C-9533-4CBD-A3CC-FD7B2D2C3244}" type="pres">
      <dgm:prSet presAssocID="{8716F78F-2B73-45B3-B2CF-655369AABACC}" presName="parentTextBox" presStyleLbl="node1" presStyleIdx="0" presStyleCnt="3"/>
      <dgm:spPr/>
    </dgm:pt>
    <dgm:pt modelId="{B7F75668-2B81-47DA-9805-6E9399E444B9}" type="pres">
      <dgm:prSet presAssocID="{8716F78F-2B73-45B3-B2CF-655369AABACC}" presName="entireBox" presStyleLbl="node1" presStyleIdx="0" presStyleCnt="3"/>
      <dgm:spPr/>
    </dgm:pt>
    <dgm:pt modelId="{8CCE5BB9-854C-4208-A2DD-9182AB37670B}" type="pres">
      <dgm:prSet presAssocID="{8716F78F-2B73-45B3-B2CF-655369AABACC}" presName="descendantBox" presStyleCnt="0"/>
      <dgm:spPr/>
    </dgm:pt>
    <dgm:pt modelId="{24C08ECC-A7C9-47DB-80B4-81FA3C0BC222}" type="pres">
      <dgm:prSet presAssocID="{84B332ED-D1BF-458B-8DD7-A28C433CAF57}" presName="childTextBox" presStyleLbl="fgAccFollowNode1" presStyleIdx="0" presStyleCnt="6">
        <dgm:presLayoutVars>
          <dgm:bulletEnabled val="1"/>
        </dgm:presLayoutVars>
      </dgm:prSet>
      <dgm:spPr/>
    </dgm:pt>
    <dgm:pt modelId="{E1C260D3-E4C5-4030-BD62-931A4B1467E1}" type="pres">
      <dgm:prSet presAssocID="{DA712E1C-46F4-46F3-AD5F-230BC7D28CC8}" presName="childTextBox" presStyleLbl="fgAccFollowNode1" presStyleIdx="1" presStyleCnt="6">
        <dgm:presLayoutVars>
          <dgm:bulletEnabled val="1"/>
        </dgm:presLayoutVars>
      </dgm:prSet>
      <dgm:spPr/>
    </dgm:pt>
    <dgm:pt modelId="{09323313-2C85-4FB7-AEB1-89743CF682BA}" type="pres">
      <dgm:prSet presAssocID="{FC9CB64E-86C1-48BE-B63A-B3C678A932C9}" presName="sp" presStyleCnt="0"/>
      <dgm:spPr/>
    </dgm:pt>
    <dgm:pt modelId="{79B44958-B244-4DB6-AB1A-6F1A3D22D653}" type="pres">
      <dgm:prSet presAssocID="{3AF14770-E5C5-4EFD-935A-482E9960EDEE}" presName="arrowAndChildren" presStyleCnt="0"/>
      <dgm:spPr/>
    </dgm:pt>
    <dgm:pt modelId="{00BBF235-0193-4D47-9450-B711FCE01E89}" type="pres">
      <dgm:prSet presAssocID="{3AF14770-E5C5-4EFD-935A-482E9960EDEE}" presName="parentTextArrow" presStyleLbl="node1" presStyleIdx="0" presStyleCnt="3"/>
      <dgm:spPr/>
    </dgm:pt>
    <dgm:pt modelId="{5066A771-A752-481A-B1B1-EF4F3FC1C005}" type="pres">
      <dgm:prSet presAssocID="{3AF14770-E5C5-4EFD-935A-482E9960EDEE}" presName="arrow" presStyleLbl="node1" presStyleIdx="1" presStyleCnt="3"/>
      <dgm:spPr/>
    </dgm:pt>
    <dgm:pt modelId="{8C402D56-03D0-4BD6-BD06-A436DAB5E11A}" type="pres">
      <dgm:prSet presAssocID="{3AF14770-E5C5-4EFD-935A-482E9960EDEE}" presName="descendantArrow" presStyleCnt="0"/>
      <dgm:spPr/>
    </dgm:pt>
    <dgm:pt modelId="{AFE9214A-FE82-498A-84E3-5FD6F8493491}" type="pres">
      <dgm:prSet presAssocID="{9F3371EA-B9EE-4AB6-B6EA-4B9F4A58F65F}" presName="childTextArrow" presStyleLbl="fgAccFollowNode1" presStyleIdx="2" presStyleCnt="6">
        <dgm:presLayoutVars>
          <dgm:bulletEnabled val="1"/>
        </dgm:presLayoutVars>
      </dgm:prSet>
      <dgm:spPr/>
    </dgm:pt>
    <dgm:pt modelId="{447A10B0-EA1D-4706-B1D3-1DA42B8ABFF2}" type="pres">
      <dgm:prSet presAssocID="{94DD3B18-E046-4EE8-8550-D9A07990F1D6}" presName="childTextArrow" presStyleLbl="fgAccFollowNode1" presStyleIdx="3" presStyleCnt="6">
        <dgm:presLayoutVars>
          <dgm:bulletEnabled val="1"/>
        </dgm:presLayoutVars>
      </dgm:prSet>
      <dgm:spPr/>
    </dgm:pt>
    <dgm:pt modelId="{E965EEA6-52FE-4530-B457-756793B6786D}" type="pres">
      <dgm:prSet presAssocID="{801687A9-3F90-40AF-A334-73665AC43C70}" presName="sp" presStyleCnt="0"/>
      <dgm:spPr/>
    </dgm:pt>
    <dgm:pt modelId="{EE58260A-846C-4F39-AB68-B07C8D2F26F7}" type="pres">
      <dgm:prSet presAssocID="{DA4B75FC-2227-4924-8F6B-6F248E0221EB}" presName="arrowAndChildren" presStyleCnt="0"/>
      <dgm:spPr/>
    </dgm:pt>
    <dgm:pt modelId="{2E2B21CE-9719-4846-9FA1-65DC5095409F}" type="pres">
      <dgm:prSet presAssocID="{DA4B75FC-2227-4924-8F6B-6F248E0221EB}" presName="parentTextArrow" presStyleLbl="node1" presStyleIdx="1" presStyleCnt="3"/>
      <dgm:spPr/>
    </dgm:pt>
    <dgm:pt modelId="{B76BDEAB-C3F3-4A44-89A6-09C11F708629}" type="pres">
      <dgm:prSet presAssocID="{DA4B75FC-2227-4924-8F6B-6F248E0221EB}" presName="arrow" presStyleLbl="node1" presStyleIdx="2" presStyleCnt="3"/>
      <dgm:spPr/>
    </dgm:pt>
    <dgm:pt modelId="{3FC806FD-F38A-41F4-82BA-8E82ECE7A704}" type="pres">
      <dgm:prSet presAssocID="{DA4B75FC-2227-4924-8F6B-6F248E0221EB}" presName="descendantArrow" presStyleCnt="0"/>
      <dgm:spPr/>
    </dgm:pt>
    <dgm:pt modelId="{86B3A1BC-358E-46F2-97D3-F058CA7BF4F8}" type="pres">
      <dgm:prSet presAssocID="{0C09F9D2-CB97-482B-A3A8-09AA3610E432}" presName="childTextArrow" presStyleLbl="fgAccFollowNode1" presStyleIdx="4" presStyleCnt="6">
        <dgm:presLayoutVars>
          <dgm:bulletEnabled val="1"/>
        </dgm:presLayoutVars>
      </dgm:prSet>
      <dgm:spPr/>
    </dgm:pt>
    <dgm:pt modelId="{2A184AA5-8977-47AB-B77B-2BF054440169}" type="pres">
      <dgm:prSet presAssocID="{FDEFEB01-AEB7-4F46-97F4-0E90FF3B477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436AAC0F-3A03-4471-9AF9-6760DF748485}" type="presOf" srcId="{909B74E6-2371-4E2E-B388-9D48ADA3444B}" destId="{506D9735-3C3A-44C2-B886-42B54B119D65}" srcOrd="0" destOrd="0" presId="urn:microsoft.com/office/officeart/2005/8/layout/process4"/>
    <dgm:cxn modelId="{B36E4526-7C78-44AE-B33C-C589E6A2EA22}" type="presOf" srcId="{DA4B75FC-2227-4924-8F6B-6F248E0221EB}" destId="{2E2B21CE-9719-4846-9FA1-65DC5095409F}" srcOrd="0" destOrd="0" presId="urn:microsoft.com/office/officeart/2005/8/layout/process4"/>
    <dgm:cxn modelId="{96602227-7A46-42C1-A590-7C986401C91C}" srcId="{8716F78F-2B73-45B3-B2CF-655369AABACC}" destId="{84B332ED-D1BF-458B-8DD7-A28C433CAF57}" srcOrd="0" destOrd="0" parTransId="{7B9CDDF1-8AED-425C-882B-9AAE034E9778}" sibTransId="{EFD45E5F-E08A-4596-954D-7D52B97B3AFA}"/>
    <dgm:cxn modelId="{F473E62A-05EA-4204-8059-3B2284AD511E}" type="presOf" srcId="{8716F78F-2B73-45B3-B2CF-655369AABACC}" destId="{F4EFD26C-9533-4CBD-A3CC-FD7B2D2C3244}" srcOrd="0" destOrd="0" presId="urn:microsoft.com/office/officeart/2005/8/layout/process4"/>
    <dgm:cxn modelId="{6A4CAB2D-8CB8-4643-BC29-A0475B5869A9}" srcId="{909B74E6-2371-4E2E-B388-9D48ADA3444B}" destId="{DA4B75FC-2227-4924-8F6B-6F248E0221EB}" srcOrd="0" destOrd="0" parTransId="{5C51C671-E841-4549-AFAD-5E75481CF3FA}" sibTransId="{801687A9-3F90-40AF-A334-73665AC43C70}"/>
    <dgm:cxn modelId="{651C665D-AA59-4497-AF21-5E3AE2F9399E}" type="presOf" srcId="{8716F78F-2B73-45B3-B2CF-655369AABACC}" destId="{B7F75668-2B81-47DA-9805-6E9399E444B9}" srcOrd="1" destOrd="0" presId="urn:microsoft.com/office/officeart/2005/8/layout/process4"/>
    <dgm:cxn modelId="{729A705E-5092-43F3-941A-22513767B935}" type="presOf" srcId="{9F3371EA-B9EE-4AB6-B6EA-4B9F4A58F65F}" destId="{AFE9214A-FE82-498A-84E3-5FD6F8493491}" srcOrd="0" destOrd="0" presId="urn:microsoft.com/office/officeart/2005/8/layout/process4"/>
    <dgm:cxn modelId="{B8A33C62-FFB0-48B7-800D-3F91353BF619}" srcId="{DA4B75FC-2227-4924-8F6B-6F248E0221EB}" destId="{FDEFEB01-AEB7-4F46-97F4-0E90FF3B4777}" srcOrd="1" destOrd="0" parTransId="{C7E9D99E-B845-4AEB-934B-19E66B883747}" sibTransId="{059FE50F-488A-4197-B77E-5FB61B53A8E9}"/>
    <dgm:cxn modelId="{7B807249-785B-4914-928D-232021E9E437}" srcId="{909B74E6-2371-4E2E-B388-9D48ADA3444B}" destId="{8716F78F-2B73-45B3-B2CF-655369AABACC}" srcOrd="2" destOrd="0" parTransId="{20251869-601A-4727-95CD-E72C2C16E624}" sibTransId="{AD30A1C6-18FB-4AF2-B2AE-B29A14FE8A4E}"/>
    <dgm:cxn modelId="{1313234A-AE34-4780-AD20-8CB886F4FD04}" srcId="{3AF14770-E5C5-4EFD-935A-482E9960EDEE}" destId="{9F3371EA-B9EE-4AB6-B6EA-4B9F4A58F65F}" srcOrd="0" destOrd="0" parTransId="{31C69F19-B351-4860-BB82-6FEAF6317650}" sibTransId="{3DB59F02-15A4-4F9A-B34C-3D62A3E23F84}"/>
    <dgm:cxn modelId="{DACE594F-26B1-4D12-8341-C869349378AF}" srcId="{8716F78F-2B73-45B3-B2CF-655369AABACC}" destId="{DA712E1C-46F4-46F3-AD5F-230BC7D28CC8}" srcOrd="1" destOrd="0" parTransId="{86D35048-74D9-447C-BBB1-6EF114ED7A9B}" sibTransId="{1A8D7176-9CFA-4B71-9A8F-F1CCAACFD877}"/>
    <dgm:cxn modelId="{43EDF858-6FD7-4F39-8B5F-A12069A415F6}" srcId="{3AF14770-E5C5-4EFD-935A-482E9960EDEE}" destId="{94DD3B18-E046-4EE8-8550-D9A07990F1D6}" srcOrd="1" destOrd="0" parTransId="{FECB063B-9305-4245-8E9A-DCEBB47BA7A4}" sibTransId="{A4F2BEB7-E45D-45B2-89FB-48C74F460C54}"/>
    <dgm:cxn modelId="{3232F79B-231D-4A82-8D0E-BABBDE4C9FBC}" srcId="{909B74E6-2371-4E2E-B388-9D48ADA3444B}" destId="{3AF14770-E5C5-4EFD-935A-482E9960EDEE}" srcOrd="1" destOrd="0" parTransId="{E20070A1-7327-4A1C-9AB7-1FEAC7038436}" sibTransId="{FC9CB64E-86C1-48BE-B63A-B3C678A932C9}"/>
    <dgm:cxn modelId="{A562CFA5-D1FD-45EA-99B3-43866867EC78}" type="presOf" srcId="{FDEFEB01-AEB7-4F46-97F4-0E90FF3B4777}" destId="{2A184AA5-8977-47AB-B77B-2BF054440169}" srcOrd="0" destOrd="0" presId="urn:microsoft.com/office/officeart/2005/8/layout/process4"/>
    <dgm:cxn modelId="{EF91EFAA-BF6C-42A4-ACEC-6CCFF7A5CDEC}" type="presOf" srcId="{DA4B75FC-2227-4924-8F6B-6F248E0221EB}" destId="{B76BDEAB-C3F3-4A44-89A6-09C11F708629}" srcOrd="1" destOrd="0" presId="urn:microsoft.com/office/officeart/2005/8/layout/process4"/>
    <dgm:cxn modelId="{C9FA92B9-6D3D-49B8-9DB1-F28AF2FC50A2}" type="presOf" srcId="{3AF14770-E5C5-4EFD-935A-482E9960EDEE}" destId="{00BBF235-0193-4D47-9450-B711FCE01E89}" srcOrd="0" destOrd="0" presId="urn:microsoft.com/office/officeart/2005/8/layout/process4"/>
    <dgm:cxn modelId="{CC6D58BB-724D-452C-98FD-63D47846ED7D}" type="presOf" srcId="{94DD3B18-E046-4EE8-8550-D9A07990F1D6}" destId="{447A10B0-EA1D-4706-B1D3-1DA42B8ABFF2}" srcOrd="0" destOrd="0" presId="urn:microsoft.com/office/officeart/2005/8/layout/process4"/>
    <dgm:cxn modelId="{89358CD5-7A56-4D18-AC2A-1B90067CF06F}" srcId="{DA4B75FC-2227-4924-8F6B-6F248E0221EB}" destId="{0C09F9D2-CB97-482B-A3A8-09AA3610E432}" srcOrd="0" destOrd="0" parTransId="{F30F0FC0-34D5-4C63-A71F-2B7C20FF9DF9}" sibTransId="{00F0D5C8-943E-4232-90CC-7E5FD2E0C4EC}"/>
    <dgm:cxn modelId="{03D0E8E6-9134-47BB-BFFE-CA51C1AA39B8}" type="presOf" srcId="{DA712E1C-46F4-46F3-AD5F-230BC7D28CC8}" destId="{E1C260D3-E4C5-4030-BD62-931A4B1467E1}" srcOrd="0" destOrd="0" presId="urn:microsoft.com/office/officeart/2005/8/layout/process4"/>
    <dgm:cxn modelId="{F53500EA-4DDB-42F2-9517-6944619D3581}" type="presOf" srcId="{3AF14770-E5C5-4EFD-935A-482E9960EDEE}" destId="{5066A771-A752-481A-B1B1-EF4F3FC1C005}" srcOrd="1" destOrd="0" presId="urn:microsoft.com/office/officeart/2005/8/layout/process4"/>
    <dgm:cxn modelId="{E9F48BF4-C735-4E02-AA1F-401087BA8594}" type="presOf" srcId="{0C09F9D2-CB97-482B-A3A8-09AA3610E432}" destId="{86B3A1BC-358E-46F2-97D3-F058CA7BF4F8}" srcOrd="0" destOrd="0" presId="urn:microsoft.com/office/officeart/2005/8/layout/process4"/>
    <dgm:cxn modelId="{DF0B56F6-C237-44EB-9178-E95E858D0555}" type="presOf" srcId="{84B332ED-D1BF-458B-8DD7-A28C433CAF57}" destId="{24C08ECC-A7C9-47DB-80B4-81FA3C0BC222}" srcOrd="0" destOrd="0" presId="urn:microsoft.com/office/officeart/2005/8/layout/process4"/>
    <dgm:cxn modelId="{35E67B43-C5E5-4E85-B316-CE69460D2908}" type="presParOf" srcId="{506D9735-3C3A-44C2-B886-42B54B119D65}" destId="{AD34EFB5-781B-4DB4-917A-CC9333DC5502}" srcOrd="0" destOrd="0" presId="urn:microsoft.com/office/officeart/2005/8/layout/process4"/>
    <dgm:cxn modelId="{697E0103-8129-4D41-B246-ED33D1884000}" type="presParOf" srcId="{AD34EFB5-781B-4DB4-917A-CC9333DC5502}" destId="{F4EFD26C-9533-4CBD-A3CC-FD7B2D2C3244}" srcOrd="0" destOrd="0" presId="urn:microsoft.com/office/officeart/2005/8/layout/process4"/>
    <dgm:cxn modelId="{F7FE5EFC-3194-486A-8270-4A3011234FB6}" type="presParOf" srcId="{AD34EFB5-781B-4DB4-917A-CC9333DC5502}" destId="{B7F75668-2B81-47DA-9805-6E9399E444B9}" srcOrd="1" destOrd="0" presId="urn:microsoft.com/office/officeart/2005/8/layout/process4"/>
    <dgm:cxn modelId="{687E0E25-5BA6-4846-B51A-B64C70F74450}" type="presParOf" srcId="{AD34EFB5-781B-4DB4-917A-CC9333DC5502}" destId="{8CCE5BB9-854C-4208-A2DD-9182AB37670B}" srcOrd="2" destOrd="0" presId="urn:microsoft.com/office/officeart/2005/8/layout/process4"/>
    <dgm:cxn modelId="{64D505A6-3C68-44FE-9855-99A236D36AF2}" type="presParOf" srcId="{8CCE5BB9-854C-4208-A2DD-9182AB37670B}" destId="{24C08ECC-A7C9-47DB-80B4-81FA3C0BC222}" srcOrd="0" destOrd="0" presId="urn:microsoft.com/office/officeart/2005/8/layout/process4"/>
    <dgm:cxn modelId="{C58D640D-24DE-495E-891E-2821A3669932}" type="presParOf" srcId="{8CCE5BB9-854C-4208-A2DD-9182AB37670B}" destId="{E1C260D3-E4C5-4030-BD62-931A4B1467E1}" srcOrd="1" destOrd="0" presId="urn:microsoft.com/office/officeart/2005/8/layout/process4"/>
    <dgm:cxn modelId="{8FA5598D-8E74-4D5A-BF72-3E564F83B711}" type="presParOf" srcId="{506D9735-3C3A-44C2-B886-42B54B119D65}" destId="{09323313-2C85-4FB7-AEB1-89743CF682BA}" srcOrd="1" destOrd="0" presId="urn:microsoft.com/office/officeart/2005/8/layout/process4"/>
    <dgm:cxn modelId="{C4ABA5B9-D407-4CDC-91CC-E27DC642EF2D}" type="presParOf" srcId="{506D9735-3C3A-44C2-B886-42B54B119D65}" destId="{79B44958-B244-4DB6-AB1A-6F1A3D22D653}" srcOrd="2" destOrd="0" presId="urn:microsoft.com/office/officeart/2005/8/layout/process4"/>
    <dgm:cxn modelId="{16D60257-BE50-49CB-A6F5-33E775B1EE54}" type="presParOf" srcId="{79B44958-B244-4DB6-AB1A-6F1A3D22D653}" destId="{00BBF235-0193-4D47-9450-B711FCE01E89}" srcOrd="0" destOrd="0" presId="urn:microsoft.com/office/officeart/2005/8/layout/process4"/>
    <dgm:cxn modelId="{F29B3686-CA47-436F-86A8-433D749A3D4C}" type="presParOf" srcId="{79B44958-B244-4DB6-AB1A-6F1A3D22D653}" destId="{5066A771-A752-481A-B1B1-EF4F3FC1C005}" srcOrd="1" destOrd="0" presId="urn:microsoft.com/office/officeart/2005/8/layout/process4"/>
    <dgm:cxn modelId="{BB8C5833-4F8A-4782-B2E9-0A4FB2C1A0B2}" type="presParOf" srcId="{79B44958-B244-4DB6-AB1A-6F1A3D22D653}" destId="{8C402D56-03D0-4BD6-BD06-A436DAB5E11A}" srcOrd="2" destOrd="0" presId="urn:microsoft.com/office/officeart/2005/8/layout/process4"/>
    <dgm:cxn modelId="{CD7E2948-1499-45B6-9CC2-0ACD52D1BC77}" type="presParOf" srcId="{8C402D56-03D0-4BD6-BD06-A436DAB5E11A}" destId="{AFE9214A-FE82-498A-84E3-5FD6F8493491}" srcOrd="0" destOrd="0" presId="urn:microsoft.com/office/officeart/2005/8/layout/process4"/>
    <dgm:cxn modelId="{3930C7A9-7575-49D3-9D77-5DB2CFC74022}" type="presParOf" srcId="{8C402D56-03D0-4BD6-BD06-A436DAB5E11A}" destId="{447A10B0-EA1D-4706-B1D3-1DA42B8ABFF2}" srcOrd="1" destOrd="0" presId="urn:microsoft.com/office/officeart/2005/8/layout/process4"/>
    <dgm:cxn modelId="{4EC51E1F-58FA-480F-BF28-635DBF4287A0}" type="presParOf" srcId="{506D9735-3C3A-44C2-B886-42B54B119D65}" destId="{E965EEA6-52FE-4530-B457-756793B6786D}" srcOrd="3" destOrd="0" presId="urn:microsoft.com/office/officeart/2005/8/layout/process4"/>
    <dgm:cxn modelId="{8DE64D78-6AC0-4E63-879A-50A324579736}" type="presParOf" srcId="{506D9735-3C3A-44C2-B886-42B54B119D65}" destId="{EE58260A-846C-4F39-AB68-B07C8D2F26F7}" srcOrd="4" destOrd="0" presId="urn:microsoft.com/office/officeart/2005/8/layout/process4"/>
    <dgm:cxn modelId="{A6C287D3-E1C6-448F-B3B4-F6EA1FEA9AC6}" type="presParOf" srcId="{EE58260A-846C-4F39-AB68-B07C8D2F26F7}" destId="{2E2B21CE-9719-4846-9FA1-65DC5095409F}" srcOrd="0" destOrd="0" presId="urn:microsoft.com/office/officeart/2005/8/layout/process4"/>
    <dgm:cxn modelId="{AA33DD70-2623-4C7A-8DBA-221D159F3569}" type="presParOf" srcId="{EE58260A-846C-4F39-AB68-B07C8D2F26F7}" destId="{B76BDEAB-C3F3-4A44-89A6-09C11F708629}" srcOrd="1" destOrd="0" presId="urn:microsoft.com/office/officeart/2005/8/layout/process4"/>
    <dgm:cxn modelId="{B3FECEB7-B12A-4931-89D6-C07F8CBFE5AE}" type="presParOf" srcId="{EE58260A-846C-4F39-AB68-B07C8D2F26F7}" destId="{3FC806FD-F38A-41F4-82BA-8E82ECE7A704}" srcOrd="2" destOrd="0" presId="urn:microsoft.com/office/officeart/2005/8/layout/process4"/>
    <dgm:cxn modelId="{B81F0300-32D7-4B04-A8CF-7C99EC03678A}" type="presParOf" srcId="{3FC806FD-F38A-41F4-82BA-8E82ECE7A704}" destId="{86B3A1BC-358E-46F2-97D3-F058CA7BF4F8}" srcOrd="0" destOrd="0" presId="urn:microsoft.com/office/officeart/2005/8/layout/process4"/>
    <dgm:cxn modelId="{6763052C-7683-42BC-B29E-955AE7B9F595}" type="presParOf" srcId="{3FC806FD-F38A-41F4-82BA-8E82ECE7A704}" destId="{2A184AA5-8977-47AB-B77B-2BF05444016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75668-2B81-47DA-9805-6E9399E444B9}">
      <dsp:nvSpPr>
        <dsp:cNvPr id="0" name=""/>
        <dsp:cNvSpPr/>
      </dsp:nvSpPr>
      <dsp:spPr>
        <a:xfrm>
          <a:off x="0" y="4078917"/>
          <a:ext cx="9118082" cy="133879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Validate candidate password against chosen criteria and modify as needed to conform to chosen data types</a:t>
          </a:r>
        </a:p>
      </dsp:txBody>
      <dsp:txXfrm>
        <a:off x="0" y="4078917"/>
        <a:ext cx="9118082" cy="722947"/>
      </dsp:txXfrm>
    </dsp:sp>
    <dsp:sp modelId="{24C08ECC-A7C9-47DB-80B4-81FA3C0BC222}">
      <dsp:nvSpPr>
        <dsp:cNvPr id="0" name=""/>
        <dsp:cNvSpPr/>
      </dsp:nvSpPr>
      <dsp:spPr>
        <a:xfrm>
          <a:off x="0" y="4775089"/>
          <a:ext cx="4559041" cy="6158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0" y="4775089"/>
        <a:ext cx="4559041" cy="615844"/>
      </dsp:txXfrm>
    </dsp:sp>
    <dsp:sp modelId="{E1C260D3-E4C5-4030-BD62-931A4B1467E1}">
      <dsp:nvSpPr>
        <dsp:cNvPr id="0" name=""/>
        <dsp:cNvSpPr/>
      </dsp:nvSpPr>
      <dsp:spPr>
        <a:xfrm>
          <a:off x="4559041" y="4775089"/>
          <a:ext cx="4559041" cy="615844"/>
        </a:xfrm>
        <a:prstGeom prst="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559041" y="4775089"/>
        <a:ext cx="4559041" cy="615844"/>
      </dsp:txXfrm>
    </dsp:sp>
    <dsp:sp modelId="{5066A771-A752-481A-B1B1-EF4F3FC1C005}">
      <dsp:nvSpPr>
        <dsp:cNvPr id="0" name=""/>
        <dsp:cNvSpPr/>
      </dsp:nvSpPr>
      <dsp:spPr>
        <a:xfrm rot="10800000">
          <a:off x="0" y="2039937"/>
          <a:ext cx="9118082" cy="2059061"/>
        </a:xfrm>
        <a:prstGeom prst="upArrowCallou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Build pool of possible character data types based on user selections</a:t>
          </a:r>
        </a:p>
      </dsp:txBody>
      <dsp:txXfrm rot="-10800000">
        <a:off x="0" y="2039937"/>
        <a:ext cx="9118082" cy="722730"/>
      </dsp:txXfrm>
    </dsp:sp>
    <dsp:sp modelId="{AFE9214A-FE82-498A-84E3-5FD6F8493491}">
      <dsp:nvSpPr>
        <dsp:cNvPr id="0" name=""/>
        <dsp:cNvSpPr/>
      </dsp:nvSpPr>
      <dsp:spPr>
        <a:xfrm>
          <a:off x="0" y="2762668"/>
          <a:ext cx="4559041" cy="615659"/>
        </a:xfrm>
        <a:prstGeom prst="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Function: </a:t>
          </a:r>
          <a:r>
            <a:rPr lang="en-US" sz="2400" i="1" kern="1200" dirty="0" err="1">
              <a:solidFill>
                <a:srgbClr val="0070C0"/>
              </a:solidFill>
            </a:rPr>
            <a:t>buildPwPool</a:t>
          </a:r>
          <a:endParaRPr lang="en-US" sz="2400" kern="1200" dirty="0"/>
        </a:p>
      </dsp:txBody>
      <dsp:txXfrm>
        <a:off x="0" y="2762668"/>
        <a:ext cx="4559041" cy="615659"/>
      </dsp:txXfrm>
    </dsp:sp>
    <dsp:sp modelId="{447A10B0-EA1D-4706-B1D3-1DA42B8ABFF2}">
      <dsp:nvSpPr>
        <dsp:cNvPr id="0" name=""/>
        <dsp:cNvSpPr/>
      </dsp:nvSpPr>
      <dsp:spPr>
        <a:xfrm>
          <a:off x="4559041" y="2762668"/>
          <a:ext cx="4559041" cy="615659"/>
        </a:xfrm>
        <a:prstGeom prst="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chemeClr val="tx1"/>
              </a:solidFill>
            </a:rPr>
            <a:t>If no character data types are selected, re-apply function (recursion)</a:t>
          </a:r>
          <a:endParaRPr lang="en-US" sz="2000" kern="1200" dirty="0"/>
        </a:p>
      </dsp:txBody>
      <dsp:txXfrm>
        <a:off x="4559041" y="2762668"/>
        <a:ext cx="4559041" cy="615659"/>
      </dsp:txXfrm>
    </dsp:sp>
    <dsp:sp modelId="{B76BDEAB-C3F3-4A44-89A6-09C11F708629}">
      <dsp:nvSpPr>
        <dsp:cNvPr id="0" name=""/>
        <dsp:cNvSpPr/>
      </dsp:nvSpPr>
      <dsp:spPr>
        <a:xfrm rot="10800000">
          <a:off x="0" y="957"/>
          <a:ext cx="9118082" cy="2059061"/>
        </a:xfrm>
        <a:prstGeom prst="upArrowCallou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Ask user to specify number of characters in the password</a:t>
          </a:r>
        </a:p>
      </dsp:txBody>
      <dsp:txXfrm rot="-10800000">
        <a:off x="0" y="957"/>
        <a:ext cx="9118082" cy="722730"/>
      </dsp:txXfrm>
    </dsp:sp>
    <dsp:sp modelId="{86B3A1BC-358E-46F2-97D3-F058CA7BF4F8}">
      <dsp:nvSpPr>
        <dsp:cNvPr id="0" name=""/>
        <dsp:cNvSpPr/>
      </dsp:nvSpPr>
      <dsp:spPr>
        <a:xfrm>
          <a:off x="0" y="723688"/>
          <a:ext cx="4559041" cy="615659"/>
        </a:xfrm>
        <a:prstGeom prst="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Function: </a:t>
          </a:r>
          <a:r>
            <a:rPr lang="en-US" sz="2400" i="1" kern="1200" dirty="0" err="1">
              <a:solidFill>
                <a:srgbClr val="0070C0"/>
              </a:solidFill>
            </a:rPr>
            <a:t>pickPwLength</a:t>
          </a:r>
          <a:endParaRPr lang="en-US" sz="2400" i="1" kern="1200" dirty="0">
            <a:solidFill>
              <a:srgbClr val="0070C0"/>
            </a:solidFill>
          </a:endParaRPr>
        </a:p>
      </dsp:txBody>
      <dsp:txXfrm>
        <a:off x="0" y="723688"/>
        <a:ext cx="4559041" cy="615659"/>
      </dsp:txXfrm>
    </dsp:sp>
    <dsp:sp modelId="{2A184AA5-8977-47AB-B77B-2BF054440169}">
      <dsp:nvSpPr>
        <dsp:cNvPr id="0" name=""/>
        <dsp:cNvSpPr/>
      </dsp:nvSpPr>
      <dsp:spPr>
        <a:xfrm>
          <a:off x="4559041" y="723688"/>
          <a:ext cx="4559041" cy="61565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solidFill>
                <a:schemeClr val="tx1"/>
              </a:solidFill>
            </a:rPr>
            <a:t>If password chosen is not between 8 and 128 -&gt; re-apply function (recursion)</a:t>
          </a:r>
        </a:p>
      </dsp:txBody>
      <dsp:txXfrm>
        <a:off x="4559041" y="723688"/>
        <a:ext cx="4559041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67CB-2653-4C8F-A9C8-6760AB8F722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B209-17F5-4988-9C89-CE67A799D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1947496"/>
              </p:ext>
            </p:extLst>
          </p:nvPr>
        </p:nvGraphicFramePr>
        <p:xfrm>
          <a:off x="2032000" y="719666"/>
          <a:ext cx="91180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1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Sommer</dc:creator>
  <cp:lastModifiedBy>Russ Sommer</cp:lastModifiedBy>
  <cp:revision>4</cp:revision>
  <dcterms:created xsi:type="dcterms:W3CDTF">2020-06-26T13:59:46Z</dcterms:created>
  <dcterms:modified xsi:type="dcterms:W3CDTF">2020-06-30T13:48:16Z</dcterms:modified>
</cp:coreProperties>
</file>