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BDD6-FD70-430B-92CA-D72F51D4D3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6488668"/>
            <a:ext cx="215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Screen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438" t="40340" r="37332" b="46297"/>
          <a:stretch/>
        </p:blipFill>
        <p:spPr>
          <a:xfrm>
            <a:off x="2159000" y="2006600"/>
            <a:ext cx="7852835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400050"/>
            <a:ext cx="19304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dirty="0" smtClean="0"/>
              <a:t>View High Scores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3800" y="400050"/>
            <a:ext cx="1600200" cy="654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pPr lvl="0"/>
            <a:r>
              <a:rPr lang="en-US" sz="2400" dirty="0" smtClean="0"/>
              <a:t>Time: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451100" y="2070100"/>
            <a:ext cx="61849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Here’s question one for you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51100" y="2768600"/>
            <a:ext cx="39751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 Answer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1100" y="3207266"/>
            <a:ext cx="39751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  Answer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1100" y="3652282"/>
            <a:ext cx="39751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  Answer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1100" y="4097298"/>
            <a:ext cx="39751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  Answer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488668"/>
            <a:ext cx="215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Question screens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7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400050"/>
            <a:ext cx="19304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dirty="0" smtClean="0"/>
              <a:t>View High Scores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3800" y="400050"/>
            <a:ext cx="1600200" cy="654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pPr lvl="0"/>
            <a:r>
              <a:rPr lang="en-US" sz="2400" dirty="0" smtClean="0"/>
              <a:t>Time: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488668"/>
            <a:ext cx="215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All Done Screen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8234" t="40838" r="42224" b="43685"/>
          <a:stretch/>
        </p:blipFill>
        <p:spPr>
          <a:xfrm>
            <a:off x="1917700" y="1848678"/>
            <a:ext cx="7962900" cy="49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6488668"/>
            <a:ext cx="215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 Score Screen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876" t="34259" r="32444" b="44445"/>
          <a:stretch/>
        </p:blipFill>
        <p:spPr>
          <a:xfrm>
            <a:off x="1587500" y="1050408"/>
            <a:ext cx="9535828" cy="45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2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Sommer</dc:creator>
  <cp:lastModifiedBy>Russ Sommer</cp:lastModifiedBy>
  <cp:revision>2</cp:revision>
  <dcterms:created xsi:type="dcterms:W3CDTF">2020-07-01T16:59:36Z</dcterms:created>
  <dcterms:modified xsi:type="dcterms:W3CDTF">2020-07-01T17:07:38Z</dcterms:modified>
</cp:coreProperties>
</file>