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7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8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BDD6-FD70-430B-92CA-D72F51D4D3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DC11-EF2E-4CB1-8E76-36697A3D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6488668"/>
            <a:ext cx="215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 Screen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8D89E3F-4FB3-4C83-B9DE-EE1D85939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49722"/>
              </p:ext>
            </p:extLst>
          </p:nvPr>
        </p:nvGraphicFramePr>
        <p:xfrm>
          <a:off x="3588624" y="617029"/>
          <a:ext cx="5014752" cy="49333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14752">
                  <a:extLst>
                    <a:ext uri="{9D8B030D-6E8A-4147-A177-3AD203B41FA5}">
                      <a16:colId xmlns:a16="http://schemas.microsoft.com/office/drawing/2014/main" val="466123849"/>
                    </a:ext>
                  </a:extLst>
                </a:gridCol>
              </a:tblGrid>
              <a:tr h="548146">
                <a:tc>
                  <a:txBody>
                    <a:bodyPr/>
                    <a:lstStyle/>
                    <a:p>
                      <a:r>
                        <a:rPr lang="en-US" dirty="0"/>
                        <a:t>9AM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2722"/>
                  </a:ext>
                </a:extLst>
              </a:tr>
              <a:tr h="548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1131"/>
                  </a:ext>
                </a:extLst>
              </a:tr>
              <a:tr h="548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42762"/>
                  </a:ext>
                </a:extLst>
              </a:tr>
              <a:tr h="548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55379"/>
                  </a:ext>
                </a:extLst>
              </a:tr>
              <a:tr h="548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45663"/>
                  </a:ext>
                </a:extLst>
              </a:tr>
              <a:tr h="548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82195"/>
                  </a:ext>
                </a:extLst>
              </a:tr>
              <a:tr h="548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23595"/>
                  </a:ext>
                </a:extLst>
              </a:tr>
              <a:tr h="548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22686"/>
                  </a:ext>
                </a:extLst>
              </a:tr>
              <a:tr h="548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583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A455EF1-678B-45AE-AB80-C0770EE2984B}"/>
              </a:ext>
            </a:extLst>
          </p:cNvPr>
          <p:cNvSpPr/>
          <p:nvPr/>
        </p:nvSpPr>
        <p:spPr>
          <a:xfrm>
            <a:off x="8603376" y="617029"/>
            <a:ext cx="587277" cy="5492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95A65-44B2-4C6D-9F9F-0FA2421C2DB9}"/>
              </a:ext>
            </a:extLst>
          </p:cNvPr>
          <p:cNvSpPr/>
          <p:nvPr/>
        </p:nvSpPr>
        <p:spPr>
          <a:xfrm>
            <a:off x="8603376" y="1166327"/>
            <a:ext cx="587277" cy="5492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94970-43B1-43FB-AA84-905719D6D6B6}"/>
              </a:ext>
            </a:extLst>
          </p:cNvPr>
          <p:cNvSpPr/>
          <p:nvPr/>
        </p:nvSpPr>
        <p:spPr>
          <a:xfrm>
            <a:off x="8603376" y="1715625"/>
            <a:ext cx="587277" cy="5492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F27F6-2676-4779-887A-F791AC0F79F4}"/>
              </a:ext>
            </a:extLst>
          </p:cNvPr>
          <p:cNvSpPr/>
          <p:nvPr/>
        </p:nvSpPr>
        <p:spPr>
          <a:xfrm>
            <a:off x="8603376" y="2264923"/>
            <a:ext cx="587277" cy="5492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841B2-F2D5-4697-B369-59C598A2A9A5}"/>
              </a:ext>
            </a:extLst>
          </p:cNvPr>
          <p:cNvSpPr/>
          <p:nvPr/>
        </p:nvSpPr>
        <p:spPr>
          <a:xfrm>
            <a:off x="8603376" y="2811260"/>
            <a:ext cx="587277" cy="5492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9A579-2BEA-4D56-A8FB-23F0710F2D4F}"/>
              </a:ext>
            </a:extLst>
          </p:cNvPr>
          <p:cNvSpPr/>
          <p:nvPr/>
        </p:nvSpPr>
        <p:spPr>
          <a:xfrm>
            <a:off x="8603376" y="3357597"/>
            <a:ext cx="587277" cy="5492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8CC4-81E7-45C5-B8CE-0B37DDCAD444}"/>
              </a:ext>
            </a:extLst>
          </p:cNvPr>
          <p:cNvSpPr/>
          <p:nvPr/>
        </p:nvSpPr>
        <p:spPr>
          <a:xfrm>
            <a:off x="8603376" y="3903934"/>
            <a:ext cx="587277" cy="5492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895FDB-F075-4B15-A1DE-6D7B3D67667D}"/>
              </a:ext>
            </a:extLst>
          </p:cNvPr>
          <p:cNvSpPr/>
          <p:nvPr/>
        </p:nvSpPr>
        <p:spPr>
          <a:xfrm>
            <a:off x="8603376" y="4447310"/>
            <a:ext cx="587277" cy="5492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5D0975-E877-4720-82EF-C9646E5005DF}"/>
              </a:ext>
            </a:extLst>
          </p:cNvPr>
          <p:cNvSpPr/>
          <p:nvPr/>
        </p:nvSpPr>
        <p:spPr>
          <a:xfrm>
            <a:off x="8603376" y="5001049"/>
            <a:ext cx="587277" cy="5492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6488668"/>
            <a:ext cx="215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 Score Screen</a:t>
            </a:r>
          </a:p>
        </p:txBody>
      </p:sp>
    </p:spTree>
    <p:extLst>
      <p:ext uri="{BB962C8B-B14F-4D97-AF65-F5344CB8AC3E}">
        <p14:creationId xmlns:p14="http://schemas.microsoft.com/office/powerpoint/2010/main" val="291582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Sommer</dc:creator>
  <cp:lastModifiedBy>Russ Sommer</cp:lastModifiedBy>
  <cp:revision>3</cp:revision>
  <dcterms:created xsi:type="dcterms:W3CDTF">2020-07-01T16:59:36Z</dcterms:created>
  <dcterms:modified xsi:type="dcterms:W3CDTF">2020-07-11T21:12:23Z</dcterms:modified>
</cp:coreProperties>
</file>