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2"/>
  </p:notesMasterIdLst>
  <p:handoutMasterIdLst>
    <p:handoutMasterId r:id="rId23"/>
  </p:handoutMasterIdLst>
  <p:sldIdLst>
    <p:sldId id="458" r:id="rId2"/>
    <p:sldId id="461" r:id="rId3"/>
    <p:sldId id="496" r:id="rId4"/>
    <p:sldId id="497" r:id="rId5"/>
    <p:sldId id="504" r:id="rId6"/>
    <p:sldId id="505" r:id="rId7"/>
    <p:sldId id="508" r:id="rId8"/>
    <p:sldId id="509" r:id="rId9"/>
    <p:sldId id="510" r:id="rId10"/>
    <p:sldId id="506" r:id="rId11"/>
    <p:sldId id="511" r:id="rId12"/>
    <p:sldId id="507" r:id="rId13"/>
    <p:sldId id="502" r:id="rId14"/>
    <p:sldId id="512" r:id="rId15"/>
    <p:sldId id="501" r:id="rId16"/>
    <p:sldId id="500" r:id="rId17"/>
    <p:sldId id="499" r:id="rId18"/>
    <p:sldId id="498" r:id="rId19"/>
    <p:sldId id="493" r:id="rId20"/>
    <p:sldId id="513" r:id="rId2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AA"/>
    <a:srgbClr val="000000"/>
    <a:srgbClr val="4D4D4D"/>
    <a:srgbClr val="AB0810"/>
    <a:srgbClr val="FDBE24"/>
    <a:srgbClr val="FA661C"/>
    <a:srgbClr val="90BDDB"/>
    <a:srgbClr val="335FFA"/>
    <a:srgbClr val="349A97"/>
    <a:srgbClr val="2C9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0" autoAdjust="0"/>
    <p:restoredTop sz="94660"/>
  </p:normalViewPr>
  <p:slideViewPr>
    <p:cSldViewPr snapToGrid="0" snapToObjects="1" showGuides="1">
      <p:cViewPr varScale="1">
        <p:scale>
          <a:sx n="113" d="100"/>
          <a:sy n="113" d="100"/>
        </p:scale>
        <p:origin x="-712" y="-104"/>
      </p:cViewPr>
      <p:guideLst>
        <p:guide orient="horz" pos="307"/>
        <p:guide orient="horz" pos="3053"/>
        <p:guide pos="2741"/>
        <p:guide pos="2453"/>
        <p:guide pos="5558"/>
        <p:guide pos="3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3/11/16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7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2" y="324000"/>
            <a:ext cx="941172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413717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2668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0002"/>
      </p:ext>
    </p:extLst>
  </p:cSld>
  <p:clrMapOvr>
    <a:masterClrMapping/>
  </p:clrMapOvr>
  <p:transition xmlns:p14="http://schemas.microsoft.com/office/powerpoint/2010/main" spd="med"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5828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776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401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61399751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0320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uck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72" y="-5999"/>
            <a:ext cx="9153144" cy="5155499"/>
          </a:xfrm>
          <a:prstGeom prst="rect">
            <a:avLst/>
          </a:prstGeom>
        </p:spPr>
      </p:pic>
      <p:pic>
        <p:nvPicPr>
          <p:cNvPr id="1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047" y="320675"/>
            <a:ext cx="948131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196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4D4D4D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2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8551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4D4D4D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3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63904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4D4D4D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4D4D4D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4D4D4D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9002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de-DE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6367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de-DE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29543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3574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0260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19629538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24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307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2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97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005480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5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68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de-DE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0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de-DE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9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6545" y="1646238"/>
            <a:ext cx="1990911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16" y="-2571"/>
            <a:ext cx="9150431" cy="51486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60" y="1643634"/>
            <a:ext cx="2080678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79113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2015  </a:t>
            </a: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5922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6705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112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2556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10407128"/>
      </p:ext>
    </p:extLst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Relationship Id="rId3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2015  </a:t>
            </a: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pic>
        <p:nvPicPr>
          <p:cNvPr id="7" name="Picture 2" descr="C:\Users\spius\Pictures\cisco logo blue gradient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922" r:id="rId2"/>
    <p:sldLayoutId id="2147483875" r:id="rId3"/>
    <p:sldLayoutId id="2147483877" r:id="rId4"/>
    <p:sldLayoutId id="2147483876" r:id="rId5"/>
    <p:sldLayoutId id="2147483878" r:id="rId6"/>
    <p:sldLayoutId id="2147483881" r:id="rId7"/>
    <p:sldLayoutId id="2147483880" r:id="rId8"/>
    <p:sldLayoutId id="2147483905" r:id="rId9"/>
    <p:sldLayoutId id="2147483906" r:id="rId10"/>
    <p:sldLayoutId id="2147483879" r:id="rId11"/>
    <p:sldLayoutId id="2147483883" r:id="rId12"/>
    <p:sldLayoutId id="2147483886" r:id="rId13"/>
    <p:sldLayoutId id="2147483887" r:id="rId14"/>
    <p:sldLayoutId id="2147483884" r:id="rId15"/>
    <p:sldLayoutId id="2147483885" r:id="rId16"/>
    <p:sldLayoutId id="2147483907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917" r:id="rId23"/>
    <p:sldLayoutId id="2147483918" r:id="rId24"/>
    <p:sldLayoutId id="2147483895" r:id="rId25"/>
    <p:sldLayoutId id="2147483871" r:id="rId26"/>
    <p:sldLayoutId id="2147483898" r:id="rId27"/>
    <p:sldLayoutId id="2147483908" r:id="rId28"/>
    <p:sldLayoutId id="2147483909" r:id="rId29"/>
    <p:sldLayoutId id="2147483910" r:id="rId30"/>
    <p:sldLayoutId id="2147483911" r:id="rId31"/>
    <p:sldLayoutId id="2147483914" r:id="rId32"/>
    <p:sldLayoutId id="2147483896" r:id="rId33"/>
    <p:sldLayoutId id="2147483912" r:id="rId34"/>
    <p:sldLayoutId id="2147483913" r:id="rId35"/>
    <p:sldLayoutId id="2147483897" r:id="rId36"/>
    <p:sldLayoutId id="2147483923" r:id="rId37"/>
  </p:sldLayoutIdLst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rgstephens/pisetup.gi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rgstephens/pisetup.gi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4" Type="http://schemas.openxmlformats.org/officeDocument/2006/relationships/hyperlink" Target="https://www.atlassian.com/git/tutorials/comparing-workflows/centralized-workflow" TargetMode="External"/><Relationship Id="rId5" Type="http://schemas.openxmlformats.org/officeDocument/2006/relationships/hyperlink" Target="http://juristr.com/blog/2013/04/git-explained/" TargetMode="External"/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uides.github.com/activities/hello-worl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Greg Stephens, </a:t>
            </a:r>
            <a:r>
              <a:rPr lang="en-US" dirty="0" err="1" smtClean="0">
                <a:latin typeface="Arial" charset="0"/>
              </a:rPr>
              <a:t>greg@udon.org</a:t>
            </a:r>
            <a:endParaRPr lang="en-US" dirty="0">
              <a:latin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11/Mar/2016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25764" y="2845126"/>
            <a:ext cx="8561927" cy="64473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r>
              <a:rPr lang="en-US" dirty="0" smtClean="0"/>
              <a:t>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2252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180153"/>
            <a:ext cx="8345488" cy="3335845"/>
          </a:xfrm>
        </p:spPr>
        <p:txBody>
          <a:bodyPr/>
          <a:lstStyle/>
          <a:p>
            <a:r>
              <a:rPr lang="en-US" sz="2400" b="1" dirty="0" smtClean="0"/>
              <a:t>Remote</a:t>
            </a:r>
            <a:r>
              <a:rPr lang="en-US" sz="2400" dirty="0" smtClean="0"/>
              <a:t> </a:t>
            </a:r>
            <a:r>
              <a:rPr lang="en-US" sz="2400" dirty="0" smtClean="0"/>
              <a:t>– Setup access to remote repository (create first in GUI)</a:t>
            </a:r>
          </a:p>
          <a:p>
            <a:pPr marL="228551" lvl="4" indent="0">
              <a:spcBef>
                <a:spcPts val="1110"/>
              </a:spcBef>
              <a:buNone/>
            </a:pPr>
            <a:r>
              <a:rPr lang="en-US" sz="1400" dirty="0" smtClean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git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remote </a:t>
            </a:r>
            <a:r>
              <a:rPr lang="en-US" sz="1400" dirty="0">
                <a:latin typeface="Courier New"/>
                <a:cs typeface="Courier New"/>
              </a:rPr>
              <a:t>add </a:t>
            </a:r>
            <a:r>
              <a:rPr lang="en-US" sz="1400" dirty="0" smtClean="0">
                <a:latin typeface="Courier New"/>
                <a:cs typeface="Courier New"/>
              </a:rPr>
              <a:t>origin </a:t>
            </a:r>
            <a:r>
              <a:rPr lang="en-US" sz="1400" dirty="0" smtClean="0">
                <a:latin typeface="Courier New"/>
                <a:cs typeface="Courier New"/>
                <a:hlinkClick r:id="rId2"/>
              </a:rPr>
              <a:t>https</a:t>
            </a:r>
            <a:r>
              <a:rPr lang="en-US" sz="1400" dirty="0">
                <a:latin typeface="Courier New"/>
                <a:cs typeface="Courier New"/>
                <a:hlinkClick r:id="rId2"/>
              </a:rPr>
              <a:t>://github.com/rgstephens</a:t>
            </a:r>
            <a:r>
              <a:rPr lang="en-US" sz="1400" dirty="0" smtClean="0">
                <a:latin typeface="Courier New"/>
                <a:cs typeface="Courier New"/>
                <a:hlinkClick r:id="rId2"/>
              </a:rPr>
              <a:t>/pisetup.git</a:t>
            </a:r>
            <a:endParaRPr lang="en-US" sz="1400" b="1" dirty="0" smtClean="0"/>
          </a:p>
          <a:p>
            <a:pPr marL="57136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git</a:t>
            </a:r>
            <a:r>
              <a:rPr lang="en-US" sz="1400" dirty="0" smtClean="0">
                <a:latin typeface="Courier"/>
                <a:cs typeface="Courier"/>
              </a:rPr>
              <a:t> remote remove origin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2400" b="1" dirty="0" smtClean="0"/>
              <a:t>Push</a:t>
            </a:r>
            <a:r>
              <a:rPr lang="en-US" sz="2400" dirty="0" smtClean="0"/>
              <a:t> </a:t>
            </a:r>
            <a:r>
              <a:rPr lang="en-US" sz="2400" dirty="0" smtClean="0"/>
              <a:t>– </a:t>
            </a:r>
            <a:r>
              <a:rPr lang="en-US" sz="2400" dirty="0" smtClean="0"/>
              <a:t>First time submit of files to remote repository</a:t>
            </a:r>
            <a:endParaRPr lang="en-US" sz="2400" dirty="0" smtClean="0"/>
          </a:p>
          <a:p>
            <a:pPr marL="292040" lvl="1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git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push –u origin master</a:t>
            </a:r>
            <a:endParaRPr lang="en-US" sz="1400" dirty="0" smtClean="0"/>
          </a:p>
          <a:p>
            <a:r>
              <a:rPr lang="en-US" sz="2400" dirty="0" smtClean="0"/>
              <a:t>Take a look at repository on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pPr lvl="1"/>
            <a:r>
              <a:rPr lang="en-US" sz="1400" dirty="0" smtClean="0"/>
              <a:t>http://</a:t>
            </a:r>
            <a:r>
              <a:rPr lang="en-US" sz="1400" dirty="0" err="1" smtClean="0"/>
              <a:t>github.com</a:t>
            </a:r>
            <a:r>
              <a:rPr lang="en-US" sz="1400" dirty="0" smtClean="0"/>
              <a:t>/</a:t>
            </a:r>
            <a:r>
              <a:rPr lang="en-US" sz="1400" dirty="0" err="1" smtClean="0"/>
              <a:t>rgstephens</a:t>
            </a:r>
            <a:r>
              <a:rPr lang="en-US" sz="1400" dirty="0" smtClean="0"/>
              <a:t>/</a:t>
            </a:r>
            <a:r>
              <a:rPr lang="en-US" sz="1400" dirty="0" err="1" smtClean="0"/>
              <a:t>pisetup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 line – setup new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9593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180153"/>
            <a:ext cx="8345488" cy="3335845"/>
          </a:xfrm>
        </p:spPr>
        <p:txBody>
          <a:bodyPr/>
          <a:lstStyle/>
          <a:p>
            <a:r>
              <a:rPr lang="en-US" sz="2400" b="1" dirty="0" smtClean="0"/>
              <a:t>Clone</a:t>
            </a:r>
            <a:r>
              <a:rPr lang="en-US" sz="2400" dirty="0" smtClean="0"/>
              <a:t> – Copy repository from Remote master</a:t>
            </a:r>
          </a:p>
          <a:p>
            <a:pPr lvl="1"/>
            <a:r>
              <a:rPr lang="en-US" dirty="0" smtClean="0"/>
              <a:t>Creates local .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repository</a:t>
            </a:r>
          </a:p>
          <a:p>
            <a:pPr marL="29204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clone </a:t>
            </a:r>
            <a:r>
              <a:rPr lang="en-US" dirty="0" smtClean="0">
                <a:latin typeface="Courier New"/>
                <a:cs typeface="Courier New"/>
                <a:hlinkClick r:id="rId2"/>
              </a:rPr>
              <a:t>https</a:t>
            </a:r>
            <a:r>
              <a:rPr lang="en-US" dirty="0">
                <a:latin typeface="Courier New"/>
                <a:cs typeface="Courier New"/>
                <a:hlinkClick r:id="rId2"/>
              </a:rPr>
              <a:t>://github.com/rgstephens/</a:t>
            </a:r>
            <a:r>
              <a:rPr lang="en-US" dirty="0" smtClean="0">
                <a:latin typeface="Courier New"/>
                <a:cs typeface="Courier New"/>
                <a:hlinkClick r:id="rId2"/>
              </a:rPr>
              <a:t>pisetup.git</a:t>
            </a:r>
            <a:endParaRPr lang="en-US" dirty="0" smtClean="0">
              <a:latin typeface="Courier New"/>
              <a:cs typeface="Courier New"/>
            </a:endParaRPr>
          </a:p>
          <a:p>
            <a:pPr marL="292040" lvl="1" indent="0">
              <a:buNone/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git</a:t>
            </a:r>
            <a:r>
              <a:rPr lang="en-US" dirty="0">
                <a:latin typeface="Courier New"/>
                <a:cs typeface="Courier New"/>
              </a:rPr>
              <a:t> clone https://</a:t>
            </a:r>
            <a:r>
              <a:rPr lang="en-US" dirty="0" err="1">
                <a:latin typeface="Courier New"/>
                <a:cs typeface="Courier New"/>
              </a:rPr>
              <a:t>github.com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rgstephens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apiclab.git</a:t>
            </a:r>
            <a:endParaRPr lang="en-US" dirty="0">
              <a:latin typeface="Courier New"/>
              <a:cs typeface="Courier New"/>
            </a:endParaRPr>
          </a:p>
          <a:p>
            <a:pPr marL="29204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</a:t>
            </a:r>
            <a:r>
              <a:rPr lang="en-US" dirty="0" smtClean="0"/>
              <a:t>existing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0480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180153"/>
            <a:ext cx="8345488" cy="3335845"/>
          </a:xfrm>
        </p:spPr>
        <p:txBody>
          <a:bodyPr/>
          <a:lstStyle/>
          <a:p>
            <a:r>
              <a:rPr lang="en-US" sz="2400" dirty="0" smtClean="0"/>
              <a:t>Start changing &amp; adding files</a:t>
            </a:r>
          </a:p>
          <a:p>
            <a:pPr marL="57136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latin typeface="Courier New"/>
                <a:cs typeface="Courier New"/>
              </a:rPr>
              <a:t>gitignore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# files to ignore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2400" b="1" dirty="0" smtClean="0"/>
              <a:t>Status</a:t>
            </a:r>
            <a:r>
              <a:rPr lang="en-US" sz="2400" dirty="0" smtClean="0"/>
              <a:t> – after changing some files, check status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1600" dirty="0" err="1" smtClean="0">
                <a:latin typeface="Courier New"/>
                <a:cs typeface="Courier New"/>
              </a:rPr>
              <a:t>git</a:t>
            </a:r>
            <a:r>
              <a:rPr lang="en-US" sz="1600" dirty="0" smtClean="0">
                <a:latin typeface="Courier New"/>
                <a:cs typeface="Courier New"/>
              </a:rPr>
              <a:t> status  # show which files changed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2400" b="1" dirty="0" smtClean="0"/>
              <a:t>Diff</a:t>
            </a:r>
            <a:r>
              <a:rPr lang="en-US" sz="2400" dirty="0" smtClean="0"/>
              <a:t> </a:t>
            </a:r>
            <a:r>
              <a:rPr lang="en-US" sz="2400" dirty="0"/>
              <a:t>– after changing some files, check status</a:t>
            </a:r>
            <a:br>
              <a:rPr lang="en-US" sz="2400" dirty="0"/>
            </a:br>
            <a:r>
              <a:rPr lang="en-US" sz="1600" dirty="0"/>
              <a:t>	</a:t>
            </a: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git</a:t>
            </a:r>
            <a:r>
              <a:rPr lang="en-US" sz="1600" dirty="0" smtClean="0">
                <a:latin typeface="Courier New"/>
                <a:cs typeface="Courier New"/>
              </a:rPr>
              <a:t> diff    # detailed differences</a:t>
            </a:r>
            <a:endParaRPr lang="en-US" sz="1600" dirty="0" smtClean="0"/>
          </a:p>
          <a:p>
            <a:r>
              <a:rPr lang="en-US" sz="2400" b="1" dirty="0" smtClean="0"/>
              <a:t>Add </a:t>
            </a:r>
            <a:r>
              <a:rPr lang="en-US" sz="2400" b="1" dirty="0" smtClean="0"/>
              <a:t>&amp; Commit</a:t>
            </a:r>
            <a:r>
              <a:rPr lang="en-US" sz="2400" dirty="0" smtClean="0"/>
              <a:t> – </a:t>
            </a:r>
            <a:r>
              <a:rPr lang="en-US" sz="2400" dirty="0" smtClean="0"/>
              <a:t>Stage &amp; Submit to </a:t>
            </a:r>
            <a:r>
              <a:rPr lang="en-US" sz="2400" dirty="0" smtClean="0"/>
              <a:t>local repository</a:t>
            </a:r>
          </a:p>
          <a:p>
            <a:pPr marL="57136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git</a:t>
            </a:r>
            <a:r>
              <a:rPr lang="en-US" sz="1600" dirty="0" smtClean="0">
                <a:latin typeface="Courier New"/>
                <a:cs typeface="Courier New"/>
              </a:rPr>
              <a:t> add .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git</a:t>
            </a:r>
            <a:r>
              <a:rPr lang="en-US" sz="1600" dirty="0" smtClean="0">
                <a:latin typeface="Courier New"/>
                <a:cs typeface="Courier New"/>
              </a:rPr>
              <a:t> commit –m “Issue #4 resolved</a:t>
            </a:r>
            <a:r>
              <a:rPr lang="en-US" sz="1600" dirty="0" smtClean="0">
                <a:latin typeface="Courier New"/>
                <a:cs typeface="Courier New"/>
              </a:rPr>
              <a:t>”</a:t>
            </a: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592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180153"/>
            <a:ext cx="8345488" cy="3335845"/>
          </a:xfrm>
        </p:spPr>
        <p:txBody>
          <a:bodyPr/>
          <a:lstStyle/>
          <a:p>
            <a:r>
              <a:rPr lang="en-US" sz="2400" b="1" dirty="0" smtClean="0"/>
              <a:t>Branch</a:t>
            </a:r>
            <a:r>
              <a:rPr lang="en-US" sz="2400" dirty="0" smtClean="0"/>
              <a:t> </a:t>
            </a:r>
            <a:r>
              <a:rPr lang="en-US" sz="2400" dirty="0" smtClean="0"/>
              <a:t>– Associate a name with changes you are about to make to local </a:t>
            </a:r>
            <a:r>
              <a:rPr lang="en-US" sz="2400" dirty="0" smtClean="0"/>
              <a:t>repository</a:t>
            </a:r>
          </a:p>
          <a:p>
            <a:pPr lvl="1"/>
            <a:r>
              <a:rPr lang="en-US" dirty="0" smtClean="0"/>
              <a:t>Create a new branch off of master called </a:t>
            </a:r>
            <a:r>
              <a:rPr lang="en-US" b="1" dirty="0" err="1" smtClean="0"/>
              <a:t>newFeature</a:t>
            </a:r>
            <a:endParaRPr lang="en-US" dirty="0" smtClean="0"/>
          </a:p>
          <a:p>
            <a:pPr marL="29204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branch –b </a:t>
            </a:r>
            <a:r>
              <a:rPr lang="en-US" dirty="0" err="1" smtClean="0">
                <a:latin typeface="Courier New"/>
                <a:cs typeface="Courier New"/>
              </a:rPr>
              <a:t>newFeature</a:t>
            </a:r>
            <a:r>
              <a:rPr lang="en-US" dirty="0" smtClean="0">
                <a:latin typeface="Courier New"/>
                <a:cs typeface="Courier New"/>
              </a:rPr>
              <a:t> master</a:t>
            </a:r>
            <a:endParaRPr lang="en-US" dirty="0" smtClean="0"/>
          </a:p>
          <a:p>
            <a:r>
              <a:rPr lang="en-US" sz="2400" b="1" dirty="0" smtClean="0"/>
              <a:t>Checkout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/>
              <a:t>Change to another branch</a:t>
            </a:r>
          </a:p>
          <a:p>
            <a:pPr marL="296799" lvl="2" indent="0">
              <a:spcBef>
                <a:spcPts val="111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checkout </a:t>
            </a:r>
            <a:r>
              <a:rPr lang="en-US" dirty="0" err="1" smtClean="0">
                <a:latin typeface="Courier New"/>
                <a:cs typeface="Courier New"/>
              </a:rPr>
              <a:t>newFeature</a:t>
            </a:r>
            <a:endParaRPr lang="en-US" sz="2400" dirty="0" smtClean="0"/>
          </a:p>
          <a:p>
            <a:r>
              <a:rPr lang="en-US" sz="2400" b="1" dirty="0" smtClean="0"/>
              <a:t>Show</a:t>
            </a:r>
            <a:r>
              <a:rPr lang="en-US" sz="2400" dirty="0" smtClean="0"/>
              <a:t> – show all branches and active branch</a:t>
            </a:r>
          </a:p>
          <a:p>
            <a:pPr marL="57136" lvl="1" indent="0">
              <a:spcBef>
                <a:spcPts val="1110"/>
              </a:spcBef>
              <a:buNone/>
            </a:pPr>
            <a:r>
              <a:rPr lang="en-US" sz="2400" b="1" dirty="0"/>
              <a:t>	</a:t>
            </a: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branch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5678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180153"/>
            <a:ext cx="8345488" cy="3335845"/>
          </a:xfrm>
        </p:spPr>
        <p:txBody>
          <a:bodyPr/>
          <a:lstStyle/>
          <a:p>
            <a:r>
              <a:rPr lang="en-US" sz="2400" b="1" dirty="0" smtClean="0"/>
              <a:t>Commit</a:t>
            </a:r>
            <a:r>
              <a:rPr lang="en-US" sz="2400" dirty="0" smtClean="0"/>
              <a:t> </a:t>
            </a:r>
            <a:r>
              <a:rPr lang="en-US" sz="2400" dirty="0" smtClean="0"/>
              <a:t>– Submit changes to local </a:t>
            </a:r>
            <a:r>
              <a:rPr lang="en-US" sz="2400" dirty="0" smtClean="0"/>
              <a:t>repository</a:t>
            </a:r>
          </a:p>
          <a:p>
            <a:pPr marL="57136" lvl="1" indent="0">
              <a:spcBef>
                <a:spcPts val="1110"/>
              </a:spcBef>
              <a:buNone/>
            </a:pPr>
            <a:r>
              <a:rPr lang="en-US" sz="2400" dirty="0"/>
              <a:t>	</a:t>
            </a:r>
            <a:r>
              <a:rPr lang="en-US" dirty="0" err="1">
                <a:latin typeface="Courier New"/>
                <a:cs typeface="Courier New"/>
              </a:rPr>
              <a:t>git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commit –m “Comment on changes”</a:t>
            </a:r>
            <a:endParaRPr lang="en-US" sz="2400" dirty="0" smtClean="0"/>
          </a:p>
          <a:p>
            <a:r>
              <a:rPr lang="en-US" sz="2400" b="1" dirty="0" smtClean="0"/>
              <a:t>Push</a:t>
            </a:r>
            <a:r>
              <a:rPr lang="en-US" sz="2400" dirty="0" smtClean="0"/>
              <a:t> – Submit changes to remote </a:t>
            </a:r>
            <a:r>
              <a:rPr lang="en-US" sz="2400" dirty="0" smtClean="0"/>
              <a:t>repository</a:t>
            </a:r>
          </a:p>
          <a:p>
            <a:pPr marL="57136" lvl="1" indent="0">
              <a:spcBef>
                <a:spcPts val="1110"/>
              </a:spcBef>
              <a:buNone/>
            </a:pPr>
            <a:r>
              <a:rPr lang="en-US" sz="2400" dirty="0"/>
              <a:t>	</a:t>
            </a:r>
            <a:r>
              <a:rPr lang="en-US" dirty="0" err="1">
                <a:latin typeface="Courier New"/>
                <a:cs typeface="Courier New"/>
              </a:rPr>
              <a:t>git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push origin </a:t>
            </a:r>
            <a:r>
              <a:rPr lang="en-US" dirty="0" err="1" smtClean="0">
                <a:latin typeface="Courier New"/>
                <a:cs typeface="Courier New"/>
              </a:rPr>
              <a:t>newFeature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Changes to Remote </a:t>
            </a:r>
            <a:r>
              <a:rPr lang="en-US" dirty="0" err="1" smtClean="0"/>
              <a:t>Respository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2947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180153"/>
            <a:ext cx="8345488" cy="3335845"/>
          </a:xfrm>
        </p:spPr>
        <p:txBody>
          <a:bodyPr/>
          <a:lstStyle/>
          <a:p>
            <a:r>
              <a:rPr lang="en-US" sz="2400" b="1" dirty="0" smtClean="0"/>
              <a:t>Clone</a:t>
            </a:r>
            <a:r>
              <a:rPr lang="en-US" sz="2400" dirty="0" smtClean="0"/>
              <a:t> – Copy repository from Remote master</a:t>
            </a:r>
          </a:p>
          <a:p>
            <a:pPr lvl="1"/>
            <a:r>
              <a:rPr lang="en-US" dirty="0" smtClean="0"/>
              <a:t>Creates local .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  <a:p>
            <a:r>
              <a:rPr lang="en-US" sz="2400" b="1" dirty="0" smtClean="0"/>
              <a:t>Commit</a:t>
            </a:r>
            <a:r>
              <a:rPr lang="en-US" sz="2400" dirty="0" smtClean="0"/>
              <a:t> – Submit changes to local repository</a:t>
            </a:r>
          </a:p>
          <a:p>
            <a:r>
              <a:rPr lang="en-US" sz="2400" b="1" dirty="0" smtClean="0"/>
              <a:t>Push</a:t>
            </a:r>
            <a:r>
              <a:rPr lang="en-US" sz="2400" dirty="0" smtClean="0"/>
              <a:t> – Submit changes to remote repository</a:t>
            </a:r>
          </a:p>
          <a:p>
            <a:r>
              <a:rPr lang="en-US" sz="2400" b="1" dirty="0" smtClean="0"/>
              <a:t>Branch</a:t>
            </a:r>
            <a:r>
              <a:rPr lang="en-US" sz="2400" dirty="0" smtClean="0"/>
              <a:t> – Associate a name with changes you are about to make to local repository</a:t>
            </a:r>
          </a:p>
          <a:p>
            <a:r>
              <a:rPr lang="en-US" sz="2400" b="1" dirty="0" smtClean="0"/>
              <a:t>Merge</a:t>
            </a:r>
            <a:r>
              <a:rPr lang="en-US" sz="2400" dirty="0" smtClean="0"/>
              <a:t> – Merge branch into master</a:t>
            </a:r>
          </a:p>
          <a:p>
            <a:pPr lvl="1"/>
            <a:r>
              <a:rPr lang="en-US" b="1" dirty="0" smtClean="0"/>
              <a:t>Master</a:t>
            </a:r>
            <a:r>
              <a:rPr lang="en-US" dirty="0" smtClean="0"/>
              <a:t> is the name of the main branch of a repository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 line – existing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9832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Network View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6-03-09 at 2.22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370"/>
            <a:ext cx="9144000" cy="377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3684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180153"/>
            <a:ext cx="8345488" cy="3335845"/>
          </a:xfrm>
        </p:spPr>
        <p:txBody>
          <a:bodyPr/>
          <a:lstStyle/>
          <a:p>
            <a:r>
              <a:rPr lang="en-US" sz="2400" b="1" dirty="0" smtClean="0"/>
              <a:t>Fork </a:t>
            </a:r>
            <a:r>
              <a:rPr lang="en-US" sz="2400" dirty="0" smtClean="0"/>
              <a:t>– Make my own copy of owners repository</a:t>
            </a:r>
          </a:p>
          <a:p>
            <a:pPr lvl="1"/>
            <a:r>
              <a:rPr lang="en-US" dirty="0" smtClean="0"/>
              <a:t>Typically done on remote </a:t>
            </a:r>
            <a:r>
              <a:rPr lang="en-US" dirty="0" err="1" smtClean="0"/>
              <a:t>Git</a:t>
            </a:r>
            <a:r>
              <a:rPr lang="en-US" dirty="0" smtClean="0"/>
              <a:t> server 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After Fork, do normal operations:</a:t>
            </a:r>
          </a:p>
          <a:p>
            <a:pPr lvl="2"/>
            <a:r>
              <a:rPr lang="en-US" b="1" dirty="0" smtClean="0"/>
              <a:t>Clone</a:t>
            </a:r>
            <a:r>
              <a:rPr lang="en-US" dirty="0" smtClean="0"/>
              <a:t> – download my fork to local system</a:t>
            </a:r>
          </a:p>
          <a:p>
            <a:pPr lvl="2"/>
            <a:r>
              <a:rPr lang="en-US" dirty="0" smtClean="0"/>
              <a:t>Make </a:t>
            </a:r>
            <a:r>
              <a:rPr lang="en-US" b="1" dirty="0" smtClean="0"/>
              <a:t>Branch</a:t>
            </a:r>
            <a:r>
              <a:rPr lang="en-US" dirty="0" smtClean="0"/>
              <a:t>, modify files, </a:t>
            </a:r>
            <a:r>
              <a:rPr lang="en-US" b="1" dirty="0" smtClean="0"/>
              <a:t>Commit</a:t>
            </a:r>
            <a:r>
              <a:rPr lang="en-US" dirty="0" smtClean="0"/>
              <a:t> changes, </a:t>
            </a:r>
            <a:r>
              <a:rPr lang="en-US" b="1" dirty="0" smtClean="0"/>
              <a:t>Push</a:t>
            </a:r>
            <a:r>
              <a:rPr lang="en-US" dirty="0" smtClean="0"/>
              <a:t> changes to server, </a:t>
            </a:r>
            <a:r>
              <a:rPr lang="en-US" b="1" dirty="0" smtClean="0"/>
              <a:t>Merge</a:t>
            </a:r>
            <a:endParaRPr lang="en-US" dirty="0"/>
          </a:p>
          <a:p>
            <a:r>
              <a:rPr lang="en-US" sz="2400" b="1" dirty="0" smtClean="0"/>
              <a:t>Pull</a:t>
            </a:r>
            <a:r>
              <a:rPr lang="en-US" sz="2400" dirty="0" smtClean="0"/>
              <a:t> Request – Ask owner of original repository to pull your changes into the main repository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Functions with Multiple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3913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Network View – Multiple Users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6-03-09 at 2.22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370"/>
            <a:ext cx="9144000" cy="377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3371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92040" lvl="1" indent="0">
              <a:buNone/>
            </a:pPr>
            <a:r>
              <a:rPr lang="en-US" dirty="0" err="1" smtClean="0"/>
              <a:t>SmartGit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5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8345488" cy="3458674"/>
          </a:xfrm>
        </p:spPr>
        <p:txBody>
          <a:bodyPr/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smtClean="0"/>
              <a:t>Intro &amp;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Account Setup</a:t>
            </a:r>
            <a:endParaRPr lang="en-US" sz="2800" dirty="0" smtClean="0"/>
          </a:p>
          <a:p>
            <a:r>
              <a:rPr lang="en-US" sz="2800" dirty="0" smtClean="0"/>
              <a:t>Create &amp; Cloning Repositories</a:t>
            </a:r>
          </a:p>
          <a:p>
            <a:r>
              <a:rPr lang="en-US" sz="2800" dirty="0" smtClean="0"/>
              <a:t>Updating Repository</a:t>
            </a:r>
          </a:p>
          <a:p>
            <a:r>
              <a:rPr lang="en-US" sz="2800" dirty="0" smtClean="0"/>
              <a:t>Multi-user Updates to Repository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3108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Hello World</a:t>
            </a:r>
          </a:p>
          <a:p>
            <a:pPr lvl="1"/>
            <a:r>
              <a:rPr lang="en-US" dirty="0">
                <a:hlinkClick r:id="rId2"/>
              </a:rPr>
              <a:t>https://guides.github.com/activities/hello-world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Atlassian</a:t>
            </a:r>
            <a:r>
              <a:rPr lang="en-US" dirty="0" smtClean="0"/>
              <a:t> First Time Repository Setup</a:t>
            </a:r>
          </a:p>
          <a:p>
            <a:pPr lvl="1"/>
            <a:r>
              <a:rPr lang="en-US" dirty="0">
                <a:hlinkClick r:id="rId3"/>
              </a:rPr>
              <a:t>https://www.atlassian.com/git/tutorials/setting-up-a-</a:t>
            </a:r>
            <a:r>
              <a:rPr lang="en-US" dirty="0" smtClean="0">
                <a:hlinkClick r:id="rId3"/>
              </a:rPr>
              <a:t>repository</a:t>
            </a:r>
          </a:p>
          <a:p>
            <a:r>
              <a:rPr lang="en-US" dirty="0" err="1" smtClean="0"/>
              <a:t>Atlassian</a:t>
            </a:r>
            <a:r>
              <a:rPr lang="en-US" dirty="0" smtClean="0"/>
              <a:t> Forking Workflow – Good Multi-user Workflow:</a:t>
            </a:r>
          </a:p>
          <a:p>
            <a:pPr lvl="1"/>
            <a:r>
              <a:rPr lang="en-US" dirty="0" smtClean="0">
                <a:hlinkClick r:id="rId4"/>
              </a:rPr>
              <a:t>https://www.atlassian.com/git/tutorials/comparing-workflows/centralized-workflow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for Beginners</a:t>
            </a:r>
          </a:p>
          <a:p>
            <a:pPr lvl="1"/>
            <a:r>
              <a:rPr lang="en-US" dirty="0">
                <a:hlinkClick r:id="rId5"/>
              </a:rPr>
              <a:t>http://juristr.com/blog/2013/04/git-explained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292040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Further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5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Intro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981" y="1073150"/>
            <a:ext cx="4199019" cy="361509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073150"/>
            <a:ext cx="4720748" cy="3442848"/>
          </a:xfrm>
        </p:spPr>
        <p:txBody>
          <a:bodyPr/>
          <a:lstStyle/>
          <a:p>
            <a:r>
              <a:rPr lang="en-US" sz="2400" dirty="0" err="1"/>
              <a:t>Git</a:t>
            </a:r>
            <a:r>
              <a:rPr lang="en-US" sz="2400" dirty="0"/>
              <a:t> is source code </a:t>
            </a:r>
            <a:r>
              <a:rPr lang="en-US" sz="2400" dirty="0" err="1"/>
              <a:t>mgmt</a:t>
            </a:r>
            <a:r>
              <a:rPr lang="en-US" sz="2400" dirty="0"/>
              <a:t> and version control created by </a:t>
            </a:r>
            <a:r>
              <a:rPr lang="en-US" sz="2400" dirty="0" smtClean="0"/>
              <a:t>Linus </a:t>
            </a:r>
            <a:r>
              <a:rPr lang="en-US" sz="2400" dirty="0" smtClean="0"/>
              <a:t>Torvalds – Open Source</a:t>
            </a:r>
            <a:endParaRPr lang="en-US" sz="2400" dirty="0"/>
          </a:p>
          <a:p>
            <a:r>
              <a:rPr lang="en-US" sz="2400" dirty="0"/>
              <a:t>Data structures</a:t>
            </a:r>
            <a:r>
              <a:rPr lang="en-US" sz="2400" dirty="0" smtClean="0"/>
              <a:t>:</a:t>
            </a:r>
          </a:p>
          <a:p>
            <a:pPr lvl="1"/>
            <a:r>
              <a:rPr lang="en-US" dirty="0" smtClean="0"/>
              <a:t>Cache/Staging – tracks working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smtClean="0"/>
              <a:t>Object Database – append only</a:t>
            </a:r>
          </a:p>
          <a:p>
            <a:r>
              <a:rPr lang="en-US" sz="2400" dirty="0" smtClean="0"/>
              <a:t>Remote </a:t>
            </a:r>
            <a:r>
              <a:rPr lang="en-US" sz="2400" dirty="0" err="1" smtClean="0"/>
              <a:t>Git</a:t>
            </a:r>
            <a:r>
              <a:rPr lang="en-US" sz="2400" dirty="0" smtClean="0"/>
              <a:t> Server (optional)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is a server implementation also </a:t>
            </a: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Springloops</a:t>
            </a:r>
            <a:endParaRPr lang="en-US" dirty="0" smtClean="0"/>
          </a:p>
          <a:p>
            <a:pPr lvl="1"/>
            <a:r>
              <a:rPr lang="en-US" dirty="0" smtClean="0"/>
              <a:t>Backup &amp; Collaboration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0356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8" name="Picture 7" descr="Screen Shot 2016-03-09 at 2.54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72" y="1533425"/>
            <a:ext cx="6757562" cy="3162406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073150"/>
            <a:ext cx="5484972" cy="3442848"/>
          </a:xfrm>
        </p:spPr>
        <p:txBody>
          <a:bodyPr/>
          <a:lstStyle/>
          <a:p>
            <a:pPr lvl="1"/>
            <a:r>
              <a:rPr lang="en-US" dirty="0" err="1" smtClean="0"/>
              <a:t>Altermatives</a:t>
            </a:r>
            <a:r>
              <a:rPr lang="en-US" dirty="0" smtClean="0"/>
              <a:t> - </a:t>
            </a: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Springloops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57136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9714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180153"/>
            <a:ext cx="8345488" cy="3335845"/>
          </a:xfrm>
        </p:spPr>
        <p:txBody>
          <a:bodyPr/>
          <a:lstStyle/>
          <a:p>
            <a:r>
              <a:rPr lang="en-US" sz="2400" b="1" dirty="0" smtClean="0"/>
              <a:t>Install </a:t>
            </a:r>
            <a:r>
              <a:rPr lang="en-US" sz="2400" b="1" dirty="0" err="1" smtClean="0"/>
              <a:t>git</a:t>
            </a:r>
            <a:r>
              <a:rPr lang="en-US" sz="2400" b="1" dirty="0" smtClean="0"/>
              <a:t> command on local system </a:t>
            </a:r>
            <a:endParaRPr lang="en-US" sz="2400" b="1" dirty="0" smtClean="0"/>
          </a:p>
          <a:p>
            <a:pPr lvl="1"/>
            <a:r>
              <a:rPr lang="en-US" b="1" dirty="0" smtClean="0"/>
              <a:t>http://</a:t>
            </a:r>
            <a:r>
              <a:rPr lang="en-US" b="1" dirty="0" err="1" smtClean="0"/>
              <a:t>git-scm.com</a:t>
            </a:r>
            <a:endParaRPr lang="en-US" b="1" dirty="0" smtClean="0"/>
          </a:p>
          <a:p>
            <a:r>
              <a:rPr lang="en-US" sz="2400" b="1" dirty="0" smtClean="0"/>
              <a:t>Set global </a:t>
            </a:r>
            <a:r>
              <a:rPr lang="en-US" sz="2400" b="1" dirty="0" err="1" smtClean="0"/>
              <a:t>Git</a:t>
            </a:r>
            <a:r>
              <a:rPr lang="en-US" sz="2400" b="1" dirty="0" smtClean="0"/>
              <a:t> configuration</a:t>
            </a:r>
          </a:p>
          <a:p>
            <a:pPr lvl="1"/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config</a:t>
            </a:r>
            <a:r>
              <a:rPr lang="en-US" b="1" dirty="0" smtClean="0"/>
              <a:t> --global </a:t>
            </a:r>
            <a:r>
              <a:rPr lang="en-US" b="1" dirty="0" err="1" smtClean="0"/>
              <a:t>user.name</a:t>
            </a:r>
            <a:r>
              <a:rPr lang="en-US" b="1" dirty="0" smtClean="0"/>
              <a:t> “Greg Stephens”</a:t>
            </a:r>
          </a:p>
          <a:p>
            <a:pPr lvl="1"/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config</a:t>
            </a:r>
            <a:r>
              <a:rPr lang="en-US" b="1" dirty="0" smtClean="0"/>
              <a:t> --global </a:t>
            </a:r>
            <a:r>
              <a:rPr lang="en-US" b="1" dirty="0" err="1" smtClean="0"/>
              <a:t>user.email</a:t>
            </a:r>
            <a:r>
              <a:rPr lang="en-US" b="1" dirty="0" smtClean="0"/>
              <a:t> </a:t>
            </a:r>
            <a:r>
              <a:rPr lang="en-US" b="1" dirty="0" err="1" smtClean="0"/>
              <a:t>greg@udon.org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 line – initial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20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180153"/>
            <a:ext cx="8345488" cy="3335845"/>
          </a:xfrm>
        </p:spPr>
        <p:txBody>
          <a:bodyPr/>
          <a:lstStyle/>
          <a:p>
            <a:r>
              <a:rPr lang="en-US" sz="2400" b="1" dirty="0" err="1" smtClean="0"/>
              <a:t>Init</a:t>
            </a:r>
            <a:r>
              <a:rPr lang="en-US" sz="2400" b="1" dirty="0" smtClean="0"/>
              <a:t> </a:t>
            </a:r>
            <a:r>
              <a:rPr lang="en-US" sz="2400" dirty="0" smtClean="0"/>
              <a:t>– initialize local repository (current directory)</a:t>
            </a:r>
          </a:p>
          <a:p>
            <a:pPr lvl="1"/>
            <a:r>
              <a:rPr lang="en-US" dirty="0" smtClean="0"/>
              <a:t>Creates local .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init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sz="2400" b="1" dirty="0" smtClean="0"/>
              <a:t>Add</a:t>
            </a:r>
            <a:r>
              <a:rPr lang="en-US" sz="2400" dirty="0" smtClean="0"/>
              <a:t> – </a:t>
            </a:r>
            <a:r>
              <a:rPr lang="en-US" sz="2400" dirty="0" smtClean="0"/>
              <a:t>stages files</a:t>
            </a:r>
            <a:r>
              <a:rPr lang="en-US" sz="2400" dirty="0" smtClean="0"/>
              <a:t>/directories to repository</a:t>
            </a:r>
          </a:p>
          <a:p>
            <a:pPr marL="444405" lvl="3" indent="-223792">
              <a:spcBef>
                <a:spcPts val="1110"/>
              </a:spcBef>
            </a:pP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add .</a:t>
            </a:r>
            <a:endParaRPr lang="en-US" sz="2400" dirty="0" smtClean="0"/>
          </a:p>
          <a:p>
            <a:r>
              <a:rPr lang="en-US" sz="2400" b="1" dirty="0" smtClean="0"/>
              <a:t>Commit</a:t>
            </a:r>
            <a:r>
              <a:rPr lang="en-US" sz="2400" dirty="0" smtClean="0"/>
              <a:t> – Submit files to local repository with comment</a:t>
            </a:r>
          </a:p>
          <a:p>
            <a:pPr marL="444405" lvl="3" indent="-223792">
              <a:spcBef>
                <a:spcPts val="1110"/>
              </a:spcBef>
            </a:pPr>
            <a:r>
              <a:rPr lang="en-US" dirty="0" err="1">
                <a:latin typeface="Courier New"/>
                <a:cs typeface="Courier New"/>
              </a:rPr>
              <a:t>g</a:t>
            </a:r>
            <a:r>
              <a:rPr lang="en-US" dirty="0" err="1" smtClean="0">
                <a:latin typeface="Courier New"/>
                <a:cs typeface="Courier New"/>
              </a:rPr>
              <a:t>it</a:t>
            </a:r>
            <a:r>
              <a:rPr lang="en-US" dirty="0" smtClean="0">
                <a:latin typeface="Courier New"/>
                <a:cs typeface="Courier New"/>
              </a:rPr>
              <a:t> commit –m “Initial commit”</a:t>
            </a:r>
            <a:endParaRPr lang="en-US" sz="2200" dirty="0" smtClean="0"/>
          </a:p>
          <a:p>
            <a:pPr marL="57136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 line – setup new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6085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4" name="Picture 3" descr="Screen Shot 2016-03-11 at 8.02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1" y="1073150"/>
            <a:ext cx="8967699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972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5" name="Picture 4" descr="Screen Shot 2016-03-11 at 8.04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4" y="1073150"/>
            <a:ext cx="5128949" cy="3960153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843129" y="1551058"/>
            <a:ext cx="2719740" cy="1034039"/>
          </a:xfrm>
          <a:custGeom>
            <a:avLst/>
            <a:gdLst>
              <a:gd name="connsiteX0" fmla="*/ 1562165 w 2719740"/>
              <a:gd name="connsiteY0" fmla="*/ 89917 h 1034039"/>
              <a:gd name="connsiteX1" fmla="*/ 2090378 w 2719740"/>
              <a:gd name="connsiteY1" fmla="*/ 101156 h 1034039"/>
              <a:gd name="connsiteX2" fmla="*/ 2135333 w 2719740"/>
              <a:gd name="connsiteY2" fmla="*/ 112396 h 1034039"/>
              <a:gd name="connsiteX3" fmla="*/ 2258957 w 2719740"/>
              <a:gd name="connsiteY3" fmla="*/ 134875 h 1034039"/>
              <a:gd name="connsiteX4" fmla="*/ 2348866 w 2719740"/>
              <a:gd name="connsiteY4" fmla="*/ 179833 h 1034039"/>
              <a:gd name="connsiteX5" fmla="*/ 2472491 w 2719740"/>
              <a:gd name="connsiteY5" fmla="*/ 247270 h 1034039"/>
              <a:gd name="connsiteX6" fmla="*/ 2506206 w 2719740"/>
              <a:gd name="connsiteY6" fmla="*/ 280989 h 1034039"/>
              <a:gd name="connsiteX7" fmla="*/ 2539922 w 2719740"/>
              <a:gd name="connsiteY7" fmla="*/ 303468 h 1034039"/>
              <a:gd name="connsiteX8" fmla="*/ 2607354 w 2719740"/>
              <a:gd name="connsiteY8" fmla="*/ 370905 h 1034039"/>
              <a:gd name="connsiteX9" fmla="*/ 2663547 w 2719740"/>
              <a:gd name="connsiteY9" fmla="*/ 438343 h 1034039"/>
              <a:gd name="connsiteX10" fmla="*/ 2674785 w 2719740"/>
              <a:gd name="connsiteY10" fmla="*/ 472061 h 1034039"/>
              <a:gd name="connsiteX11" fmla="*/ 2719740 w 2719740"/>
              <a:gd name="connsiteY11" fmla="*/ 550738 h 1034039"/>
              <a:gd name="connsiteX12" fmla="*/ 2708501 w 2719740"/>
              <a:gd name="connsiteY12" fmla="*/ 696852 h 1034039"/>
              <a:gd name="connsiteX13" fmla="*/ 2686024 w 2719740"/>
              <a:gd name="connsiteY13" fmla="*/ 719332 h 1034039"/>
              <a:gd name="connsiteX14" fmla="*/ 2652308 w 2719740"/>
              <a:gd name="connsiteY14" fmla="*/ 764290 h 1034039"/>
              <a:gd name="connsiteX15" fmla="*/ 2584877 w 2719740"/>
              <a:gd name="connsiteY15" fmla="*/ 809248 h 1034039"/>
              <a:gd name="connsiteX16" fmla="*/ 2472491 w 2719740"/>
              <a:gd name="connsiteY16" fmla="*/ 876685 h 1034039"/>
              <a:gd name="connsiteX17" fmla="*/ 2371343 w 2719740"/>
              <a:gd name="connsiteY17" fmla="*/ 944123 h 1034039"/>
              <a:gd name="connsiteX18" fmla="*/ 2326389 w 2719740"/>
              <a:gd name="connsiteY18" fmla="*/ 955362 h 1034039"/>
              <a:gd name="connsiteX19" fmla="*/ 2135333 w 2719740"/>
              <a:gd name="connsiteY19" fmla="*/ 989081 h 1034039"/>
              <a:gd name="connsiteX20" fmla="*/ 1899322 w 2719740"/>
              <a:gd name="connsiteY20" fmla="*/ 1011560 h 1034039"/>
              <a:gd name="connsiteX21" fmla="*/ 1809414 w 2719740"/>
              <a:gd name="connsiteY21" fmla="*/ 1022799 h 1034039"/>
              <a:gd name="connsiteX22" fmla="*/ 1652073 w 2719740"/>
              <a:gd name="connsiteY22" fmla="*/ 1034039 h 1034039"/>
              <a:gd name="connsiteX23" fmla="*/ 932803 w 2719740"/>
              <a:gd name="connsiteY23" fmla="*/ 1022799 h 1034039"/>
              <a:gd name="connsiteX24" fmla="*/ 831656 w 2719740"/>
              <a:gd name="connsiteY24" fmla="*/ 1000320 h 1034039"/>
              <a:gd name="connsiteX25" fmla="*/ 719270 w 2719740"/>
              <a:gd name="connsiteY25" fmla="*/ 977841 h 1034039"/>
              <a:gd name="connsiteX26" fmla="*/ 663077 w 2719740"/>
              <a:gd name="connsiteY26" fmla="*/ 966602 h 1034039"/>
              <a:gd name="connsiteX27" fmla="*/ 618123 w 2719740"/>
              <a:gd name="connsiteY27" fmla="*/ 944123 h 1034039"/>
              <a:gd name="connsiteX28" fmla="*/ 516975 w 2719740"/>
              <a:gd name="connsiteY28" fmla="*/ 921643 h 1034039"/>
              <a:gd name="connsiteX29" fmla="*/ 483260 w 2719740"/>
              <a:gd name="connsiteY29" fmla="*/ 910404 h 1034039"/>
              <a:gd name="connsiteX30" fmla="*/ 427067 w 2719740"/>
              <a:gd name="connsiteY30" fmla="*/ 899164 h 1034039"/>
              <a:gd name="connsiteX31" fmla="*/ 359635 w 2719740"/>
              <a:gd name="connsiteY31" fmla="*/ 865446 h 1034039"/>
              <a:gd name="connsiteX32" fmla="*/ 292204 w 2719740"/>
              <a:gd name="connsiteY32" fmla="*/ 820487 h 1034039"/>
              <a:gd name="connsiteX33" fmla="*/ 202295 w 2719740"/>
              <a:gd name="connsiteY33" fmla="*/ 764290 h 1034039"/>
              <a:gd name="connsiteX34" fmla="*/ 157341 w 2719740"/>
              <a:gd name="connsiteY34" fmla="*/ 719332 h 1034039"/>
              <a:gd name="connsiteX35" fmla="*/ 123625 w 2719740"/>
              <a:gd name="connsiteY35" fmla="*/ 696852 h 1034039"/>
              <a:gd name="connsiteX36" fmla="*/ 78670 w 2719740"/>
              <a:gd name="connsiteY36" fmla="*/ 663134 h 1034039"/>
              <a:gd name="connsiteX37" fmla="*/ 11239 w 2719740"/>
              <a:gd name="connsiteY37" fmla="*/ 584457 h 1034039"/>
              <a:gd name="connsiteX38" fmla="*/ 0 w 2719740"/>
              <a:gd name="connsiteY38" fmla="*/ 550738 h 1034039"/>
              <a:gd name="connsiteX39" fmla="*/ 11239 w 2719740"/>
              <a:gd name="connsiteY39" fmla="*/ 359666 h 1034039"/>
              <a:gd name="connsiteX40" fmla="*/ 78670 w 2719740"/>
              <a:gd name="connsiteY40" fmla="*/ 269749 h 1034039"/>
              <a:gd name="connsiteX41" fmla="*/ 123625 w 2719740"/>
              <a:gd name="connsiteY41" fmla="*/ 236031 h 1034039"/>
              <a:gd name="connsiteX42" fmla="*/ 191056 w 2719740"/>
              <a:gd name="connsiteY42" fmla="*/ 157354 h 1034039"/>
              <a:gd name="connsiteX43" fmla="*/ 269726 w 2719740"/>
              <a:gd name="connsiteY43" fmla="*/ 112396 h 1034039"/>
              <a:gd name="connsiteX44" fmla="*/ 303442 w 2719740"/>
              <a:gd name="connsiteY44" fmla="*/ 78677 h 1034039"/>
              <a:gd name="connsiteX45" fmla="*/ 337158 w 2719740"/>
              <a:gd name="connsiteY45" fmla="*/ 67437 h 1034039"/>
              <a:gd name="connsiteX46" fmla="*/ 382112 w 2719740"/>
              <a:gd name="connsiteY46" fmla="*/ 44958 h 1034039"/>
              <a:gd name="connsiteX47" fmla="*/ 505737 w 2719740"/>
              <a:gd name="connsiteY47" fmla="*/ 11240 h 1034039"/>
              <a:gd name="connsiteX48" fmla="*/ 550691 w 2719740"/>
              <a:gd name="connsiteY48" fmla="*/ 0 h 1034039"/>
              <a:gd name="connsiteX49" fmla="*/ 1225007 w 2719740"/>
              <a:gd name="connsiteY49" fmla="*/ 11240 h 1034039"/>
              <a:gd name="connsiteX50" fmla="*/ 1281200 w 2719740"/>
              <a:gd name="connsiteY50" fmla="*/ 22479 h 1034039"/>
              <a:gd name="connsiteX51" fmla="*/ 1348631 w 2719740"/>
              <a:gd name="connsiteY51" fmla="*/ 33719 h 1034039"/>
              <a:gd name="connsiteX52" fmla="*/ 1393586 w 2719740"/>
              <a:gd name="connsiteY52" fmla="*/ 56198 h 1034039"/>
              <a:gd name="connsiteX53" fmla="*/ 1528449 w 2719740"/>
              <a:gd name="connsiteY53" fmla="*/ 89917 h 1034039"/>
              <a:gd name="connsiteX54" fmla="*/ 1562165 w 2719740"/>
              <a:gd name="connsiteY54" fmla="*/ 112396 h 1034039"/>
              <a:gd name="connsiteX55" fmla="*/ 1629596 w 2719740"/>
              <a:gd name="connsiteY55" fmla="*/ 134875 h 103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719740" h="1034039">
                <a:moveTo>
                  <a:pt x="1562165" y="89917"/>
                </a:moveTo>
                <a:lnTo>
                  <a:pt x="2090378" y="101156"/>
                </a:lnTo>
                <a:cubicBezTo>
                  <a:pt x="2105812" y="101761"/>
                  <a:pt x="2120255" y="109045"/>
                  <a:pt x="2135333" y="112396"/>
                </a:cubicBezTo>
                <a:cubicBezTo>
                  <a:pt x="2182439" y="122865"/>
                  <a:pt x="2210179" y="126744"/>
                  <a:pt x="2258957" y="134875"/>
                </a:cubicBezTo>
                <a:cubicBezTo>
                  <a:pt x="2390546" y="187515"/>
                  <a:pt x="2256280" y="129328"/>
                  <a:pt x="2348866" y="179833"/>
                </a:cubicBezTo>
                <a:cubicBezTo>
                  <a:pt x="2378492" y="195994"/>
                  <a:pt x="2440067" y="220247"/>
                  <a:pt x="2472491" y="247270"/>
                </a:cubicBezTo>
                <a:cubicBezTo>
                  <a:pt x="2484701" y="257446"/>
                  <a:pt x="2493996" y="270813"/>
                  <a:pt x="2506206" y="280989"/>
                </a:cubicBezTo>
                <a:cubicBezTo>
                  <a:pt x="2516582" y="289637"/>
                  <a:pt x="2529827" y="294494"/>
                  <a:pt x="2539922" y="303468"/>
                </a:cubicBezTo>
                <a:cubicBezTo>
                  <a:pt x="2563681" y="324588"/>
                  <a:pt x="2589722" y="344454"/>
                  <a:pt x="2607354" y="370905"/>
                </a:cubicBezTo>
                <a:cubicBezTo>
                  <a:pt x="2638647" y="417850"/>
                  <a:pt x="2620280" y="395072"/>
                  <a:pt x="2663547" y="438343"/>
                </a:cubicBezTo>
                <a:cubicBezTo>
                  <a:pt x="2667293" y="449582"/>
                  <a:pt x="2668908" y="461775"/>
                  <a:pt x="2674785" y="472061"/>
                </a:cubicBezTo>
                <a:cubicBezTo>
                  <a:pt x="2729219" y="567330"/>
                  <a:pt x="2693970" y="473425"/>
                  <a:pt x="2719740" y="550738"/>
                </a:cubicBezTo>
                <a:cubicBezTo>
                  <a:pt x="2715994" y="599443"/>
                  <a:pt x="2718080" y="648952"/>
                  <a:pt x="2708501" y="696852"/>
                </a:cubicBezTo>
                <a:cubicBezTo>
                  <a:pt x="2706423" y="707243"/>
                  <a:pt x="2692807" y="711191"/>
                  <a:pt x="2686024" y="719332"/>
                </a:cubicBezTo>
                <a:cubicBezTo>
                  <a:pt x="2674033" y="733723"/>
                  <a:pt x="2666308" y="751845"/>
                  <a:pt x="2652308" y="764290"/>
                </a:cubicBezTo>
                <a:cubicBezTo>
                  <a:pt x="2632118" y="782238"/>
                  <a:pt x="2605971" y="792371"/>
                  <a:pt x="2584877" y="809248"/>
                </a:cubicBezTo>
                <a:cubicBezTo>
                  <a:pt x="2501270" y="876139"/>
                  <a:pt x="2560764" y="837450"/>
                  <a:pt x="2472491" y="876685"/>
                </a:cubicBezTo>
                <a:cubicBezTo>
                  <a:pt x="2332842" y="938756"/>
                  <a:pt x="2545481" y="847371"/>
                  <a:pt x="2371343" y="944123"/>
                </a:cubicBezTo>
                <a:cubicBezTo>
                  <a:pt x="2357841" y="951625"/>
                  <a:pt x="2341467" y="952011"/>
                  <a:pt x="2326389" y="955362"/>
                </a:cubicBezTo>
                <a:cubicBezTo>
                  <a:pt x="2265846" y="968817"/>
                  <a:pt x="2192795" y="979503"/>
                  <a:pt x="2135333" y="989081"/>
                </a:cubicBezTo>
                <a:cubicBezTo>
                  <a:pt x="1992656" y="1012862"/>
                  <a:pt x="2139310" y="990690"/>
                  <a:pt x="1899322" y="1011560"/>
                </a:cubicBezTo>
                <a:cubicBezTo>
                  <a:pt x="1869233" y="1014177"/>
                  <a:pt x="1839493" y="1020064"/>
                  <a:pt x="1809414" y="1022799"/>
                </a:cubicBezTo>
                <a:cubicBezTo>
                  <a:pt x="1757049" y="1027560"/>
                  <a:pt x="1704520" y="1030292"/>
                  <a:pt x="1652073" y="1034039"/>
                </a:cubicBezTo>
                <a:cubicBezTo>
                  <a:pt x="1412316" y="1030292"/>
                  <a:pt x="1172387" y="1032646"/>
                  <a:pt x="932803" y="1022799"/>
                </a:cubicBezTo>
                <a:cubicBezTo>
                  <a:pt x="898294" y="1021381"/>
                  <a:pt x="865453" y="1007436"/>
                  <a:pt x="831656" y="1000320"/>
                </a:cubicBezTo>
                <a:cubicBezTo>
                  <a:pt x="794272" y="992449"/>
                  <a:pt x="756732" y="985334"/>
                  <a:pt x="719270" y="977841"/>
                </a:cubicBezTo>
                <a:lnTo>
                  <a:pt x="663077" y="966602"/>
                </a:lnTo>
                <a:cubicBezTo>
                  <a:pt x="648092" y="959109"/>
                  <a:pt x="633810" y="950006"/>
                  <a:pt x="618123" y="944123"/>
                </a:cubicBezTo>
                <a:cubicBezTo>
                  <a:pt x="595049" y="935470"/>
                  <a:pt x="538337" y="926984"/>
                  <a:pt x="516975" y="921643"/>
                </a:cubicBezTo>
                <a:cubicBezTo>
                  <a:pt x="505482" y="918770"/>
                  <a:pt x="494753" y="913277"/>
                  <a:pt x="483260" y="910404"/>
                </a:cubicBezTo>
                <a:cubicBezTo>
                  <a:pt x="464728" y="905771"/>
                  <a:pt x="445798" y="902911"/>
                  <a:pt x="427067" y="899164"/>
                </a:cubicBezTo>
                <a:cubicBezTo>
                  <a:pt x="277365" y="799355"/>
                  <a:pt x="499245" y="943014"/>
                  <a:pt x="359635" y="865446"/>
                </a:cubicBezTo>
                <a:cubicBezTo>
                  <a:pt x="336020" y="852325"/>
                  <a:pt x="315369" y="834387"/>
                  <a:pt x="292204" y="820487"/>
                </a:cubicBezTo>
                <a:cubicBezTo>
                  <a:pt x="286590" y="817118"/>
                  <a:pt x="215749" y="775823"/>
                  <a:pt x="202295" y="764290"/>
                </a:cubicBezTo>
                <a:cubicBezTo>
                  <a:pt x="186205" y="750497"/>
                  <a:pt x="173431" y="733125"/>
                  <a:pt x="157341" y="719332"/>
                </a:cubicBezTo>
                <a:cubicBezTo>
                  <a:pt x="147086" y="710541"/>
                  <a:pt x="134616" y="704704"/>
                  <a:pt x="123625" y="696852"/>
                </a:cubicBezTo>
                <a:cubicBezTo>
                  <a:pt x="108383" y="685964"/>
                  <a:pt x="92892" y="675325"/>
                  <a:pt x="78670" y="663134"/>
                </a:cubicBezTo>
                <a:cubicBezTo>
                  <a:pt x="45802" y="634959"/>
                  <a:pt x="37884" y="619986"/>
                  <a:pt x="11239" y="584457"/>
                </a:cubicBezTo>
                <a:cubicBezTo>
                  <a:pt x="7493" y="573217"/>
                  <a:pt x="0" y="562586"/>
                  <a:pt x="0" y="550738"/>
                </a:cubicBezTo>
                <a:cubicBezTo>
                  <a:pt x="0" y="486937"/>
                  <a:pt x="-173" y="422438"/>
                  <a:pt x="11239" y="359666"/>
                </a:cubicBezTo>
                <a:cubicBezTo>
                  <a:pt x="16464" y="330927"/>
                  <a:pt x="56188" y="289021"/>
                  <a:pt x="78670" y="269749"/>
                </a:cubicBezTo>
                <a:cubicBezTo>
                  <a:pt x="92892" y="257558"/>
                  <a:pt x="110380" y="249277"/>
                  <a:pt x="123625" y="236031"/>
                </a:cubicBezTo>
                <a:cubicBezTo>
                  <a:pt x="198038" y="161613"/>
                  <a:pt x="117656" y="218527"/>
                  <a:pt x="191056" y="157354"/>
                </a:cubicBezTo>
                <a:cubicBezTo>
                  <a:pt x="254758" y="104263"/>
                  <a:pt x="192788" y="167357"/>
                  <a:pt x="269726" y="112396"/>
                </a:cubicBezTo>
                <a:cubicBezTo>
                  <a:pt x="282660" y="103157"/>
                  <a:pt x="290217" y="87494"/>
                  <a:pt x="303442" y="78677"/>
                </a:cubicBezTo>
                <a:cubicBezTo>
                  <a:pt x="313299" y="72105"/>
                  <a:pt x="326269" y="72104"/>
                  <a:pt x="337158" y="67437"/>
                </a:cubicBezTo>
                <a:cubicBezTo>
                  <a:pt x="352557" y="60837"/>
                  <a:pt x="366713" y="51558"/>
                  <a:pt x="382112" y="44958"/>
                </a:cubicBezTo>
                <a:cubicBezTo>
                  <a:pt x="411518" y="32355"/>
                  <a:pt x="491997" y="14675"/>
                  <a:pt x="505737" y="11240"/>
                </a:cubicBezTo>
                <a:lnTo>
                  <a:pt x="550691" y="0"/>
                </a:lnTo>
                <a:lnTo>
                  <a:pt x="1225007" y="11240"/>
                </a:lnTo>
                <a:cubicBezTo>
                  <a:pt x="1244100" y="11828"/>
                  <a:pt x="1262406" y="19062"/>
                  <a:pt x="1281200" y="22479"/>
                </a:cubicBezTo>
                <a:cubicBezTo>
                  <a:pt x="1303620" y="26556"/>
                  <a:pt x="1326154" y="29972"/>
                  <a:pt x="1348631" y="33719"/>
                </a:cubicBezTo>
                <a:cubicBezTo>
                  <a:pt x="1363616" y="41212"/>
                  <a:pt x="1377539" y="51383"/>
                  <a:pt x="1393586" y="56198"/>
                </a:cubicBezTo>
                <a:cubicBezTo>
                  <a:pt x="1439554" y="69989"/>
                  <a:pt x="1486017" y="61627"/>
                  <a:pt x="1528449" y="89917"/>
                </a:cubicBezTo>
                <a:cubicBezTo>
                  <a:pt x="1539688" y="97410"/>
                  <a:pt x="1549822" y="106910"/>
                  <a:pt x="1562165" y="112396"/>
                </a:cubicBezTo>
                <a:cubicBezTo>
                  <a:pt x="1583816" y="122019"/>
                  <a:pt x="1629596" y="134875"/>
                  <a:pt x="1629596" y="13487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19270" y="3012200"/>
            <a:ext cx="2877080" cy="842966"/>
          </a:xfrm>
          <a:custGeom>
            <a:avLst/>
            <a:gdLst>
              <a:gd name="connsiteX0" fmla="*/ 1078905 w 2877080"/>
              <a:gd name="connsiteY0" fmla="*/ 0 h 842966"/>
              <a:gd name="connsiteX1" fmla="*/ 606884 w 2877080"/>
              <a:gd name="connsiteY1" fmla="*/ 11239 h 842966"/>
              <a:gd name="connsiteX2" fmla="*/ 561930 w 2877080"/>
              <a:gd name="connsiteY2" fmla="*/ 22479 h 842966"/>
              <a:gd name="connsiteX3" fmla="*/ 348396 w 2877080"/>
              <a:gd name="connsiteY3" fmla="*/ 44958 h 842966"/>
              <a:gd name="connsiteX4" fmla="*/ 179817 w 2877080"/>
              <a:gd name="connsiteY4" fmla="*/ 89916 h 842966"/>
              <a:gd name="connsiteX5" fmla="*/ 89909 w 2877080"/>
              <a:gd name="connsiteY5" fmla="*/ 112395 h 842966"/>
              <a:gd name="connsiteX6" fmla="*/ 56193 w 2877080"/>
              <a:gd name="connsiteY6" fmla="*/ 157354 h 842966"/>
              <a:gd name="connsiteX7" fmla="*/ 22477 w 2877080"/>
              <a:gd name="connsiteY7" fmla="*/ 179833 h 842966"/>
              <a:gd name="connsiteX8" fmla="*/ 0 w 2877080"/>
              <a:gd name="connsiteY8" fmla="*/ 269749 h 842966"/>
              <a:gd name="connsiteX9" fmla="*/ 11239 w 2877080"/>
              <a:gd name="connsiteY9" fmla="*/ 460822 h 842966"/>
              <a:gd name="connsiteX10" fmla="*/ 44954 w 2877080"/>
              <a:gd name="connsiteY10" fmla="*/ 505780 h 842966"/>
              <a:gd name="connsiteX11" fmla="*/ 67431 w 2877080"/>
              <a:gd name="connsiteY11" fmla="*/ 550738 h 842966"/>
              <a:gd name="connsiteX12" fmla="*/ 101147 w 2877080"/>
              <a:gd name="connsiteY12" fmla="*/ 595696 h 842966"/>
              <a:gd name="connsiteX13" fmla="*/ 123624 w 2877080"/>
              <a:gd name="connsiteY13" fmla="*/ 640654 h 842966"/>
              <a:gd name="connsiteX14" fmla="*/ 157340 w 2877080"/>
              <a:gd name="connsiteY14" fmla="*/ 651894 h 842966"/>
              <a:gd name="connsiteX15" fmla="*/ 224772 w 2877080"/>
              <a:gd name="connsiteY15" fmla="*/ 719331 h 842966"/>
              <a:gd name="connsiteX16" fmla="*/ 247249 w 2877080"/>
              <a:gd name="connsiteY16" fmla="*/ 753050 h 842966"/>
              <a:gd name="connsiteX17" fmla="*/ 325919 w 2877080"/>
              <a:gd name="connsiteY17" fmla="*/ 809248 h 842966"/>
              <a:gd name="connsiteX18" fmla="*/ 370873 w 2877080"/>
              <a:gd name="connsiteY18" fmla="*/ 820487 h 842966"/>
              <a:gd name="connsiteX19" fmla="*/ 449544 w 2877080"/>
              <a:gd name="connsiteY19" fmla="*/ 842966 h 842966"/>
              <a:gd name="connsiteX20" fmla="*/ 809179 w 2877080"/>
              <a:gd name="connsiteY20" fmla="*/ 831727 h 842966"/>
              <a:gd name="connsiteX21" fmla="*/ 865372 w 2877080"/>
              <a:gd name="connsiteY21" fmla="*/ 809248 h 842966"/>
              <a:gd name="connsiteX22" fmla="*/ 932803 w 2877080"/>
              <a:gd name="connsiteY22" fmla="*/ 798008 h 842966"/>
              <a:gd name="connsiteX23" fmla="*/ 1056428 w 2877080"/>
              <a:gd name="connsiteY23" fmla="*/ 764289 h 842966"/>
              <a:gd name="connsiteX24" fmla="*/ 1101382 w 2877080"/>
              <a:gd name="connsiteY24" fmla="*/ 741810 h 842966"/>
              <a:gd name="connsiteX25" fmla="*/ 1292438 w 2877080"/>
              <a:gd name="connsiteY25" fmla="*/ 708092 h 842966"/>
              <a:gd name="connsiteX26" fmla="*/ 1359870 w 2877080"/>
              <a:gd name="connsiteY26" fmla="*/ 685613 h 842966"/>
              <a:gd name="connsiteX27" fmla="*/ 1404824 w 2877080"/>
              <a:gd name="connsiteY27" fmla="*/ 663134 h 842966"/>
              <a:gd name="connsiteX28" fmla="*/ 1528449 w 2877080"/>
              <a:gd name="connsiteY28" fmla="*/ 640654 h 842966"/>
              <a:gd name="connsiteX29" fmla="*/ 1618357 w 2877080"/>
              <a:gd name="connsiteY29" fmla="*/ 629415 h 842966"/>
              <a:gd name="connsiteX30" fmla="*/ 1697027 w 2877080"/>
              <a:gd name="connsiteY30" fmla="*/ 618175 h 842966"/>
              <a:gd name="connsiteX31" fmla="*/ 2067901 w 2877080"/>
              <a:gd name="connsiteY31" fmla="*/ 629415 h 842966"/>
              <a:gd name="connsiteX32" fmla="*/ 2146571 w 2877080"/>
              <a:gd name="connsiteY32" fmla="*/ 651894 h 842966"/>
              <a:gd name="connsiteX33" fmla="*/ 2247718 w 2877080"/>
              <a:gd name="connsiteY33" fmla="*/ 674373 h 842966"/>
              <a:gd name="connsiteX34" fmla="*/ 2281434 w 2877080"/>
              <a:gd name="connsiteY34" fmla="*/ 685613 h 842966"/>
              <a:gd name="connsiteX35" fmla="*/ 2326389 w 2877080"/>
              <a:gd name="connsiteY35" fmla="*/ 696852 h 842966"/>
              <a:gd name="connsiteX36" fmla="*/ 2360104 w 2877080"/>
              <a:gd name="connsiteY36" fmla="*/ 708092 h 842966"/>
              <a:gd name="connsiteX37" fmla="*/ 2416297 w 2877080"/>
              <a:gd name="connsiteY37" fmla="*/ 719331 h 842966"/>
              <a:gd name="connsiteX38" fmla="*/ 2461252 w 2877080"/>
              <a:gd name="connsiteY38" fmla="*/ 730571 h 842966"/>
              <a:gd name="connsiteX39" fmla="*/ 2843364 w 2877080"/>
              <a:gd name="connsiteY39" fmla="*/ 685613 h 842966"/>
              <a:gd name="connsiteX40" fmla="*/ 2877080 w 2877080"/>
              <a:gd name="connsiteY40" fmla="*/ 640654 h 842966"/>
              <a:gd name="connsiteX41" fmla="*/ 2865841 w 2877080"/>
              <a:gd name="connsiteY41" fmla="*/ 483301 h 842966"/>
              <a:gd name="connsiteX42" fmla="*/ 2787171 w 2877080"/>
              <a:gd name="connsiteY42" fmla="*/ 370905 h 842966"/>
              <a:gd name="connsiteX43" fmla="*/ 2753455 w 2877080"/>
              <a:gd name="connsiteY43" fmla="*/ 348426 h 842966"/>
              <a:gd name="connsiteX44" fmla="*/ 2629831 w 2877080"/>
              <a:gd name="connsiteY44" fmla="*/ 247270 h 842966"/>
              <a:gd name="connsiteX45" fmla="*/ 2596115 w 2877080"/>
              <a:gd name="connsiteY45" fmla="*/ 224791 h 842966"/>
              <a:gd name="connsiteX46" fmla="*/ 2517445 w 2877080"/>
              <a:gd name="connsiteY46" fmla="*/ 202312 h 842966"/>
              <a:gd name="connsiteX47" fmla="*/ 2393820 w 2877080"/>
              <a:gd name="connsiteY47" fmla="*/ 157354 h 842966"/>
              <a:gd name="connsiteX48" fmla="*/ 2360104 w 2877080"/>
              <a:gd name="connsiteY48" fmla="*/ 146114 h 842966"/>
              <a:gd name="connsiteX49" fmla="*/ 2315150 w 2877080"/>
              <a:gd name="connsiteY49" fmla="*/ 123635 h 842966"/>
              <a:gd name="connsiteX50" fmla="*/ 2225241 w 2877080"/>
              <a:gd name="connsiteY50" fmla="*/ 112395 h 842966"/>
              <a:gd name="connsiteX51" fmla="*/ 2169048 w 2877080"/>
              <a:gd name="connsiteY51" fmla="*/ 101156 h 842966"/>
              <a:gd name="connsiteX52" fmla="*/ 2101617 w 2877080"/>
              <a:gd name="connsiteY52" fmla="*/ 89916 h 842966"/>
              <a:gd name="connsiteX53" fmla="*/ 1944276 w 2877080"/>
              <a:gd name="connsiteY53" fmla="*/ 67437 h 842966"/>
              <a:gd name="connsiteX54" fmla="*/ 1786936 w 2877080"/>
              <a:gd name="connsiteY54" fmla="*/ 33719 h 842966"/>
              <a:gd name="connsiteX55" fmla="*/ 1528449 w 2877080"/>
              <a:gd name="connsiteY55" fmla="*/ 22479 h 842966"/>
              <a:gd name="connsiteX56" fmla="*/ 1393585 w 2877080"/>
              <a:gd name="connsiteY56" fmla="*/ 11239 h 842966"/>
              <a:gd name="connsiteX57" fmla="*/ 944042 w 2877080"/>
              <a:gd name="connsiteY57" fmla="*/ 0 h 84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877080" h="842966">
                <a:moveTo>
                  <a:pt x="1078905" y="0"/>
                </a:moveTo>
                <a:lnTo>
                  <a:pt x="606884" y="11239"/>
                </a:lnTo>
                <a:cubicBezTo>
                  <a:pt x="591453" y="11910"/>
                  <a:pt x="577166" y="19939"/>
                  <a:pt x="561930" y="22479"/>
                </a:cubicBezTo>
                <a:cubicBezTo>
                  <a:pt x="502987" y="32304"/>
                  <a:pt x="403425" y="39955"/>
                  <a:pt x="348396" y="44958"/>
                </a:cubicBezTo>
                <a:cubicBezTo>
                  <a:pt x="161691" y="107199"/>
                  <a:pt x="323302" y="59167"/>
                  <a:pt x="179817" y="89916"/>
                </a:cubicBezTo>
                <a:cubicBezTo>
                  <a:pt x="149611" y="96389"/>
                  <a:pt x="89909" y="112395"/>
                  <a:pt x="89909" y="112395"/>
                </a:cubicBezTo>
                <a:cubicBezTo>
                  <a:pt x="78670" y="127381"/>
                  <a:pt x="69438" y="144108"/>
                  <a:pt x="56193" y="157354"/>
                </a:cubicBezTo>
                <a:cubicBezTo>
                  <a:pt x="46642" y="166906"/>
                  <a:pt x="30915" y="169285"/>
                  <a:pt x="22477" y="179833"/>
                </a:cubicBezTo>
                <a:cubicBezTo>
                  <a:pt x="13263" y="191352"/>
                  <a:pt x="559" y="266954"/>
                  <a:pt x="0" y="269749"/>
                </a:cubicBezTo>
                <a:cubicBezTo>
                  <a:pt x="3746" y="333440"/>
                  <a:pt x="-698" y="398148"/>
                  <a:pt x="11239" y="460822"/>
                </a:cubicBezTo>
                <a:cubicBezTo>
                  <a:pt x="14744" y="479223"/>
                  <a:pt x="35027" y="489895"/>
                  <a:pt x="44954" y="505780"/>
                </a:cubicBezTo>
                <a:cubicBezTo>
                  <a:pt x="53833" y="519988"/>
                  <a:pt x="58552" y="536530"/>
                  <a:pt x="67431" y="550738"/>
                </a:cubicBezTo>
                <a:cubicBezTo>
                  <a:pt x="77358" y="566623"/>
                  <a:pt x="91220" y="579811"/>
                  <a:pt x="101147" y="595696"/>
                </a:cubicBezTo>
                <a:cubicBezTo>
                  <a:pt x="110026" y="609904"/>
                  <a:pt x="111777" y="628806"/>
                  <a:pt x="123624" y="640654"/>
                </a:cubicBezTo>
                <a:cubicBezTo>
                  <a:pt x="132001" y="649031"/>
                  <a:pt x="146101" y="648147"/>
                  <a:pt x="157340" y="651894"/>
                </a:cubicBezTo>
                <a:cubicBezTo>
                  <a:pt x="267537" y="798834"/>
                  <a:pt x="126164" y="620715"/>
                  <a:pt x="224772" y="719331"/>
                </a:cubicBezTo>
                <a:cubicBezTo>
                  <a:pt x="234323" y="728883"/>
                  <a:pt x="237698" y="743498"/>
                  <a:pt x="247249" y="753050"/>
                </a:cubicBezTo>
                <a:cubicBezTo>
                  <a:pt x="250129" y="755930"/>
                  <a:pt x="314750" y="804461"/>
                  <a:pt x="325919" y="809248"/>
                </a:cubicBezTo>
                <a:cubicBezTo>
                  <a:pt x="340116" y="815333"/>
                  <a:pt x="356022" y="816243"/>
                  <a:pt x="370873" y="820487"/>
                </a:cubicBezTo>
                <a:cubicBezTo>
                  <a:pt x="483724" y="852733"/>
                  <a:pt x="309023" y="807835"/>
                  <a:pt x="449544" y="842966"/>
                </a:cubicBezTo>
                <a:cubicBezTo>
                  <a:pt x="569422" y="839220"/>
                  <a:pt x="689635" y="841420"/>
                  <a:pt x="809179" y="831727"/>
                </a:cubicBezTo>
                <a:cubicBezTo>
                  <a:pt x="829287" y="830097"/>
                  <a:pt x="845909" y="814557"/>
                  <a:pt x="865372" y="809248"/>
                </a:cubicBezTo>
                <a:cubicBezTo>
                  <a:pt x="887356" y="803252"/>
                  <a:pt x="910326" y="801755"/>
                  <a:pt x="932803" y="798008"/>
                </a:cubicBezTo>
                <a:cubicBezTo>
                  <a:pt x="1113245" y="725826"/>
                  <a:pt x="852651" y="825428"/>
                  <a:pt x="1056428" y="764289"/>
                </a:cubicBezTo>
                <a:cubicBezTo>
                  <a:pt x="1072475" y="759474"/>
                  <a:pt x="1085219" y="746218"/>
                  <a:pt x="1101382" y="741810"/>
                </a:cubicBezTo>
                <a:cubicBezTo>
                  <a:pt x="1256444" y="699517"/>
                  <a:pt x="1098447" y="772760"/>
                  <a:pt x="1292438" y="708092"/>
                </a:cubicBezTo>
                <a:cubicBezTo>
                  <a:pt x="1314915" y="700599"/>
                  <a:pt x="1337872" y="694413"/>
                  <a:pt x="1359870" y="685613"/>
                </a:cubicBezTo>
                <a:cubicBezTo>
                  <a:pt x="1375425" y="679390"/>
                  <a:pt x="1388636" y="667451"/>
                  <a:pt x="1404824" y="663134"/>
                </a:cubicBezTo>
                <a:cubicBezTo>
                  <a:pt x="1445294" y="652341"/>
                  <a:pt x="1487078" y="647187"/>
                  <a:pt x="1528449" y="640654"/>
                </a:cubicBezTo>
                <a:cubicBezTo>
                  <a:pt x="1558282" y="635943"/>
                  <a:pt x="1588419" y="633407"/>
                  <a:pt x="1618357" y="629415"/>
                </a:cubicBezTo>
                <a:lnTo>
                  <a:pt x="1697027" y="618175"/>
                </a:lnTo>
                <a:cubicBezTo>
                  <a:pt x="1820652" y="621922"/>
                  <a:pt x="1944400" y="622739"/>
                  <a:pt x="2067901" y="629415"/>
                </a:cubicBezTo>
                <a:cubicBezTo>
                  <a:pt x="2094726" y="630865"/>
                  <a:pt x="2120921" y="645481"/>
                  <a:pt x="2146571" y="651894"/>
                </a:cubicBezTo>
                <a:cubicBezTo>
                  <a:pt x="2239259" y="675069"/>
                  <a:pt x="2166969" y="651300"/>
                  <a:pt x="2247718" y="674373"/>
                </a:cubicBezTo>
                <a:cubicBezTo>
                  <a:pt x="2259109" y="677628"/>
                  <a:pt x="2270043" y="682358"/>
                  <a:pt x="2281434" y="685613"/>
                </a:cubicBezTo>
                <a:cubicBezTo>
                  <a:pt x="2296286" y="689857"/>
                  <a:pt x="2311537" y="692608"/>
                  <a:pt x="2326389" y="696852"/>
                </a:cubicBezTo>
                <a:cubicBezTo>
                  <a:pt x="2337780" y="700107"/>
                  <a:pt x="2348611" y="705219"/>
                  <a:pt x="2360104" y="708092"/>
                </a:cubicBezTo>
                <a:cubicBezTo>
                  <a:pt x="2378636" y="712725"/>
                  <a:pt x="2397650" y="715187"/>
                  <a:pt x="2416297" y="719331"/>
                </a:cubicBezTo>
                <a:cubicBezTo>
                  <a:pt x="2431375" y="722682"/>
                  <a:pt x="2446267" y="726824"/>
                  <a:pt x="2461252" y="730571"/>
                </a:cubicBezTo>
                <a:cubicBezTo>
                  <a:pt x="2607665" y="725690"/>
                  <a:pt x="2743346" y="785640"/>
                  <a:pt x="2843364" y="685613"/>
                </a:cubicBezTo>
                <a:cubicBezTo>
                  <a:pt x="2856609" y="672367"/>
                  <a:pt x="2865841" y="655640"/>
                  <a:pt x="2877080" y="640654"/>
                </a:cubicBezTo>
                <a:cubicBezTo>
                  <a:pt x="2873334" y="588203"/>
                  <a:pt x="2876153" y="534865"/>
                  <a:pt x="2865841" y="483301"/>
                </a:cubicBezTo>
                <a:cubicBezTo>
                  <a:pt x="2856491" y="436546"/>
                  <a:pt x="2821358" y="400211"/>
                  <a:pt x="2787171" y="370905"/>
                </a:cubicBezTo>
                <a:cubicBezTo>
                  <a:pt x="2776916" y="362114"/>
                  <a:pt x="2764694" y="355919"/>
                  <a:pt x="2753455" y="348426"/>
                </a:cubicBezTo>
                <a:cubicBezTo>
                  <a:pt x="2708502" y="280989"/>
                  <a:pt x="2742217" y="322200"/>
                  <a:pt x="2629831" y="247270"/>
                </a:cubicBezTo>
                <a:cubicBezTo>
                  <a:pt x="2618592" y="239777"/>
                  <a:pt x="2608929" y="229063"/>
                  <a:pt x="2596115" y="224791"/>
                </a:cubicBezTo>
                <a:cubicBezTo>
                  <a:pt x="2547746" y="208666"/>
                  <a:pt x="2573892" y="216424"/>
                  <a:pt x="2517445" y="202312"/>
                </a:cubicBezTo>
                <a:cubicBezTo>
                  <a:pt x="2446763" y="155187"/>
                  <a:pt x="2522592" y="200283"/>
                  <a:pt x="2393820" y="157354"/>
                </a:cubicBezTo>
                <a:cubicBezTo>
                  <a:pt x="2382581" y="153607"/>
                  <a:pt x="2370993" y="150781"/>
                  <a:pt x="2360104" y="146114"/>
                </a:cubicBezTo>
                <a:cubicBezTo>
                  <a:pt x="2344705" y="139514"/>
                  <a:pt x="2331403" y="127699"/>
                  <a:pt x="2315150" y="123635"/>
                </a:cubicBezTo>
                <a:cubicBezTo>
                  <a:pt x="2285849" y="116309"/>
                  <a:pt x="2255093" y="116988"/>
                  <a:pt x="2225241" y="112395"/>
                </a:cubicBezTo>
                <a:cubicBezTo>
                  <a:pt x="2206361" y="109490"/>
                  <a:pt x="2187842" y="104573"/>
                  <a:pt x="2169048" y="101156"/>
                </a:cubicBezTo>
                <a:cubicBezTo>
                  <a:pt x="2146628" y="97079"/>
                  <a:pt x="2124152" y="93297"/>
                  <a:pt x="2101617" y="89916"/>
                </a:cubicBezTo>
                <a:cubicBezTo>
                  <a:pt x="2049224" y="82056"/>
                  <a:pt x="1995217" y="81993"/>
                  <a:pt x="1944276" y="67437"/>
                </a:cubicBezTo>
                <a:cubicBezTo>
                  <a:pt x="1877974" y="48492"/>
                  <a:pt x="1855853" y="38314"/>
                  <a:pt x="1786936" y="33719"/>
                </a:cubicBezTo>
                <a:cubicBezTo>
                  <a:pt x="1700883" y="27982"/>
                  <a:pt x="1614552" y="27400"/>
                  <a:pt x="1528449" y="22479"/>
                </a:cubicBezTo>
                <a:cubicBezTo>
                  <a:pt x="1483412" y="19905"/>
                  <a:pt x="1438661" y="13007"/>
                  <a:pt x="1393585" y="11239"/>
                </a:cubicBezTo>
                <a:cubicBezTo>
                  <a:pt x="1243806" y="5365"/>
                  <a:pt x="1093936" y="0"/>
                  <a:pt x="944042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411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7" name="Picture 6" descr="Screen Shot 2016-03-11 at 8.32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35" y="961565"/>
            <a:ext cx="6278159" cy="4103257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3090613" y="1347789"/>
            <a:ext cx="3562634" cy="551696"/>
          </a:xfrm>
          <a:custGeom>
            <a:avLst/>
            <a:gdLst>
              <a:gd name="connsiteX0" fmla="*/ 651838 w 3562634"/>
              <a:gd name="connsiteY0" fmla="*/ 11240 h 427103"/>
              <a:gd name="connsiteX1" fmla="*/ 337158 w 3562634"/>
              <a:gd name="connsiteY1" fmla="*/ 22479 h 427103"/>
              <a:gd name="connsiteX2" fmla="*/ 236010 w 3562634"/>
              <a:gd name="connsiteY2" fmla="*/ 44959 h 427103"/>
              <a:gd name="connsiteX3" fmla="*/ 202295 w 3562634"/>
              <a:gd name="connsiteY3" fmla="*/ 56198 h 427103"/>
              <a:gd name="connsiteX4" fmla="*/ 101147 w 3562634"/>
              <a:gd name="connsiteY4" fmla="*/ 78677 h 427103"/>
              <a:gd name="connsiteX5" fmla="*/ 33716 w 3562634"/>
              <a:gd name="connsiteY5" fmla="*/ 101156 h 427103"/>
              <a:gd name="connsiteX6" fmla="*/ 0 w 3562634"/>
              <a:gd name="connsiteY6" fmla="*/ 112396 h 427103"/>
              <a:gd name="connsiteX7" fmla="*/ 11239 w 3562634"/>
              <a:gd name="connsiteY7" fmla="*/ 325947 h 427103"/>
              <a:gd name="connsiteX8" fmla="*/ 22477 w 3562634"/>
              <a:gd name="connsiteY8" fmla="*/ 359666 h 427103"/>
              <a:gd name="connsiteX9" fmla="*/ 179817 w 3562634"/>
              <a:gd name="connsiteY9" fmla="*/ 415864 h 427103"/>
              <a:gd name="connsiteX10" fmla="*/ 236010 w 3562634"/>
              <a:gd name="connsiteY10" fmla="*/ 427103 h 427103"/>
              <a:gd name="connsiteX11" fmla="*/ 629361 w 3562634"/>
              <a:gd name="connsiteY11" fmla="*/ 415864 h 427103"/>
              <a:gd name="connsiteX12" fmla="*/ 708031 w 3562634"/>
              <a:gd name="connsiteY12" fmla="*/ 382145 h 427103"/>
              <a:gd name="connsiteX13" fmla="*/ 887849 w 3562634"/>
              <a:gd name="connsiteY13" fmla="*/ 359666 h 427103"/>
              <a:gd name="connsiteX14" fmla="*/ 1022712 w 3562634"/>
              <a:gd name="connsiteY14" fmla="*/ 337187 h 427103"/>
              <a:gd name="connsiteX15" fmla="*/ 1078905 w 3562634"/>
              <a:gd name="connsiteY15" fmla="*/ 325947 h 427103"/>
              <a:gd name="connsiteX16" fmla="*/ 1123859 w 3562634"/>
              <a:gd name="connsiteY16" fmla="*/ 314708 h 427103"/>
              <a:gd name="connsiteX17" fmla="*/ 1292438 w 3562634"/>
              <a:gd name="connsiteY17" fmla="*/ 303468 h 427103"/>
              <a:gd name="connsiteX18" fmla="*/ 1427301 w 3562634"/>
              <a:gd name="connsiteY18" fmla="*/ 292229 h 427103"/>
              <a:gd name="connsiteX19" fmla="*/ 1955515 w 3562634"/>
              <a:gd name="connsiteY19" fmla="*/ 314708 h 427103"/>
              <a:gd name="connsiteX20" fmla="*/ 2067901 w 3562634"/>
              <a:gd name="connsiteY20" fmla="*/ 325947 h 427103"/>
              <a:gd name="connsiteX21" fmla="*/ 2416297 w 3562634"/>
              <a:gd name="connsiteY21" fmla="*/ 348426 h 427103"/>
              <a:gd name="connsiteX22" fmla="*/ 2573638 w 3562634"/>
              <a:gd name="connsiteY22" fmla="*/ 370906 h 427103"/>
              <a:gd name="connsiteX23" fmla="*/ 2719739 w 3562634"/>
              <a:gd name="connsiteY23" fmla="*/ 393385 h 427103"/>
              <a:gd name="connsiteX24" fmla="*/ 3146806 w 3562634"/>
              <a:gd name="connsiteY24" fmla="*/ 382145 h 427103"/>
              <a:gd name="connsiteX25" fmla="*/ 3292908 w 3562634"/>
              <a:gd name="connsiteY25" fmla="*/ 337187 h 427103"/>
              <a:gd name="connsiteX26" fmla="*/ 3405294 w 3562634"/>
              <a:gd name="connsiteY26" fmla="*/ 314708 h 427103"/>
              <a:gd name="connsiteX27" fmla="*/ 3517680 w 3562634"/>
              <a:gd name="connsiteY27" fmla="*/ 269750 h 427103"/>
              <a:gd name="connsiteX28" fmla="*/ 3562634 w 3562634"/>
              <a:gd name="connsiteY28" fmla="*/ 202312 h 427103"/>
              <a:gd name="connsiteX29" fmla="*/ 3551395 w 3562634"/>
              <a:gd name="connsiteY29" fmla="*/ 146115 h 427103"/>
              <a:gd name="connsiteX30" fmla="*/ 3528918 w 3562634"/>
              <a:gd name="connsiteY30" fmla="*/ 123635 h 427103"/>
              <a:gd name="connsiteX31" fmla="*/ 3416532 w 3562634"/>
              <a:gd name="connsiteY31" fmla="*/ 67438 h 427103"/>
              <a:gd name="connsiteX32" fmla="*/ 3326623 w 3562634"/>
              <a:gd name="connsiteY32" fmla="*/ 22479 h 427103"/>
              <a:gd name="connsiteX33" fmla="*/ 3236715 w 3562634"/>
              <a:gd name="connsiteY33" fmla="*/ 0 h 427103"/>
              <a:gd name="connsiteX34" fmla="*/ 2764694 w 3562634"/>
              <a:gd name="connsiteY34" fmla="*/ 11240 h 427103"/>
              <a:gd name="connsiteX35" fmla="*/ 2708501 w 3562634"/>
              <a:gd name="connsiteY35" fmla="*/ 22479 h 427103"/>
              <a:gd name="connsiteX36" fmla="*/ 2562399 w 3562634"/>
              <a:gd name="connsiteY36" fmla="*/ 33719 h 427103"/>
              <a:gd name="connsiteX37" fmla="*/ 2360104 w 3562634"/>
              <a:gd name="connsiteY37" fmla="*/ 56198 h 427103"/>
              <a:gd name="connsiteX38" fmla="*/ 2236480 w 3562634"/>
              <a:gd name="connsiteY38" fmla="*/ 67438 h 427103"/>
              <a:gd name="connsiteX39" fmla="*/ 1989231 w 3562634"/>
              <a:gd name="connsiteY39" fmla="*/ 89917 h 427103"/>
              <a:gd name="connsiteX40" fmla="*/ 1753220 w 3562634"/>
              <a:gd name="connsiteY40" fmla="*/ 112396 h 427103"/>
              <a:gd name="connsiteX41" fmla="*/ 1303677 w 3562634"/>
              <a:gd name="connsiteY41" fmla="*/ 101156 h 427103"/>
              <a:gd name="connsiteX42" fmla="*/ 1090143 w 3562634"/>
              <a:gd name="connsiteY42" fmla="*/ 78677 h 427103"/>
              <a:gd name="connsiteX43" fmla="*/ 944042 w 3562634"/>
              <a:gd name="connsiteY43" fmla="*/ 56198 h 427103"/>
              <a:gd name="connsiteX44" fmla="*/ 685554 w 3562634"/>
              <a:gd name="connsiteY44" fmla="*/ 22479 h 427103"/>
              <a:gd name="connsiteX45" fmla="*/ 629361 w 3562634"/>
              <a:gd name="connsiteY45" fmla="*/ 11240 h 427103"/>
              <a:gd name="connsiteX46" fmla="*/ 595645 w 3562634"/>
              <a:gd name="connsiteY46" fmla="*/ 0 h 42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562634" h="427103">
                <a:moveTo>
                  <a:pt x="651838" y="11240"/>
                </a:moveTo>
                <a:cubicBezTo>
                  <a:pt x="546945" y="14986"/>
                  <a:pt x="441926" y="16129"/>
                  <a:pt x="337158" y="22479"/>
                </a:cubicBezTo>
                <a:cubicBezTo>
                  <a:pt x="322451" y="23370"/>
                  <a:pt x="253703" y="39903"/>
                  <a:pt x="236010" y="44959"/>
                </a:cubicBezTo>
                <a:cubicBezTo>
                  <a:pt x="224620" y="48214"/>
                  <a:pt x="213788" y="53325"/>
                  <a:pt x="202295" y="56198"/>
                </a:cubicBezTo>
                <a:cubicBezTo>
                  <a:pt x="138156" y="72234"/>
                  <a:pt x="158812" y="61376"/>
                  <a:pt x="101147" y="78677"/>
                </a:cubicBezTo>
                <a:cubicBezTo>
                  <a:pt x="78453" y="85486"/>
                  <a:pt x="56193" y="93663"/>
                  <a:pt x="33716" y="101156"/>
                </a:cubicBezTo>
                <a:lnTo>
                  <a:pt x="0" y="112396"/>
                </a:lnTo>
                <a:cubicBezTo>
                  <a:pt x="3746" y="183580"/>
                  <a:pt x="4786" y="254958"/>
                  <a:pt x="11239" y="325947"/>
                </a:cubicBezTo>
                <a:cubicBezTo>
                  <a:pt x="12312" y="337746"/>
                  <a:pt x="14100" y="351288"/>
                  <a:pt x="22477" y="359666"/>
                </a:cubicBezTo>
                <a:cubicBezTo>
                  <a:pt x="82132" y="419326"/>
                  <a:pt x="99892" y="403567"/>
                  <a:pt x="179817" y="415864"/>
                </a:cubicBezTo>
                <a:cubicBezTo>
                  <a:pt x="198697" y="418769"/>
                  <a:pt x="217279" y="423357"/>
                  <a:pt x="236010" y="427103"/>
                </a:cubicBezTo>
                <a:cubicBezTo>
                  <a:pt x="367127" y="423357"/>
                  <a:pt x="498372" y="422759"/>
                  <a:pt x="629361" y="415864"/>
                </a:cubicBezTo>
                <a:cubicBezTo>
                  <a:pt x="651003" y="414725"/>
                  <a:pt x="692033" y="388145"/>
                  <a:pt x="708031" y="382145"/>
                </a:cubicBezTo>
                <a:cubicBezTo>
                  <a:pt x="758723" y="363134"/>
                  <a:pt x="848647" y="362933"/>
                  <a:pt x="887849" y="359666"/>
                </a:cubicBezTo>
                <a:cubicBezTo>
                  <a:pt x="978250" y="337063"/>
                  <a:pt x="885904" y="358236"/>
                  <a:pt x="1022712" y="337187"/>
                </a:cubicBezTo>
                <a:cubicBezTo>
                  <a:pt x="1041592" y="334282"/>
                  <a:pt x="1060258" y="330091"/>
                  <a:pt x="1078905" y="325947"/>
                </a:cubicBezTo>
                <a:cubicBezTo>
                  <a:pt x="1093983" y="322596"/>
                  <a:pt x="1108498" y="316325"/>
                  <a:pt x="1123859" y="314708"/>
                </a:cubicBezTo>
                <a:cubicBezTo>
                  <a:pt x="1179867" y="308812"/>
                  <a:pt x="1236274" y="307629"/>
                  <a:pt x="1292438" y="303468"/>
                </a:cubicBezTo>
                <a:lnTo>
                  <a:pt x="1427301" y="292229"/>
                </a:lnTo>
                <a:lnTo>
                  <a:pt x="1955515" y="314708"/>
                </a:lnTo>
                <a:cubicBezTo>
                  <a:pt x="1993112" y="316687"/>
                  <a:pt x="2030341" y="323356"/>
                  <a:pt x="2067901" y="325947"/>
                </a:cubicBezTo>
                <a:cubicBezTo>
                  <a:pt x="2620480" y="364059"/>
                  <a:pt x="2024335" y="315761"/>
                  <a:pt x="2416297" y="348426"/>
                </a:cubicBezTo>
                <a:cubicBezTo>
                  <a:pt x="2492791" y="373927"/>
                  <a:pt x="2425907" y="354490"/>
                  <a:pt x="2573638" y="370906"/>
                </a:cubicBezTo>
                <a:cubicBezTo>
                  <a:pt x="2617042" y="375729"/>
                  <a:pt x="2675921" y="386081"/>
                  <a:pt x="2719739" y="393385"/>
                </a:cubicBezTo>
                <a:cubicBezTo>
                  <a:pt x="2862095" y="389638"/>
                  <a:pt x="3004703" y="391413"/>
                  <a:pt x="3146806" y="382145"/>
                </a:cubicBezTo>
                <a:cubicBezTo>
                  <a:pt x="3213148" y="377818"/>
                  <a:pt x="3236204" y="356090"/>
                  <a:pt x="3292908" y="337187"/>
                </a:cubicBezTo>
                <a:cubicBezTo>
                  <a:pt x="3326444" y="326007"/>
                  <a:pt x="3372085" y="320243"/>
                  <a:pt x="3405294" y="314708"/>
                </a:cubicBezTo>
                <a:cubicBezTo>
                  <a:pt x="3418460" y="310319"/>
                  <a:pt x="3501144" y="286287"/>
                  <a:pt x="3517680" y="269750"/>
                </a:cubicBezTo>
                <a:cubicBezTo>
                  <a:pt x="3536782" y="250646"/>
                  <a:pt x="3562634" y="202312"/>
                  <a:pt x="3562634" y="202312"/>
                </a:cubicBezTo>
                <a:cubicBezTo>
                  <a:pt x="3558888" y="183580"/>
                  <a:pt x="3558920" y="163674"/>
                  <a:pt x="3551395" y="146115"/>
                </a:cubicBezTo>
                <a:cubicBezTo>
                  <a:pt x="3547221" y="136375"/>
                  <a:pt x="3537395" y="129993"/>
                  <a:pt x="3528918" y="123635"/>
                </a:cubicBezTo>
                <a:cubicBezTo>
                  <a:pt x="3462017" y="73454"/>
                  <a:pt x="3480044" y="83316"/>
                  <a:pt x="3416532" y="67438"/>
                </a:cubicBezTo>
                <a:cubicBezTo>
                  <a:pt x="3386562" y="52452"/>
                  <a:pt x="3359130" y="30607"/>
                  <a:pt x="3326623" y="22479"/>
                </a:cubicBezTo>
                <a:lnTo>
                  <a:pt x="3236715" y="0"/>
                </a:lnTo>
                <a:lnTo>
                  <a:pt x="2764694" y="11240"/>
                </a:lnTo>
                <a:cubicBezTo>
                  <a:pt x="2745609" y="12052"/>
                  <a:pt x="2727486" y="20369"/>
                  <a:pt x="2708501" y="22479"/>
                </a:cubicBezTo>
                <a:cubicBezTo>
                  <a:pt x="2659955" y="27873"/>
                  <a:pt x="2611016" y="29014"/>
                  <a:pt x="2562399" y="33719"/>
                </a:cubicBezTo>
                <a:cubicBezTo>
                  <a:pt x="2494868" y="40255"/>
                  <a:pt x="2427672" y="50055"/>
                  <a:pt x="2360104" y="56198"/>
                </a:cubicBezTo>
                <a:lnTo>
                  <a:pt x="2236480" y="67438"/>
                </a:lnTo>
                <a:cubicBezTo>
                  <a:pt x="2133781" y="101672"/>
                  <a:pt x="2222804" y="75317"/>
                  <a:pt x="1989231" y="89917"/>
                </a:cubicBezTo>
                <a:cubicBezTo>
                  <a:pt x="1853667" y="98390"/>
                  <a:pt x="1866459" y="98239"/>
                  <a:pt x="1753220" y="112396"/>
                </a:cubicBezTo>
                <a:lnTo>
                  <a:pt x="1303677" y="101156"/>
                </a:lnTo>
                <a:cubicBezTo>
                  <a:pt x="1257536" y="99346"/>
                  <a:pt x="1142598" y="86171"/>
                  <a:pt x="1090143" y="78677"/>
                </a:cubicBezTo>
                <a:cubicBezTo>
                  <a:pt x="958983" y="59938"/>
                  <a:pt x="1088979" y="74317"/>
                  <a:pt x="944042" y="56198"/>
                </a:cubicBezTo>
                <a:cubicBezTo>
                  <a:pt x="854871" y="45051"/>
                  <a:pt x="775538" y="40476"/>
                  <a:pt x="685554" y="22479"/>
                </a:cubicBezTo>
                <a:cubicBezTo>
                  <a:pt x="666823" y="18733"/>
                  <a:pt x="647893" y="15873"/>
                  <a:pt x="629361" y="11240"/>
                </a:cubicBezTo>
                <a:cubicBezTo>
                  <a:pt x="617868" y="8367"/>
                  <a:pt x="595645" y="0"/>
                  <a:pt x="595645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61941"/>
      </p:ext>
    </p:extLst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Blue theme 2015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theme 2015 16x9.potx</Template>
  <TotalTime>8300</TotalTime>
  <Words>508</Words>
  <Application>Microsoft Macintosh PowerPoint</Application>
  <PresentationFormat>On-screen Show (16:9)</PresentationFormat>
  <Paragraphs>97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Blue theme 2015 16x9</vt:lpstr>
      <vt:lpstr>Git &amp; Github Introduction</vt:lpstr>
      <vt:lpstr>Agenda</vt:lpstr>
      <vt:lpstr>Git Intro</vt:lpstr>
      <vt:lpstr>Create Github Account</vt:lpstr>
      <vt:lpstr>Git command line – initial setup</vt:lpstr>
      <vt:lpstr>Git command line – setup new repository</vt:lpstr>
      <vt:lpstr>Create New Github Repository</vt:lpstr>
      <vt:lpstr>Create New Github Repository</vt:lpstr>
      <vt:lpstr>Create New Github Repository</vt:lpstr>
      <vt:lpstr>Git command line – setup new repository</vt:lpstr>
      <vt:lpstr>Work with existing repository</vt:lpstr>
      <vt:lpstr>Changes</vt:lpstr>
      <vt:lpstr>Branches</vt:lpstr>
      <vt:lpstr>Pushing Changes to Remote Respository</vt:lpstr>
      <vt:lpstr>Git command line – existing repository</vt:lpstr>
      <vt:lpstr>Github Network View</vt:lpstr>
      <vt:lpstr>Git Functions with Multiple Users</vt:lpstr>
      <vt:lpstr>Github Network View – Multiple Users</vt:lpstr>
      <vt:lpstr>Git GUI</vt:lpstr>
      <vt:lpstr>Further Learning</vt:lpstr>
    </vt:vector>
  </TitlesOfParts>
  <Company>NDS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Mitesh Gohil</dc:creator>
  <cp:lastModifiedBy>Greg Stephens</cp:lastModifiedBy>
  <cp:revision>316</cp:revision>
  <dcterms:created xsi:type="dcterms:W3CDTF">2014-07-09T19:55:36Z</dcterms:created>
  <dcterms:modified xsi:type="dcterms:W3CDTF">2016-03-11T13:08:51Z</dcterms:modified>
</cp:coreProperties>
</file>