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83" r:id="rId2"/>
    <p:sldId id="257" r:id="rId3"/>
    <p:sldId id="313" r:id="rId4"/>
    <p:sldId id="311" r:id="rId5"/>
    <p:sldId id="314" r:id="rId6"/>
    <p:sldId id="312" r:id="rId7"/>
    <p:sldId id="260" r:id="rId8"/>
    <p:sldId id="315" r:id="rId9"/>
    <p:sldId id="316" r:id="rId10"/>
    <p:sldId id="317" r:id="rId11"/>
    <p:sldId id="258" r:id="rId12"/>
    <p:sldId id="271" r:id="rId13"/>
  </p:sldIdLst>
  <p:sldSz cx="9144000" cy="5143500" type="screen16x9"/>
  <p:notesSz cx="6858000" cy="9144000"/>
  <p:embeddedFontLst>
    <p:embeddedFont>
      <p:font typeface="Albert Sans" panose="020B0604020202020204" charset="0"/>
      <p:regular r:id="rId15"/>
      <p:bold r:id="rId16"/>
      <p:italic r:id="rId17"/>
      <p:boldItalic r:id="rId18"/>
    </p:embeddedFont>
    <p:embeddedFont>
      <p:font typeface="Anaheim" panose="020B0604020202020204" charset="0"/>
      <p:regular r:id="rId19"/>
    </p:embeddedFont>
    <p:embeddedFont>
      <p:font typeface="Arapey" panose="020B0604020202020204" charset="0"/>
      <p:regular r:id="rId20"/>
      <p:italic r:id="rId21"/>
    </p:embeddedFont>
    <p:embeddedFont>
      <p:font typeface="Calisto MT" panose="02040603050505030304" pitchFamily="18" charset="0"/>
      <p:regular r:id="rId22"/>
      <p:bold r:id="rId23"/>
      <p:italic r:id="rId24"/>
      <p:boldItalic r:id="rId25"/>
    </p:embeddedFont>
    <p:embeddedFont>
      <p:font typeface="Helvetica" panose="020B0604020202020204" pitchFamily="34" charset="0"/>
      <p:regular r:id="rId26"/>
      <p:bold r:id="rId27"/>
      <p:italic r:id="rId28"/>
      <p:boldItalic r:id="rId29"/>
    </p:embeddedFont>
    <p:embeddedFont>
      <p:font typeface="News706 BT" panose="02040804060705020204" pitchFamily="18" charset="0"/>
      <p:bold r:id="rId30"/>
    </p:embeddedFont>
    <p:embeddedFont>
      <p:font typeface="Nunito ExtraBold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3ABB21-BCE9-41DB-809F-F35BABD12A8F}">
  <a:tblStyle styleId="{663ABB21-BCE9-41DB-809F-F35BABD12A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809280a34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809280a34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14ec694496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14ec694496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228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14ec694496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14ec694496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6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94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94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64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8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14ec694496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14ec694496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77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713225" y="2415225"/>
            <a:ext cx="3756300" cy="13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62400"/>
            <a:ext cx="1713900" cy="989100"/>
          </a:xfrm>
          <a:prstGeom prst="rect">
            <a:avLst/>
          </a:prstGeom>
          <a:solidFill>
            <a:schemeClr val="accent1"/>
          </a:solidFill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713225" y="3873475"/>
            <a:ext cx="3756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4170836" y="-206250"/>
            <a:ext cx="7830664" cy="5375489"/>
          </a:xfrm>
          <a:custGeom>
            <a:avLst/>
            <a:gdLst/>
            <a:ahLst/>
            <a:cxnLst/>
            <a:rect l="l" t="t" r="r" b="b"/>
            <a:pathLst>
              <a:path w="12847" h="8819" extrusionOk="0">
                <a:moveTo>
                  <a:pt x="0" y="1"/>
                </a:moveTo>
                <a:lnTo>
                  <a:pt x="0" y="8804"/>
                </a:lnTo>
                <a:lnTo>
                  <a:pt x="6391" y="8804"/>
                </a:lnTo>
                <a:cubicBezTo>
                  <a:pt x="6558" y="8814"/>
                  <a:pt x="6713" y="8818"/>
                  <a:pt x="6857" y="8818"/>
                </a:cubicBezTo>
                <a:cubicBezTo>
                  <a:pt x="9498" y="8818"/>
                  <a:pt x="8660" y="7235"/>
                  <a:pt x="8660" y="7235"/>
                </a:cubicBezTo>
                <a:cubicBezTo>
                  <a:pt x="10778" y="6299"/>
                  <a:pt x="9457" y="4334"/>
                  <a:pt x="9457" y="4334"/>
                </a:cubicBezTo>
                <a:lnTo>
                  <a:pt x="9457" y="4334"/>
                </a:lnTo>
                <a:cubicBezTo>
                  <a:pt x="9549" y="4347"/>
                  <a:pt x="9634" y="4353"/>
                  <a:pt x="9713" y="4353"/>
                </a:cubicBezTo>
                <a:cubicBezTo>
                  <a:pt x="10799" y="4353"/>
                  <a:pt x="10603" y="3213"/>
                  <a:pt x="10603" y="3213"/>
                </a:cubicBezTo>
                <a:cubicBezTo>
                  <a:pt x="12847" y="2480"/>
                  <a:pt x="11939" y="276"/>
                  <a:pt x="11939" y="276"/>
                </a:cubicBezTo>
                <a:lnTo>
                  <a:pt x="0" y="1"/>
                </a:ln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 flipH="1">
            <a:off x="187130" y="133353"/>
            <a:ext cx="594982" cy="576389"/>
            <a:chOff x="1441700" y="3467600"/>
            <a:chExt cx="32800" cy="31775"/>
          </a:xfrm>
        </p:grpSpPr>
        <p:sp>
          <p:nvSpPr>
            <p:cNvPr id="82" name="Google Shape;82;p3"/>
            <p:cNvSpPr/>
            <p:nvPr/>
          </p:nvSpPr>
          <p:spPr>
            <a:xfrm>
              <a:off x="1456250" y="3467600"/>
              <a:ext cx="10825" cy="7800"/>
            </a:xfrm>
            <a:custGeom>
              <a:avLst/>
              <a:gdLst/>
              <a:ahLst/>
              <a:cxnLst/>
              <a:rect l="l" t="t" r="r" b="b"/>
              <a:pathLst>
                <a:path w="433" h="312" extrusionOk="0">
                  <a:moveTo>
                    <a:pt x="264" y="0"/>
                  </a:moveTo>
                  <a:cubicBezTo>
                    <a:pt x="257" y="0"/>
                    <a:pt x="251" y="1"/>
                    <a:pt x="244" y="1"/>
                  </a:cubicBezTo>
                  <a:cubicBezTo>
                    <a:pt x="115" y="12"/>
                    <a:pt x="1" y="262"/>
                    <a:pt x="155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8" y="311"/>
                    <a:pt x="218" y="304"/>
                    <a:pt x="237" y="291"/>
                  </a:cubicBezTo>
                  <a:cubicBezTo>
                    <a:pt x="326" y="229"/>
                    <a:pt x="433" y="0"/>
                    <a:pt x="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63325" y="3474750"/>
              <a:ext cx="10900" cy="7725"/>
            </a:xfrm>
            <a:custGeom>
              <a:avLst/>
              <a:gdLst/>
              <a:ahLst/>
              <a:cxnLst/>
              <a:rect l="l" t="t" r="r" b="b"/>
              <a:pathLst>
                <a:path w="436" h="309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40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45625" y="34712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1" y="1"/>
                    <a:pt x="244" y="2"/>
                  </a:cubicBezTo>
                  <a:cubicBezTo>
                    <a:pt x="115" y="12"/>
                    <a:pt x="1" y="262"/>
                    <a:pt x="154" y="305"/>
                  </a:cubicBezTo>
                  <a:cubicBezTo>
                    <a:pt x="163" y="308"/>
                    <a:pt x="171" y="310"/>
                    <a:pt x="179" y="310"/>
                  </a:cubicBezTo>
                  <a:cubicBezTo>
                    <a:pt x="199" y="310"/>
                    <a:pt x="219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55000" y="3480650"/>
              <a:ext cx="10950" cy="7775"/>
            </a:xfrm>
            <a:custGeom>
              <a:avLst/>
              <a:gdLst/>
              <a:ahLst/>
              <a:cxnLst/>
              <a:rect l="l" t="t" r="r" b="b"/>
              <a:pathLst>
                <a:path w="438" h="311" extrusionOk="0">
                  <a:moveTo>
                    <a:pt x="263" y="0"/>
                  </a:moveTo>
                  <a:cubicBezTo>
                    <a:pt x="258" y="0"/>
                    <a:pt x="253" y="0"/>
                    <a:pt x="247" y="1"/>
                  </a:cubicBezTo>
                  <a:cubicBezTo>
                    <a:pt x="119" y="15"/>
                    <a:pt x="1" y="262"/>
                    <a:pt x="158" y="308"/>
                  </a:cubicBezTo>
                  <a:cubicBezTo>
                    <a:pt x="166" y="310"/>
                    <a:pt x="173" y="311"/>
                    <a:pt x="180" y="311"/>
                  </a:cubicBezTo>
                  <a:cubicBezTo>
                    <a:pt x="201" y="311"/>
                    <a:pt x="222" y="303"/>
                    <a:pt x="240" y="290"/>
                  </a:cubicBezTo>
                  <a:cubicBezTo>
                    <a:pt x="331" y="231"/>
                    <a:pt x="438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41700" y="3483400"/>
              <a:ext cx="10900" cy="7700"/>
            </a:xfrm>
            <a:custGeom>
              <a:avLst/>
              <a:gdLst/>
              <a:ahLst/>
              <a:cxnLst/>
              <a:rect l="l" t="t" r="r" b="b"/>
              <a:pathLst>
                <a:path w="436" h="308" extrusionOk="0">
                  <a:moveTo>
                    <a:pt x="267" y="1"/>
                  </a:moveTo>
                  <a:cubicBezTo>
                    <a:pt x="261" y="1"/>
                    <a:pt x="254" y="1"/>
                    <a:pt x="247" y="2"/>
                  </a:cubicBezTo>
                  <a:cubicBezTo>
                    <a:pt x="119" y="12"/>
                    <a:pt x="1" y="259"/>
                    <a:pt x="158" y="305"/>
                  </a:cubicBezTo>
                  <a:cubicBezTo>
                    <a:pt x="165" y="307"/>
                    <a:pt x="173" y="308"/>
                    <a:pt x="181" y="308"/>
                  </a:cubicBezTo>
                  <a:cubicBezTo>
                    <a:pt x="201" y="308"/>
                    <a:pt x="222" y="301"/>
                    <a:pt x="240" y="291"/>
                  </a:cubicBezTo>
                  <a:cubicBezTo>
                    <a:pt x="330" y="229"/>
                    <a:pt x="436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447250" y="3490200"/>
              <a:ext cx="10900" cy="7750"/>
            </a:xfrm>
            <a:custGeom>
              <a:avLst/>
              <a:gdLst/>
              <a:ahLst/>
              <a:cxnLst/>
              <a:rect l="l" t="t" r="r" b="b"/>
              <a:pathLst>
                <a:path w="436" h="310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39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463575" y="3491625"/>
              <a:ext cx="10925" cy="7750"/>
            </a:xfrm>
            <a:custGeom>
              <a:avLst/>
              <a:gdLst/>
              <a:ahLst/>
              <a:cxnLst/>
              <a:rect l="l" t="t" r="r" b="b"/>
              <a:pathLst>
                <a:path w="437" h="310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9" y="12"/>
                    <a:pt x="1" y="262"/>
                    <a:pt x="158" y="305"/>
                  </a:cubicBezTo>
                  <a:cubicBezTo>
                    <a:pt x="166" y="308"/>
                    <a:pt x="174" y="309"/>
                    <a:pt x="182" y="309"/>
                  </a:cubicBezTo>
                  <a:cubicBezTo>
                    <a:pt x="203" y="309"/>
                    <a:pt x="222" y="301"/>
                    <a:pt x="240" y="291"/>
                  </a:cubicBezTo>
                  <a:cubicBezTo>
                    <a:pt x="330" y="229"/>
                    <a:pt x="436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"/>
          <p:cNvSpPr/>
          <p:nvPr/>
        </p:nvSpPr>
        <p:spPr>
          <a:xfrm rot="-198945" flipH="1">
            <a:off x="6662676" y="4801505"/>
            <a:ext cx="5813047" cy="529184"/>
          </a:xfrm>
          <a:custGeom>
            <a:avLst/>
            <a:gdLst/>
            <a:ahLst/>
            <a:cxnLst/>
            <a:rect l="l" t="t" r="r" b="b"/>
            <a:pathLst>
              <a:path w="11655" h="1061" extrusionOk="0">
                <a:moveTo>
                  <a:pt x="8140" y="1"/>
                </a:moveTo>
                <a:cubicBezTo>
                  <a:pt x="6196" y="1"/>
                  <a:pt x="3756" y="86"/>
                  <a:pt x="2410" y="86"/>
                </a:cubicBezTo>
                <a:cubicBezTo>
                  <a:pt x="2248" y="86"/>
                  <a:pt x="2101" y="85"/>
                  <a:pt x="1973" y="82"/>
                </a:cubicBezTo>
                <a:cubicBezTo>
                  <a:pt x="1932" y="81"/>
                  <a:pt x="1893" y="81"/>
                  <a:pt x="1854" y="81"/>
                </a:cubicBezTo>
                <a:cubicBezTo>
                  <a:pt x="11" y="81"/>
                  <a:pt x="1" y="1061"/>
                  <a:pt x="1" y="1061"/>
                </a:cubicBezTo>
                <a:cubicBezTo>
                  <a:pt x="1" y="1061"/>
                  <a:pt x="11654" y="607"/>
                  <a:pt x="10993" y="207"/>
                </a:cubicBezTo>
                <a:cubicBezTo>
                  <a:pt x="10733" y="47"/>
                  <a:pt x="9570" y="1"/>
                  <a:pt x="8140" y="1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 flipH="1">
            <a:off x="-877491" y="-289188"/>
            <a:ext cx="4927250" cy="1942171"/>
          </a:xfrm>
          <a:custGeom>
            <a:avLst/>
            <a:gdLst/>
            <a:ahLst/>
            <a:cxnLst/>
            <a:rect l="l" t="t" r="r" b="b"/>
            <a:pathLst>
              <a:path w="9879" h="3894" extrusionOk="0">
                <a:moveTo>
                  <a:pt x="0" y="1"/>
                </a:moveTo>
                <a:cubicBezTo>
                  <a:pt x="0" y="1"/>
                  <a:pt x="869" y="1571"/>
                  <a:pt x="2573" y="1571"/>
                </a:cubicBezTo>
                <a:cubicBezTo>
                  <a:pt x="2936" y="1571"/>
                  <a:pt x="3338" y="1499"/>
                  <a:pt x="3777" y="1326"/>
                </a:cubicBezTo>
                <a:cubicBezTo>
                  <a:pt x="4539" y="1026"/>
                  <a:pt x="5236" y="893"/>
                  <a:pt x="5832" y="893"/>
                </a:cubicBezTo>
                <a:cubicBezTo>
                  <a:pt x="7186" y="893"/>
                  <a:pt x="8013" y="1577"/>
                  <a:pt x="7867" y="2530"/>
                </a:cubicBezTo>
                <a:cubicBezTo>
                  <a:pt x="7742" y="3329"/>
                  <a:pt x="8273" y="3894"/>
                  <a:pt x="8788" y="3894"/>
                </a:cubicBezTo>
                <a:cubicBezTo>
                  <a:pt x="9157" y="3894"/>
                  <a:pt x="9519" y="3603"/>
                  <a:pt x="9625" y="2898"/>
                </a:cubicBezTo>
                <a:cubicBezTo>
                  <a:pt x="9878" y="1212"/>
                  <a:pt x="9400" y="1"/>
                  <a:pt x="9400" y="1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6"/>
          <p:cNvGrpSpPr/>
          <p:nvPr/>
        </p:nvGrpSpPr>
        <p:grpSpPr>
          <a:xfrm rot="5400000">
            <a:off x="248181" y="452688"/>
            <a:ext cx="471724" cy="458383"/>
            <a:chOff x="1646325" y="3453925"/>
            <a:chExt cx="32700" cy="31775"/>
          </a:xfrm>
        </p:grpSpPr>
        <p:sp>
          <p:nvSpPr>
            <p:cNvPr id="170" name="Google Shape;170;p6"/>
            <p:cNvSpPr/>
            <p:nvPr/>
          </p:nvSpPr>
          <p:spPr>
            <a:xfrm>
              <a:off x="1660800" y="3453925"/>
              <a:ext cx="10800" cy="7750"/>
            </a:xfrm>
            <a:custGeom>
              <a:avLst/>
              <a:gdLst/>
              <a:ahLst/>
              <a:cxnLst/>
              <a:rect l="l" t="t" r="r" b="b"/>
              <a:pathLst>
                <a:path w="432" h="310" extrusionOk="0">
                  <a:moveTo>
                    <a:pt x="266" y="1"/>
                  </a:moveTo>
                  <a:cubicBezTo>
                    <a:pt x="260" y="1"/>
                    <a:pt x="253" y="1"/>
                    <a:pt x="247" y="2"/>
                  </a:cubicBezTo>
                  <a:cubicBezTo>
                    <a:pt x="114" y="12"/>
                    <a:pt x="0" y="262"/>
                    <a:pt x="157" y="305"/>
                  </a:cubicBezTo>
                  <a:cubicBezTo>
                    <a:pt x="164" y="308"/>
                    <a:pt x="172" y="310"/>
                    <a:pt x="180" y="310"/>
                  </a:cubicBezTo>
                  <a:cubicBezTo>
                    <a:pt x="200" y="310"/>
                    <a:pt x="221" y="301"/>
                    <a:pt x="236" y="291"/>
                  </a:cubicBezTo>
                  <a:cubicBezTo>
                    <a:pt x="329" y="229"/>
                    <a:pt x="432" y="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667925" y="346107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5" y="12"/>
                    <a:pt x="1" y="259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1" y="301"/>
                    <a:pt x="237" y="291"/>
                  </a:cubicBezTo>
                  <a:cubicBezTo>
                    <a:pt x="326" y="229"/>
                    <a:pt x="433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650150" y="3457600"/>
              <a:ext cx="10925" cy="7700"/>
            </a:xfrm>
            <a:custGeom>
              <a:avLst/>
              <a:gdLst/>
              <a:ahLst/>
              <a:cxnLst/>
              <a:rect l="l" t="t" r="r" b="b"/>
              <a:pathLst>
                <a:path w="437" h="308" extrusionOk="0">
                  <a:moveTo>
                    <a:pt x="267" y="0"/>
                  </a:moveTo>
                  <a:cubicBezTo>
                    <a:pt x="261" y="0"/>
                    <a:pt x="254" y="0"/>
                    <a:pt x="247" y="1"/>
                  </a:cubicBezTo>
                  <a:cubicBezTo>
                    <a:pt x="115" y="12"/>
                    <a:pt x="1" y="258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2" y="301"/>
                    <a:pt x="240" y="290"/>
                  </a:cubicBezTo>
                  <a:cubicBezTo>
                    <a:pt x="330" y="228"/>
                    <a:pt x="436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659625" y="3466975"/>
              <a:ext cx="10850" cy="7800"/>
            </a:xfrm>
            <a:custGeom>
              <a:avLst/>
              <a:gdLst/>
              <a:ahLst/>
              <a:cxnLst/>
              <a:rect l="l" t="t" r="r" b="b"/>
              <a:pathLst>
                <a:path w="434" h="312" extrusionOk="0">
                  <a:moveTo>
                    <a:pt x="260" y="1"/>
                  </a:moveTo>
                  <a:cubicBezTo>
                    <a:pt x="254" y="1"/>
                    <a:pt x="249" y="1"/>
                    <a:pt x="244" y="1"/>
                  </a:cubicBezTo>
                  <a:cubicBezTo>
                    <a:pt x="115" y="12"/>
                    <a:pt x="1" y="262"/>
                    <a:pt x="154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9" y="311"/>
                    <a:pt x="221" y="304"/>
                    <a:pt x="236" y="291"/>
                  </a:cubicBezTo>
                  <a:cubicBezTo>
                    <a:pt x="327" y="232"/>
                    <a:pt x="434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646325" y="3469725"/>
              <a:ext cx="10800" cy="7725"/>
            </a:xfrm>
            <a:custGeom>
              <a:avLst/>
              <a:gdLst/>
              <a:ahLst/>
              <a:cxnLst/>
              <a:rect l="l" t="t" r="r" b="b"/>
              <a:pathLst>
                <a:path w="432" h="309" extrusionOk="0">
                  <a:moveTo>
                    <a:pt x="263" y="1"/>
                  </a:moveTo>
                  <a:cubicBezTo>
                    <a:pt x="257" y="1"/>
                    <a:pt x="250" y="1"/>
                    <a:pt x="243" y="2"/>
                  </a:cubicBezTo>
                  <a:cubicBezTo>
                    <a:pt x="115" y="13"/>
                    <a:pt x="0" y="259"/>
                    <a:pt x="154" y="306"/>
                  </a:cubicBezTo>
                  <a:cubicBezTo>
                    <a:pt x="161" y="307"/>
                    <a:pt x="169" y="308"/>
                    <a:pt x="176" y="308"/>
                  </a:cubicBezTo>
                  <a:cubicBezTo>
                    <a:pt x="197" y="308"/>
                    <a:pt x="218" y="301"/>
                    <a:pt x="236" y="288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651850" y="347652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3" y="1"/>
                  </a:moveTo>
                  <a:cubicBezTo>
                    <a:pt x="257" y="1"/>
                    <a:pt x="251" y="1"/>
                    <a:pt x="244" y="1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7"/>
                    <a:pt x="170" y="308"/>
                    <a:pt x="178" y="308"/>
                  </a:cubicBezTo>
                  <a:cubicBezTo>
                    <a:pt x="199" y="308"/>
                    <a:pt x="221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668200" y="34779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0" y="1"/>
                    <a:pt x="244" y="2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8"/>
                    <a:pt x="170" y="310"/>
                    <a:pt x="178" y="310"/>
                  </a:cubicBezTo>
                  <a:cubicBezTo>
                    <a:pt x="199" y="310"/>
                    <a:pt x="218" y="301"/>
                    <a:pt x="236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6"/>
          <p:cNvGrpSpPr/>
          <p:nvPr/>
        </p:nvGrpSpPr>
        <p:grpSpPr>
          <a:xfrm rot="-2700000" flipH="1">
            <a:off x="8732437" y="3055856"/>
            <a:ext cx="1221018" cy="2190156"/>
            <a:chOff x="1638100" y="3334000"/>
            <a:chExt cx="56475" cy="101300"/>
          </a:xfrm>
        </p:grpSpPr>
        <p:sp>
          <p:nvSpPr>
            <p:cNvPr id="178" name="Google Shape;178;p6"/>
            <p:cNvSpPr/>
            <p:nvPr/>
          </p:nvSpPr>
          <p:spPr>
            <a:xfrm>
              <a:off x="1638100" y="3378750"/>
              <a:ext cx="27100" cy="12075"/>
            </a:xfrm>
            <a:custGeom>
              <a:avLst/>
              <a:gdLst/>
              <a:ahLst/>
              <a:cxnLst/>
              <a:rect l="l" t="t" r="r" b="b"/>
              <a:pathLst>
                <a:path w="1084" h="483" extrusionOk="0">
                  <a:moveTo>
                    <a:pt x="277" y="0"/>
                  </a:moveTo>
                  <a:cubicBezTo>
                    <a:pt x="179" y="0"/>
                    <a:pt x="83" y="23"/>
                    <a:pt x="1" y="76"/>
                  </a:cubicBezTo>
                  <a:cubicBezTo>
                    <a:pt x="51" y="143"/>
                    <a:pt x="111" y="204"/>
                    <a:pt x="183" y="254"/>
                  </a:cubicBezTo>
                  <a:cubicBezTo>
                    <a:pt x="308" y="351"/>
                    <a:pt x="458" y="408"/>
                    <a:pt x="612" y="440"/>
                  </a:cubicBezTo>
                  <a:cubicBezTo>
                    <a:pt x="769" y="472"/>
                    <a:pt x="926" y="483"/>
                    <a:pt x="1083" y="483"/>
                  </a:cubicBezTo>
                  <a:cubicBezTo>
                    <a:pt x="997" y="376"/>
                    <a:pt x="904" y="268"/>
                    <a:pt x="794" y="186"/>
                  </a:cubicBezTo>
                  <a:cubicBezTo>
                    <a:pt x="683" y="104"/>
                    <a:pt x="554" y="43"/>
                    <a:pt x="419" y="15"/>
                  </a:cubicBezTo>
                  <a:cubicBezTo>
                    <a:pt x="372" y="6"/>
                    <a:pt x="325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670250" y="3350800"/>
              <a:ext cx="12800" cy="24850"/>
            </a:xfrm>
            <a:custGeom>
              <a:avLst/>
              <a:gdLst/>
              <a:ahLst/>
              <a:cxnLst/>
              <a:rect l="l" t="t" r="r" b="b"/>
              <a:pathLst>
                <a:path w="512" h="994" extrusionOk="0">
                  <a:moveTo>
                    <a:pt x="512" y="0"/>
                  </a:moveTo>
                  <a:cubicBezTo>
                    <a:pt x="244" y="158"/>
                    <a:pt x="54" y="443"/>
                    <a:pt x="15" y="751"/>
                  </a:cubicBezTo>
                  <a:cubicBezTo>
                    <a:pt x="1" y="833"/>
                    <a:pt x="1" y="918"/>
                    <a:pt x="26" y="993"/>
                  </a:cubicBezTo>
                  <a:cubicBezTo>
                    <a:pt x="251" y="879"/>
                    <a:pt x="404" y="661"/>
                    <a:pt x="462" y="415"/>
                  </a:cubicBezTo>
                  <a:cubicBezTo>
                    <a:pt x="494" y="275"/>
                    <a:pt x="504" y="14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669000" y="3356500"/>
              <a:ext cx="9150" cy="35325"/>
            </a:xfrm>
            <a:custGeom>
              <a:avLst/>
              <a:gdLst/>
              <a:ahLst/>
              <a:cxnLst/>
              <a:rect l="l" t="t" r="r" b="b"/>
              <a:pathLst>
                <a:path w="366" h="1413" fill="none" extrusionOk="0">
                  <a:moveTo>
                    <a:pt x="29" y="1412"/>
                  </a:moveTo>
                  <a:cubicBezTo>
                    <a:pt x="1" y="923"/>
                    <a:pt x="119" y="426"/>
                    <a:pt x="36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649525" y="3382325"/>
              <a:ext cx="21750" cy="13875"/>
            </a:xfrm>
            <a:custGeom>
              <a:avLst/>
              <a:gdLst/>
              <a:ahLst/>
              <a:cxnLst/>
              <a:rect l="l" t="t" r="r" b="b"/>
              <a:pathLst>
                <a:path w="870" h="555" fill="none" extrusionOk="0">
                  <a:moveTo>
                    <a:pt x="1" y="0"/>
                  </a:moveTo>
                  <a:cubicBezTo>
                    <a:pt x="312" y="150"/>
                    <a:pt x="630" y="304"/>
                    <a:pt x="869" y="55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680175" y="3381075"/>
              <a:ext cx="13675" cy="27700"/>
            </a:xfrm>
            <a:custGeom>
              <a:avLst/>
              <a:gdLst/>
              <a:ahLst/>
              <a:cxnLst/>
              <a:rect l="l" t="t" r="r" b="b"/>
              <a:pathLst>
                <a:path w="547" h="1108" extrusionOk="0">
                  <a:moveTo>
                    <a:pt x="547" y="0"/>
                  </a:moveTo>
                  <a:cubicBezTo>
                    <a:pt x="379" y="133"/>
                    <a:pt x="222" y="290"/>
                    <a:pt x="125" y="483"/>
                  </a:cubicBezTo>
                  <a:cubicBezTo>
                    <a:pt x="29" y="676"/>
                    <a:pt x="0" y="908"/>
                    <a:pt x="82" y="1108"/>
                  </a:cubicBezTo>
                  <a:cubicBezTo>
                    <a:pt x="158" y="1061"/>
                    <a:pt x="225" y="1001"/>
                    <a:pt x="272" y="926"/>
                  </a:cubicBezTo>
                  <a:cubicBezTo>
                    <a:pt x="311" y="865"/>
                    <a:pt x="343" y="801"/>
                    <a:pt x="368" y="733"/>
                  </a:cubicBezTo>
                  <a:cubicBezTo>
                    <a:pt x="461" y="501"/>
                    <a:pt x="493" y="247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681075" y="3391425"/>
              <a:ext cx="6275" cy="30925"/>
            </a:xfrm>
            <a:custGeom>
              <a:avLst/>
              <a:gdLst/>
              <a:ahLst/>
              <a:cxnLst/>
              <a:rect l="l" t="t" r="r" b="b"/>
              <a:pathLst>
                <a:path w="251" h="1237" fill="none" extrusionOk="0">
                  <a:moveTo>
                    <a:pt x="93" y="1237"/>
                  </a:moveTo>
                  <a:cubicBezTo>
                    <a:pt x="0" y="823"/>
                    <a:pt x="57" y="376"/>
                    <a:pt x="25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650350" y="3401250"/>
              <a:ext cx="36175" cy="26650"/>
            </a:xfrm>
            <a:custGeom>
              <a:avLst/>
              <a:gdLst/>
              <a:ahLst/>
              <a:cxnLst/>
              <a:rect l="l" t="t" r="r" b="b"/>
              <a:pathLst>
                <a:path w="1447" h="1066" fill="none" extrusionOk="0">
                  <a:moveTo>
                    <a:pt x="0" y="1"/>
                  </a:moveTo>
                  <a:cubicBezTo>
                    <a:pt x="404" y="419"/>
                    <a:pt x="922" y="812"/>
                    <a:pt x="1447" y="106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646325" y="3408050"/>
              <a:ext cx="14750" cy="3325"/>
            </a:xfrm>
            <a:custGeom>
              <a:avLst/>
              <a:gdLst/>
              <a:ahLst/>
              <a:cxnLst/>
              <a:rect l="l" t="t" r="r" b="b"/>
              <a:pathLst>
                <a:path w="590" h="133" fill="none" extrusionOk="0">
                  <a:moveTo>
                    <a:pt x="0" y="0"/>
                  </a:moveTo>
                  <a:cubicBezTo>
                    <a:pt x="186" y="79"/>
                    <a:pt x="386" y="122"/>
                    <a:pt x="590" y="133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658300" y="3399300"/>
              <a:ext cx="7325" cy="15650"/>
            </a:xfrm>
            <a:custGeom>
              <a:avLst/>
              <a:gdLst/>
              <a:ahLst/>
              <a:cxnLst/>
              <a:rect l="l" t="t" r="r" b="b"/>
              <a:pathLst>
                <a:path w="293" h="626" fill="none" extrusionOk="0">
                  <a:moveTo>
                    <a:pt x="0" y="0"/>
                  </a:moveTo>
                  <a:cubicBezTo>
                    <a:pt x="118" y="197"/>
                    <a:pt x="218" y="407"/>
                    <a:pt x="293" y="62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656950" y="3421825"/>
              <a:ext cx="16725" cy="5900"/>
            </a:xfrm>
            <a:custGeom>
              <a:avLst/>
              <a:gdLst/>
              <a:ahLst/>
              <a:cxnLst/>
              <a:rect l="l" t="t" r="r" b="b"/>
              <a:pathLst>
                <a:path w="669" h="236" extrusionOk="0">
                  <a:moveTo>
                    <a:pt x="368" y="1"/>
                  </a:moveTo>
                  <a:cubicBezTo>
                    <a:pt x="233" y="1"/>
                    <a:pt x="103" y="56"/>
                    <a:pt x="0" y="146"/>
                  </a:cubicBezTo>
                  <a:cubicBezTo>
                    <a:pt x="95" y="204"/>
                    <a:pt x="207" y="236"/>
                    <a:pt x="318" y="236"/>
                  </a:cubicBezTo>
                  <a:cubicBezTo>
                    <a:pt x="324" y="236"/>
                    <a:pt x="330" y="235"/>
                    <a:pt x="336" y="235"/>
                  </a:cubicBezTo>
                  <a:cubicBezTo>
                    <a:pt x="454" y="232"/>
                    <a:pt x="568" y="196"/>
                    <a:pt x="669" y="128"/>
                  </a:cubicBezTo>
                  <a:cubicBezTo>
                    <a:pt x="611" y="67"/>
                    <a:pt x="526" y="17"/>
                    <a:pt x="443" y="7"/>
                  </a:cubicBezTo>
                  <a:cubicBezTo>
                    <a:pt x="418" y="3"/>
                    <a:pt x="393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669800" y="3407875"/>
              <a:ext cx="6550" cy="11550"/>
            </a:xfrm>
            <a:custGeom>
              <a:avLst/>
              <a:gdLst/>
              <a:ahLst/>
              <a:cxnLst/>
              <a:rect l="l" t="t" r="r" b="b"/>
              <a:pathLst>
                <a:path w="262" h="462" extrusionOk="0">
                  <a:moveTo>
                    <a:pt x="1" y="0"/>
                  </a:moveTo>
                  <a:cubicBezTo>
                    <a:pt x="1" y="93"/>
                    <a:pt x="15" y="190"/>
                    <a:pt x="58" y="275"/>
                  </a:cubicBezTo>
                  <a:cubicBezTo>
                    <a:pt x="97" y="357"/>
                    <a:pt x="169" y="432"/>
                    <a:pt x="258" y="461"/>
                  </a:cubicBezTo>
                  <a:cubicBezTo>
                    <a:pt x="262" y="340"/>
                    <a:pt x="230" y="200"/>
                    <a:pt x="158" y="104"/>
                  </a:cubicBezTo>
                  <a:cubicBezTo>
                    <a:pt x="119" y="50"/>
                    <a:pt x="65" y="11"/>
                    <a:pt x="1" y="0"/>
                  </a:cubicBezTo>
                  <a:close/>
                </a:path>
              </a:pathLst>
            </a:custGeom>
            <a:solidFill>
              <a:srgbClr val="5D9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672300" y="3412500"/>
              <a:ext cx="7800" cy="12000"/>
            </a:xfrm>
            <a:custGeom>
              <a:avLst/>
              <a:gdLst/>
              <a:ahLst/>
              <a:cxnLst/>
              <a:rect l="l" t="t" r="r" b="b"/>
              <a:pathLst>
                <a:path w="312" h="480" fill="none" extrusionOk="0">
                  <a:moveTo>
                    <a:pt x="1" y="1"/>
                  </a:moveTo>
                  <a:cubicBezTo>
                    <a:pt x="94" y="169"/>
                    <a:pt x="190" y="333"/>
                    <a:pt x="312" y="48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667675" y="3424650"/>
              <a:ext cx="12525" cy="575"/>
            </a:xfrm>
            <a:custGeom>
              <a:avLst/>
              <a:gdLst/>
              <a:ahLst/>
              <a:cxnLst/>
              <a:rect l="l" t="t" r="r" b="b"/>
              <a:pathLst>
                <a:path w="501" h="23" fill="none" extrusionOk="0">
                  <a:moveTo>
                    <a:pt x="0" y="8"/>
                  </a:moveTo>
                  <a:cubicBezTo>
                    <a:pt x="168" y="22"/>
                    <a:pt x="332" y="19"/>
                    <a:pt x="50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654900" y="3394975"/>
              <a:ext cx="6975" cy="6500"/>
            </a:xfrm>
            <a:custGeom>
              <a:avLst/>
              <a:gdLst/>
              <a:ahLst/>
              <a:cxnLst/>
              <a:rect l="l" t="t" r="r" b="b"/>
              <a:pathLst>
                <a:path w="279" h="260" extrusionOk="0">
                  <a:moveTo>
                    <a:pt x="145" y="0"/>
                  </a:moveTo>
                  <a:cubicBezTo>
                    <a:pt x="139" y="0"/>
                    <a:pt x="132" y="1"/>
                    <a:pt x="125" y="2"/>
                  </a:cubicBezTo>
                  <a:cubicBezTo>
                    <a:pt x="54" y="9"/>
                    <a:pt x="0" y="73"/>
                    <a:pt x="7" y="145"/>
                  </a:cubicBezTo>
                  <a:cubicBezTo>
                    <a:pt x="17" y="212"/>
                    <a:pt x="74" y="260"/>
                    <a:pt x="140" y="260"/>
                  </a:cubicBezTo>
                  <a:cubicBezTo>
                    <a:pt x="145" y="260"/>
                    <a:pt x="149" y="259"/>
                    <a:pt x="154" y="259"/>
                  </a:cubicBezTo>
                  <a:cubicBezTo>
                    <a:pt x="229" y="248"/>
                    <a:pt x="279" y="184"/>
                    <a:pt x="272" y="112"/>
                  </a:cubicBezTo>
                  <a:cubicBezTo>
                    <a:pt x="265" y="48"/>
                    <a:pt x="212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658475" y="3395475"/>
              <a:ext cx="2425" cy="3050"/>
            </a:xfrm>
            <a:custGeom>
              <a:avLst/>
              <a:gdLst/>
              <a:ahLst/>
              <a:cxnLst/>
              <a:rect l="l" t="t" r="r" b="b"/>
              <a:pathLst>
                <a:path w="97" h="122" extrusionOk="0">
                  <a:moveTo>
                    <a:pt x="19" y="1"/>
                  </a:moveTo>
                  <a:cubicBezTo>
                    <a:pt x="9" y="1"/>
                    <a:pt x="2" y="8"/>
                    <a:pt x="0" y="28"/>
                  </a:cubicBezTo>
                  <a:cubicBezTo>
                    <a:pt x="0" y="64"/>
                    <a:pt x="22" y="100"/>
                    <a:pt x="50" y="117"/>
                  </a:cubicBezTo>
                  <a:cubicBezTo>
                    <a:pt x="57" y="119"/>
                    <a:pt x="65" y="121"/>
                    <a:pt x="73" y="121"/>
                  </a:cubicBezTo>
                  <a:cubicBezTo>
                    <a:pt x="80" y="121"/>
                    <a:pt x="86" y="119"/>
                    <a:pt x="89" y="114"/>
                  </a:cubicBezTo>
                  <a:cubicBezTo>
                    <a:pt x="93" y="110"/>
                    <a:pt x="93" y="107"/>
                    <a:pt x="93" y="103"/>
                  </a:cubicBezTo>
                  <a:cubicBezTo>
                    <a:pt x="97" y="78"/>
                    <a:pt x="82" y="53"/>
                    <a:pt x="64" y="32"/>
                  </a:cubicBezTo>
                  <a:cubicBezTo>
                    <a:pt x="54" y="17"/>
                    <a:pt x="34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645250" y="3395975"/>
              <a:ext cx="7000" cy="6500"/>
            </a:xfrm>
            <a:custGeom>
              <a:avLst/>
              <a:gdLst/>
              <a:ahLst/>
              <a:cxnLst/>
              <a:rect l="l" t="t" r="r" b="b"/>
              <a:pathLst>
                <a:path w="280" h="260" extrusionOk="0">
                  <a:moveTo>
                    <a:pt x="140" y="0"/>
                  </a:moveTo>
                  <a:cubicBezTo>
                    <a:pt x="135" y="0"/>
                    <a:pt x="130" y="1"/>
                    <a:pt x="125" y="1"/>
                  </a:cubicBezTo>
                  <a:cubicBezTo>
                    <a:pt x="54" y="12"/>
                    <a:pt x="0" y="76"/>
                    <a:pt x="8" y="148"/>
                  </a:cubicBezTo>
                  <a:cubicBezTo>
                    <a:pt x="17" y="212"/>
                    <a:pt x="71" y="260"/>
                    <a:pt x="135" y="260"/>
                  </a:cubicBezTo>
                  <a:cubicBezTo>
                    <a:pt x="141" y="260"/>
                    <a:pt x="148" y="259"/>
                    <a:pt x="154" y="258"/>
                  </a:cubicBezTo>
                  <a:cubicBezTo>
                    <a:pt x="229" y="251"/>
                    <a:pt x="279" y="183"/>
                    <a:pt x="272" y="115"/>
                  </a:cubicBezTo>
                  <a:cubicBezTo>
                    <a:pt x="265" y="48"/>
                    <a:pt x="208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648825" y="3396475"/>
              <a:ext cx="2425" cy="310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18" y="1"/>
                  </a:moveTo>
                  <a:cubicBezTo>
                    <a:pt x="8" y="1"/>
                    <a:pt x="0" y="9"/>
                    <a:pt x="0" y="31"/>
                  </a:cubicBezTo>
                  <a:cubicBezTo>
                    <a:pt x="0" y="67"/>
                    <a:pt x="22" y="99"/>
                    <a:pt x="50" y="117"/>
                  </a:cubicBezTo>
                  <a:cubicBezTo>
                    <a:pt x="58" y="121"/>
                    <a:pt x="67" y="124"/>
                    <a:pt x="75" y="124"/>
                  </a:cubicBezTo>
                  <a:cubicBezTo>
                    <a:pt x="81" y="124"/>
                    <a:pt x="86" y="122"/>
                    <a:pt x="90" y="117"/>
                  </a:cubicBezTo>
                  <a:cubicBezTo>
                    <a:pt x="90" y="113"/>
                    <a:pt x="93" y="110"/>
                    <a:pt x="93" y="106"/>
                  </a:cubicBezTo>
                  <a:cubicBezTo>
                    <a:pt x="97" y="77"/>
                    <a:pt x="83" y="52"/>
                    <a:pt x="65" y="31"/>
                  </a:cubicBezTo>
                  <a:cubicBezTo>
                    <a:pt x="52" y="16"/>
                    <a:pt x="32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643275" y="3405650"/>
              <a:ext cx="7275" cy="6600"/>
            </a:xfrm>
            <a:custGeom>
              <a:avLst/>
              <a:gdLst/>
              <a:ahLst/>
              <a:cxnLst/>
              <a:rect l="l" t="t" r="r" b="b"/>
              <a:pathLst>
                <a:path w="291" h="264" extrusionOk="0">
                  <a:moveTo>
                    <a:pt x="152" y="0"/>
                  </a:moveTo>
                  <a:cubicBezTo>
                    <a:pt x="120" y="0"/>
                    <a:pt x="87" y="12"/>
                    <a:pt x="62" y="36"/>
                  </a:cubicBezTo>
                  <a:cubicBezTo>
                    <a:pt x="8" y="82"/>
                    <a:pt x="1" y="164"/>
                    <a:pt x="47" y="218"/>
                  </a:cubicBezTo>
                  <a:cubicBezTo>
                    <a:pt x="70" y="248"/>
                    <a:pt x="105" y="264"/>
                    <a:pt x="141" y="264"/>
                  </a:cubicBezTo>
                  <a:cubicBezTo>
                    <a:pt x="172" y="264"/>
                    <a:pt x="204" y="252"/>
                    <a:pt x="229" y="229"/>
                  </a:cubicBezTo>
                  <a:cubicBezTo>
                    <a:pt x="283" y="182"/>
                    <a:pt x="290" y="100"/>
                    <a:pt x="244" y="43"/>
                  </a:cubicBezTo>
                  <a:cubicBezTo>
                    <a:pt x="221" y="15"/>
                    <a:pt x="187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645375" y="3406250"/>
              <a:ext cx="3550" cy="2100"/>
            </a:xfrm>
            <a:custGeom>
              <a:avLst/>
              <a:gdLst/>
              <a:ahLst/>
              <a:cxnLst/>
              <a:rect l="l" t="t" r="r" b="b"/>
              <a:pathLst>
                <a:path w="142" h="84" extrusionOk="0">
                  <a:moveTo>
                    <a:pt x="44" y="1"/>
                  </a:moveTo>
                  <a:cubicBezTo>
                    <a:pt x="19" y="1"/>
                    <a:pt x="0" y="10"/>
                    <a:pt x="20" y="40"/>
                  </a:cubicBezTo>
                  <a:cubicBezTo>
                    <a:pt x="37" y="66"/>
                    <a:pt x="71" y="83"/>
                    <a:pt x="101" y="83"/>
                  </a:cubicBezTo>
                  <a:cubicBezTo>
                    <a:pt x="104" y="83"/>
                    <a:pt x="107" y="83"/>
                    <a:pt x="110" y="83"/>
                  </a:cubicBezTo>
                  <a:cubicBezTo>
                    <a:pt x="124" y="83"/>
                    <a:pt x="138" y="76"/>
                    <a:pt x="142" y="62"/>
                  </a:cubicBezTo>
                  <a:cubicBezTo>
                    <a:pt x="142" y="58"/>
                    <a:pt x="138" y="54"/>
                    <a:pt x="138" y="51"/>
                  </a:cubicBezTo>
                  <a:cubicBezTo>
                    <a:pt x="128" y="26"/>
                    <a:pt x="99" y="12"/>
                    <a:pt x="74" y="4"/>
                  </a:cubicBezTo>
                  <a:cubicBezTo>
                    <a:pt x="65" y="2"/>
                    <a:pt x="54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676425" y="3369275"/>
              <a:ext cx="7875" cy="42825"/>
            </a:xfrm>
            <a:custGeom>
              <a:avLst/>
              <a:gdLst/>
              <a:ahLst/>
              <a:cxnLst/>
              <a:rect l="l" t="t" r="r" b="b"/>
              <a:pathLst>
                <a:path w="315" h="1713" fill="none" extrusionOk="0">
                  <a:moveTo>
                    <a:pt x="68" y="1712"/>
                  </a:moveTo>
                  <a:cubicBezTo>
                    <a:pt x="0" y="1133"/>
                    <a:pt x="86" y="537"/>
                    <a:pt x="31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678375" y="3378475"/>
              <a:ext cx="13350" cy="12525"/>
            </a:xfrm>
            <a:custGeom>
              <a:avLst/>
              <a:gdLst/>
              <a:ahLst/>
              <a:cxnLst/>
              <a:rect l="l" t="t" r="r" b="b"/>
              <a:pathLst>
                <a:path w="534" h="501" fill="none" extrusionOk="0">
                  <a:moveTo>
                    <a:pt x="1" y="501"/>
                  </a:moveTo>
                  <a:cubicBezTo>
                    <a:pt x="158" y="315"/>
                    <a:pt x="337" y="147"/>
                    <a:pt x="533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674275" y="3382600"/>
              <a:ext cx="3425" cy="13775"/>
            </a:xfrm>
            <a:custGeom>
              <a:avLst/>
              <a:gdLst/>
              <a:ahLst/>
              <a:cxnLst/>
              <a:rect l="l" t="t" r="r" b="b"/>
              <a:pathLst>
                <a:path w="137" h="551" fill="none" extrusionOk="0">
                  <a:moveTo>
                    <a:pt x="1" y="0"/>
                  </a:moveTo>
                  <a:cubicBezTo>
                    <a:pt x="33" y="186"/>
                    <a:pt x="79" y="372"/>
                    <a:pt x="136" y="55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670525" y="33778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6" y="1"/>
                  </a:moveTo>
                  <a:cubicBezTo>
                    <a:pt x="58" y="4"/>
                    <a:pt x="0" y="62"/>
                    <a:pt x="4" y="133"/>
                  </a:cubicBezTo>
                  <a:cubicBezTo>
                    <a:pt x="4" y="199"/>
                    <a:pt x="58" y="255"/>
                    <a:pt x="126" y="255"/>
                  </a:cubicBezTo>
                  <a:cubicBezTo>
                    <a:pt x="128" y="255"/>
                    <a:pt x="131" y="255"/>
                    <a:pt x="133" y="254"/>
                  </a:cubicBezTo>
                  <a:cubicBezTo>
                    <a:pt x="204" y="254"/>
                    <a:pt x="258" y="197"/>
                    <a:pt x="258" y="126"/>
                  </a:cubicBezTo>
                  <a:cubicBezTo>
                    <a:pt x="254" y="54"/>
                    <a:pt x="19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673925" y="3378450"/>
              <a:ext cx="2250" cy="3150"/>
            </a:xfrm>
            <a:custGeom>
              <a:avLst/>
              <a:gdLst/>
              <a:ahLst/>
              <a:cxnLst/>
              <a:rect l="l" t="t" r="r" b="b"/>
              <a:pathLst>
                <a:path w="90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63"/>
                    <a:pt x="18" y="98"/>
                    <a:pt x="43" y="116"/>
                  </a:cubicBezTo>
                  <a:cubicBezTo>
                    <a:pt x="50" y="121"/>
                    <a:pt x="60" y="125"/>
                    <a:pt x="67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2" y="116"/>
                    <a:pt x="82" y="113"/>
                    <a:pt x="86" y="109"/>
                  </a:cubicBezTo>
                  <a:cubicBezTo>
                    <a:pt x="90" y="84"/>
                    <a:pt x="79" y="59"/>
                    <a:pt x="65" y="34"/>
                  </a:cubicBezTo>
                  <a:cubicBezTo>
                    <a:pt x="54" y="19"/>
                    <a:pt x="34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680000" y="3367350"/>
              <a:ext cx="6975" cy="6400"/>
            </a:xfrm>
            <a:custGeom>
              <a:avLst/>
              <a:gdLst/>
              <a:ahLst/>
              <a:cxnLst/>
              <a:rect l="l" t="t" r="r" b="b"/>
              <a:pathLst>
                <a:path w="279" h="256" extrusionOk="0">
                  <a:moveTo>
                    <a:pt x="139" y="0"/>
                  </a:moveTo>
                  <a:cubicBezTo>
                    <a:pt x="131" y="0"/>
                    <a:pt x="123" y="1"/>
                    <a:pt x="114" y="3"/>
                  </a:cubicBezTo>
                  <a:cubicBezTo>
                    <a:pt x="47" y="17"/>
                    <a:pt x="0" y="85"/>
                    <a:pt x="14" y="153"/>
                  </a:cubicBezTo>
                  <a:cubicBezTo>
                    <a:pt x="27" y="212"/>
                    <a:pt x="81" y="255"/>
                    <a:pt x="140" y="255"/>
                  </a:cubicBezTo>
                  <a:cubicBezTo>
                    <a:pt x="148" y="255"/>
                    <a:pt x="156" y="255"/>
                    <a:pt x="165" y="253"/>
                  </a:cubicBezTo>
                  <a:cubicBezTo>
                    <a:pt x="232" y="239"/>
                    <a:pt x="279" y="171"/>
                    <a:pt x="265" y="103"/>
                  </a:cubicBezTo>
                  <a:cubicBezTo>
                    <a:pt x="252" y="43"/>
                    <a:pt x="198" y="0"/>
                    <a:pt x="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683925" y="3368275"/>
              <a:ext cx="2350" cy="3125"/>
            </a:xfrm>
            <a:custGeom>
              <a:avLst/>
              <a:gdLst/>
              <a:ahLst/>
              <a:cxnLst/>
              <a:rect l="l" t="t" r="r" b="b"/>
              <a:pathLst>
                <a:path w="94" h="125" extrusionOk="0">
                  <a:moveTo>
                    <a:pt x="21" y="0"/>
                  </a:moveTo>
                  <a:cubicBezTo>
                    <a:pt x="12" y="0"/>
                    <a:pt x="5" y="7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0"/>
                    <a:pt x="60" y="125"/>
                    <a:pt x="68" y="125"/>
                  </a:cubicBezTo>
                  <a:cubicBezTo>
                    <a:pt x="72" y="125"/>
                    <a:pt x="76" y="123"/>
                    <a:pt x="79" y="119"/>
                  </a:cubicBezTo>
                  <a:cubicBezTo>
                    <a:pt x="83" y="116"/>
                    <a:pt x="83" y="112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8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687575" y="3374300"/>
              <a:ext cx="7000" cy="6425"/>
            </a:xfrm>
            <a:custGeom>
              <a:avLst/>
              <a:gdLst/>
              <a:ahLst/>
              <a:cxnLst/>
              <a:rect l="l" t="t" r="r" b="b"/>
              <a:pathLst>
                <a:path w="280" h="257" extrusionOk="0">
                  <a:moveTo>
                    <a:pt x="140" y="1"/>
                  </a:moveTo>
                  <a:cubicBezTo>
                    <a:pt x="132" y="1"/>
                    <a:pt x="123" y="2"/>
                    <a:pt x="115" y="3"/>
                  </a:cubicBezTo>
                  <a:cubicBezTo>
                    <a:pt x="47" y="18"/>
                    <a:pt x="1" y="86"/>
                    <a:pt x="15" y="154"/>
                  </a:cubicBezTo>
                  <a:cubicBezTo>
                    <a:pt x="28" y="216"/>
                    <a:pt x="81" y="256"/>
                    <a:pt x="139" y="256"/>
                  </a:cubicBezTo>
                  <a:cubicBezTo>
                    <a:pt x="148" y="256"/>
                    <a:pt x="156" y="255"/>
                    <a:pt x="165" y="254"/>
                  </a:cubicBezTo>
                  <a:cubicBezTo>
                    <a:pt x="233" y="239"/>
                    <a:pt x="279" y="171"/>
                    <a:pt x="265" y="104"/>
                  </a:cubicBezTo>
                  <a:cubicBezTo>
                    <a:pt x="253" y="44"/>
                    <a:pt x="19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691425" y="3375325"/>
              <a:ext cx="2350" cy="3150"/>
            </a:xfrm>
            <a:custGeom>
              <a:avLst/>
              <a:gdLst/>
              <a:ahLst/>
              <a:cxnLst/>
              <a:rect l="l" t="t" r="r" b="b"/>
              <a:pathLst>
                <a:path w="94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1"/>
                    <a:pt x="60" y="125"/>
                    <a:pt x="68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3" y="116"/>
                    <a:pt x="83" y="113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9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644275" y="3355000"/>
              <a:ext cx="21450" cy="24500"/>
            </a:xfrm>
            <a:custGeom>
              <a:avLst/>
              <a:gdLst/>
              <a:ahLst/>
              <a:cxnLst/>
              <a:rect l="l" t="t" r="r" b="b"/>
              <a:pathLst>
                <a:path w="858" h="980" fill="none" extrusionOk="0">
                  <a:moveTo>
                    <a:pt x="0" y="0"/>
                  </a:moveTo>
                  <a:cubicBezTo>
                    <a:pt x="236" y="368"/>
                    <a:pt x="525" y="700"/>
                    <a:pt x="858" y="979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654100" y="3357575"/>
              <a:ext cx="3050" cy="13775"/>
            </a:xfrm>
            <a:custGeom>
              <a:avLst/>
              <a:gdLst/>
              <a:ahLst/>
              <a:cxnLst/>
              <a:rect l="l" t="t" r="r" b="b"/>
              <a:pathLst>
                <a:path w="122" h="551" fill="none" extrusionOk="0">
                  <a:moveTo>
                    <a:pt x="122" y="551"/>
                  </a:moveTo>
                  <a:cubicBezTo>
                    <a:pt x="61" y="372"/>
                    <a:pt x="18" y="1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645875" y="3369275"/>
              <a:ext cx="13425" cy="4600"/>
            </a:xfrm>
            <a:custGeom>
              <a:avLst/>
              <a:gdLst/>
              <a:ahLst/>
              <a:cxnLst/>
              <a:rect l="l" t="t" r="r" b="b"/>
              <a:pathLst>
                <a:path w="537" h="184" fill="none" extrusionOk="0">
                  <a:moveTo>
                    <a:pt x="0" y="1"/>
                  </a:moveTo>
                  <a:cubicBezTo>
                    <a:pt x="86" y="47"/>
                    <a:pt x="172" y="94"/>
                    <a:pt x="261" y="129"/>
                  </a:cubicBezTo>
                  <a:cubicBezTo>
                    <a:pt x="354" y="165"/>
                    <a:pt x="440" y="183"/>
                    <a:pt x="536" y="176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649900" y="33536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32" y="0"/>
                  </a:moveTo>
                  <a:cubicBezTo>
                    <a:pt x="130" y="0"/>
                    <a:pt x="127" y="1"/>
                    <a:pt x="125" y="1"/>
                  </a:cubicBezTo>
                  <a:cubicBezTo>
                    <a:pt x="57" y="1"/>
                    <a:pt x="0" y="58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4" y="251"/>
                    <a:pt x="257" y="194"/>
                    <a:pt x="257" y="122"/>
                  </a:cubicBezTo>
                  <a:cubicBezTo>
                    <a:pt x="254" y="56"/>
                    <a:pt x="200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653275" y="3354175"/>
              <a:ext cx="2275" cy="3150"/>
            </a:xfrm>
            <a:custGeom>
              <a:avLst/>
              <a:gdLst/>
              <a:ahLst/>
              <a:cxnLst/>
              <a:rect l="l" t="t" r="r" b="b"/>
              <a:pathLst>
                <a:path w="91" h="126" extrusionOk="0">
                  <a:moveTo>
                    <a:pt x="22" y="1"/>
                  </a:moveTo>
                  <a:cubicBezTo>
                    <a:pt x="13" y="1"/>
                    <a:pt x="6" y="9"/>
                    <a:pt x="5" y="30"/>
                  </a:cubicBezTo>
                  <a:cubicBezTo>
                    <a:pt x="1" y="62"/>
                    <a:pt x="19" y="98"/>
                    <a:pt x="44" y="119"/>
                  </a:cubicBezTo>
                  <a:cubicBezTo>
                    <a:pt x="50" y="123"/>
                    <a:pt x="58" y="126"/>
                    <a:pt x="65" y="126"/>
                  </a:cubicBezTo>
                  <a:cubicBezTo>
                    <a:pt x="71" y="126"/>
                    <a:pt x="76" y="124"/>
                    <a:pt x="80" y="119"/>
                  </a:cubicBezTo>
                  <a:cubicBezTo>
                    <a:pt x="83" y="119"/>
                    <a:pt x="83" y="115"/>
                    <a:pt x="87" y="108"/>
                  </a:cubicBezTo>
                  <a:cubicBezTo>
                    <a:pt x="90" y="83"/>
                    <a:pt x="80" y="58"/>
                    <a:pt x="65" y="37"/>
                  </a:cubicBezTo>
                  <a:cubicBezTo>
                    <a:pt x="54" y="19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640775" y="3350425"/>
              <a:ext cx="7350" cy="6575"/>
            </a:xfrm>
            <a:custGeom>
              <a:avLst/>
              <a:gdLst/>
              <a:ahLst/>
              <a:cxnLst/>
              <a:rect l="l" t="t" r="r" b="b"/>
              <a:pathLst>
                <a:path w="294" h="263" extrusionOk="0">
                  <a:moveTo>
                    <a:pt x="151" y="1"/>
                  </a:moveTo>
                  <a:cubicBezTo>
                    <a:pt x="141" y="1"/>
                    <a:pt x="130" y="2"/>
                    <a:pt x="119" y="5"/>
                  </a:cubicBezTo>
                  <a:cubicBezTo>
                    <a:pt x="47" y="22"/>
                    <a:pt x="1" y="94"/>
                    <a:pt x="15" y="162"/>
                  </a:cubicBezTo>
                  <a:cubicBezTo>
                    <a:pt x="27" y="222"/>
                    <a:pt x="80" y="262"/>
                    <a:pt x="142" y="262"/>
                  </a:cubicBezTo>
                  <a:cubicBezTo>
                    <a:pt x="153" y="262"/>
                    <a:pt x="164" y="261"/>
                    <a:pt x="176" y="258"/>
                  </a:cubicBezTo>
                  <a:cubicBezTo>
                    <a:pt x="247" y="240"/>
                    <a:pt x="294" y="169"/>
                    <a:pt x="276" y="101"/>
                  </a:cubicBezTo>
                  <a:cubicBezTo>
                    <a:pt x="264" y="41"/>
                    <a:pt x="21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644225" y="3350950"/>
              <a:ext cx="2650" cy="2900"/>
            </a:xfrm>
            <a:custGeom>
              <a:avLst/>
              <a:gdLst/>
              <a:ahLst/>
              <a:cxnLst/>
              <a:rect l="l" t="t" r="r" b="b"/>
              <a:pathLst>
                <a:path w="106" h="116" extrusionOk="0">
                  <a:moveTo>
                    <a:pt x="22" y="0"/>
                  </a:moveTo>
                  <a:cubicBezTo>
                    <a:pt x="9" y="0"/>
                    <a:pt x="1" y="9"/>
                    <a:pt x="2" y="34"/>
                  </a:cubicBezTo>
                  <a:cubicBezTo>
                    <a:pt x="6" y="66"/>
                    <a:pt x="34" y="98"/>
                    <a:pt x="63" y="112"/>
                  </a:cubicBezTo>
                  <a:cubicBezTo>
                    <a:pt x="69" y="114"/>
                    <a:pt x="76" y="115"/>
                    <a:pt x="83" y="115"/>
                  </a:cubicBezTo>
                  <a:cubicBezTo>
                    <a:pt x="91" y="115"/>
                    <a:pt x="98" y="113"/>
                    <a:pt x="102" y="105"/>
                  </a:cubicBezTo>
                  <a:cubicBezTo>
                    <a:pt x="102" y="102"/>
                    <a:pt x="106" y="98"/>
                    <a:pt x="106" y="94"/>
                  </a:cubicBezTo>
                  <a:cubicBezTo>
                    <a:pt x="106" y="69"/>
                    <a:pt x="88" y="44"/>
                    <a:pt x="70" y="26"/>
                  </a:cubicBezTo>
                  <a:cubicBezTo>
                    <a:pt x="56" y="13"/>
                    <a:pt x="36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641775" y="3365350"/>
              <a:ext cx="7525" cy="6650"/>
            </a:xfrm>
            <a:custGeom>
              <a:avLst/>
              <a:gdLst/>
              <a:ahLst/>
              <a:cxnLst/>
              <a:rect l="l" t="t" r="r" b="b"/>
              <a:pathLst>
                <a:path w="301" h="266" extrusionOk="0">
                  <a:moveTo>
                    <a:pt x="156" y="0"/>
                  </a:moveTo>
                  <a:cubicBezTo>
                    <a:pt x="128" y="0"/>
                    <a:pt x="99" y="10"/>
                    <a:pt x="75" y="29"/>
                  </a:cubicBezTo>
                  <a:cubicBezTo>
                    <a:pt x="14" y="76"/>
                    <a:pt x="0" y="158"/>
                    <a:pt x="43" y="215"/>
                  </a:cubicBezTo>
                  <a:cubicBezTo>
                    <a:pt x="68" y="248"/>
                    <a:pt x="106" y="266"/>
                    <a:pt x="145" y="266"/>
                  </a:cubicBezTo>
                  <a:cubicBezTo>
                    <a:pt x="174" y="266"/>
                    <a:pt x="203" y="256"/>
                    <a:pt x="229" y="236"/>
                  </a:cubicBezTo>
                  <a:cubicBezTo>
                    <a:pt x="286" y="190"/>
                    <a:pt x="300" y="108"/>
                    <a:pt x="257" y="51"/>
                  </a:cubicBezTo>
                  <a:cubicBezTo>
                    <a:pt x="233" y="18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644225" y="3365900"/>
              <a:ext cx="3450" cy="2250"/>
            </a:xfrm>
            <a:custGeom>
              <a:avLst/>
              <a:gdLst/>
              <a:ahLst/>
              <a:cxnLst/>
              <a:rect l="l" t="t" r="r" b="b"/>
              <a:pathLst>
                <a:path w="138" h="90" extrusionOk="0">
                  <a:moveTo>
                    <a:pt x="36" y="0"/>
                  </a:moveTo>
                  <a:cubicBezTo>
                    <a:pt x="15" y="0"/>
                    <a:pt x="0" y="10"/>
                    <a:pt x="16" y="39"/>
                  </a:cubicBezTo>
                  <a:cubicBezTo>
                    <a:pt x="34" y="72"/>
                    <a:pt x="70" y="89"/>
                    <a:pt x="102" y="89"/>
                  </a:cubicBezTo>
                  <a:cubicBezTo>
                    <a:pt x="116" y="89"/>
                    <a:pt x="134" y="82"/>
                    <a:pt x="138" y="68"/>
                  </a:cubicBezTo>
                  <a:cubicBezTo>
                    <a:pt x="138" y="64"/>
                    <a:pt x="134" y="61"/>
                    <a:pt x="134" y="57"/>
                  </a:cubicBezTo>
                  <a:cubicBezTo>
                    <a:pt x="124" y="32"/>
                    <a:pt x="99" y="18"/>
                    <a:pt x="74" y="7"/>
                  </a:cubicBezTo>
                  <a:cubicBezTo>
                    <a:pt x="62" y="3"/>
                    <a:pt x="48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664100" y="3353475"/>
              <a:ext cx="5725" cy="12800"/>
            </a:xfrm>
            <a:custGeom>
              <a:avLst/>
              <a:gdLst/>
              <a:ahLst/>
              <a:cxnLst/>
              <a:rect l="l" t="t" r="r" b="b"/>
              <a:pathLst>
                <a:path w="229" h="512" extrusionOk="0">
                  <a:moveTo>
                    <a:pt x="179" y="1"/>
                  </a:moveTo>
                  <a:cubicBezTo>
                    <a:pt x="115" y="68"/>
                    <a:pt x="57" y="147"/>
                    <a:pt x="29" y="236"/>
                  </a:cubicBezTo>
                  <a:cubicBezTo>
                    <a:pt x="0" y="326"/>
                    <a:pt x="0" y="426"/>
                    <a:pt x="43" y="511"/>
                  </a:cubicBezTo>
                  <a:cubicBezTo>
                    <a:pt x="129" y="422"/>
                    <a:pt x="204" y="301"/>
                    <a:pt x="218" y="183"/>
                  </a:cubicBezTo>
                  <a:cubicBezTo>
                    <a:pt x="229" y="118"/>
                    <a:pt x="218" y="5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664550" y="3355975"/>
              <a:ext cx="2875" cy="18700"/>
            </a:xfrm>
            <a:custGeom>
              <a:avLst/>
              <a:gdLst/>
              <a:ahLst/>
              <a:cxnLst/>
              <a:rect l="l" t="t" r="r" b="b"/>
              <a:pathLst>
                <a:path w="115" h="748" fill="none" extrusionOk="0">
                  <a:moveTo>
                    <a:pt x="4" y="747"/>
                  </a:moveTo>
                  <a:cubicBezTo>
                    <a:pt x="0" y="494"/>
                    <a:pt x="39" y="240"/>
                    <a:pt x="114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659100" y="3337575"/>
              <a:ext cx="32175" cy="97725"/>
            </a:xfrm>
            <a:custGeom>
              <a:avLst/>
              <a:gdLst/>
              <a:ahLst/>
              <a:cxnLst/>
              <a:rect l="l" t="t" r="r" b="b"/>
              <a:pathLst>
                <a:path w="1287" h="3909" fill="none" extrusionOk="0">
                  <a:moveTo>
                    <a:pt x="1286" y="3909"/>
                  </a:moveTo>
                  <a:cubicBezTo>
                    <a:pt x="518" y="2751"/>
                    <a:pt x="68" y="13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654450" y="3346150"/>
              <a:ext cx="7975" cy="18775"/>
            </a:xfrm>
            <a:custGeom>
              <a:avLst/>
              <a:gdLst/>
              <a:ahLst/>
              <a:cxnLst/>
              <a:rect l="l" t="t" r="r" b="b"/>
              <a:pathLst>
                <a:path w="319" h="751" fill="none" extrusionOk="0">
                  <a:moveTo>
                    <a:pt x="0" y="1"/>
                  </a:moveTo>
                  <a:cubicBezTo>
                    <a:pt x="75" y="261"/>
                    <a:pt x="183" y="515"/>
                    <a:pt x="318" y="7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660875" y="3343125"/>
              <a:ext cx="4400" cy="12425"/>
            </a:xfrm>
            <a:custGeom>
              <a:avLst/>
              <a:gdLst/>
              <a:ahLst/>
              <a:cxnLst/>
              <a:rect l="l" t="t" r="r" b="b"/>
              <a:pathLst>
                <a:path w="176" h="497" fill="none" extrusionOk="0">
                  <a:moveTo>
                    <a:pt x="1" y="497"/>
                  </a:moveTo>
                  <a:cubicBezTo>
                    <a:pt x="40" y="325"/>
                    <a:pt x="97" y="157"/>
                    <a:pt x="176" y="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655800" y="333400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5" y="1"/>
                  </a:moveTo>
                  <a:cubicBezTo>
                    <a:pt x="54" y="1"/>
                    <a:pt x="0" y="61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0" y="254"/>
                    <a:pt x="257" y="194"/>
                    <a:pt x="254" y="126"/>
                  </a:cubicBezTo>
                  <a:cubicBezTo>
                    <a:pt x="254" y="54"/>
                    <a:pt x="193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659100" y="333452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4" y="1"/>
                    <a:pt x="7" y="9"/>
                    <a:pt x="4" y="30"/>
                  </a:cubicBezTo>
                  <a:cubicBezTo>
                    <a:pt x="0" y="62"/>
                    <a:pt x="22" y="98"/>
                    <a:pt x="47" y="119"/>
                  </a:cubicBezTo>
                  <a:cubicBezTo>
                    <a:pt x="53" y="123"/>
                    <a:pt x="63" y="126"/>
                    <a:pt x="70" y="126"/>
                  </a:cubicBezTo>
                  <a:cubicBezTo>
                    <a:pt x="75" y="126"/>
                    <a:pt x="80" y="125"/>
                    <a:pt x="82" y="123"/>
                  </a:cubicBezTo>
                  <a:cubicBezTo>
                    <a:pt x="86" y="119"/>
                    <a:pt x="86" y="115"/>
                    <a:pt x="86" y="112"/>
                  </a:cubicBezTo>
                  <a:cubicBezTo>
                    <a:pt x="93" y="87"/>
                    <a:pt x="82" y="58"/>
                    <a:pt x="68" y="37"/>
                  </a:cubicBezTo>
                  <a:cubicBezTo>
                    <a:pt x="57" y="20"/>
                    <a:pt x="38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651050" y="3342850"/>
              <a:ext cx="6375" cy="6375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32" y="0"/>
                  </a:moveTo>
                  <a:cubicBezTo>
                    <a:pt x="130" y="0"/>
                    <a:pt x="128" y="0"/>
                    <a:pt x="126" y="0"/>
                  </a:cubicBezTo>
                  <a:cubicBezTo>
                    <a:pt x="54" y="0"/>
                    <a:pt x="1" y="61"/>
                    <a:pt x="1" y="129"/>
                  </a:cubicBezTo>
                  <a:cubicBezTo>
                    <a:pt x="1" y="200"/>
                    <a:pt x="61" y="254"/>
                    <a:pt x="129" y="254"/>
                  </a:cubicBezTo>
                  <a:cubicBezTo>
                    <a:pt x="201" y="250"/>
                    <a:pt x="254" y="193"/>
                    <a:pt x="254" y="125"/>
                  </a:cubicBezTo>
                  <a:cubicBezTo>
                    <a:pt x="251" y="56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654350" y="334337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5" y="1"/>
                    <a:pt x="7" y="8"/>
                    <a:pt x="4" y="29"/>
                  </a:cubicBezTo>
                  <a:cubicBezTo>
                    <a:pt x="1" y="62"/>
                    <a:pt x="19" y="97"/>
                    <a:pt x="47" y="119"/>
                  </a:cubicBezTo>
                  <a:cubicBezTo>
                    <a:pt x="54" y="123"/>
                    <a:pt x="62" y="126"/>
                    <a:pt x="70" y="126"/>
                  </a:cubicBezTo>
                  <a:cubicBezTo>
                    <a:pt x="74" y="126"/>
                    <a:pt x="79" y="125"/>
                    <a:pt x="83" y="122"/>
                  </a:cubicBezTo>
                  <a:cubicBezTo>
                    <a:pt x="83" y="119"/>
                    <a:pt x="87" y="115"/>
                    <a:pt x="87" y="112"/>
                  </a:cubicBezTo>
                  <a:cubicBezTo>
                    <a:pt x="94" y="83"/>
                    <a:pt x="79" y="58"/>
                    <a:pt x="65" y="37"/>
                  </a:cubicBezTo>
                  <a:cubicBezTo>
                    <a:pt x="56" y="19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1660175" y="3341975"/>
              <a:ext cx="7250" cy="6350"/>
            </a:xfrm>
            <a:custGeom>
              <a:avLst/>
              <a:gdLst/>
              <a:ahLst/>
              <a:cxnLst/>
              <a:rect l="l" t="t" r="r" b="b"/>
              <a:pathLst>
                <a:path w="290" h="254" extrusionOk="0">
                  <a:moveTo>
                    <a:pt x="146" y="0"/>
                  </a:moveTo>
                  <a:cubicBezTo>
                    <a:pt x="102" y="0"/>
                    <a:pt x="60" y="22"/>
                    <a:pt x="36" y="60"/>
                  </a:cubicBezTo>
                  <a:cubicBezTo>
                    <a:pt x="0" y="121"/>
                    <a:pt x="18" y="200"/>
                    <a:pt x="79" y="235"/>
                  </a:cubicBezTo>
                  <a:cubicBezTo>
                    <a:pt x="100" y="248"/>
                    <a:pt x="123" y="254"/>
                    <a:pt x="145" y="254"/>
                  </a:cubicBezTo>
                  <a:cubicBezTo>
                    <a:pt x="189" y="254"/>
                    <a:pt x="230" y="232"/>
                    <a:pt x="254" y="193"/>
                  </a:cubicBezTo>
                  <a:cubicBezTo>
                    <a:pt x="289" y="132"/>
                    <a:pt x="268" y="53"/>
                    <a:pt x="211" y="18"/>
                  </a:cubicBezTo>
                  <a:cubicBezTo>
                    <a:pt x="191" y="6"/>
                    <a:pt x="168" y="0"/>
                    <a:pt x="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1664350" y="3343225"/>
              <a:ext cx="1900" cy="3400"/>
            </a:xfrm>
            <a:custGeom>
              <a:avLst/>
              <a:gdLst/>
              <a:ahLst/>
              <a:cxnLst/>
              <a:rect l="l" t="t" r="r" b="b"/>
              <a:pathLst>
                <a:path w="76" h="136" extrusionOk="0">
                  <a:moveTo>
                    <a:pt x="49" y="1"/>
                  </a:moveTo>
                  <a:cubicBezTo>
                    <a:pt x="43" y="1"/>
                    <a:pt x="35" y="6"/>
                    <a:pt x="26" y="18"/>
                  </a:cubicBezTo>
                  <a:cubicBezTo>
                    <a:pt x="5" y="43"/>
                    <a:pt x="1" y="82"/>
                    <a:pt x="15" y="114"/>
                  </a:cubicBezTo>
                  <a:cubicBezTo>
                    <a:pt x="18" y="124"/>
                    <a:pt x="27" y="136"/>
                    <a:pt x="39" y="136"/>
                  </a:cubicBezTo>
                  <a:cubicBezTo>
                    <a:pt x="41" y="136"/>
                    <a:pt x="42" y="136"/>
                    <a:pt x="44" y="135"/>
                  </a:cubicBezTo>
                  <a:cubicBezTo>
                    <a:pt x="47" y="135"/>
                    <a:pt x="51" y="132"/>
                    <a:pt x="55" y="128"/>
                  </a:cubicBezTo>
                  <a:cubicBezTo>
                    <a:pt x="72" y="110"/>
                    <a:pt x="76" y="82"/>
                    <a:pt x="76" y="53"/>
                  </a:cubicBezTo>
                  <a:cubicBezTo>
                    <a:pt x="76" y="33"/>
                    <a:pt x="67" y="1"/>
                    <a:pt x="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6"/>
          <p:cNvGrpSpPr/>
          <p:nvPr/>
        </p:nvGrpSpPr>
        <p:grpSpPr>
          <a:xfrm rot="5400000">
            <a:off x="8280631" y="4507363"/>
            <a:ext cx="471724" cy="458383"/>
            <a:chOff x="1646325" y="3453925"/>
            <a:chExt cx="32700" cy="31775"/>
          </a:xfrm>
        </p:grpSpPr>
        <p:sp>
          <p:nvSpPr>
            <p:cNvPr id="227" name="Google Shape;227;p6"/>
            <p:cNvSpPr/>
            <p:nvPr/>
          </p:nvSpPr>
          <p:spPr>
            <a:xfrm>
              <a:off x="1660800" y="3453925"/>
              <a:ext cx="10800" cy="7750"/>
            </a:xfrm>
            <a:custGeom>
              <a:avLst/>
              <a:gdLst/>
              <a:ahLst/>
              <a:cxnLst/>
              <a:rect l="l" t="t" r="r" b="b"/>
              <a:pathLst>
                <a:path w="432" h="310" extrusionOk="0">
                  <a:moveTo>
                    <a:pt x="266" y="1"/>
                  </a:moveTo>
                  <a:cubicBezTo>
                    <a:pt x="260" y="1"/>
                    <a:pt x="253" y="1"/>
                    <a:pt x="247" y="2"/>
                  </a:cubicBezTo>
                  <a:cubicBezTo>
                    <a:pt x="114" y="12"/>
                    <a:pt x="0" y="262"/>
                    <a:pt x="157" y="305"/>
                  </a:cubicBezTo>
                  <a:cubicBezTo>
                    <a:pt x="164" y="308"/>
                    <a:pt x="172" y="310"/>
                    <a:pt x="180" y="310"/>
                  </a:cubicBezTo>
                  <a:cubicBezTo>
                    <a:pt x="200" y="310"/>
                    <a:pt x="221" y="301"/>
                    <a:pt x="236" y="291"/>
                  </a:cubicBezTo>
                  <a:cubicBezTo>
                    <a:pt x="329" y="229"/>
                    <a:pt x="432" y="1"/>
                    <a:pt x="266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1667925" y="346107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5" y="12"/>
                    <a:pt x="1" y="259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1" y="301"/>
                    <a:pt x="237" y="291"/>
                  </a:cubicBezTo>
                  <a:cubicBezTo>
                    <a:pt x="326" y="229"/>
                    <a:pt x="433" y="0"/>
                    <a:pt x="267" y="0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650150" y="3457600"/>
              <a:ext cx="10925" cy="7700"/>
            </a:xfrm>
            <a:custGeom>
              <a:avLst/>
              <a:gdLst/>
              <a:ahLst/>
              <a:cxnLst/>
              <a:rect l="l" t="t" r="r" b="b"/>
              <a:pathLst>
                <a:path w="437" h="308" extrusionOk="0">
                  <a:moveTo>
                    <a:pt x="267" y="0"/>
                  </a:moveTo>
                  <a:cubicBezTo>
                    <a:pt x="261" y="0"/>
                    <a:pt x="254" y="0"/>
                    <a:pt x="247" y="1"/>
                  </a:cubicBezTo>
                  <a:cubicBezTo>
                    <a:pt x="115" y="12"/>
                    <a:pt x="1" y="258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2" y="301"/>
                    <a:pt x="240" y="290"/>
                  </a:cubicBezTo>
                  <a:cubicBezTo>
                    <a:pt x="330" y="228"/>
                    <a:pt x="436" y="0"/>
                    <a:pt x="267" y="0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1659625" y="3466975"/>
              <a:ext cx="10850" cy="7800"/>
            </a:xfrm>
            <a:custGeom>
              <a:avLst/>
              <a:gdLst/>
              <a:ahLst/>
              <a:cxnLst/>
              <a:rect l="l" t="t" r="r" b="b"/>
              <a:pathLst>
                <a:path w="434" h="312" extrusionOk="0">
                  <a:moveTo>
                    <a:pt x="260" y="1"/>
                  </a:moveTo>
                  <a:cubicBezTo>
                    <a:pt x="254" y="1"/>
                    <a:pt x="249" y="1"/>
                    <a:pt x="244" y="1"/>
                  </a:cubicBezTo>
                  <a:cubicBezTo>
                    <a:pt x="115" y="12"/>
                    <a:pt x="1" y="262"/>
                    <a:pt x="154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9" y="311"/>
                    <a:pt x="221" y="304"/>
                    <a:pt x="236" y="291"/>
                  </a:cubicBezTo>
                  <a:cubicBezTo>
                    <a:pt x="327" y="232"/>
                    <a:pt x="434" y="1"/>
                    <a:pt x="260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646325" y="3469725"/>
              <a:ext cx="10800" cy="7725"/>
            </a:xfrm>
            <a:custGeom>
              <a:avLst/>
              <a:gdLst/>
              <a:ahLst/>
              <a:cxnLst/>
              <a:rect l="l" t="t" r="r" b="b"/>
              <a:pathLst>
                <a:path w="432" h="309" extrusionOk="0">
                  <a:moveTo>
                    <a:pt x="263" y="1"/>
                  </a:moveTo>
                  <a:cubicBezTo>
                    <a:pt x="257" y="1"/>
                    <a:pt x="250" y="1"/>
                    <a:pt x="243" y="2"/>
                  </a:cubicBezTo>
                  <a:cubicBezTo>
                    <a:pt x="115" y="13"/>
                    <a:pt x="0" y="259"/>
                    <a:pt x="154" y="306"/>
                  </a:cubicBezTo>
                  <a:cubicBezTo>
                    <a:pt x="161" y="307"/>
                    <a:pt x="169" y="308"/>
                    <a:pt x="176" y="308"/>
                  </a:cubicBezTo>
                  <a:cubicBezTo>
                    <a:pt x="197" y="308"/>
                    <a:pt x="218" y="301"/>
                    <a:pt x="236" y="288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1651850" y="347652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3" y="1"/>
                  </a:moveTo>
                  <a:cubicBezTo>
                    <a:pt x="257" y="1"/>
                    <a:pt x="251" y="1"/>
                    <a:pt x="244" y="1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7"/>
                    <a:pt x="170" y="308"/>
                    <a:pt x="178" y="308"/>
                  </a:cubicBezTo>
                  <a:cubicBezTo>
                    <a:pt x="199" y="308"/>
                    <a:pt x="221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668200" y="34779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0" y="1"/>
                    <a:pt x="244" y="2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8"/>
                    <a:pt x="170" y="310"/>
                    <a:pt x="178" y="310"/>
                  </a:cubicBezTo>
                  <a:cubicBezTo>
                    <a:pt x="199" y="310"/>
                    <a:pt x="218" y="301"/>
                    <a:pt x="236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/>
          <p:nvPr/>
        </p:nvSpPr>
        <p:spPr>
          <a:xfrm>
            <a:off x="6856221" y="4515700"/>
            <a:ext cx="2336651" cy="627798"/>
          </a:xfrm>
          <a:custGeom>
            <a:avLst/>
            <a:gdLst/>
            <a:ahLst/>
            <a:cxnLst/>
            <a:rect l="l" t="t" r="r" b="b"/>
            <a:pathLst>
              <a:path w="10325" h="2774" extrusionOk="0">
                <a:moveTo>
                  <a:pt x="9664" y="0"/>
                </a:moveTo>
                <a:cubicBezTo>
                  <a:pt x="8885" y="0"/>
                  <a:pt x="8101" y="304"/>
                  <a:pt x="7560" y="865"/>
                </a:cubicBezTo>
                <a:cubicBezTo>
                  <a:pt x="7062" y="394"/>
                  <a:pt x="6375" y="126"/>
                  <a:pt x="5689" y="126"/>
                </a:cubicBezTo>
                <a:cubicBezTo>
                  <a:pt x="5626" y="126"/>
                  <a:pt x="5564" y="129"/>
                  <a:pt x="5502" y="133"/>
                </a:cubicBezTo>
                <a:cubicBezTo>
                  <a:pt x="4755" y="190"/>
                  <a:pt x="4037" y="569"/>
                  <a:pt x="3573" y="1158"/>
                </a:cubicBezTo>
                <a:cubicBezTo>
                  <a:pt x="3426" y="1344"/>
                  <a:pt x="3283" y="1562"/>
                  <a:pt x="3055" y="1626"/>
                </a:cubicBezTo>
                <a:cubicBezTo>
                  <a:pt x="3007" y="1639"/>
                  <a:pt x="2958" y="1644"/>
                  <a:pt x="2909" y="1644"/>
                </a:cubicBezTo>
                <a:cubicBezTo>
                  <a:pt x="2820" y="1644"/>
                  <a:pt x="2730" y="1628"/>
                  <a:pt x="2640" y="1619"/>
                </a:cubicBezTo>
                <a:cubicBezTo>
                  <a:pt x="2535" y="1606"/>
                  <a:pt x="2430" y="1600"/>
                  <a:pt x="2325" y="1600"/>
                </a:cubicBezTo>
                <a:cubicBezTo>
                  <a:pt x="1427" y="1600"/>
                  <a:pt x="537" y="2054"/>
                  <a:pt x="0" y="2773"/>
                </a:cubicBezTo>
                <a:lnTo>
                  <a:pt x="10325" y="2773"/>
                </a:lnTo>
                <a:lnTo>
                  <a:pt x="10325" y="76"/>
                </a:lnTo>
                <a:cubicBezTo>
                  <a:pt x="10109" y="25"/>
                  <a:pt x="9886" y="0"/>
                  <a:pt x="9664" y="0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 txBox="1">
            <a:spLocks noGrp="1"/>
          </p:cNvSpPr>
          <p:nvPr>
            <p:ph type="title" hasCustomPrompt="1"/>
          </p:nvPr>
        </p:nvSpPr>
        <p:spPr>
          <a:xfrm>
            <a:off x="1123950" y="1313263"/>
            <a:ext cx="6896100" cy="1466100"/>
          </a:xfrm>
          <a:prstGeom prst="rect">
            <a:avLst/>
          </a:prstGeom>
          <a:solidFill>
            <a:schemeClr val="accent3"/>
          </a:solidFill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2" name="Google Shape;302;p11"/>
          <p:cNvSpPr txBox="1">
            <a:spLocks noGrp="1"/>
          </p:cNvSpPr>
          <p:nvPr>
            <p:ph type="subTitle" idx="1"/>
          </p:nvPr>
        </p:nvSpPr>
        <p:spPr>
          <a:xfrm>
            <a:off x="2896200" y="3070550"/>
            <a:ext cx="3351600" cy="7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-941936" y="4196663"/>
            <a:ext cx="2671978" cy="946827"/>
          </a:xfrm>
          <a:custGeom>
            <a:avLst/>
            <a:gdLst/>
            <a:ahLst/>
            <a:cxnLst/>
            <a:rect l="l" t="t" r="r" b="b"/>
            <a:pathLst>
              <a:path w="8418" h="2983" extrusionOk="0">
                <a:moveTo>
                  <a:pt x="2490" y="1"/>
                </a:moveTo>
                <a:cubicBezTo>
                  <a:pt x="1943" y="1"/>
                  <a:pt x="1379" y="192"/>
                  <a:pt x="922" y="500"/>
                </a:cubicBezTo>
                <a:cubicBezTo>
                  <a:pt x="575" y="732"/>
                  <a:pt x="275" y="1021"/>
                  <a:pt x="0" y="1339"/>
                </a:cubicBezTo>
                <a:lnTo>
                  <a:pt x="0" y="2983"/>
                </a:lnTo>
                <a:lnTo>
                  <a:pt x="8417" y="2983"/>
                </a:lnTo>
                <a:cubicBezTo>
                  <a:pt x="8324" y="2700"/>
                  <a:pt x="8196" y="2433"/>
                  <a:pt x="7996" y="2207"/>
                </a:cubicBezTo>
                <a:cubicBezTo>
                  <a:pt x="7638" y="1811"/>
                  <a:pt x="7088" y="1618"/>
                  <a:pt x="6556" y="1618"/>
                </a:cubicBezTo>
                <a:cubicBezTo>
                  <a:pt x="6020" y="1622"/>
                  <a:pt x="5498" y="1797"/>
                  <a:pt x="5023" y="2043"/>
                </a:cubicBezTo>
                <a:cubicBezTo>
                  <a:pt x="4964" y="2073"/>
                  <a:pt x="4899" y="2104"/>
                  <a:pt x="4835" y="2104"/>
                </a:cubicBezTo>
                <a:cubicBezTo>
                  <a:pt x="4814" y="2104"/>
                  <a:pt x="4793" y="2101"/>
                  <a:pt x="4773" y="2093"/>
                </a:cubicBezTo>
                <a:cubicBezTo>
                  <a:pt x="4691" y="2061"/>
                  <a:pt x="4655" y="1968"/>
                  <a:pt x="4627" y="1882"/>
                </a:cubicBezTo>
                <a:cubicBezTo>
                  <a:pt x="4416" y="1257"/>
                  <a:pt x="4091" y="632"/>
                  <a:pt x="3530" y="282"/>
                </a:cubicBezTo>
                <a:cubicBezTo>
                  <a:pt x="3216" y="87"/>
                  <a:pt x="2857" y="1"/>
                  <a:pt x="2490" y="1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63299" y="2748058"/>
            <a:ext cx="447700" cy="433722"/>
            <a:chOff x="1441700" y="3467600"/>
            <a:chExt cx="32800" cy="31775"/>
          </a:xfrm>
        </p:grpSpPr>
        <p:sp>
          <p:nvSpPr>
            <p:cNvPr id="305" name="Google Shape;305;p11"/>
            <p:cNvSpPr/>
            <p:nvPr/>
          </p:nvSpPr>
          <p:spPr>
            <a:xfrm>
              <a:off x="1456250" y="3467600"/>
              <a:ext cx="10825" cy="7800"/>
            </a:xfrm>
            <a:custGeom>
              <a:avLst/>
              <a:gdLst/>
              <a:ahLst/>
              <a:cxnLst/>
              <a:rect l="l" t="t" r="r" b="b"/>
              <a:pathLst>
                <a:path w="433" h="312" extrusionOk="0">
                  <a:moveTo>
                    <a:pt x="264" y="0"/>
                  </a:moveTo>
                  <a:cubicBezTo>
                    <a:pt x="257" y="0"/>
                    <a:pt x="251" y="1"/>
                    <a:pt x="244" y="1"/>
                  </a:cubicBezTo>
                  <a:cubicBezTo>
                    <a:pt x="115" y="12"/>
                    <a:pt x="1" y="262"/>
                    <a:pt x="155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8" y="311"/>
                    <a:pt x="218" y="304"/>
                    <a:pt x="237" y="291"/>
                  </a:cubicBezTo>
                  <a:cubicBezTo>
                    <a:pt x="326" y="229"/>
                    <a:pt x="433" y="0"/>
                    <a:pt x="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1463325" y="3474750"/>
              <a:ext cx="10900" cy="7725"/>
            </a:xfrm>
            <a:custGeom>
              <a:avLst/>
              <a:gdLst/>
              <a:ahLst/>
              <a:cxnLst/>
              <a:rect l="l" t="t" r="r" b="b"/>
              <a:pathLst>
                <a:path w="436" h="309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40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1445625" y="34712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1" y="1"/>
                    <a:pt x="244" y="2"/>
                  </a:cubicBezTo>
                  <a:cubicBezTo>
                    <a:pt x="115" y="12"/>
                    <a:pt x="1" y="262"/>
                    <a:pt x="154" y="305"/>
                  </a:cubicBezTo>
                  <a:cubicBezTo>
                    <a:pt x="163" y="308"/>
                    <a:pt x="171" y="310"/>
                    <a:pt x="179" y="310"/>
                  </a:cubicBezTo>
                  <a:cubicBezTo>
                    <a:pt x="199" y="310"/>
                    <a:pt x="219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1455000" y="3480650"/>
              <a:ext cx="10950" cy="7775"/>
            </a:xfrm>
            <a:custGeom>
              <a:avLst/>
              <a:gdLst/>
              <a:ahLst/>
              <a:cxnLst/>
              <a:rect l="l" t="t" r="r" b="b"/>
              <a:pathLst>
                <a:path w="438" h="311" extrusionOk="0">
                  <a:moveTo>
                    <a:pt x="263" y="0"/>
                  </a:moveTo>
                  <a:cubicBezTo>
                    <a:pt x="258" y="0"/>
                    <a:pt x="253" y="0"/>
                    <a:pt x="247" y="1"/>
                  </a:cubicBezTo>
                  <a:cubicBezTo>
                    <a:pt x="119" y="15"/>
                    <a:pt x="1" y="262"/>
                    <a:pt x="158" y="308"/>
                  </a:cubicBezTo>
                  <a:cubicBezTo>
                    <a:pt x="166" y="310"/>
                    <a:pt x="173" y="311"/>
                    <a:pt x="180" y="311"/>
                  </a:cubicBezTo>
                  <a:cubicBezTo>
                    <a:pt x="201" y="311"/>
                    <a:pt x="222" y="303"/>
                    <a:pt x="240" y="290"/>
                  </a:cubicBezTo>
                  <a:cubicBezTo>
                    <a:pt x="331" y="231"/>
                    <a:pt x="438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1441700" y="3483400"/>
              <a:ext cx="10900" cy="7700"/>
            </a:xfrm>
            <a:custGeom>
              <a:avLst/>
              <a:gdLst/>
              <a:ahLst/>
              <a:cxnLst/>
              <a:rect l="l" t="t" r="r" b="b"/>
              <a:pathLst>
                <a:path w="436" h="308" extrusionOk="0">
                  <a:moveTo>
                    <a:pt x="267" y="1"/>
                  </a:moveTo>
                  <a:cubicBezTo>
                    <a:pt x="261" y="1"/>
                    <a:pt x="254" y="1"/>
                    <a:pt x="247" y="2"/>
                  </a:cubicBezTo>
                  <a:cubicBezTo>
                    <a:pt x="119" y="12"/>
                    <a:pt x="1" y="259"/>
                    <a:pt x="158" y="305"/>
                  </a:cubicBezTo>
                  <a:cubicBezTo>
                    <a:pt x="165" y="307"/>
                    <a:pt x="173" y="308"/>
                    <a:pt x="181" y="308"/>
                  </a:cubicBezTo>
                  <a:cubicBezTo>
                    <a:pt x="201" y="308"/>
                    <a:pt x="222" y="301"/>
                    <a:pt x="240" y="291"/>
                  </a:cubicBezTo>
                  <a:cubicBezTo>
                    <a:pt x="330" y="229"/>
                    <a:pt x="436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1447250" y="3490200"/>
              <a:ext cx="10900" cy="7750"/>
            </a:xfrm>
            <a:custGeom>
              <a:avLst/>
              <a:gdLst/>
              <a:ahLst/>
              <a:cxnLst/>
              <a:rect l="l" t="t" r="r" b="b"/>
              <a:pathLst>
                <a:path w="436" h="310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39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1463575" y="3491625"/>
              <a:ext cx="10925" cy="7750"/>
            </a:xfrm>
            <a:custGeom>
              <a:avLst/>
              <a:gdLst/>
              <a:ahLst/>
              <a:cxnLst/>
              <a:rect l="l" t="t" r="r" b="b"/>
              <a:pathLst>
                <a:path w="437" h="310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9" y="12"/>
                    <a:pt x="1" y="262"/>
                    <a:pt x="158" y="305"/>
                  </a:cubicBezTo>
                  <a:cubicBezTo>
                    <a:pt x="166" y="308"/>
                    <a:pt x="174" y="309"/>
                    <a:pt x="182" y="309"/>
                  </a:cubicBezTo>
                  <a:cubicBezTo>
                    <a:pt x="203" y="309"/>
                    <a:pt x="222" y="301"/>
                    <a:pt x="240" y="291"/>
                  </a:cubicBezTo>
                  <a:cubicBezTo>
                    <a:pt x="330" y="229"/>
                    <a:pt x="436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1"/>
          <p:cNvGrpSpPr/>
          <p:nvPr/>
        </p:nvGrpSpPr>
        <p:grpSpPr>
          <a:xfrm>
            <a:off x="8504381" y="234375"/>
            <a:ext cx="471724" cy="458383"/>
            <a:chOff x="1646325" y="3453925"/>
            <a:chExt cx="32700" cy="31775"/>
          </a:xfrm>
        </p:grpSpPr>
        <p:sp>
          <p:nvSpPr>
            <p:cNvPr id="313" name="Google Shape;313;p11"/>
            <p:cNvSpPr/>
            <p:nvPr/>
          </p:nvSpPr>
          <p:spPr>
            <a:xfrm>
              <a:off x="1660800" y="3453925"/>
              <a:ext cx="10800" cy="7750"/>
            </a:xfrm>
            <a:custGeom>
              <a:avLst/>
              <a:gdLst/>
              <a:ahLst/>
              <a:cxnLst/>
              <a:rect l="l" t="t" r="r" b="b"/>
              <a:pathLst>
                <a:path w="432" h="310" extrusionOk="0">
                  <a:moveTo>
                    <a:pt x="266" y="1"/>
                  </a:moveTo>
                  <a:cubicBezTo>
                    <a:pt x="260" y="1"/>
                    <a:pt x="253" y="1"/>
                    <a:pt x="247" y="2"/>
                  </a:cubicBezTo>
                  <a:cubicBezTo>
                    <a:pt x="114" y="12"/>
                    <a:pt x="0" y="262"/>
                    <a:pt x="157" y="305"/>
                  </a:cubicBezTo>
                  <a:cubicBezTo>
                    <a:pt x="164" y="308"/>
                    <a:pt x="172" y="310"/>
                    <a:pt x="180" y="310"/>
                  </a:cubicBezTo>
                  <a:cubicBezTo>
                    <a:pt x="200" y="310"/>
                    <a:pt x="221" y="301"/>
                    <a:pt x="236" y="291"/>
                  </a:cubicBezTo>
                  <a:cubicBezTo>
                    <a:pt x="329" y="229"/>
                    <a:pt x="432" y="1"/>
                    <a:pt x="266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1667925" y="346107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5" y="12"/>
                    <a:pt x="1" y="259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1" y="301"/>
                    <a:pt x="237" y="291"/>
                  </a:cubicBezTo>
                  <a:cubicBezTo>
                    <a:pt x="326" y="229"/>
                    <a:pt x="433" y="0"/>
                    <a:pt x="267" y="0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650150" y="3457600"/>
              <a:ext cx="10925" cy="7700"/>
            </a:xfrm>
            <a:custGeom>
              <a:avLst/>
              <a:gdLst/>
              <a:ahLst/>
              <a:cxnLst/>
              <a:rect l="l" t="t" r="r" b="b"/>
              <a:pathLst>
                <a:path w="437" h="308" extrusionOk="0">
                  <a:moveTo>
                    <a:pt x="267" y="0"/>
                  </a:moveTo>
                  <a:cubicBezTo>
                    <a:pt x="261" y="0"/>
                    <a:pt x="254" y="0"/>
                    <a:pt x="247" y="1"/>
                  </a:cubicBezTo>
                  <a:cubicBezTo>
                    <a:pt x="115" y="12"/>
                    <a:pt x="1" y="258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2" y="301"/>
                    <a:pt x="240" y="290"/>
                  </a:cubicBezTo>
                  <a:cubicBezTo>
                    <a:pt x="330" y="228"/>
                    <a:pt x="436" y="0"/>
                    <a:pt x="267" y="0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659625" y="3466975"/>
              <a:ext cx="10850" cy="7800"/>
            </a:xfrm>
            <a:custGeom>
              <a:avLst/>
              <a:gdLst/>
              <a:ahLst/>
              <a:cxnLst/>
              <a:rect l="l" t="t" r="r" b="b"/>
              <a:pathLst>
                <a:path w="434" h="312" extrusionOk="0">
                  <a:moveTo>
                    <a:pt x="260" y="1"/>
                  </a:moveTo>
                  <a:cubicBezTo>
                    <a:pt x="254" y="1"/>
                    <a:pt x="249" y="1"/>
                    <a:pt x="244" y="1"/>
                  </a:cubicBezTo>
                  <a:cubicBezTo>
                    <a:pt x="115" y="12"/>
                    <a:pt x="1" y="262"/>
                    <a:pt x="154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9" y="311"/>
                    <a:pt x="221" y="304"/>
                    <a:pt x="236" y="291"/>
                  </a:cubicBezTo>
                  <a:cubicBezTo>
                    <a:pt x="327" y="232"/>
                    <a:pt x="434" y="1"/>
                    <a:pt x="260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646325" y="3469725"/>
              <a:ext cx="10800" cy="7725"/>
            </a:xfrm>
            <a:custGeom>
              <a:avLst/>
              <a:gdLst/>
              <a:ahLst/>
              <a:cxnLst/>
              <a:rect l="l" t="t" r="r" b="b"/>
              <a:pathLst>
                <a:path w="432" h="309" extrusionOk="0">
                  <a:moveTo>
                    <a:pt x="263" y="1"/>
                  </a:moveTo>
                  <a:cubicBezTo>
                    <a:pt x="257" y="1"/>
                    <a:pt x="250" y="1"/>
                    <a:pt x="243" y="2"/>
                  </a:cubicBezTo>
                  <a:cubicBezTo>
                    <a:pt x="115" y="13"/>
                    <a:pt x="0" y="259"/>
                    <a:pt x="154" y="306"/>
                  </a:cubicBezTo>
                  <a:cubicBezTo>
                    <a:pt x="161" y="307"/>
                    <a:pt x="169" y="308"/>
                    <a:pt x="176" y="308"/>
                  </a:cubicBezTo>
                  <a:cubicBezTo>
                    <a:pt x="197" y="308"/>
                    <a:pt x="218" y="301"/>
                    <a:pt x="236" y="288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651850" y="347652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3" y="1"/>
                  </a:moveTo>
                  <a:cubicBezTo>
                    <a:pt x="257" y="1"/>
                    <a:pt x="251" y="1"/>
                    <a:pt x="244" y="1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7"/>
                    <a:pt x="170" y="308"/>
                    <a:pt x="178" y="308"/>
                  </a:cubicBezTo>
                  <a:cubicBezTo>
                    <a:pt x="199" y="308"/>
                    <a:pt x="221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1668200" y="34779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0" y="1"/>
                    <a:pt x="244" y="2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8"/>
                    <a:pt x="170" y="310"/>
                    <a:pt x="178" y="310"/>
                  </a:cubicBezTo>
                  <a:cubicBezTo>
                    <a:pt x="199" y="310"/>
                    <a:pt x="218" y="301"/>
                    <a:pt x="236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>
            <a:spLocks noGrp="1"/>
          </p:cNvSpPr>
          <p:nvPr>
            <p:ph type="title"/>
          </p:nvPr>
        </p:nvSpPr>
        <p:spPr>
          <a:xfrm>
            <a:off x="970025" y="445025"/>
            <a:ext cx="71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"/>
          </p:nvPr>
        </p:nvSpPr>
        <p:spPr>
          <a:xfrm flipH="1">
            <a:off x="2769650" y="3201717"/>
            <a:ext cx="4771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2"/>
          </p:nvPr>
        </p:nvSpPr>
        <p:spPr>
          <a:xfrm>
            <a:off x="2769450" y="1686350"/>
            <a:ext cx="4771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3"/>
          </p:nvPr>
        </p:nvSpPr>
        <p:spPr>
          <a:xfrm flipH="1">
            <a:off x="2769526" y="3959400"/>
            <a:ext cx="4771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subTitle" idx="4"/>
          </p:nvPr>
        </p:nvSpPr>
        <p:spPr>
          <a:xfrm>
            <a:off x="2769450" y="2444033"/>
            <a:ext cx="4771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1602600" y="2920433"/>
            <a:ext cx="1008300" cy="535500"/>
          </a:xfrm>
          <a:prstGeom prst="rect">
            <a:avLst/>
          </a:prstGeom>
          <a:solidFill>
            <a:schemeClr val="accent4"/>
          </a:solidFill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8" name="Google Shape;328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602600" y="3680600"/>
            <a:ext cx="1008300" cy="535500"/>
          </a:xfrm>
          <a:prstGeom prst="rect">
            <a:avLst/>
          </a:prstGeom>
          <a:solidFill>
            <a:schemeClr val="accent5"/>
          </a:solidFill>
          <a:ln w="1143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/>
          <p:cNvSpPr txBox="1">
            <a:spLocks noGrp="1"/>
          </p:cNvSpPr>
          <p:nvPr>
            <p:ph type="title" idx="7" hasCustomPrompt="1"/>
          </p:nvPr>
        </p:nvSpPr>
        <p:spPr>
          <a:xfrm>
            <a:off x="1602550" y="1400100"/>
            <a:ext cx="1008300" cy="535500"/>
          </a:xfrm>
          <a:prstGeom prst="rect">
            <a:avLst/>
          </a:prstGeom>
          <a:solidFill>
            <a:schemeClr val="accent1"/>
          </a:solidFill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>
            <a:spLocks noGrp="1"/>
          </p:cNvSpPr>
          <p:nvPr>
            <p:ph type="title" idx="8" hasCustomPrompt="1"/>
          </p:nvPr>
        </p:nvSpPr>
        <p:spPr>
          <a:xfrm>
            <a:off x="1602550" y="2160267"/>
            <a:ext cx="1008300" cy="535500"/>
          </a:xfrm>
          <a:prstGeom prst="rect">
            <a:avLst/>
          </a:prstGeom>
          <a:solidFill>
            <a:schemeClr val="accent3"/>
          </a:solidFill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9"/>
          </p:nvPr>
        </p:nvSpPr>
        <p:spPr>
          <a:xfrm flipH="1">
            <a:off x="2769650" y="2852167"/>
            <a:ext cx="47718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0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3"/>
          </p:nvPr>
        </p:nvSpPr>
        <p:spPr>
          <a:xfrm>
            <a:off x="2769450" y="1336800"/>
            <a:ext cx="47718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0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>
            <a:endParaRPr/>
          </a:p>
        </p:txBody>
      </p:sp>
      <p:sp>
        <p:nvSpPr>
          <p:cNvPr id="333" name="Google Shape;333;p13"/>
          <p:cNvSpPr txBox="1">
            <a:spLocks noGrp="1"/>
          </p:cNvSpPr>
          <p:nvPr>
            <p:ph type="subTitle" idx="14"/>
          </p:nvPr>
        </p:nvSpPr>
        <p:spPr>
          <a:xfrm flipH="1">
            <a:off x="2769526" y="3609850"/>
            <a:ext cx="47718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0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15"/>
          </p:nvPr>
        </p:nvSpPr>
        <p:spPr>
          <a:xfrm>
            <a:off x="2769450" y="2094483"/>
            <a:ext cx="47718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0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7573120" y="3543821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1339741" y="3348571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44355" y="3538697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567640" y="3545287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7573132" y="3547483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-948936" y="4237838"/>
            <a:ext cx="2671978" cy="946827"/>
          </a:xfrm>
          <a:custGeom>
            <a:avLst/>
            <a:gdLst/>
            <a:ahLst/>
            <a:cxnLst/>
            <a:rect l="l" t="t" r="r" b="b"/>
            <a:pathLst>
              <a:path w="8418" h="2983" extrusionOk="0">
                <a:moveTo>
                  <a:pt x="2490" y="1"/>
                </a:moveTo>
                <a:cubicBezTo>
                  <a:pt x="1943" y="1"/>
                  <a:pt x="1379" y="192"/>
                  <a:pt x="922" y="500"/>
                </a:cubicBezTo>
                <a:cubicBezTo>
                  <a:pt x="575" y="732"/>
                  <a:pt x="275" y="1021"/>
                  <a:pt x="0" y="1339"/>
                </a:cubicBezTo>
                <a:lnTo>
                  <a:pt x="0" y="2983"/>
                </a:lnTo>
                <a:lnTo>
                  <a:pt x="8417" y="2983"/>
                </a:lnTo>
                <a:cubicBezTo>
                  <a:pt x="8324" y="2700"/>
                  <a:pt x="8196" y="2433"/>
                  <a:pt x="7996" y="2207"/>
                </a:cubicBezTo>
                <a:cubicBezTo>
                  <a:pt x="7638" y="1811"/>
                  <a:pt x="7088" y="1618"/>
                  <a:pt x="6556" y="1618"/>
                </a:cubicBezTo>
                <a:cubicBezTo>
                  <a:pt x="6020" y="1622"/>
                  <a:pt x="5498" y="1797"/>
                  <a:pt x="5023" y="2043"/>
                </a:cubicBezTo>
                <a:cubicBezTo>
                  <a:pt x="4964" y="2073"/>
                  <a:pt x="4899" y="2104"/>
                  <a:pt x="4835" y="2104"/>
                </a:cubicBezTo>
                <a:cubicBezTo>
                  <a:pt x="4814" y="2104"/>
                  <a:pt x="4793" y="2101"/>
                  <a:pt x="4773" y="2093"/>
                </a:cubicBezTo>
                <a:cubicBezTo>
                  <a:pt x="4691" y="2061"/>
                  <a:pt x="4655" y="1968"/>
                  <a:pt x="4627" y="1882"/>
                </a:cubicBezTo>
                <a:cubicBezTo>
                  <a:pt x="4416" y="1257"/>
                  <a:pt x="4091" y="632"/>
                  <a:pt x="3530" y="282"/>
                </a:cubicBezTo>
                <a:cubicBezTo>
                  <a:pt x="3216" y="87"/>
                  <a:pt x="2857" y="1"/>
                  <a:pt x="2490" y="1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 flipH="1">
            <a:off x="77299" y="2389620"/>
            <a:ext cx="447700" cy="433722"/>
            <a:chOff x="1441700" y="3467600"/>
            <a:chExt cx="32800" cy="31775"/>
          </a:xfrm>
        </p:grpSpPr>
        <p:sp>
          <p:nvSpPr>
            <p:cNvPr id="345" name="Google Shape;345;p13"/>
            <p:cNvSpPr/>
            <p:nvPr/>
          </p:nvSpPr>
          <p:spPr>
            <a:xfrm>
              <a:off x="1456250" y="3467600"/>
              <a:ext cx="10825" cy="7800"/>
            </a:xfrm>
            <a:custGeom>
              <a:avLst/>
              <a:gdLst/>
              <a:ahLst/>
              <a:cxnLst/>
              <a:rect l="l" t="t" r="r" b="b"/>
              <a:pathLst>
                <a:path w="433" h="312" extrusionOk="0">
                  <a:moveTo>
                    <a:pt x="264" y="0"/>
                  </a:moveTo>
                  <a:cubicBezTo>
                    <a:pt x="257" y="0"/>
                    <a:pt x="251" y="1"/>
                    <a:pt x="244" y="1"/>
                  </a:cubicBezTo>
                  <a:cubicBezTo>
                    <a:pt x="115" y="12"/>
                    <a:pt x="1" y="262"/>
                    <a:pt x="155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8" y="311"/>
                    <a:pt x="218" y="304"/>
                    <a:pt x="237" y="291"/>
                  </a:cubicBezTo>
                  <a:cubicBezTo>
                    <a:pt x="326" y="229"/>
                    <a:pt x="433" y="0"/>
                    <a:pt x="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463325" y="3474750"/>
              <a:ext cx="10900" cy="7725"/>
            </a:xfrm>
            <a:custGeom>
              <a:avLst/>
              <a:gdLst/>
              <a:ahLst/>
              <a:cxnLst/>
              <a:rect l="l" t="t" r="r" b="b"/>
              <a:pathLst>
                <a:path w="436" h="309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40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445625" y="34712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1" y="1"/>
                    <a:pt x="244" y="2"/>
                  </a:cubicBezTo>
                  <a:cubicBezTo>
                    <a:pt x="115" y="12"/>
                    <a:pt x="1" y="262"/>
                    <a:pt x="154" y="305"/>
                  </a:cubicBezTo>
                  <a:cubicBezTo>
                    <a:pt x="163" y="308"/>
                    <a:pt x="171" y="310"/>
                    <a:pt x="179" y="310"/>
                  </a:cubicBezTo>
                  <a:cubicBezTo>
                    <a:pt x="199" y="310"/>
                    <a:pt x="219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455000" y="3480650"/>
              <a:ext cx="10950" cy="7775"/>
            </a:xfrm>
            <a:custGeom>
              <a:avLst/>
              <a:gdLst/>
              <a:ahLst/>
              <a:cxnLst/>
              <a:rect l="l" t="t" r="r" b="b"/>
              <a:pathLst>
                <a:path w="438" h="311" extrusionOk="0">
                  <a:moveTo>
                    <a:pt x="263" y="0"/>
                  </a:moveTo>
                  <a:cubicBezTo>
                    <a:pt x="258" y="0"/>
                    <a:pt x="253" y="0"/>
                    <a:pt x="247" y="1"/>
                  </a:cubicBezTo>
                  <a:cubicBezTo>
                    <a:pt x="119" y="15"/>
                    <a:pt x="1" y="262"/>
                    <a:pt x="158" y="308"/>
                  </a:cubicBezTo>
                  <a:cubicBezTo>
                    <a:pt x="166" y="310"/>
                    <a:pt x="173" y="311"/>
                    <a:pt x="180" y="311"/>
                  </a:cubicBezTo>
                  <a:cubicBezTo>
                    <a:pt x="201" y="311"/>
                    <a:pt x="222" y="303"/>
                    <a:pt x="240" y="290"/>
                  </a:cubicBezTo>
                  <a:cubicBezTo>
                    <a:pt x="331" y="231"/>
                    <a:pt x="438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1441700" y="3483400"/>
              <a:ext cx="10900" cy="7700"/>
            </a:xfrm>
            <a:custGeom>
              <a:avLst/>
              <a:gdLst/>
              <a:ahLst/>
              <a:cxnLst/>
              <a:rect l="l" t="t" r="r" b="b"/>
              <a:pathLst>
                <a:path w="436" h="308" extrusionOk="0">
                  <a:moveTo>
                    <a:pt x="267" y="1"/>
                  </a:moveTo>
                  <a:cubicBezTo>
                    <a:pt x="261" y="1"/>
                    <a:pt x="254" y="1"/>
                    <a:pt x="247" y="2"/>
                  </a:cubicBezTo>
                  <a:cubicBezTo>
                    <a:pt x="119" y="12"/>
                    <a:pt x="1" y="259"/>
                    <a:pt x="158" y="305"/>
                  </a:cubicBezTo>
                  <a:cubicBezTo>
                    <a:pt x="165" y="307"/>
                    <a:pt x="173" y="308"/>
                    <a:pt x="181" y="308"/>
                  </a:cubicBezTo>
                  <a:cubicBezTo>
                    <a:pt x="201" y="308"/>
                    <a:pt x="222" y="301"/>
                    <a:pt x="240" y="291"/>
                  </a:cubicBezTo>
                  <a:cubicBezTo>
                    <a:pt x="330" y="229"/>
                    <a:pt x="436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1447250" y="3490200"/>
              <a:ext cx="10900" cy="7750"/>
            </a:xfrm>
            <a:custGeom>
              <a:avLst/>
              <a:gdLst/>
              <a:ahLst/>
              <a:cxnLst/>
              <a:rect l="l" t="t" r="r" b="b"/>
              <a:pathLst>
                <a:path w="436" h="310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39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1463575" y="3491625"/>
              <a:ext cx="10925" cy="7750"/>
            </a:xfrm>
            <a:custGeom>
              <a:avLst/>
              <a:gdLst/>
              <a:ahLst/>
              <a:cxnLst/>
              <a:rect l="l" t="t" r="r" b="b"/>
              <a:pathLst>
                <a:path w="437" h="310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9" y="12"/>
                    <a:pt x="1" y="262"/>
                    <a:pt x="158" y="305"/>
                  </a:cubicBezTo>
                  <a:cubicBezTo>
                    <a:pt x="166" y="308"/>
                    <a:pt x="174" y="309"/>
                    <a:pt x="182" y="309"/>
                  </a:cubicBezTo>
                  <a:cubicBezTo>
                    <a:pt x="203" y="309"/>
                    <a:pt x="222" y="301"/>
                    <a:pt x="240" y="291"/>
                  </a:cubicBezTo>
                  <a:cubicBezTo>
                    <a:pt x="330" y="229"/>
                    <a:pt x="436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3"/>
          <p:cNvGrpSpPr/>
          <p:nvPr/>
        </p:nvGrpSpPr>
        <p:grpSpPr>
          <a:xfrm>
            <a:off x="8705506" y="2342563"/>
            <a:ext cx="471724" cy="458383"/>
            <a:chOff x="1646325" y="3453925"/>
            <a:chExt cx="32700" cy="31775"/>
          </a:xfrm>
        </p:grpSpPr>
        <p:sp>
          <p:nvSpPr>
            <p:cNvPr id="353" name="Google Shape;353;p13"/>
            <p:cNvSpPr/>
            <p:nvPr/>
          </p:nvSpPr>
          <p:spPr>
            <a:xfrm>
              <a:off x="1660800" y="3453925"/>
              <a:ext cx="10800" cy="7750"/>
            </a:xfrm>
            <a:custGeom>
              <a:avLst/>
              <a:gdLst/>
              <a:ahLst/>
              <a:cxnLst/>
              <a:rect l="l" t="t" r="r" b="b"/>
              <a:pathLst>
                <a:path w="432" h="310" extrusionOk="0">
                  <a:moveTo>
                    <a:pt x="266" y="1"/>
                  </a:moveTo>
                  <a:cubicBezTo>
                    <a:pt x="260" y="1"/>
                    <a:pt x="253" y="1"/>
                    <a:pt x="247" y="2"/>
                  </a:cubicBezTo>
                  <a:cubicBezTo>
                    <a:pt x="114" y="12"/>
                    <a:pt x="0" y="262"/>
                    <a:pt x="157" y="305"/>
                  </a:cubicBezTo>
                  <a:cubicBezTo>
                    <a:pt x="164" y="308"/>
                    <a:pt x="172" y="310"/>
                    <a:pt x="180" y="310"/>
                  </a:cubicBezTo>
                  <a:cubicBezTo>
                    <a:pt x="200" y="310"/>
                    <a:pt x="221" y="301"/>
                    <a:pt x="236" y="291"/>
                  </a:cubicBezTo>
                  <a:cubicBezTo>
                    <a:pt x="329" y="229"/>
                    <a:pt x="432" y="1"/>
                    <a:pt x="266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1667925" y="346107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5" y="12"/>
                    <a:pt x="1" y="259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1" y="301"/>
                    <a:pt x="237" y="291"/>
                  </a:cubicBezTo>
                  <a:cubicBezTo>
                    <a:pt x="326" y="229"/>
                    <a:pt x="433" y="0"/>
                    <a:pt x="267" y="0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650150" y="3457600"/>
              <a:ext cx="10925" cy="7700"/>
            </a:xfrm>
            <a:custGeom>
              <a:avLst/>
              <a:gdLst/>
              <a:ahLst/>
              <a:cxnLst/>
              <a:rect l="l" t="t" r="r" b="b"/>
              <a:pathLst>
                <a:path w="437" h="308" extrusionOk="0">
                  <a:moveTo>
                    <a:pt x="267" y="0"/>
                  </a:moveTo>
                  <a:cubicBezTo>
                    <a:pt x="261" y="0"/>
                    <a:pt x="254" y="0"/>
                    <a:pt x="247" y="1"/>
                  </a:cubicBezTo>
                  <a:cubicBezTo>
                    <a:pt x="115" y="12"/>
                    <a:pt x="1" y="258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2" y="301"/>
                    <a:pt x="240" y="290"/>
                  </a:cubicBezTo>
                  <a:cubicBezTo>
                    <a:pt x="330" y="228"/>
                    <a:pt x="436" y="0"/>
                    <a:pt x="267" y="0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659625" y="3466975"/>
              <a:ext cx="10850" cy="7800"/>
            </a:xfrm>
            <a:custGeom>
              <a:avLst/>
              <a:gdLst/>
              <a:ahLst/>
              <a:cxnLst/>
              <a:rect l="l" t="t" r="r" b="b"/>
              <a:pathLst>
                <a:path w="434" h="312" extrusionOk="0">
                  <a:moveTo>
                    <a:pt x="260" y="1"/>
                  </a:moveTo>
                  <a:cubicBezTo>
                    <a:pt x="254" y="1"/>
                    <a:pt x="249" y="1"/>
                    <a:pt x="244" y="1"/>
                  </a:cubicBezTo>
                  <a:cubicBezTo>
                    <a:pt x="115" y="12"/>
                    <a:pt x="1" y="262"/>
                    <a:pt x="154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9" y="311"/>
                    <a:pt x="221" y="304"/>
                    <a:pt x="236" y="291"/>
                  </a:cubicBezTo>
                  <a:cubicBezTo>
                    <a:pt x="327" y="232"/>
                    <a:pt x="434" y="1"/>
                    <a:pt x="260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1646325" y="3469725"/>
              <a:ext cx="10800" cy="7725"/>
            </a:xfrm>
            <a:custGeom>
              <a:avLst/>
              <a:gdLst/>
              <a:ahLst/>
              <a:cxnLst/>
              <a:rect l="l" t="t" r="r" b="b"/>
              <a:pathLst>
                <a:path w="432" h="309" extrusionOk="0">
                  <a:moveTo>
                    <a:pt x="263" y="1"/>
                  </a:moveTo>
                  <a:cubicBezTo>
                    <a:pt x="257" y="1"/>
                    <a:pt x="250" y="1"/>
                    <a:pt x="243" y="2"/>
                  </a:cubicBezTo>
                  <a:cubicBezTo>
                    <a:pt x="115" y="13"/>
                    <a:pt x="0" y="259"/>
                    <a:pt x="154" y="306"/>
                  </a:cubicBezTo>
                  <a:cubicBezTo>
                    <a:pt x="161" y="307"/>
                    <a:pt x="169" y="308"/>
                    <a:pt x="176" y="308"/>
                  </a:cubicBezTo>
                  <a:cubicBezTo>
                    <a:pt x="197" y="308"/>
                    <a:pt x="218" y="301"/>
                    <a:pt x="236" y="288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1651850" y="347652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3" y="1"/>
                  </a:moveTo>
                  <a:cubicBezTo>
                    <a:pt x="257" y="1"/>
                    <a:pt x="251" y="1"/>
                    <a:pt x="244" y="1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7"/>
                    <a:pt x="170" y="308"/>
                    <a:pt x="178" y="308"/>
                  </a:cubicBezTo>
                  <a:cubicBezTo>
                    <a:pt x="199" y="308"/>
                    <a:pt x="221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1668200" y="34779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0" y="1"/>
                    <a:pt x="244" y="2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8"/>
                    <a:pt x="170" y="310"/>
                    <a:pt x="178" y="310"/>
                  </a:cubicBezTo>
                  <a:cubicBezTo>
                    <a:pt x="199" y="310"/>
                    <a:pt x="218" y="301"/>
                    <a:pt x="236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>
            <a:spLocks noGrp="1"/>
          </p:cNvSpPr>
          <p:nvPr>
            <p:ph type="title"/>
          </p:nvPr>
        </p:nvSpPr>
        <p:spPr>
          <a:xfrm>
            <a:off x="5297225" y="2360463"/>
            <a:ext cx="3133500" cy="129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5"/>
          <p:cNvSpPr txBox="1">
            <a:spLocks noGrp="1"/>
          </p:cNvSpPr>
          <p:nvPr>
            <p:ph type="title" idx="2" hasCustomPrompt="1"/>
          </p:nvPr>
        </p:nvSpPr>
        <p:spPr>
          <a:xfrm>
            <a:off x="6747725" y="950800"/>
            <a:ext cx="1683000" cy="1037400"/>
          </a:xfrm>
          <a:prstGeom prst="rect">
            <a:avLst/>
          </a:prstGeom>
          <a:solidFill>
            <a:schemeClr val="accent3"/>
          </a:solidFill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5"/>
          <p:cNvSpPr txBox="1">
            <a:spLocks noGrp="1"/>
          </p:cNvSpPr>
          <p:nvPr>
            <p:ph type="subTitle" idx="1"/>
          </p:nvPr>
        </p:nvSpPr>
        <p:spPr>
          <a:xfrm>
            <a:off x="5297177" y="3954775"/>
            <a:ext cx="31335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0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0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0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0"/>
          <p:cNvSpPr/>
          <p:nvPr/>
        </p:nvSpPr>
        <p:spPr>
          <a:xfrm flipH="1">
            <a:off x="-1397054" y="-737025"/>
            <a:ext cx="3213448" cy="1654794"/>
          </a:xfrm>
          <a:custGeom>
            <a:avLst/>
            <a:gdLst/>
            <a:ahLst/>
            <a:cxnLst/>
            <a:rect l="l" t="t" r="r" b="b"/>
            <a:pathLst>
              <a:path w="7086" h="3649" extrusionOk="0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1" y="3380"/>
                  <a:pt x="2841" y="3633"/>
                </a:cubicBezTo>
                <a:cubicBezTo>
                  <a:pt x="2955" y="3644"/>
                  <a:pt x="3067" y="3648"/>
                  <a:pt x="3177" y="3648"/>
                </a:cubicBezTo>
                <a:cubicBezTo>
                  <a:pt x="5795" y="3648"/>
                  <a:pt x="7085" y="858"/>
                  <a:pt x="7085" y="858"/>
                </a:cubicBezTo>
                <a:lnTo>
                  <a:pt x="8" y="0"/>
                </a:ln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0"/>
          <p:cNvSpPr/>
          <p:nvPr/>
        </p:nvSpPr>
        <p:spPr>
          <a:xfrm flipH="1">
            <a:off x="6058249" y="4568875"/>
            <a:ext cx="6844865" cy="840376"/>
          </a:xfrm>
          <a:custGeom>
            <a:avLst/>
            <a:gdLst/>
            <a:ahLst/>
            <a:cxnLst/>
            <a:rect l="l" t="t" r="r" b="b"/>
            <a:pathLst>
              <a:path w="11232" h="1379" extrusionOk="0">
                <a:moveTo>
                  <a:pt x="6307" y="0"/>
                </a:moveTo>
                <a:cubicBezTo>
                  <a:pt x="3414" y="0"/>
                  <a:pt x="294" y="175"/>
                  <a:pt x="254" y="175"/>
                </a:cubicBezTo>
                <a:lnTo>
                  <a:pt x="0" y="1286"/>
                </a:lnTo>
                <a:cubicBezTo>
                  <a:pt x="0" y="1286"/>
                  <a:pt x="2256" y="1378"/>
                  <a:pt x="4740" y="1378"/>
                </a:cubicBezTo>
                <a:cubicBezTo>
                  <a:pt x="7746" y="1378"/>
                  <a:pt x="11086" y="1243"/>
                  <a:pt x="11165" y="647"/>
                </a:cubicBezTo>
                <a:cubicBezTo>
                  <a:pt x="11231" y="136"/>
                  <a:pt x="8857" y="0"/>
                  <a:pt x="6307" y="0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30"/>
          <p:cNvGrpSpPr/>
          <p:nvPr/>
        </p:nvGrpSpPr>
        <p:grpSpPr>
          <a:xfrm flipH="1">
            <a:off x="415730" y="133353"/>
            <a:ext cx="594982" cy="576389"/>
            <a:chOff x="1441700" y="3467600"/>
            <a:chExt cx="32800" cy="31775"/>
          </a:xfrm>
        </p:grpSpPr>
        <p:sp>
          <p:nvSpPr>
            <p:cNvPr id="1051" name="Google Shape;1051;p30"/>
            <p:cNvSpPr/>
            <p:nvPr/>
          </p:nvSpPr>
          <p:spPr>
            <a:xfrm>
              <a:off x="1456250" y="3467600"/>
              <a:ext cx="10825" cy="7800"/>
            </a:xfrm>
            <a:custGeom>
              <a:avLst/>
              <a:gdLst/>
              <a:ahLst/>
              <a:cxnLst/>
              <a:rect l="l" t="t" r="r" b="b"/>
              <a:pathLst>
                <a:path w="433" h="312" extrusionOk="0">
                  <a:moveTo>
                    <a:pt x="264" y="0"/>
                  </a:moveTo>
                  <a:cubicBezTo>
                    <a:pt x="257" y="0"/>
                    <a:pt x="251" y="1"/>
                    <a:pt x="244" y="1"/>
                  </a:cubicBezTo>
                  <a:cubicBezTo>
                    <a:pt x="115" y="12"/>
                    <a:pt x="1" y="262"/>
                    <a:pt x="155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8" y="311"/>
                    <a:pt x="218" y="304"/>
                    <a:pt x="237" y="291"/>
                  </a:cubicBezTo>
                  <a:cubicBezTo>
                    <a:pt x="326" y="229"/>
                    <a:pt x="433" y="0"/>
                    <a:pt x="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1463325" y="3474750"/>
              <a:ext cx="10900" cy="7725"/>
            </a:xfrm>
            <a:custGeom>
              <a:avLst/>
              <a:gdLst/>
              <a:ahLst/>
              <a:cxnLst/>
              <a:rect l="l" t="t" r="r" b="b"/>
              <a:pathLst>
                <a:path w="436" h="309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40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1445625" y="34712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1" y="1"/>
                    <a:pt x="244" y="2"/>
                  </a:cubicBezTo>
                  <a:cubicBezTo>
                    <a:pt x="115" y="12"/>
                    <a:pt x="1" y="262"/>
                    <a:pt x="154" y="305"/>
                  </a:cubicBezTo>
                  <a:cubicBezTo>
                    <a:pt x="163" y="308"/>
                    <a:pt x="171" y="310"/>
                    <a:pt x="179" y="310"/>
                  </a:cubicBezTo>
                  <a:cubicBezTo>
                    <a:pt x="199" y="310"/>
                    <a:pt x="219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1455000" y="3480650"/>
              <a:ext cx="10950" cy="7775"/>
            </a:xfrm>
            <a:custGeom>
              <a:avLst/>
              <a:gdLst/>
              <a:ahLst/>
              <a:cxnLst/>
              <a:rect l="l" t="t" r="r" b="b"/>
              <a:pathLst>
                <a:path w="438" h="311" extrusionOk="0">
                  <a:moveTo>
                    <a:pt x="263" y="0"/>
                  </a:moveTo>
                  <a:cubicBezTo>
                    <a:pt x="258" y="0"/>
                    <a:pt x="253" y="0"/>
                    <a:pt x="247" y="1"/>
                  </a:cubicBezTo>
                  <a:cubicBezTo>
                    <a:pt x="119" y="15"/>
                    <a:pt x="1" y="262"/>
                    <a:pt x="158" y="308"/>
                  </a:cubicBezTo>
                  <a:cubicBezTo>
                    <a:pt x="166" y="310"/>
                    <a:pt x="173" y="311"/>
                    <a:pt x="180" y="311"/>
                  </a:cubicBezTo>
                  <a:cubicBezTo>
                    <a:pt x="201" y="311"/>
                    <a:pt x="222" y="303"/>
                    <a:pt x="240" y="290"/>
                  </a:cubicBezTo>
                  <a:cubicBezTo>
                    <a:pt x="331" y="231"/>
                    <a:pt x="438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1441700" y="3483400"/>
              <a:ext cx="10900" cy="7700"/>
            </a:xfrm>
            <a:custGeom>
              <a:avLst/>
              <a:gdLst/>
              <a:ahLst/>
              <a:cxnLst/>
              <a:rect l="l" t="t" r="r" b="b"/>
              <a:pathLst>
                <a:path w="436" h="308" extrusionOk="0">
                  <a:moveTo>
                    <a:pt x="267" y="1"/>
                  </a:moveTo>
                  <a:cubicBezTo>
                    <a:pt x="261" y="1"/>
                    <a:pt x="254" y="1"/>
                    <a:pt x="247" y="2"/>
                  </a:cubicBezTo>
                  <a:cubicBezTo>
                    <a:pt x="119" y="12"/>
                    <a:pt x="1" y="259"/>
                    <a:pt x="158" y="305"/>
                  </a:cubicBezTo>
                  <a:cubicBezTo>
                    <a:pt x="165" y="307"/>
                    <a:pt x="173" y="308"/>
                    <a:pt x="181" y="308"/>
                  </a:cubicBezTo>
                  <a:cubicBezTo>
                    <a:pt x="201" y="308"/>
                    <a:pt x="222" y="301"/>
                    <a:pt x="240" y="291"/>
                  </a:cubicBezTo>
                  <a:cubicBezTo>
                    <a:pt x="330" y="229"/>
                    <a:pt x="436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447250" y="3490200"/>
              <a:ext cx="10900" cy="7750"/>
            </a:xfrm>
            <a:custGeom>
              <a:avLst/>
              <a:gdLst/>
              <a:ahLst/>
              <a:cxnLst/>
              <a:rect l="l" t="t" r="r" b="b"/>
              <a:pathLst>
                <a:path w="436" h="310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39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463575" y="3491625"/>
              <a:ext cx="10925" cy="7750"/>
            </a:xfrm>
            <a:custGeom>
              <a:avLst/>
              <a:gdLst/>
              <a:ahLst/>
              <a:cxnLst/>
              <a:rect l="l" t="t" r="r" b="b"/>
              <a:pathLst>
                <a:path w="437" h="310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9" y="12"/>
                    <a:pt x="1" y="262"/>
                    <a:pt x="158" y="305"/>
                  </a:cubicBezTo>
                  <a:cubicBezTo>
                    <a:pt x="166" y="308"/>
                    <a:pt x="174" y="309"/>
                    <a:pt x="182" y="309"/>
                  </a:cubicBezTo>
                  <a:cubicBezTo>
                    <a:pt x="203" y="309"/>
                    <a:pt x="222" y="301"/>
                    <a:pt x="240" y="291"/>
                  </a:cubicBezTo>
                  <a:cubicBezTo>
                    <a:pt x="330" y="229"/>
                    <a:pt x="436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0"/>
          <p:cNvGrpSpPr/>
          <p:nvPr/>
        </p:nvGrpSpPr>
        <p:grpSpPr>
          <a:xfrm>
            <a:off x="7332938" y="4648504"/>
            <a:ext cx="593168" cy="576389"/>
            <a:chOff x="1461175" y="3305300"/>
            <a:chExt cx="32700" cy="31775"/>
          </a:xfrm>
        </p:grpSpPr>
        <p:sp>
          <p:nvSpPr>
            <p:cNvPr id="1059" name="Google Shape;1059;p30"/>
            <p:cNvSpPr/>
            <p:nvPr/>
          </p:nvSpPr>
          <p:spPr>
            <a:xfrm>
              <a:off x="1475650" y="330530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6" y="1"/>
                  </a:moveTo>
                  <a:cubicBezTo>
                    <a:pt x="260" y="1"/>
                    <a:pt x="253" y="1"/>
                    <a:pt x="247" y="2"/>
                  </a:cubicBezTo>
                  <a:cubicBezTo>
                    <a:pt x="115" y="13"/>
                    <a:pt x="0" y="263"/>
                    <a:pt x="157" y="306"/>
                  </a:cubicBezTo>
                  <a:cubicBezTo>
                    <a:pt x="164" y="309"/>
                    <a:pt x="172" y="310"/>
                    <a:pt x="180" y="310"/>
                  </a:cubicBezTo>
                  <a:cubicBezTo>
                    <a:pt x="200" y="310"/>
                    <a:pt x="222" y="302"/>
                    <a:pt x="240" y="291"/>
                  </a:cubicBezTo>
                  <a:cubicBezTo>
                    <a:pt x="329" y="229"/>
                    <a:pt x="432" y="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482775" y="33124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4" y="1"/>
                  </a:moveTo>
                  <a:cubicBezTo>
                    <a:pt x="257" y="1"/>
                    <a:pt x="251" y="1"/>
                    <a:pt x="244" y="2"/>
                  </a:cubicBezTo>
                  <a:cubicBezTo>
                    <a:pt x="115" y="12"/>
                    <a:pt x="1" y="259"/>
                    <a:pt x="155" y="305"/>
                  </a:cubicBezTo>
                  <a:cubicBezTo>
                    <a:pt x="163" y="308"/>
                    <a:pt x="171" y="310"/>
                    <a:pt x="179" y="310"/>
                  </a:cubicBezTo>
                  <a:cubicBezTo>
                    <a:pt x="201" y="310"/>
                    <a:pt x="221" y="301"/>
                    <a:pt x="237" y="291"/>
                  </a:cubicBezTo>
                  <a:cubicBezTo>
                    <a:pt x="326" y="229"/>
                    <a:pt x="433" y="1"/>
                    <a:pt x="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465025" y="3308975"/>
              <a:ext cx="10900" cy="7750"/>
            </a:xfrm>
            <a:custGeom>
              <a:avLst/>
              <a:gdLst/>
              <a:ahLst/>
              <a:cxnLst/>
              <a:rect l="l" t="t" r="r" b="b"/>
              <a:pathLst>
                <a:path w="436" h="310" extrusionOk="0">
                  <a:moveTo>
                    <a:pt x="266" y="0"/>
                  </a:moveTo>
                  <a:cubicBezTo>
                    <a:pt x="260" y="0"/>
                    <a:pt x="253" y="1"/>
                    <a:pt x="247" y="1"/>
                  </a:cubicBezTo>
                  <a:cubicBezTo>
                    <a:pt x="118" y="12"/>
                    <a:pt x="0" y="259"/>
                    <a:pt x="157" y="305"/>
                  </a:cubicBezTo>
                  <a:cubicBezTo>
                    <a:pt x="165" y="308"/>
                    <a:pt x="173" y="309"/>
                    <a:pt x="181" y="309"/>
                  </a:cubicBezTo>
                  <a:cubicBezTo>
                    <a:pt x="202" y="309"/>
                    <a:pt x="221" y="301"/>
                    <a:pt x="239" y="291"/>
                  </a:cubicBezTo>
                  <a:cubicBezTo>
                    <a:pt x="329" y="229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474475" y="3318350"/>
              <a:ext cx="10850" cy="7800"/>
            </a:xfrm>
            <a:custGeom>
              <a:avLst/>
              <a:gdLst/>
              <a:ahLst/>
              <a:cxnLst/>
              <a:rect l="l" t="t" r="r" b="b"/>
              <a:pathLst>
                <a:path w="434" h="312" extrusionOk="0">
                  <a:moveTo>
                    <a:pt x="260" y="1"/>
                  </a:moveTo>
                  <a:cubicBezTo>
                    <a:pt x="255" y="1"/>
                    <a:pt x="249" y="1"/>
                    <a:pt x="244" y="2"/>
                  </a:cubicBezTo>
                  <a:cubicBezTo>
                    <a:pt x="115" y="12"/>
                    <a:pt x="1" y="262"/>
                    <a:pt x="154" y="309"/>
                  </a:cubicBezTo>
                  <a:cubicBezTo>
                    <a:pt x="162" y="311"/>
                    <a:pt x="169" y="311"/>
                    <a:pt x="177" y="311"/>
                  </a:cubicBezTo>
                  <a:cubicBezTo>
                    <a:pt x="199" y="311"/>
                    <a:pt x="221" y="304"/>
                    <a:pt x="237" y="291"/>
                  </a:cubicBezTo>
                  <a:cubicBezTo>
                    <a:pt x="327" y="232"/>
                    <a:pt x="434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461175" y="332112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3" y="0"/>
                  </a:moveTo>
                  <a:cubicBezTo>
                    <a:pt x="257" y="0"/>
                    <a:pt x="250" y="1"/>
                    <a:pt x="243" y="1"/>
                  </a:cubicBezTo>
                  <a:cubicBezTo>
                    <a:pt x="115" y="12"/>
                    <a:pt x="0" y="258"/>
                    <a:pt x="154" y="305"/>
                  </a:cubicBezTo>
                  <a:cubicBezTo>
                    <a:pt x="161" y="307"/>
                    <a:pt x="169" y="308"/>
                    <a:pt x="177" y="308"/>
                  </a:cubicBezTo>
                  <a:cubicBezTo>
                    <a:pt x="199" y="308"/>
                    <a:pt x="220" y="300"/>
                    <a:pt x="236" y="287"/>
                  </a:cubicBezTo>
                  <a:cubicBezTo>
                    <a:pt x="326" y="228"/>
                    <a:pt x="432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466700" y="332790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4" y="1"/>
                  </a:moveTo>
                  <a:cubicBezTo>
                    <a:pt x="257" y="1"/>
                    <a:pt x="251" y="1"/>
                    <a:pt x="244" y="2"/>
                  </a:cubicBezTo>
                  <a:cubicBezTo>
                    <a:pt x="115" y="12"/>
                    <a:pt x="1" y="259"/>
                    <a:pt x="155" y="305"/>
                  </a:cubicBezTo>
                  <a:cubicBezTo>
                    <a:pt x="163" y="308"/>
                    <a:pt x="171" y="310"/>
                    <a:pt x="179" y="310"/>
                  </a:cubicBezTo>
                  <a:cubicBezTo>
                    <a:pt x="200" y="310"/>
                    <a:pt x="221" y="301"/>
                    <a:pt x="237" y="291"/>
                  </a:cubicBezTo>
                  <a:cubicBezTo>
                    <a:pt x="326" y="229"/>
                    <a:pt x="433" y="1"/>
                    <a:pt x="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483050" y="3329325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1" y="1"/>
                    <a:pt x="244" y="2"/>
                  </a:cubicBezTo>
                  <a:cubicBezTo>
                    <a:pt x="115" y="13"/>
                    <a:pt x="1" y="259"/>
                    <a:pt x="154" y="306"/>
                  </a:cubicBezTo>
                  <a:cubicBezTo>
                    <a:pt x="162" y="309"/>
                    <a:pt x="171" y="310"/>
                    <a:pt x="179" y="310"/>
                  </a:cubicBezTo>
                  <a:cubicBezTo>
                    <a:pt x="199" y="310"/>
                    <a:pt x="219" y="302"/>
                    <a:pt x="236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0"/>
          <p:cNvGrpSpPr/>
          <p:nvPr/>
        </p:nvGrpSpPr>
        <p:grpSpPr>
          <a:xfrm flipH="1">
            <a:off x="8116388" y="3674625"/>
            <a:ext cx="1027614" cy="1468862"/>
            <a:chOff x="1213775" y="3423025"/>
            <a:chExt cx="56650" cy="80975"/>
          </a:xfrm>
        </p:grpSpPr>
        <p:sp>
          <p:nvSpPr>
            <p:cNvPr id="1067" name="Google Shape;1067;p30"/>
            <p:cNvSpPr/>
            <p:nvPr/>
          </p:nvSpPr>
          <p:spPr>
            <a:xfrm>
              <a:off x="1216175" y="3445200"/>
              <a:ext cx="24600" cy="58800"/>
            </a:xfrm>
            <a:custGeom>
              <a:avLst/>
              <a:gdLst/>
              <a:ahLst/>
              <a:cxnLst/>
              <a:rect l="l" t="t" r="r" b="b"/>
              <a:pathLst>
                <a:path w="984" h="2352" fill="none" extrusionOk="0">
                  <a:moveTo>
                    <a:pt x="983" y="0"/>
                  </a:moveTo>
                  <a:cubicBezTo>
                    <a:pt x="851" y="847"/>
                    <a:pt x="512" y="1662"/>
                    <a:pt x="1" y="23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rgbClr val="4F1F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1220200" y="3423025"/>
              <a:ext cx="38700" cy="41525"/>
            </a:xfrm>
            <a:custGeom>
              <a:avLst/>
              <a:gdLst/>
              <a:ahLst/>
              <a:cxnLst/>
              <a:rect l="l" t="t" r="r" b="b"/>
              <a:pathLst>
                <a:path w="1548" h="1661" extrusionOk="0">
                  <a:moveTo>
                    <a:pt x="732" y="0"/>
                  </a:moveTo>
                  <a:cubicBezTo>
                    <a:pt x="717" y="0"/>
                    <a:pt x="704" y="4"/>
                    <a:pt x="690" y="12"/>
                  </a:cubicBezTo>
                  <a:cubicBezTo>
                    <a:pt x="665" y="30"/>
                    <a:pt x="647" y="62"/>
                    <a:pt x="640" y="94"/>
                  </a:cubicBezTo>
                  <a:cubicBezTo>
                    <a:pt x="633" y="130"/>
                    <a:pt x="637" y="162"/>
                    <a:pt x="640" y="198"/>
                  </a:cubicBezTo>
                  <a:cubicBezTo>
                    <a:pt x="658" y="330"/>
                    <a:pt x="694" y="459"/>
                    <a:pt x="751" y="577"/>
                  </a:cubicBezTo>
                  <a:cubicBezTo>
                    <a:pt x="697" y="495"/>
                    <a:pt x="647" y="419"/>
                    <a:pt x="583" y="348"/>
                  </a:cubicBezTo>
                  <a:cubicBezTo>
                    <a:pt x="519" y="277"/>
                    <a:pt x="440" y="216"/>
                    <a:pt x="347" y="184"/>
                  </a:cubicBezTo>
                  <a:cubicBezTo>
                    <a:pt x="327" y="176"/>
                    <a:pt x="304" y="171"/>
                    <a:pt x="282" y="171"/>
                  </a:cubicBezTo>
                  <a:cubicBezTo>
                    <a:pt x="254" y="171"/>
                    <a:pt x="228" y="179"/>
                    <a:pt x="211" y="202"/>
                  </a:cubicBezTo>
                  <a:cubicBezTo>
                    <a:pt x="190" y="223"/>
                    <a:pt x="190" y="259"/>
                    <a:pt x="197" y="287"/>
                  </a:cubicBezTo>
                  <a:cubicBezTo>
                    <a:pt x="208" y="316"/>
                    <a:pt x="229" y="341"/>
                    <a:pt x="247" y="362"/>
                  </a:cubicBezTo>
                  <a:cubicBezTo>
                    <a:pt x="347" y="477"/>
                    <a:pt x="465" y="566"/>
                    <a:pt x="587" y="655"/>
                  </a:cubicBezTo>
                  <a:cubicBezTo>
                    <a:pt x="478" y="580"/>
                    <a:pt x="349" y="533"/>
                    <a:pt x="222" y="533"/>
                  </a:cubicBezTo>
                  <a:cubicBezTo>
                    <a:pt x="186" y="533"/>
                    <a:pt x="150" y="537"/>
                    <a:pt x="115" y="545"/>
                  </a:cubicBezTo>
                  <a:cubicBezTo>
                    <a:pt x="61" y="555"/>
                    <a:pt x="4" y="587"/>
                    <a:pt x="1" y="641"/>
                  </a:cubicBezTo>
                  <a:cubicBezTo>
                    <a:pt x="1" y="670"/>
                    <a:pt x="19" y="702"/>
                    <a:pt x="44" y="720"/>
                  </a:cubicBezTo>
                  <a:cubicBezTo>
                    <a:pt x="69" y="737"/>
                    <a:pt x="101" y="745"/>
                    <a:pt x="129" y="755"/>
                  </a:cubicBezTo>
                  <a:cubicBezTo>
                    <a:pt x="252" y="787"/>
                    <a:pt x="377" y="805"/>
                    <a:pt x="503" y="815"/>
                  </a:cubicBezTo>
                  <a:lnTo>
                    <a:pt x="503" y="815"/>
                  </a:lnTo>
                  <a:cubicBezTo>
                    <a:pt x="374" y="858"/>
                    <a:pt x="245" y="907"/>
                    <a:pt x="133" y="984"/>
                  </a:cubicBezTo>
                  <a:cubicBezTo>
                    <a:pt x="108" y="998"/>
                    <a:pt x="86" y="1020"/>
                    <a:pt x="69" y="1045"/>
                  </a:cubicBezTo>
                  <a:cubicBezTo>
                    <a:pt x="51" y="1066"/>
                    <a:pt x="44" y="1098"/>
                    <a:pt x="54" y="1127"/>
                  </a:cubicBezTo>
                  <a:cubicBezTo>
                    <a:pt x="69" y="1173"/>
                    <a:pt x="122" y="1195"/>
                    <a:pt x="172" y="1198"/>
                  </a:cubicBezTo>
                  <a:cubicBezTo>
                    <a:pt x="176" y="1198"/>
                    <a:pt x="179" y="1198"/>
                    <a:pt x="182" y="1198"/>
                  </a:cubicBezTo>
                  <a:cubicBezTo>
                    <a:pt x="293" y="1198"/>
                    <a:pt x="397" y="1143"/>
                    <a:pt x="490" y="1091"/>
                  </a:cubicBezTo>
                  <a:cubicBezTo>
                    <a:pt x="522" y="1073"/>
                    <a:pt x="554" y="1063"/>
                    <a:pt x="587" y="1045"/>
                  </a:cubicBezTo>
                  <a:lnTo>
                    <a:pt x="587" y="1045"/>
                  </a:lnTo>
                  <a:cubicBezTo>
                    <a:pt x="472" y="1155"/>
                    <a:pt x="354" y="1277"/>
                    <a:pt x="329" y="1434"/>
                  </a:cubicBezTo>
                  <a:cubicBezTo>
                    <a:pt x="322" y="1477"/>
                    <a:pt x="326" y="1527"/>
                    <a:pt x="354" y="1563"/>
                  </a:cubicBezTo>
                  <a:cubicBezTo>
                    <a:pt x="377" y="1585"/>
                    <a:pt x="411" y="1599"/>
                    <a:pt x="443" y="1599"/>
                  </a:cubicBezTo>
                  <a:cubicBezTo>
                    <a:pt x="447" y="1599"/>
                    <a:pt x="451" y="1599"/>
                    <a:pt x="454" y="1598"/>
                  </a:cubicBezTo>
                  <a:cubicBezTo>
                    <a:pt x="490" y="1595"/>
                    <a:pt x="526" y="1577"/>
                    <a:pt x="554" y="1552"/>
                  </a:cubicBezTo>
                  <a:cubicBezTo>
                    <a:pt x="612" y="1509"/>
                    <a:pt x="651" y="1445"/>
                    <a:pt x="683" y="1380"/>
                  </a:cubicBezTo>
                  <a:cubicBezTo>
                    <a:pt x="722" y="1302"/>
                    <a:pt x="755" y="1223"/>
                    <a:pt x="776" y="1141"/>
                  </a:cubicBezTo>
                  <a:cubicBezTo>
                    <a:pt x="783" y="1252"/>
                    <a:pt x="808" y="1363"/>
                    <a:pt x="847" y="1466"/>
                  </a:cubicBezTo>
                  <a:cubicBezTo>
                    <a:pt x="865" y="1513"/>
                    <a:pt x="883" y="1556"/>
                    <a:pt x="915" y="1591"/>
                  </a:cubicBezTo>
                  <a:cubicBezTo>
                    <a:pt x="944" y="1627"/>
                    <a:pt x="987" y="1656"/>
                    <a:pt x="1033" y="1659"/>
                  </a:cubicBezTo>
                  <a:cubicBezTo>
                    <a:pt x="1039" y="1660"/>
                    <a:pt x="1045" y="1661"/>
                    <a:pt x="1051" y="1661"/>
                  </a:cubicBezTo>
                  <a:cubicBezTo>
                    <a:pt x="1067" y="1661"/>
                    <a:pt x="1084" y="1657"/>
                    <a:pt x="1097" y="1652"/>
                  </a:cubicBezTo>
                  <a:cubicBezTo>
                    <a:pt x="1133" y="1631"/>
                    <a:pt x="1155" y="1591"/>
                    <a:pt x="1162" y="1548"/>
                  </a:cubicBezTo>
                  <a:cubicBezTo>
                    <a:pt x="1176" y="1477"/>
                    <a:pt x="1162" y="1398"/>
                    <a:pt x="1137" y="1327"/>
                  </a:cubicBezTo>
                  <a:cubicBezTo>
                    <a:pt x="1105" y="1216"/>
                    <a:pt x="1055" y="1120"/>
                    <a:pt x="990" y="1023"/>
                  </a:cubicBezTo>
                  <a:lnTo>
                    <a:pt x="990" y="1023"/>
                  </a:lnTo>
                  <a:cubicBezTo>
                    <a:pt x="1083" y="1138"/>
                    <a:pt x="1187" y="1248"/>
                    <a:pt x="1323" y="1305"/>
                  </a:cubicBezTo>
                  <a:cubicBezTo>
                    <a:pt x="1347" y="1316"/>
                    <a:pt x="1375" y="1324"/>
                    <a:pt x="1401" y="1324"/>
                  </a:cubicBezTo>
                  <a:cubicBezTo>
                    <a:pt x="1420" y="1324"/>
                    <a:pt x="1438" y="1320"/>
                    <a:pt x="1455" y="1309"/>
                  </a:cubicBezTo>
                  <a:cubicBezTo>
                    <a:pt x="1490" y="1288"/>
                    <a:pt x="1505" y="1238"/>
                    <a:pt x="1498" y="1198"/>
                  </a:cubicBezTo>
                  <a:cubicBezTo>
                    <a:pt x="1487" y="1155"/>
                    <a:pt x="1462" y="1120"/>
                    <a:pt x="1437" y="1088"/>
                  </a:cubicBezTo>
                  <a:cubicBezTo>
                    <a:pt x="1333" y="966"/>
                    <a:pt x="1194" y="880"/>
                    <a:pt x="1058" y="795"/>
                  </a:cubicBezTo>
                  <a:cubicBezTo>
                    <a:pt x="1194" y="784"/>
                    <a:pt x="1330" y="766"/>
                    <a:pt x="1448" y="702"/>
                  </a:cubicBezTo>
                  <a:cubicBezTo>
                    <a:pt x="1490" y="677"/>
                    <a:pt x="1530" y="641"/>
                    <a:pt x="1540" y="591"/>
                  </a:cubicBezTo>
                  <a:cubicBezTo>
                    <a:pt x="1548" y="548"/>
                    <a:pt x="1530" y="505"/>
                    <a:pt x="1498" y="477"/>
                  </a:cubicBezTo>
                  <a:cubicBezTo>
                    <a:pt x="1465" y="448"/>
                    <a:pt x="1423" y="434"/>
                    <a:pt x="1380" y="430"/>
                  </a:cubicBezTo>
                  <a:cubicBezTo>
                    <a:pt x="1371" y="429"/>
                    <a:pt x="1362" y="429"/>
                    <a:pt x="1353" y="429"/>
                  </a:cubicBezTo>
                  <a:cubicBezTo>
                    <a:pt x="1293" y="429"/>
                    <a:pt x="1232" y="448"/>
                    <a:pt x="1176" y="473"/>
                  </a:cubicBezTo>
                  <a:cubicBezTo>
                    <a:pt x="1087" y="509"/>
                    <a:pt x="1001" y="555"/>
                    <a:pt x="922" y="612"/>
                  </a:cubicBezTo>
                  <a:cubicBezTo>
                    <a:pt x="933" y="509"/>
                    <a:pt x="937" y="409"/>
                    <a:pt x="919" y="309"/>
                  </a:cubicBezTo>
                  <a:cubicBezTo>
                    <a:pt x="901" y="209"/>
                    <a:pt x="862" y="112"/>
                    <a:pt x="797" y="37"/>
                  </a:cubicBezTo>
                  <a:cubicBezTo>
                    <a:pt x="783" y="19"/>
                    <a:pt x="765" y="5"/>
                    <a:pt x="747" y="2"/>
                  </a:cubicBezTo>
                  <a:cubicBezTo>
                    <a:pt x="742" y="1"/>
                    <a:pt x="737" y="0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1226375" y="3430725"/>
              <a:ext cx="26625" cy="27550"/>
            </a:xfrm>
            <a:custGeom>
              <a:avLst/>
              <a:gdLst/>
              <a:ahLst/>
              <a:cxnLst/>
              <a:rect l="l" t="t" r="r" b="b"/>
              <a:pathLst>
                <a:path w="1065" h="1102" fill="none" extrusionOk="0">
                  <a:moveTo>
                    <a:pt x="958" y="283"/>
                  </a:moveTo>
                  <a:cubicBezTo>
                    <a:pt x="986" y="276"/>
                    <a:pt x="1018" y="272"/>
                    <a:pt x="1047" y="283"/>
                  </a:cubicBezTo>
                  <a:cubicBezTo>
                    <a:pt x="1054" y="287"/>
                    <a:pt x="1058" y="287"/>
                    <a:pt x="1058" y="290"/>
                  </a:cubicBezTo>
                  <a:cubicBezTo>
                    <a:pt x="1065" y="301"/>
                    <a:pt x="1054" y="312"/>
                    <a:pt x="1047" y="315"/>
                  </a:cubicBezTo>
                  <a:cubicBezTo>
                    <a:pt x="915" y="394"/>
                    <a:pt x="772" y="447"/>
                    <a:pt x="622" y="476"/>
                  </a:cubicBezTo>
                  <a:cubicBezTo>
                    <a:pt x="647" y="472"/>
                    <a:pt x="672" y="487"/>
                    <a:pt x="690" y="501"/>
                  </a:cubicBezTo>
                  <a:cubicBezTo>
                    <a:pt x="768" y="558"/>
                    <a:pt x="843" y="619"/>
                    <a:pt x="915" y="683"/>
                  </a:cubicBezTo>
                  <a:cubicBezTo>
                    <a:pt x="951" y="715"/>
                    <a:pt x="986" y="751"/>
                    <a:pt x="1011" y="794"/>
                  </a:cubicBezTo>
                  <a:cubicBezTo>
                    <a:pt x="1018" y="801"/>
                    <a:pt x="1022" y="815"/>
                    <a:pt x="1015" y="822"/>
                  </a:cubicBezTo>
                  <a:cubicBezTo>
                    <a:pt x="1008" y="833"/>
                    <a:pt x="990" y="830"/>
                    <a:pt x="979" y="822"/>
                  </a:cubicBezTo>
                  <a:cubicBezTo>
                    <a:pt x="936" y="794"/>
                    <a:pt x="897" y="765"/>
                    <a:pt x="861" y="737"/>
                  </a:cubicBezTo>
                  <a:cubicBezTo>
                    <a:pt x="783" y="680"/>
                    <a:pt x="708" y="622"/>
                    <a:pt x="633" y="565"/>
                  </a:cubicBezTo>
                  <a:cubicBezTo>
                    <a:pt x="718" y="712"/>
                    <a:pt x="765" y="880"/>
                    <a:pt x="775" y="1047"/>
                  </a:cubicBezTo>
                  <a:cubicBezTo>
                    <a:pt x="775" y="1072"/>
                    <a:pt x="768" y="1101"/>
                    <a:pt x="747" y="1101"/>
                  </a:cubicBezTo>
                  <a:cubicBezTo>
                    <a:pt x="736" y="1098"/>
                    <a:pt x="729" y="1094"/>
                    <a:pt x="725" y="1087"/>
                  </a:cubicBezTo>
                  <a:cubicBezTo>
                    <a:pt x="704" y="1065"/>
                    <a:pt x="693" y="1037"/>
                    <a:pt x="679" y="1008"/>
                  </a:cubicBezTo>
                  <a:cubicBezTo>
                    <a:pt x="629" y="887"/>
                    <a:pt x="586" y="755"/>
                    <a:pt x="561" y="622"/>
                  </a:cubicBezTo>
                  <a:cubicBezTo>
                    <a:pt x="515" y="733"/>
                    <a:pt x="461" y="840"/>
                    <a:pt x="400" y="940"/>
                  </a:cubicBezTo>
                  <a:cubicBezTo>
                    <a:pt x="379" y="976"/>
                    <a:pt x="354" y="1015"/>
                    <a:pt x="318" y="1044"/>
                  </a:cubicBezTo>
                  <a:cubicBezTo>
                    <a:pt x="304" y="1051"/>
                    <a:pt x="282" y="1058"/>
                    <a:pt x="272" y="1044"/>
                  </a:cubicBezTo>
                  <a:cubicBezTo>
                    <a:pt x="268" y="1037"/>
                    <a:pt x="272" y="1030"/>
                    <a:pt x="272" y="1022"/>
                  </a:cubicBezTo>
                  <a:cubicBezTo>
                    <a:pt x="279" y="1001"/>
                    <a:pt x="290" y="980"/>
                    <a:pt x="300" y="958"/>
                  </a:cubicBezTo>
                  <a:cubicBezTo>
                    <a:pt x="357" y="840"/>
                    <a:pt x="418" y="726"/>
                    <a:pt x="483" y="615"/>
                  </a:cubicBezTo>
                  <a:cubicBezTo>
                    <a:pt x="368" y="683"/>
                    <a:pt x="240" y="719"/>
                    <a:pt x="107" y="722"/>
                  </a:cubicBezTo>
                  <a:cubicBezTo>
                    <a:pt x="86" y="722"/>
                    <a:pt x="57" y="722"/>
                    <a:pt x="40" y="708"/>
                  </a:cubicBezTo>
                  <a:cubicBezTo>
                    <a:pt x="32" y="705"/>
                    <a:pt x="29" y="701"/>
                    <a:pt x="29" y="694"/>
                  </a:cubicBezTo>
                  <a:cubicBezTo>
                    <a:pt x="29" y="690"/>
                    <a:pt x="32" y="687"/>
                    <a:pt x="32" y="683"/>
                  </a:cubicBezTo>
                  <a:cubicBezTo>
                    <a:pt x="47" y="665"/>
                    <a:pt x="68" y="655"/>
                    <a:pt x="86" y="644"/>
                  </a:cubicBezTo>
                  <a:cubicBezTo>
                    <a:pt x="200" y="594"/>
                    <a:pt x="318" y="562"/>
                    <a:pt x="440" y="544"/>
                  </a:cubicBezTo>
                  <a:cubicBezTo>
                    <a:pt x="304" y="494"/>
                    <a:pt x="168" y="444"/>
                    <a:pt x="40" y="372"/>
                  </a:cubicBezTo>
                  <a:cubicBezTo>
                    <a:pt x="29" y="369"/>
                    <a:pt x="18" y="362"/>
                    <a:pt x="11" y="351"/>
                  </a:cubicBezTo>
                  <a:cubicBezTo>
                    <a:pt x="0" y="340"/>
                    <a:pt x="0" y="326"/>
                    <a:pt x="7" y="315"/>
                  </a:cubicBezTo>
                  <a:cubicBezTo>
                    <a:pt x="18" y="301"/>
                    <a:pt x="40" y="304"/>
                    <a:pt x="57" y="312"/>
                  </a:cubicBezTo>
                  <a:cubicBezTo>
                    <a:pt x="197" y="351"/>
                    <a:pt x="336" y="401"/>
                    <a:pt x="468" y="462"/>
                  </a:cubicBezTo>
                  <a:cubicBezTo>
                    <a:pt x="397" y="365"/>
                    <a:pt x="325" y="269"/>
                    <a:pt x="257" y="172"/>
                  </a:cubicBezTo>
                  <a:cubicBezTo>
                    <a:pt x="225" y="126"/>
                    <a:pt x="197" y="83"/>
                    <a:pt x="179" y="33"/>
                  </a:cubicBezTo>
                  <a:cubicBezTo>
                    <a:pt x="175" y="26"/>
                    <a:pt x="175" y="19"/>
                    <a:pt x="179" y="11"/>
                  </a:cubicBezTo>
                  <a:cubicBezTo>
                    <a:pt x="186" y="1"/>
                    <a:pt x="204" y="8"/>
                    <a:pt x="215" y="19"/>
                  </a:cubicBezTo>
                  <a:cubicBezTo>
                    <a:pt x="336" y="133"/>
                    <a:pt x="440" y="272"/>
                    <a:pt x="515" y="422"/>
                  </a:cubicBezTo>
                  <a:cubicBezTo>
                    <a:pt x="511" y="304"/>
                    <a:pt x="525" y="183"/>
                    <a:pt x="558" y="69"/>
                  </a:cubicBezTo>
                  <a:cubicBezTo>
                    <a:pt x="561" y="51"/>
                    <a:pt x="579" y="26"/>
                    <a:pt x="597" y="33"/>
                  </a:cubicBezTo>
                  <a:cubicBezTo>
                    <a:pt x="608" y="40"/>
                    <a:pt x="611" y="54"/>
                    <a:pt x="611" y="65"/>
                  </a:cubicBezTo>
                  <a:cubicBezTo>
                    <a:pt x="618" y="129"/>
                    <a:pt x="618" y="190"/>
                    <a:pt x="618" y="251"/>
                  </a:cubicBezTo>
                  <a:cubicBezTo>
                    <a:pt x="618" y="283"/>
                    <a:pt x="615" y="315"/>
                    <a:pt x="611" y="347"/>
                  </a:cubicBezTo>
                  <a:cubicBezTo>
                    <a:pt x="611" y="372"/>
                    <a:pt x="597" y="415"/>
                    <a:pt x="608" y="440"/>
                  </a:cubicBezTo>
                  <a:cubicBezTo>
                    <a:pt x="629" y="437"/>
                    <a:pt x="661" y="401"/>
                    <a:pt x="683" y="390"/>
                  </a:cubicBezTo>
                  <a:cubicBezTo>
                    <a:pt x="711" y="372"/>
                    <a:pt x="740" y="354"/>
                    <a:pt x="768" y="340"/>
                  </a:cubicBezTo>
                  <a:cubicBezTo>
                    <a:pt x="829" y="312"/>
                    <a:pt x="893" y="294"/>
                    <a:pt x="958" y="283"/>
                  </a:cubicBezTo>
                  <a:close/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1235075" y="3439825"/>
              <a:ext cx="9550" cy="8225"/>
            </a:xfrm>
            <a:custGeom>
              <a:avLst/>
              <a:gdLst/>
              <a:ahLst/>
              <a:cxnLst/>
              <a:rect l="l" t="t" r="r" b="b"/>
              <a:pathLst>
                <a:path w="382" h="329" extrusionOk="0">
                  <a:moveTo>
                    <a:pt x="166" y="1"/>
                  </a:moveTo>
                  <a:cubicBezTo>
                    <a:pt x="37" y="1"/>
                    <a:pt x="0" y="181"/>
                    <a:pt x="70" y="266"/>
                  </a:cubicBezTo>
                  <a:cubicBezTo>
                    <a:pt x="103" y="307"/>
                    <a:pt x="155" y="329"/>
                    <a:pt x="207" y="329"/>
                  </a:cubicBezTo>
                  <a:cubicBezTo>
                    <a:pt x="217" y="329"/>
                    <a:pt x="228" y="328"/>
                    <a:pt x="238" y="326"/>
                  </a:cubicBezTo>
                  <a:cubicBezTo>
                    <a:pt x="249" y="323"/>
                    <a:pt x="263" y="319"/>
                    <a:pt x="277" y="308"/>
                  </a:cubicBezTo>
                  <a:cubicBezTo>
                    <a:pt x="288" y="301"/>
                    <a:pt x="299" y="291"/>
                    <a:pt x="310" y="280"/>
                  </a:cubicBezTo>
                  <a:cubicBezTo>
                    <a:pt x="381" y="176"/>
                    <a:pt x="302" y="5"/>
                    <a:pt x="174" y="1"/>
                  </a:cubicBezTo>
                  <a:cubicBezTo>
                    <a:pt x="171" y="1"/>
                    <a:pt x="169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1213775" y="3452625"/>
              <a:ext cx="11100" cy="26175"/>
            </a:xfrm>
            <a:custGeom>
              <a:avLst/>
              <a:gdLst/>
              <a:ahLst/>
              <a:cxnLst/>
              <a:rect l="l" t="t" r="r" b="b"/>
              <a:pathLst>
                <a:path w="444" h="1047" extrusionOk="0">
                  <a:moveTo>
                    <a:pt x="111" y="0"/>
                  </a:moveTo>
                  <a:cubicBezTo>
                    <a:pt x="79" y="68"/>
                    <a:pt x="58" y="129"/>
                    <a:pt x="40" y="189"/>
                  </a:cubicBezTo>
                  <a:lnTo>
                    <a:pt x="36" y="204"/>
                  </a:lnTo>
                  <a:cubicBezTo>
                    <a:pt x="25" y="247"/>
                    <a:pt x="15" y="289"/>
                    <a:pt x="11" y="332"/>
                  </a:cubicBezTo>
                  <a:cubicBezTo>
                    <a:pt x="8" y="339"/>
                    <a:pt x="8" y="343"/>
                    <a:pt x="8" y="350"/>
                  </a:cubicBezTo>
                  <a:cubicBezTo>
                    <a:pt x="4" y="375"/>
                    <a:pt x="0" y="404"/>
                    <a:pt x="0" y="436"/>
                  </a:cubicBezTo>
                  <a:cubicBezTo>
                    <a:pt x="0" y="447"/>
                    <a:pt x="0" y="464"/>
                    <a:pt x="0" y="479"/>
                  </a:cubicBezTo>
                  <a:lnTo>
                    <a:pt x="0" y="493"/>
                  </a:lnTo>
                  <a:cubicBezTo>
                    <a:pt x="0" y="547"/>
                    <a:pt x="8" y="600"/>
                    <a:pt x="18" y="654"/>
                  </a:cubicBezTo>
                  <a:cubicBezTo>
                    <a:pt x="22" y="661"/>
                    <a:pt x="22" y="664"/>
                    <a:pt x="22" y="672"/>
                  </a:cubicBezTo>
                  <a:cubicBezTo>
                    <a:pt x="40" y="740"/>
                    <a:pt x="61" y="804"/>
                    <a:pt x="90" y="865"/>
                  </a:cubicBezTo>
                  <a:cubicBezTo>
                    <a:pt x="93" y="872"/>
                    <a:pt x="97" y="879"/>
                    <a:pt x="101" y="886"/>
                  </a:cubicBezTo>
                  <a:cubicBezTo>
                    <a:pt x="104" y="890"/>
                    <a:pt x="108" y="897"/>
                    <a:pt x="111" y="900"/>
                  </a:cubicBezTo>
                  <a:cubicBezTo>
                    <a:pt x="147" y="968"/>
                    <a:pt x="186" y="1029"/>
                    <a:pt x="258" y="1043"/>
                  </a:cubicBezTo>
                  <a:cubicBezTo>
                    <a:pt x="261" y="1047"/>
                    <a:pt x="265" y="1047"/>
                    <a:pt x="268" y="1047"/>
                  </a:cubicBezTo>
                  <a:cubicBezTo>
                    <a:pt x="268" y="1043"/>
                    <a:pt x="272" y="1043"/>
                    <a:pt x="276" y="1040"/>
                  </a:cubicBezTo>
                  <a:cubicBezTo>
                    <a:pt x="336" y="993"/>
                    <a:pt x="390" y="918"/>
                    <a:pt x="415" y="843"/>
                  </a:cubicBezTo>
                  <a:cubicBezTo>
                    <a:pt x="415" y="840"/>
                    <a:pt x="418" y="836"/>
                    <a:pt x="418" y="836"/>
                  </a:cubicBezTo>
                  <a:cubicBezTo>
                    <a:pt x="422" y="829"/>
                    <a:pt x="422" y="822"/>
                    <a:pt x="422" y="818"/>
                  </a:cubicBezTo>
                  <a:cubicBezTo>
                    <a:pt x="436" y="765"/>
                    <a:pt x="443" y="711"/>
                    <a:pt x="443" y="654"/>
                  </a:cubicBezTo>
                  <a:lnTo>
                    <a:pt x="443" y="636"/>
                  </a:lnTo>
                  <a:cubicBezTo>
                    <a:pt x="443" y="618"/>
                    <a:pt x="443" y="600"/>
                    <a:pt x="440" y="586"/>
                  </a:cubicBezTo>
                  <a:cubicBezTo>
                    <a:pt x="436" y="547"/>
                    <a:pt x="429" y="507"/>
                    <a:pt x="422" y="468"/>
                  </a:cubicBezTo>
                  <a:cubicBezTo>
                    <a:pt x="418" y="461"/>
                    <a:pt x="418" y="454"/>
                    <a:pt x="415" y="450"/>
                  </a:cubicBezTo>
                  <a:cubicBezTo>
                    <a:pt x="404" y="400"/>
                    <a:pt x="386" y="354"/>
                    <a:pt x="365" y="307"/>
                  </a:cubicBezTo>
                  <a:cubicBezTo>
                    <a:pt x="361" y="300"/>
                    <a:pt x="361" y="297"/>
                    <a:pt x="358" y="293"/>
                  </a:cubicBezTo>
                  <a:cubicBezTo>
                    <a:pt x="336" y="250"/>
                    <a:pt x="315" y="211"/>
                    <a:pt x="286" y="171"/>
                  </a:cubicBezTo>
                  <a:cubicBezTo>
                    <a:pt x="283" y="168"/>
                    <a:pt x="279" y="164"/>
                    <a:pt x="276" y="161"/>
                  </a:cubicBezTo>
                  <a:cubicBezTo>
                    <a:pt x="233" y="104"/>
                    <a:pt x="179" y="50"/>
                    <a:pt x="122" y="7"/>
                  </a:cubicBezTo>
                  <a:cubicBezTo>
                    <a:pt x="122" y="7"/>
                    <a:pt x="118" y="4"/>
                    <a:pt x="118" y="4"/>
                  </a:cubicBezTo>
                  <a:cubicBezTo>
                    <a:pt x="115" y="4"/>
                    <a:pt x="115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1216450" y="3452700"/>
              <a:ext cx="5200" cy="49775"/>
            </a:xfrm>
            <a:custGeom>
              <a:avLst/>
              <a:gdLst/>
              <a:ahLst/>
              <a:cxnLst/>
              <a:rect l="l" t="t" r="r" b="b"/>
              <a:pathLst>
                <a:path w="208" h="1991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94" y="522"/>
                    <a:pt x="165" y="1079"/>
                    <a:pt x="119" y="1505"/>
                  </a:cubicBezTo>
                  <a:cubicBezTo>
                    <a:pt x="101" y="1662"/>
                    <a:pt x="76" y="1826"/>
                    <a:pt x="26" y="1980"/>
                  </a:cubicBezTo>
                  <a:cubicBezTo>
                    <a:pt x="22" y="1983"/>
                    <a:pt x="26" y="1987"/>
                    <a:pt x="29" y="1990"/>
                  </a:cubicBezTo>
                  <a:cubicBezTo>
                    <a:pt x="33" y="1990"/>
                    <a:pt x="36" y="1990"/>
                    <a:pt x="40" y="1987"/>
                  </a:cubicBezTo>
                  <a:cubicBezTo>
                    <a:pt x="94" y="1830"/>
                    <a:pt x="115" y="1662"/>
                    <a:pt x="133" y="1505"/>
                  </a:cubicBezTo>
                  <a:cubicBezTo>
                    <a:pt x="179" y="1079"/>
                    <a:pt x="208" y="522"/>
                    <a:pt x="15" y="8"/>
                  </a:cubicBezTo>
                  <a:cubicBezTo>
                    <a:pt x="15" y="1"/>
                    <a:pt x="8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1214675" y="3456625"/>
              <a:ext cx="6275" cy="3200"/>
            </a:xfrm>
            <a:custGeom>
              <a:avLst/>
              <a:gdLst/>
              <a:ahLst/>
              <a:cxnLst/>
              <a:rect l="l" t="t" r="r" b="b"/>
              <a:pathLst>
                <a:path w="251" h="128" extrusionOk="0">
                  <a:moveTo>
                    <a:pt x="243" y="1"/>
                  </a:moveTo>
                  <a:cubicBezTo>
                    <a:pt x="215" y="36"/>
                    <a:pt x="190" y="69"/>
                    <a:pt x="165" y="104"/>
                  </a:cubicBezTo>
                  <a:cubicBezTo>
                    <a:pt x="161" y="104"/>
                    <a:pt x="161" y="108"/>
                    <a:pt x="157" y="112"/>
                  </a:cubicBezTo>
                  <a:cubicBezTo>
                    <a:pt x="154" y="108"/>
                    <a:pt x="154" y="108"/>
                    <a:pt x="150" y="104"/>
                  </a:cubicBezTo>
                  <a:cubicBezTo>
                    <a:pt x="100" y="79"/>
                    <a:pt x="54" y="54"/>
                    <a:pt x="4" y="29"/>
                  </a:cubicBezTo>
                  <a:lnTo>
                    <a:pt x="0" y="44"/>
                  </a:lnTo>
                  <a:cubicBezTo>
                    <a:pt x="50" y="69"/>
                    <a:pt x="104" y="97"/>
                    <a:pt x="154" y="126"/>
                  </a:cubicBezTo>
                  <a:lnTo>
                    <a:pt x="157" y="126"/>
                  </a:lnTo>
                  <a:cubicBezTo>
                    <a:pt x="159" y="127"/>
                    <a:pt x="160" y="127"/>
                    <a:pt x="161" y="127"/>
                  </a:cubicBezTo>
                  <a:cubicBezTo>
                    <a:pt x="163" y="127"/>
                    <a:pt x="166" y="126"/>
                    <a:pt x="168" y="126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97" y="87"/>
                    <a:pt x="225" y="51"/>
                    <a:pt x="250" y="15"/>
                  </a:cubicBezTo>
                  <a:cubicBezTo>
                    <a:pt x="247" y="8"/>
                    <a:pt x="243" y="4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1213950" y="3459925"/>
              <a:ext cx="8950" cy="3525"/>
            </a:xfrm>
            <a:custGeom>
              <a:avLst/>
              <a:gdLst/>
              <a:ahLst/>
              <a:cxnLst/>
              <a:rect l="l" t="t" r="r" b="b"/>
              <a:pathLst>
                <a:path w="358" h="141" extrusionOk="0">
                  <a:moveTo>
                    <a:pt x="351" y="1"/>
                  </a:moveTo>
                  <a:cubicBezTo>
                    <a:pt x="311" y="44"/>
                    <a:pt x="269" y="83"/>
                    <a:pt x="222" y="119"/>
                  </a:cubicBezTo>
                  <a:cubicBezTo>
                    <a:pt x="222" y="122"/>
                    <a:pt x="219" y="122"/>
                    <a:pt x="219" y="126"/>
                  </a:cubicBezTo>
                  <a:lnTo>
                    <a:pt x="208" y="122"/>
                  </a:lnTo>
                  <a:cubicBezTo>
                    <a:pt x="136" y="97"/>
                    <a:pt x="65" y="69"/>
                    <a:pt x="4" y="44"/>
                  </a:cubicBezTo>
                  <a:lnTo>
                    <a:pt x="4" y="40"/>
                  </a:lnTo>
                  <a:cubicBezTo>
                    <a:pt x="4" y="47"/>
                    <a:pt x="1" y="51"/>
                    <a:pt x="1" y="58"/>
                  </a:cubicBezTo>
                  <a:cubicBezTo>
                    <a:pt x="65" y="83"/>
                    <a:pt x="136" y="112"/>
                    <a:pt x="211" y="137"/>
                  </a:cubicBezTo>
                  <a:lnTo>
                    <a:pt x="215" y="140"/>
                  </a:lnTo>
                  <a:cubicBezTo>
                    <a:pt x="219" y="140"/>
                    <a:pt x="222" y="140"/>
                    <a:pt x="222" y="137"/>
                  </a:cubicBezTo>
                  <a:lnTo>
                    <a:pt x="226" y="137"/>
                  </a:lnTo>
                  <a:cubicBezTo>
                    <a:pt x="272" y="97"/>
                    <a:pt x="319" y="58"/>
                    <a:pt x="358" y="15"/>
                  </a:cubicBezTo>
                  <a:cubicBezTo>
                    <a:pt x="354" y="12"/>
                    <a:pt x="354" y="5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213775" y="3463875"/>
              <a:ext cx="10475" cy="3950"/>
            </a:xfrm>
            <a:custGeom>
              <a:avLst/>
              <a:gdLst/>
              <a:ahLst/>
              <a:cxnLst/>
              <a:rect l="l" t="t" r="r" b="b"/>
              <a:pathLst>
                <a:path w="419" h="158" extrusionOk="0">
                  <a:moveTo>
                    <a:pt x="415" y="0"/>
                  </a:moveTo>
                  <a:cubicBezTo>
                    <a:pt x="368" y="50"/>
                    <a:pt x="315" y="97"/>
                    <a:pt x="254" y="136"/>
                  </a:cubicBezTo>
                  <a:cubicBezTo>
                    <a:pt x="254" y="136"/>
                    <a:pt x="251" y="139"/>
                    <a:pt x="247" y="139"/>
                  </a:cubicBezTo>
                  <a:cubicBezTo>
                    <a:pt x="247" y="139"/>
                    <a:pt x="243" y="139"/>
                    <a:pt x="240" y="136"/>
                  </a:cubicBezTo>
                  <a:cubicBezTo>
                    <a:pt x="165" y="104"/>
                    <a:pt x="83" y="68"/>
                    <a:pt x="0" y="29"/>
                  </a:cubicBezTo>
                  <a:lnTo>
                    <a:pt x="0" y="43"/>
                  </a:lnTo>
                  <a:cubicBezTo>
                    <a:pt x="83" y="82"/>
                    <a:pt x="165" y="122"/>
                    <a:pt x="243" y="154"/>
                  </a:cubicBezTo>
                  <a:cubicBezTo>
                    <a:pt x="243" y="154"/>
                    <a:pt x="243" y="157"/>
                    <a:pt x="247" y="157"/>
                  </a:cubicBezTo>
                  <a:lnTo>
                    <a:pt x="254" y="157"/>
                  </a:lnTo>
                  <a:lnTo>
                    <a:pt x="258" y="154"/>
                  </a:lnTo>
                  <a:cubicBezTo>
                    <a:pt x="315" y="114"/>
                    <a:pt x="372" y="68"/>
                    <a:pt x="418" y="18"/>
                  </a:cubicBezTo>
                  <a:cubicBezTo>
                    <a:pt x="418" y="11"/>
                    <a:pt x="418" y="7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1214225" y="3468500"/>
              <a:ext cx="10650" cy="3350"/>
            </a:xfrm>
            <a:custGeom>
              <a:avLst/>
              <a:gdLst/>
              <a:ahLst/>
              <a:cxnLst/>
              <a:rect l="l" t="t" r="r" b="b"/>
              <a:pathLst>
                <a:path w="426" h="134" extrusionOk="0">
                  <a:moveTo>
                    <a:pt x="425" y="1"/>
                  </a:moveTo>
                  <a:cubicBezTo>
                    <a:pt x="375" y="47"/>
                    <a:pt x="315" y="87"/>
                    <a:pt x="250" y="115"/>
                  </a:cubicBezTo>
                  <a:cubicBezTo>
                    <a:pt x="250" y="115"/>
                    <a:pt x="247" y="119"/>
                    <a:pt x="243" y="119"/>
                  </a:cubicBezTo>
                  <a:lnTo>
                    <a:pt x="236" y="115"/>
                  </a:lnTo>
                  <a:cubicBezTo>
                    <a:pt x="150" y="83"/>
                    <a:pt x="72" y="51"/>
                    <a:pt x="0" y="19"/>
                  </a:cubicBezTo>
                  <a:lnTo>
                    <a:pt x="0" y="19"/>
                  </a:lnTo>
                  <a:cubicBezTo>
                    <a:pt x="4" y="26"/>
                    <a:pt x="4" y="29"/>
                    <a:pt x="4" y="37"/>
                  </a:cubicBezTo>
                  <a:cubicBezTo>
                    <a:pt x="75" y="69"/>
                    <a:pt x="150" y="101"/>
                    <a:pt x="236" y="133"/>
                  </a:cubicBezTo>
                  <a:lnTo>
                    <a:pt x="254" y="133"/>
                  </a:lnTo>
                  <a:cubicBezTo>
                    <a:pt x="315" y="105"/>
                    <a:pt x="372" y="65"/>
                    <a:pt x="425" y="22"/>
                  </a:cubicBez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1216000" y="3473075"/>
              <a:ext cx="8350" cy="3225"/>
            </a:xfrm>
            <a:custGeom>
              <a:avLst/>
              <a:gdLst/>
              <a:ahLst/>
              <a:cxnLst/>
              <a:rect l="l" t="t" r="r" b="b"/>
              <a:pathLst>
                <a:path w="334" h="129" extrusionOk="0">
                  <a:moveTo>
                    <a:pt x="333" y="0"/>
                  </a:moveTo>
                  <a:cubicBezTo>
                    <a:pt x="290" y="39"/>
                    <a:pt x="240" y="75"/>
                    <a:pt x="187" y="107"/>
                  </a:cubicBezTo>
                  <a:lnTo>
                    <a:pt x="176" y="111"/>
                  </a:lnTo>
                  <a:lnTo>
                    <a:pt x="169" y="111"/>
                  </a:lnTo>
                  <a:cubicBezTo>
                    <a:pt x="112" y="93"/>
                    <a:pt x="54" y="72"/>
                    <a:pt x="1" y="47"/>
                  </a:cubicBezTo>
                  <a:lnTo>
                    <a:pt x="1" y="47"/>
                  </a:lnTo>
                  <a:cubicBezTo>
                    <a:pt x="4" y="54"/>
                    <a:pt x="8" y="61"/>
                    <a:pt x="12" y="68"/>
                  </a:cubicBezTo>
                  <a:cubicBezTo>
                    <a:pt x="62" y="89"/>
                    <a:pt x="115" y="107"/>
                    <a:pt x="169" y="125"/>
                  </a:cubicBezTo>
                  <a:cubicBezTo>
                    <a:pt x="172" y="125"/>
                    <a:pt x="172" y="125"/>
                    <a:pt x="176" y="129"/>
                  </a:cubicBezTo>
                  <a:cubicBezTo>
                    <a:pt x="176" y="129"/>
                    <a:pt x="179" y="129"/>
                    <a:pt x="179" y="125"/>
                  </a:cubicBezTo>
                  <a:lnTo>
                    <a:pt x="187" y="125"/>
                  </a:lnTo>
                  <a:cubicBezTo>
                    <a:pt x="237" y="97"/>
                    <a:pt x="283" y="64"/>
                    <a:pt x="326" y="29"/>
                  </a:cubicBezTo>
                  <a:cubicBezTo>
                    <a:pt x="326" y="25"/>
                    <a:pt x="329" y="22"/>
                    <a:pt x="329" y="18"/>
                  </a:cubicBezTo>
                  <a:cubicBezTo>
                    <a:pt x="333" y="11"/>
                    <a:pt x="333" y="7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1216800" y="3466900"/>
              <a:ext cx="47725" cy="36200"/>
            </a:xfrm>
            <a:custGeom>
              <a:avLst/>
              <a:gdLst/>
              <a:ahLst/>
              <a:cxnLst/>
              <a:rect l="l" t="t" r="r" b="b"/>
              <a:pathLst>
                <a:path w="1909" h="1448" fill="none" extrusionOk="0">
                  <a:moveTo>
                    <a:pt x="1909" y="1"/>
                  </a:moveTo>
                  <a:cubicBezTo>
                    <a:pt x="1484" y="404"/>
                    <a:pt x="1055" y="812"/>
                    <a:pt x="576" y="1147"/>
                  </a:cubicBezTo>
                  <a:cubicBezTo>
                    <a:pt x="398" y="1269"/>
                    <a:pt x="208" y="1387"/>
                    <a:pt x="1" y="1447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rgbClr val="4F1F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1243775" y="3455750"/>
              <a:ext cx="26650" cy="35375"/>
            </a:xfrm>
            <a:custGeom>
              <a:avLst/>
              <a:gdLst/>
              <a:ahLst/>
              <a:cxnLst/>
              <a:rect l="l" t="t" r="r" b="b"/>
              <a:pathLst>
                <a:path w="1066" h="1415" extrusionOk="0">
                  <a:moveTo>
                    <a:pt x="394" y="0"/>
                  </a:moveTo>
                  <a:cubicBezTo>
                    <a:pt x="380" y="0"/>
                    <a:pt x="365" y="0"/>
                    <a:pt x="355" y="11"/>
                  </a:cubicBezTo>
                  <a:cubicBezTo>
                    <a:pt x="347" y="18"/>
                    <a:pt x="344" y="25"/>
                    <a:pt x="344" y="36"/>
                  </a:cubicBezTo>
                  <a:cubicBezTo>
                    <a:pt x="330" y="89"/>
                    <a:pt x="347" y="147"/>
                    <a:pt x="372" y="197"/>
                  </a:cubicBezTo>
                  <a:cubicBezTo>
                    <a:pt x="412" y="286"/>
                    <a:pt x="451" y="382"/>
                    <a:pt x="530" y="439"/>
                  </a:cubicBezTo>
                  <a:cubicBezTo>
                    <a:pt x="429" y="412"/>
                    <a:pt x="324" y="397"/>
                    <a:pt x="220" y="397"/>
                  </a:cubicBezTo>
                  <a:cubicBezTo>
                    <a:pt x="191" y="397"/>
                    <a:pt x="162" y="398"/>
                    <a:pt x="133" y="400"/>
                  </a:cubicBezTo>
                  <a:cubicBezTo>
                    <a:pt x="83" y="407"/>
                    <a:pt x="22" y="422"/>
                    <a:pt x="12" y="472"/>
                  </a:cubicBezTo>
                  <a:cubicBezTo>
                    <a:pt x="1" y="500"/>
                    <a:pt x="15" y="532"/>
                    <a:pt x="40" y="554"/>
                  </a:cubicBezTo>
                  <a:cubicBezTo>
                    <a:pt x="62" y="572"/>
                    <a:pt x="90" y="586"/>
                    <a:pt x="119" y="593"/>
                  </a:cubicBezTo>
                  <a:cubicBezTo>
                    <a:pt x="244" y="635"/>
                    <a:pt x="366" y="662"/>
                    <a:pt x="493" y="662"/>
                  </a:cubicBezTo>
                  <a:cubicBezTo>
                    <a:pt x="507" y="662"/>
                    <a:pt x="522" y="662"/>
                    <a:pt x="537" y="661"/>
                  </a:cubicBezTo>
                  <a:lnTo>
                    <a:pt x="537" y="661"/>
                  </a:lnTo>
                  <a:cubicBezTo>
                    <a:pt x="426" y="704"/>
                    <a:pt x="315" y="757"/>
                    <a:pt x="208" y="822"/>
                  </a:cubicBezTo>
                  <a:cubicBezTo>
                    <a:pt x="140" y="861"/>
                    <a:pt x="72" y="907"/>
                    <a:pt x="44" y="975"/>
                  </a:cubicBezTo>
                  <a:cubicBezTo>
                    <a:pt x="33" y="1000"/>
                    <a:pt x="29" y="1025"/>
                    <a:pt x="40" y="1047"/>
                  </a:cubicBezTo>
                  <a:cubicBezTo>
                    <a:pt x="51" y="1072"/>
                    <a:pt x="79" y="1083"/>
                    <a:pt x="108" y="1083"/>
                  </a:cubicBezTo>
                  <a:cubicBezTo>
                    <a:pt x="119" y="1084"/>
                    <a:pt x="131" y="1085"/>
                    <a:pt x="142" y="1085"/>
                  </a:cubicBezTo>
                  <a:cubicBezTo>
                    <a:pt x="201" y="1085"/>
                    <a:pt x="258" y="1063"/>
                    <a:pt x="312" y="1036"/>
                  </a:cubicBezTo>
                  <a:cubicBezTo>
                    <a:pt x="430" y="979"/>
                    <a:pt x="540" y="911"/>
                    <a:pt x="637" y="822"/>
                  </a:cubicBezTo>
                  <a:lnTo>
                    <a:pt x="637" y="822"/>
                  </a:lnTo>
                  <a:cubicBezTo>
                    <a:pt x="519" y="968"/>
                    <a:pt x="426" y="1133"/>
                    <a:pt x="358" y="1308"/>
                  </a:cubicBezTo>
                  <a:cubicBezTo>
                    <a:pt x="347" y="1333"/>
                    <a:pt x="340" y="1365"/>
                    <a:pt x="355" y="1386"/>
                  </a:cubicBezTo>
                  <a:cubicBezTo>
                    <a:pt x="365" y="1408"/>
                    <a:pt x="394" y="1415"/>
                    <a:pt x="422" y="1415"/>
                  </a:cubicBezTo>
                  <a:cubicBezTo>
                    <a:pt x="497" y="1411"/>
                    <a:pt x="562" y="1350"/>
                    <a:pt x="608" y="1290"/>
                  </a:cubicBezTo>
                  <a:cubicBezTo>
                    <a:pt x="690" y="1183"/>
                    <a:pt x="755" y="1058"/>
                    <a:pt x="783" y="925"/>
                  </a:cubicBezTo>
                  <a:cubicBezTo>
                    <a:pt x="794" y="1058"/>
                    <a:pt x="819" y="1183"/>
                    <a:pt x="855" y="1308"/>
                  </a:cubicBezTo>
                  <a:cubicBezTo>
                    <a:pt x="862" y="1333"/>
                    <a:pt x="873" y="1358"/>
                    <a:pt x="887" y="1379"/>
                  </a:cubicBezTo>
                  <a:cubicBezTo>
                    <a:pt x="900" y="1398"/>
                    <a:pt x="921" y="1412"/>
                    <a:pt x="943" y="1412"/>
                  </a:cubicBezTo>
                  <a:cubicBezTo>
                    <a:pt x="946" y="1412"/>
                    <a:pt x="949" y="1412"/>
                    <a:pt x="951" y="1411"/>
                  </a:cubicBezTo>
                  <a:cubicBezTo>
                    <a:pt x="980" y="1411"/>
                    <a:pt x="1001" y="1390"/>
                    <a:pt x="1019" y="1368"/>
                  </a:cubicBezTo>
                  <a:cubicBezTo>
                    <a:pt x="1062" y="1308"/>
                    <a:pt x="1065" y="1225"/>
                    <a:pt x="1062" y="1150"/>
                  </a:cubicBezTo>
                  <a:cubicBezTo>
                    <a:pt x="1051" y="982"/>
                    <a:pt x="948" y="832"/>
                    <a:pt x="873" y="686"/>
                  </a:cubicBezTo>
                  <a:lnTo>
                    <a:pt x="869" y="686"/>
                  </a:lnTo>
                  <a:cubicBezTo>
                    <a:pt x="833" y="618"/>
                    <a:pt x="773" y="543"/>
                    <a:pt x="748" y="468"/>
                  </a:cubicBezTo>
                  <a:cubicBezTo>
                    <a:pt x="698" y="339"/>
                    <a:pt x="676" y="189"/>
                    <a:pt x="576" y="93"/>
                  </a:cubicBezTo>
                  <a:cubicBezTo>
                    <a:pt x="526" y="46"/>
                    <a:pt x="465" y="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1265125" y="3472700"/>
              <a:ext cx="2800" cy="11825"/>
            </a:xfrm>
            <a:custGeom>
              <a:avLst/>
              <a:gdLst/>
              <a:ahLst/>
              <a:cxnLst/>
              <a:rect l="l" t="t" r="r" b="b"/>
              <a:pathLst>
                <a:path w="112" h="473" fill="none" extrusionOk="0">
                  <a:moveTo>
                    <a:pt x="29" y="33"/>
                  </a:moveTo>
                  <a:cubicBezTo>
                    <a:pt x="69" y="151"/>
                    <a:pt x="111" y="272"/>
                    <a:pt x="111" y="394"/>
                  </a:cubicBezTo>
                  <a:cubicBezTo>
                    <a:pt x="111" y="415"/>
                    <a:pt x="111" y="433"/>
                    <a:pt x="101" y="447"/>
                  </a:cubicBezTo>
                  <a:cubicBezTo>
                    <a:pt x="90" y="465"/>
                    <a:pt x="69" y="472"/>
                    <a:pt x="54" y="465"/>
                  </a:cubicBezTo>
                  <a:cubicBezTo>
                    <a:pt x="40" y="458"/>
                    <a:pt x="36" y="440"/>
                    <a:pt x="33" y="426"/>
                  </a:cubicBezTo>
                  <a:cubicBezTo>
                    <a:pt x="19" y="372"/>
                    <a:pt x="15" y="312"/>
                    <a:pt x="15" y="254"/>
                  </a:cubicBezTo>
                  <a:cubicBezTo>
                    <a:pt x="8" y="169"/>
                    <a:pt x="4" y="87"/>
                    <a:pt x="1" y="1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1252725" y="3459925"/>
              <a:ext cx="11350" cy="22800"/>
            </a:xfrm>
            <a:custGeom>
              <a:avLst/>
              <a:gdLst/>
              <a:ahLst/>
              <a:cxnLst/>
              <a:rect l="l" t="t" r="r" b="b"/>
              <a:pathLst>
                <a:path w="454" h="912" fill="none" extrusionOk="0">
                  <a:moveTo>
                    <a:pt x="454" y="515"/>
                  </a:moveTo>
                  <a:cubicBezTo>
                    <a:pt x="436" y="630"/>
                    <a:pt x="393" y="740"/>
                    <a:pt x="336" y="840"/>
                  </a:cubicBezTo>
                  <a:cubicBezTo>
                    <a:pt x="322" y="862"/>
                    <a:pt x="307" y="887"/>
                    <a:pt x="282" y="901"/>
                  </a:cubicBezTo>
                  <a:cubicBezTo>
                    <a:pt x="272" y="908"/>
                    <a:pt x="261" y="912"/>
                    <a:pt x="250" y="905"/>
                  </a:cubicBezTo>
                  <a:cubicBezTo>
                    <a:pt x="243" y="898"/>
                    <a:pt x="243" y="880"/>
                    <a:pt x="247" y="869"/>
                  </a:cubicBezTo>
                  <a:cubicBezTo>
                    <a:pt x="289" y="733"/>
                    <a:pt x="382" y="615"/>
                    <a:pt x="432" y="480"/>
                  </a:cubicBezTo>
                  <a:cubicBezTo>
                    <a:pt x="340" y="569"/>
                    <a:pt x="229" y="640"/>
                    <a:pt x="107" y="683"/>
                  </a:cubicBezTo>
                  <a:cubicBezTo>
                    <a:pt x="93" y="687"/>
                    <a:pt x="82" y="690"/>
                    <a:pt x="68" y="690"/>
                  </a:cubicBezTo>
                  <a:cubicBezTo>
                    <a:pt x="54" y="687"/>
                    <a:pt x="39" y="680"/>
                    <a:pt x="36" y="669"/>
                  </a:cubicBezTo>
                  <a:cubicBezTo>
                    <a:pt x="29" y="648"/>
                    <a:pt x="47" y="630"/>
                    <a:pt x="64" y="615"/>
                  </a:cubicBezTo>
                  <a:cubicBezTo>
                    <a:pt x="161" y="540"/>
                    <a:pt x="272" y="476"/>
                    <a:pt x="386" y="433"/>
                  </a:cubicBezTo>
                  <a:cubicBezTo>
                    <a:pt x="272" y="440"/>
                    <a:pt x="150" y="444"/>
                    <a:pt x="43" y="408"/>
                  </a:cubicBezTo>
                  <a:cubicBezTo>
                    <a:pt x="22" y="401"/>
                    <a:pt x="0" y="387"/>
                    <a:pt x="7" y="369"/>
                  </a:cubicBezTo>
                  <a:cubicBezTo>
                    <a:pt x="11" y="358"/>
                    <a:pt x="18" y="355"/>
                    <a:pt x="25" y="351"/>
                  </a:cubicBezTo>
                  <a:cubicBezTo>
                    <a:pt x="68" y="330"/>
                    <a:pt x="111" y="330"/>
                    <a:pt x="157" y="330"/>
                  </a:cubicBezTo>
                  <a:cubicBezTo>
                    <a:pt x="229" y="330"/>
                    <a:pt x="300" y="340"/>
                    <a:pt x="372" y="358"/>
                  </a:cubicBezTo>
                  <a:cubicBezTo>
                    <a:pt x="318" y="312"/>
                    <a:pt x="264" y="265"/>
                    <a:pt x="218" y="215"/>
                  </a:cubicBezTo>
                  <a:cubicBezTo>
                    <a:pt x="172" y="162"/>
                    <a:pt x="136" y="97"/>
                    <a:pt x="122" y="30"/>
                  </a:cubicBezTo>
                  <a:cubicBezTo>
                    <a:pt x="122" y="19"/>
                    <a:pt x="122" y="8"/>
                    <a:pt x="129" y="5"/>
                  </a:cubicBezTo>
                  <a:cubicBezTo>
                    <a:pt x="132" y="1"/>
                    <a:pt x="139" y="1"/>
                    <a:pt x="143" y="5"/>
                  </a:cubicBezTo>
                  <a:cubicBezTo>
                    <a:pt x="164" y="8"/>
                    <a:pt x="182" y="22"/>
                    <a:pt x="197" y="40"/>
                  </a:cubicBezTo>
                  <a:cubicBezTo>
                    <a:pt x="279" y="126"/>
                    <a:pt x="350" y="219"/>
                    <a:pt x="404" y="322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1261025" y="3465375"/>
              <a:ext cx="7875" cy="9775"/>
            </a:xfrm>
            <a:custGeom>
              <a:avLst/>
              <a:gdLst/>
              <a:ahLst/>
              <a:cxnLst/>
              <a:rect l="l" t="t" r="r" b="b"/>
              <a:pathLst>
                <a:path w="315" h="391" extrusionOk="0">
                  <a:moveTo>
                    <a:pt x="52" y="0"/>
                  </a:moveTo>
                  <a:cubicBezTo>
                    <a:pt x="45" y="0"/>
                    <a:pt x="39" y="0"/>
                    <a:pt x="33" y="1"/>
                  </a:cubicBezTo>
                  <a:cubicBezTo>
                    <a:pt x="0" y="76"/>
                    <a:pt x="4" y="165"/>
                    <a:pt x="43" y="237"/>
                  </a:cubicBezTo>
                  <a:cubicBezTo>
                    <a:pt x="79" y="312"/>
                    <a:pt x="147" y="369"/>
                    <a:pt x="225" y="390"/>
                  </a:cubicBezTo>
                  <a:cubicBezTo>
                    <a:pt x="286" y="315"/>
                    <a:pt x="315" y="212"/>
                    <a:pt x="272" y="126"/>
                  </a:cubicBezTo>
                  <a:cubicBezTo>
                    <a:pt x="229" y="46"/>
                    <a:pt x="142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1229125" y="3493150"/>
              <a:ext cx="23175" cy="7725"/>
            </a:xfrm>
            <a:custGeom>
              <a:avLst/>
              <a:gdLst/>
              <a:ahLst/>
              <a:cxnLst/>
              <a:rect l="l" t="t" r="r" b="b"/>
              <a:pathLst>
                <a:path w="927" h="309" extrusionOk="0">
                  <a:moveTo>
                    <a:pt x="487" y="1"/>
                  </a:moveTo>
                  <a:cubicBezTo>
                    <a:pt x="444" y="1"/>
                    <a:pt x="405" y="5"/>
                    <a:pt x="365" y="8"/>
                  </a:cubicBezTo>
                  <a:cubicBezTo>
                    <a:pt x="358" y="12"/>
                    <a:pt x="351" y="12"/>
                    <a:pt x="344" y="12"/>
                  </a:cubicBezTo>
                  <a:cubicBezTo>
                    <a:pt x="297" y="22"/>
                    <a:pt x="247" y="37"/>
                    <a:pt x="201" y="55"/>
                  </a:cubicBezTo>
                  <a:cubicBezTo>
                    <a:pt x="194" y="58"/>
                    <a:pt x="183" y="62"/>
                    <a:pt x="176" y="69"/>
                  </a:cubicBezTo>
                  <a:cubicBezTo>
                    <a:pt x="122" y="90"/>
                    <a:pt x="69" y="115"/>
                    <a:pt x="15" y="147"/>
                  </a:cubicBezTo>
                  <a:cubicBezTo>
                    <a:pt x="8" y="151"/>
                    <a:pt x="5" y="155"/>
                    <a:pt x="1" y="155"/>
                  </a:cubicBezTo>
                  <a:lnTo>
                    <a:pt x="1" y="158"/>
                  </a:lnTo>
                  <a:cubicBezTo>
                    <a:pt x="5" y="158"/>
                    <a:pt x="8" y="162"/>
                    <a:pt x="8" y="162"/>
                  </a:cubicBezTo>
                  <a:cubicBezTo>
                    <a:pt x="51" y="194"/>
                    <a:pt x="94" y="219"/>
                    <a:pt x="137" y="240"/>
                  </a:cubicBezTo>
                  <a:lnTo>
                    <a:pt x="158" y="251"/>
                  </a:lnTo>
                  <a:cubicBezTo>
                    <a:pt x="215" y="272"/>
                    <a:pt x="276" y="290"/>
                    <a:pt x="337" y="301"/>
                  </a:cubicBezTo>
                  <a:lnTo>
                    <a:pt x="358" y="301"/>
                  </a:lnTo>
                  <a:cubicBezTo>
                    <a:pt x="390" y="308"/>
                    <a:pt x="426" y="308"/>
                    <a:pt x="462" y="308"/>
                  </a:cubicBezTo>
                  <a:cubicBezTo>
                    <a:pt x="473" y="308"/>
                    <a:pt x="483" y="308"/>
                    <a:pt x="494" y="305"/>
                  </a:cubicBezTo>
                  <a:lnTo>
                    <a:pt x="512" y="305"/>
                  </a:lnTo>
                  <a:cubicBezTo>
                    <a:pt x="555" y="301"/>
                    <a:pt x="598" y="294"/>
                    <a:pt x="640" y="283"/>
                  </a:cubicBezTo>
                  <a:cubicBezTo>
                    <a:pt x="644" y="280"/>
                    <a:pt x="651" y="280"/>
                    <a:pt x="655" y="280"/>
                  </a:cubicBezTo>
                  <a:cubicBezTo>
                    <a:pt x="708" y="262"/>
                    <a:pt x="762" y="240"/>
                    <a:pt x="812" y="215"/>
                  </a:cubicBezTo>
                  <a:cubicBezTo>
                    <a:pt x="819" y="215"/>
                    <a:pt x="823" y="212"/>
                    <a:pt x="826" y="208"/>
                  </a:cubicBezTo>
                  <a:cubicBezTo>
                    <a:pt x="858" y="190"/>
                    <a:pt x="891" y="172"/>
                    <a:pt x="919" y="151"/>
                  </a:cubicBezTo>
                  <a:cubicBezTo>
                    <a:pt x="919" y="151"/>
                    <a:pt x="923" y="147"/>
                    <a:pt x="926" y="144"/>
                  </a:cubicBezTo>
                  <a:cubicBezTo>
                    <a:pt x="923" y="144"/>
                    <a:pt x="919" y="140"/>
                    <a:pt x="916" y="137"/>
                  </a:cubicBezTo>
                  <a:cubicBezTo>
                    <a:pt x="887" y="112"/>
                    <a:pt x="844" y="87"/>
                    <a:pt x="794" y="69"/>
                  </a:cubicBezTo>
                  <a:cubicBezTo>
                    <a:pt x="790" y="65"/>
                    <a:pt x="783" y="65"/>
                    <a:pt x="780" y="62"/>
                  </a:cubicBezTo>
                  <a:cubicBezTo>
                    <a:pt x="730" y="44"/>
                    <a:pt x="676" y="30"/>
                    <a:pt x="630" y="19"/>
                  </a:cubicBezTo>
                  <a:cubicBezTo>
                    <a:pt x="626" y="19"/>
                    <a:pt x="619" y="19"/>
                    <a:pt x="615" y="15"/>
                  </a:cubicBezTo>
                  <a:cubicBezTo>
                    <a:pt x="605" y="15"/>
                    <a:pt x="594" y="12"/>
                    <a:pt x="587" y="12"/>
                  </a:cubicBezTo>
                  <a:cubicBezTo>
                    <a:pt x="558" y="8"/>
                    <a:pt x="530" y="5"/>
                    <a:pt x="505" y="5"/>
                  </a:cubicBezTo>
                  <a:cubicBezTo>
                    <a:pt x="498" y="5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1229125" y="3496375"/>
              <a:ext cx="23075" cy="925"/>
            </a:xfrm>
            <a:custGeom>
              <a:avLst/>
              <a:gdLst/>
              <a:ahLst/>
              <a:cxnLst/>
              <a:rect l="l" t="t" r="r" b="b"/>
              <a:pathLst>
                <a:path w="923" h="37" extrusionOk="0">
                  <a:moveTo>
                    <a:pt x="698" y="1"/>
                  </a:moveTo>
                  <a:cubicBezTo>
                    <a:pt x="644" y="1"/>
                    <a:pt x="594" y="1"/>
                    <a:pt x="544" y="4"/>
                  </a:cubicBezTo>
                  <a:lnTo>
                    <a:pt x="523" y="4"/>
                  </a:lnTo>
                  <a:cubicBezTo>
                    <a:pt x="494" y="8"/>
                    <a:pt x="465" y="8"/>
                    <a:pt x="433" y="11"/>
                  </a:cubicBezTo>
                  <a:lnTo>
                    <a:pt x="390" y="11"/>
                  </a:lnTo>
                  <a:cubicBezTo>
                    <a:pt x="351" y="15"/>
                    <a:pt x="312" y="18"/>
                    <a:pt x="272" y="18"/>
                  </a:cubicBezTo>
                  <a:lnTo>
                    <a:pt x="255" y="18"/>
                  </a:lnTo>
                  <a:cubicBezTo>
                    <a:pt x="215" y="22"/>
                    <a:pt x="172" y="22"/>
                    <a:pt x="133" y="22"/>
                  </a:cubicBezTo>
                  <a:lnTo>
                    <a:pt x="115" y="22"/>
                  </a:lnTo>
                  <a:cubicBezTo>
                    <a:pt x="83" y="22"/>
                    <a:pt x="47" y="22"/>
                    <a:pt x="15" y="18"/>
                  </a:cubicBezTo>
                  <a:cubicBezTo>
                    <a:pt x="8" y="22"/>
                    <a:pt x="5" y="26"/>
                    <a:pt x="1" y="26"/>
                  </a:cubicBezTo>
                  <a:lnTo>
                    <a:pt x="1" y="29"/>
                  </a:lnTo>
                  <a:cubicBezTo>
                    <a:pt x="5" y="29"/>
                    <a:pt x="8" y="33"/>
                    <a:pt x="8" y="33"/>
                  </a:cubicBezTo>
                  <a:cubicBezTo>
                    <a:pt x="44" y="36"/>
                    <a:pt x="80" y="36"/>
                    <a:pt x="112" y="36"/>
                  </a:cubicBezTo>
                  <a:lnTo>
                    <a:pt x="258" y="36"/>
                  </a:lnTo>
                  <a:cubicBezTo>
                    <a:pt x="262" y="36"/>
                    <a:pt x="269" y="36"/>
                    <a:pt x="276" y="33"/>
                  </a:cubicBezTo>
                  <a:cubicBezTo>
                    <a:pt x="315" y="33"/>
                    <a:pt x="355" y="29"/>
                    <a:pt x="394" y="29"/>
                  </a:cubicBezTo>
                  <a:cubicBezTo>
                    <a:pt x="401" y="29"/>
                    <a:pt x="405" y="29"/>
                    <a:pt x="412" y="26"/>
                  </a:cubicBezTo>
                  <a:lnTo>
                    <a:pt x="433" y="26"/>
                  </a:lnTo>
                  <a:cubicBezTo>
                    <a:pt x="465" y="26"/>
                    <a:pt x="498" y="22"/>
                    <a:pt x="530" y="22"/>
                  </a:cubicBezTo>
                  <a:cubicBezTo>
                    <a:pt x="537" y="22"/>
                    <a:pt x="544" y="18"/>
                    <a:pt x="548" y="18"/>
                  </a:cubicBezTo>
                  <a:cubicBezTo>
                    <a:pt x="598" y="18"/>
                    <a:pt x="648" y="15"/>
                    <a:pt x="698" y="15"/>
                  </a:cubicBezTo>
                  <a:lnTo>
                    <a:pt x="726" y="15"/>
                  </a:lnTo>
                  <a:cubicBezTo>
                    <a:pt x="790" y="15"/>
                    <a:pt x="855" y="15"/>
                    <a:pt x="916" y="22"/>
                  </a:cubicBezTo>
                  <a:cubicBezTo>
                    <a:pt x="919" y="22"/>
                    <a:pt x="923" y="18"/>
                    <a:pt x="923" y="15"/>
                  </a:cubicBezTo>
                  <a:cubicBezTo>
                    <a:pt x="923" y="15"/>
                    <a:pt x="919" y="11"/>
                    <a:pt x="916" y="8"/>
                  </a:cubicBezTo>
                  <a:cubicBezTo>
                    <a:pt x="851" y="1"/>
                    <a:pt x="78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1246475" y="3494675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82" y="1"/>
                  </a:moveTo>
                  <a:cubicBezTo>
                    <a:pt x="57" y="22"/>
                    <a:pt x="29" y="47"/>
                    <a:pt x="4" y="69"/>
                  </a:cubicBezTo>
                  <a:cubicBezTo>
                    <a:pt x="4" y="69"/>
                    <a:pt x="4" y="69"/>
                    <a:pt x="0" y="72"/>
                  </a:cubicBezTo>
                  <a:cubicBezTo>
                    <a:pt x="0" y="72"/>
                    <a:pt x="0" y="76"/>
                    <a:pt x="0" y="76"/>
                  </a:cubicBezTo>
                  <a:cubicBezTo>
                    <a:pt x="0" y="79"/>
                    <a:pt x="0" y="79"/>
                    <a:pt x="4" y="83"/>
                  </a:cubicBezTo>
                  <a:cubicBezTo>
                    <a:pt x="43" y="104"/>
                    <a:pt x="82" y="129"/>
                    <a:pt x="118" y="154"/>
                  </a:cubicBezTo>
                  <a:cubicBezTo>
                    <a:pt x="125" y="154"/>
                    <a:pt x="129" y="151"/>
                    <a:pt x="132" y="147"/>
                  </a:cubicBezTo>
                  <a:cubicBezTo>
                    <a:pt x="100" y="126"/>
                    <a:pt x="68" y="104"/>
                    <a:pt x="32" y="83"/>
                  </a:cubicBezTo>
                  <a:cubicBezTo>
                    <a:pt x="29" y="79"/>
                    <a:pt x="25" y="79"/>
                    <a:pt x="18" y="76"/>
                  </a:cubicBezTo>
                  <a:cubicBezTo>
                    <a:pt x="21" y="72"/>
                    <a:pt x="25" y="72"/>
                    <a:pt x="25" y="69"/>
                  </a:cubicBezTo>
                  <a:cubicBezTo>
                    <a:pt x="50" y="47"/>
                    <a:pt x="75" y="26"/>
                    <a:pt x="100" y="8"/>
                  </a:cubicBezTo>
                  <a:cubicBezTo>
                    <a:pt x="93" y="4"/>
                    <a:pt x="89" y="4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1242175" y="3493600"/>
              <a:ext cx="3325" cy="6650"/>
            </a:xfrm>
            <a:custGeom>
              <a:avLst/>
              <a:gdLst/>
              <a:ahLst/>
              <a:cxnLst/>
              <a:rect l="l" t="t" r="r" b="b"/>
              <a:pathLst>
                <a:path w="133" h="266" extrusionOk="0">
                  <a:moveTo>
                    <a:pt x="93" y="1"/>
                  </a:moveTo>
                  <a:cubicBezTo>
                    <a:pt x="61" y="37"/>
                    <a:pt x="33" y="76"/>
                    <a:pt x="4" y="119"/>
                  </a:cubicBezTo>
                  <a:cubicBezTo>
                    <a:pt x="1" y="122"/>
                    <a:pt x="1" y="122"/>
                    <a:pt x="4" y="126"/>
                  </a:cubicBezTo>
                  <a:cubicBezTo>
                    <a:pt x="4" y="129"/>
                    <a:pt x="8" y="129"/>
                    <a:pt x="11" y="133"/>
                  </a:cubicBezTo>
                  <a:cubicBezTo>
                    <a:pt x="47" y="176"/>
                    <a:pt x="83" y="219"/>
                    <a:pt x="118" y="265"/>
                  </a:cubicBezTo>
                  <a:cubicBezTo>
                    <a:pt x="122" y="262"/>
                    <a:pt x="129" y="262"/>
                    <a:pt x="133" y="262"/>
                  </a:cubicBezTo>
                  <a:cubicBezTo>
                    <a:pt x="101" y="215"/>
                    <a:pt x="65" y="172"/>
                    <a:pt x="29" y="133"/>
                  </a:cubicBezTo>
                  <a:lnTo>
                    <a:pt x="18" y="122"/>
                  </a:lnTo>
                  <a:lnTo>
                    <a:pt x="22" y="115"/>
                  </a:lnTo>
                  <a:cubicBezTo>
                    <a:pt x="51" y="76"/>
                    <a:pt x="79" y="40"/>
                    <a:pt x="108" y="4"/>
                  </a:cubicBezTo>
                  <a:cubicBezTo>
                    <a:pt x="104" y="1"/>
                    <a:pt x="97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1238775" y="3493250"/>
              <a:ext cx="3150" cy="7525"/>
            </a:xfrm>
            <a:custGeom>
              <a:avLst/>
              <a:gdLst/>
              <a:ahLst/>
              <a:cxnLst/>
              <a:rect l="l" t="t" r="r" b="b"/>
              <a:pathLst>
                <a:path w="126" h="301" extrusionOk="0">
                  <a:moveTo>
                    <a:pt x="97" y="1"/>
                  </a:moveTo>
                  <a:cubicBezTo>
                    <a:pt x="69" y="40"/>
                    <a:pt x="37" y="86"/>
                    <a:pt x="4" y="140"/>
                  </a:cubicBezTo>
                  <a:cubicBezTo>
                    <a:pt x="1" y="143"/>
                    <a:pt x="1" y="147"/>
                    <a:pt x="4" y="147"/>
                  </a:cubicBezTo>
                  <a:cubicBezTo>
                    <a:pt x="4" y="151"/>
                    <a:pt x="8" y="151"/>
                    <a:pt x="8" y="154"/>
                  </a:cubicBezTo>
                  <a:cubicBezTo>
                    <a:pt x="44" y="201"/>
                    <a:pt x="79" y="251"/>
                    <a:pt x="108" y="301"/>
                  </a:cubicBezTo>
                  <a:lnTo>
                    <a:pt x="126" y="301"/>
                  </a:lnTo>
                  <a:cubicBezTo>
                    <a:pt x="94" y="251"/>
                    <a:pt x="62" y="201"/>
                    <a:pt x="26" y="154"/>
                  </a:cubicBezTo>
                  <a:cubicBezTo>
                    <a:pt x="22" y="151"/>
                    <a:pt x="22" y="147"/>
                    <a:pt x="19" y="143"/>
                  </a:cubicBezTo>
                  <a:cubicBezTo>
                    <a:pt x="19" y="140"/>
                    <a:pt x="22" y="140"/>
                    <a:pt x="22" y="136"/>
                  </a:cubicBezTo>
                  <a:cubicBezTo>
                    <a:pt x="54" y="86"/>
                    <a:pt x="87" y="40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235400" y="3493425"/>
              <a:ext cx="2875" cy="7275"/>
            </a:xfrm>
            <a:custGeom>
              <a:avLst/>
              <a:gdLst/>
              <a:ahLst/>
              <a:cxnLst/>
              <a:rect l="l" t="t" r="r" b="b"/>
              <a:pathLst>
                <a:path w="115" h="291" extrusionOk="0">
                  <a:moveTo>
                    <a:pt x="114" y="1"/>
                  </a:moveTo>
                  <a:cubicBezTo>
                    <a:pt x="107" y="1"/>
                    <a:pt x="100" y="1"/>
                    <a:pt x="93" y="4"/>
                  </a:cubicBezTo>
                  <a:cubicBezTo>
                    <a:pt x="61" y="47"/>
                    <a:pt x="29" y="94"/>
                    <a:pt x="4" y="140"/>
                  </a:cubicBezTo>
                  <a:cubicBezTo>
                    <a:pt x="0" y="140"/>
                    <a:pt x="0" y="144"/>
                    <a:pt x="4" y="147"/>
                  </a:cubicBezTo>
                  <a:cubicBezTo>
                    <a:pt x="4" y="151"/>
                    <a:pt x="7" y="151"/>
                    <a:pt x="7" y="154"/>
                  </a:cubicBezTo>
                  <a:cubicBezTo>
                    <a:pt x="36" y="197"/>
                    <a:pt x="64" y="244"/>
                    <a:pt x="89" y="290"/>
                  </a:cubicBezTo>
                  <a:lnTo>
                    <a:pt x="107" y="290"/>
                  </a:lnTo>
                  <a:cubicBezTo>
                    <a:pt x="82" y="244"/>
                    <a:pt x="54" y="197"/>
                    <a:pt x="25" y="154"/>
                  </a:cubicBezTo>
                  <a:cubicBezTo>
                    <a:pt x="21" y="151"/>
                    <a:pt x="21" y="147"/>
                    <a:pt x="18" y="144"/>
                  </a:cubicBezTo>
                  <a:cubicBezTo>
                    <a:pt x="18" y="140"/>
                    <a:pt x="21" y="140"/>
                    <a:pt x="21" y="136"/>
                  </a:cubicBezTo>
                  <a:cubicBezTo>
                    <a:pt x="50" y="90"/>
                    <a:pt x="79" y="44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1231900" y="3494600"/>
              <a:ext cx="2275" cy="4825"/>
            </a:xfrm>
            <a:custGeom>
              <a:avLst/>
              <a:gdLst/>
              <a:ahLst/>
              <a:cxnLst/>
              <a:rect l="l" t="t" r="r" b="b"/>
              <a:pathLst>
                <a:path w="91" h="193" extrusionOk="0">
                  <a:moveTo>
                    <a:pt x="90" y="0"/>
                  </a:moveTo>
                  <a:lnTo>
                    <a:pt x="90" y="0"/>
                  </a:lnTo>
                  <a:cubicBezTo>
                    <a:pt x="83" y="4"/>
                    <a:pt x="72" y="7"/>
                    <a:pt x="65" y="11"/>
                  </a:cubicBezTo>
                  <a:cubicBezTo>
                    <a:pt x="44" y="39"/>
                    <a:pt x="22" y="68"/>
                    <a:pt x="4" y="93"/>
                  </a:cubicBezTo>
                  <a:cubicBezTo>
                    <a:pt x="4" y="97"/>
                    <a:pt x="4" y="97"/>
                    <a:pt x="1" y="100"/>
                  </a:cubicBezTo>
                  <a:cubicBezTo>
                    <a:pt x="1" y="100"/>
                    <a:pt x="1" y="104"/>
                    <a:pt x="1" y="104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8" y="132"/>
                    <a:pt x="15" y="157"/>
                    <a:pt x="26" y="182"/>
                  </a:cubicBezTo>
                  <a:lnTo>
                    <a:pt x="47" y="193"/>
                  </a:lnTo>
                  <a:cubicBezTo>
                    <a:pt x="33" y="164"/>
                    <a:pt x="26" y="139"/>
                    <a:pt x="19" y="111"/>
                  </a:cubicBezTo>
                  <a:cubicBezTo>
                    <a:pt x="19" y="111"/>
                    <a:pt x="15" y="107"/>
                    <a:pt x="15" y="104"/>
                  </a:cubicBezTo>
                  <a:cubicBezTo>
                    <a:pt x="19" y="100"/>
                    <a:pt x="19" y="97"/>
                    <a:pt x="22" y="93"/>
                  </a:cubicBezTo>
                  <a:cubicBezTo>
                    <a:pt x="44" y="64"/>
                    <a:pt x="65" y="29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1229675" y="3470300"/>
              <a:ext cx="25925" cy="11825"/>
            </a:xfrm>
            <a:custGeom>
              <a:avLst/>
              <a:gdLst/>
              <a:ahLst/>
              <a:cxnLst/>
              <a:rect l="l" t="t" r="r" b="b"/>
              <a:pathLst>
                <a:path w="1037" h="473" extrusionOk="0">
                  <a:moveTo>
                    <a:pt x="833" y="0"/>
                  </a:moveTo>
                  <a:cubicBezTo>
                    <a:pt x="772" y="0"/>
                    <a:pt x="704" y="8"/>
                    <a:pt x="651" y="15"/>
                  </a:cubicBezTo>
                  <a:cubicBezTo>
                    <a:pt x="643" y="15"/>
                    <a:pt x="636" y="18"/>
                    <a:pt x="633" y="18"/>
                  </a:cubicBezTo>
                  <a:cubicBezTo>
                    <a:pt x="618" y="22"/>
                    <a:pt x="608" y="22"/>
                    <a:pt x="597" y="25"/>
                  </a:cubicBezTo>
                  <a:cubicBezTo>
                    <a:pt x="561" y="33"/>
                    <a:pt x="529" y="40"/>
                    <a:pt x="501" y="50"/>
                  </a:cubicBezTo>
                  <a:cubicBezTo>
                    <a:pt x="493" y="54"/>
                    <a:pt x="486" y="54"/>
                    <a:pt x="479" y="58"/>
                  </a:cubicBezTo>
                  <a:cubicBezTo>
                    <a:pt x="433" y="72"/>
                    <a:pt x="390" y="93"/>
                    <a:pt x="351" y="115"/>
                  </a:cubicBezTo>
                  <a:cubicBezTo>
                    <a:pt x="340" y="118"/>
                    <a:pt x="333" y="125"/>
                    <a:pt x="325" y="129"/>
                  </a:cubicBezTo>
                  <a:cubicBezTo>
                    <a:pt x="275" y="158"/>
                    <a:pt x="229" y="197"/>
                    <a:pt x="183" y="236"/>
                  </a:cubicBezTo>
                  <a:cubicBezTo>
                    <a:pt x="175" y="243"/>
                    <a:pt x="168" y="254"/>
                    <a:pt x="158" y="261"/>
                  </a:cubicBezTo>
                  <a:cubicBezTo>
                    <a:pt x="111" y="308"/>
                    <a:pt x="61" y="361"/>
                    <a:pt x="11" y="418"/>
                  </a:cubicBezTo>
                  <a:lnTo>
                    <a:pt x="0" y="433"/>
                  </a:lnTo>
                  <a:cubicBezTo>
                    <a:pt x="4" y="436"/>
                    <a:pt x="8" y="436"/>
                    <a:pt x="15" y="436"/>
                  </a:cubicBezTo>
                  <a:cubicBezTo>
                    <a:pt x="68" y="454"/>
                    <a:pt x="129" y="465"/>
                    <a:pt x="190" y="472"/>
                  </a:cubicBezTo>
                  <a:lnTo>
                    <a:pt x="215" y="472"/>
                  </a:lnTo>
                  <a:cubicBezTo>
                    <a:pt x="228" y="473"/>
                    <a:pt x="241" y="473"/>
                    <a:pt x="254" y="473"/>
                  </a:cubicBezTo>
                  <a:cubicBezTo>
                    <a:pt x="317" y="473"/>
                    <a:pt x="381" y="466"/>
                    <a:pt x="440" y="454"/>
                  </a:cubicBezTo>
                  <a:cubicBezTo>
                    <a:pt x="447" y="451"/>
                    <a:pt x="454" y="451"/>
                    <a:pt x="461" y="447"/>
                  </a:cubicBezTo>
                  <a:cubicBezTo>
                    <a:pt x="504" y="440"/>
                    <a:pt x="543" y="425"/>
                    <a:pt x="583" y="408"/>
                  </a:cubicBezTo>
                  <a:cubicBezTo>
                    <a:pt x="597" y="404"/>
                    <a:pt x="608" y="400"/>
                    <a:pt x="618" y="393"/>
                  </a:cubicBezTo>
                  <a:cubicBezTo>
                    <a:pt x="626" y="390"/>
                    <a:pt x="633" y="390"/>
                    <a:pt x="636" y="386"/>
                  </a:cubicBezTo>
                  <a:cubicBezTo>
                    <a:pt x="683" y="365"/>
                    <a:pt x="729" y="336"/>
                    <a:pt x="772" y="308"/>
                  </a:cubicBezTo>
                  <a:cubicBezTo>
                    <a:pt x="779" y="304"/>
                    <a:pt x="783" y="300"/>
                    <a:pt x="786" y="297"/>
                  </a:cubicBezTo>
                  <a:cubicBezTo>
                    <a:pt x="844" y="254"/>
                    <a:pt x="894" y="208"/>
                    <a:pt x="940" y="158"/>
                  </a:cubicBezTo>
                  <a:cubicBezTo>
                    <a:pt x="944" y="154"/>
                    <a:pt x="947" y="150"/>
                    <a:pt x="951" y="143"/>
                  </a:cubicBezTo>
                  <a:cubicBezTo>
                    <a:pt x="979" y="111"/>
                    <a:pt x="1004" y="79"/>
                    <a:pt x="1029" y="43"/>
                  </a:cubicBezTo>
                  <a:cubicBezTo>
                    <a:pt x="1033" y="40"/>
                    <a:pt x="1033" y="36"/>
                    <a:pt x="1036" y="33"/>
                  </a:cubicBezTo>
                  <a:cubicBezTo>
                    <a:pt x="1029" y="29"/>
                    <a:pt x="1026" y="29"/>
                    <a:pt x="1022" y="25"/>
                  </a:cubicBezTo>
                  <a:cubicBezTo>
                    <a:pt x="976" y="8"/>
                    <a:pt x="919" y="0"/>
                    <a:pt x="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1229675" y="3470925"/>
              <a:ext cx="25925" cy="10300"/>
            </a:xfrm>
            <a:custGeom>
              <a:avLst/>
              <a:gdLst/>
              <a:ahLst/>
              <a:cxnLst/>
              <a:rect l="l" t="t" r="r" b="b"/>
              <a:pathLst>
                <a:path w="1037" h="412" extrusionOk="0">
                  <a:moveTo>
                    <a:pt x="1022" y="0"/>
                  </a:moveTo>
                  <a:cubicBezTo>
                    <a:pt x="947" y="22"/>
                    <a:pt x="872" y="47"/>
                    <a:pt x="801" y="75"/>
                  </a:cubicBezTo>
                  <a:cubicBezTo>
                    <a:pt x="790" y="79"/>
                    <a:pt x="783" y="83"/>
                    <a:pt x="772" y="83"/>
                  </a:cubicBezTo>
                  <a:cubicBezTo>
                    <a:pt x="715" y="108"/>
                    <a:pt x="658" y="129"/>
                    <a:pt x="601" y="154"/>
                  </a:cubicBezTo>
                  <a:cubicBezTo>
                    <a:pt x="593" y="158"/>
                    <a:pt x="586" y="161"/>
                    <a:pt x="579" y="165"/>
                  </a:cubicBezTo>
                  <a:cubicBezTo>
                    <a:pt x="547" y="179"/>
                    <a:pt x="515" y="193"/>
                    <a:pt x="483" y="208"/>
                  </a:cubicBezTo>
                  <a:cubicBezTo>
                    <a:pt x="472" y="211"/>
                    <a:pt x="461" y="215"/>
                    <a:pt x="454" y="222"/>
                  </a:cubicBezTo>
                  <a:cubicBezTo>
                    <a:pt x="447" y="222"/>
                    <a:pt x="440" y="225"/>
                    <a:pt x="433" y="229"/>
                  </a:cubicBezTo>
                  <a:cubicBezTo>
                    <a:pt x="390" y="247"/>
                    <a:pt x="347" y="268"/>
                    <a:pt x="300" y="286"/>
                  </a:cubicBezTo>
                  <a:cubicBezTo>
                    <a:pt x="297" y="290"/>
                    <a:pt x="290" y="290"/>
                    <a:pt x="283" y="293"/>
                  </a:cubicBezTo>
                  <a:cubicBezTo>
                    <a:pt x="236" y="311"/>
                    <a:pt x="193" y="329"/>
                    <a:pt x="147" y="347"/>
                  </a:cubicBezTo>
                  <a:cubicBezTo>
                    <a:pt x="140" y="350"/>
                    <a:pt x="133" y="350"/>
                    <a:pt x="125" y="354"/>
                  </a:cubicBezTo>
                  <a:cubicBezTo>
                    <a:pt x="90" y="368"/>
                    <a:pt x="50" y="383"/>
                    <a:pt x="11" y="393"/>
                  </a:cubicBezTo>
                  <a:lnTo>
                    <a:pt x="0" y="408"/>
                  </a:lnTo>
                  <a:cubicBezTo>
                    <a:pt x="4" y="411"/>
                    <a:pt x="8" y="411"/>
                    <a:pt x="15" y="411"/>
                  </a:cubicBezTo>
                  <a:cubicBezTo>
                    <a:pt x="54" y="400"/>
                    <a:pt x="90" y="386"/>
                    <a:pt x="129" y="372"/>
                  </a:cubicBezTo>
                  <a:cubicBezTo>
                    <a:pt x="136" y="372"/>
                    <a:pt x="140" y="368"/>
                    <a:pt x="147" y="368"/>
                  </a:cubicBezTo>
                  <a:cubicBezTo>
                    <a:pt x="197" y="347"/>
                    <a:pt x="243" y="329"/>
                    <a:pt x="293" y="311"/>
                  </a:cubicBezTo>
                  <a:cubicBezTo>
                    <a:pt x="300" y="308"/>
                    <a:pt x="304" y="304"/>
                    <a:pt x="311" y="300"/>
                  </a:cubicBezTo>
                  <a:cubicBezTo>
                    <a:pt x="354" y="283"/>
                    <a:pt x="401" y="265"/>
                    <a:pt x="443" y="243"/>
                  </a:cubicBezTo>
                  <a:cubicBezTo>
                    <a:pt x="451" y="243"/>
                    <a:pt x="458" y="240"/>
                    <a:pt x="465" y="236"/>
                  </a:cubicBezTo>
                  <a:cubicBezTo>
                    <a:pt x="472" y="233"/>
                    <a:pt x="479" y="229"/>
                    <a:pt x="490" y="225"/>
                  </a:cubicBezTo>
                  <a:cubicBezTo>
                    <a:pt x="522" y="208"/>
                    <a:pt x="558" y="193"/>
                    <a:pt x="593" y="179"/>
                  </a:cubicBezTo>
                  <a:cubicBezTo>
                    <a:pt x="601" y="175"/>
                    <a:pt x="608" y="172"/>
                    <a:pt x="615" y="168"/>
                  </a:cubicBezTo>
                  <a:cubicBezTo>
                    <a:pt x="668" y="147"/>
                    <a:pt x="726" y="122"/>
                    <a:pt x="779" y="100"/>
                  </a:cubicBezTo>
                  <a:cubicBezTo>
                    <a:pt x="790" y="97"/>
                    <a:pt x="801" y="93"/>
                    <a:pt x="811" y="90"/>
                  </a:cubicBezTo>
                  <a:cubicBezTo>
                    <a:pt x="883" y="61"/>
                    <a:pt x="954" y="36"/>
                    <a:pt x="1029" y="18"/>
                  </a:cubicBezTo>
                  <a:cubicBezTo>
                    <a:pt x="1033" y="15"/>
                    <a:pt x="1033" y="11"/>
                    <a:pt x="1036" y="8"/>
                  </a:cubicBezTo>
                  <a:cubicBezTo>
                    <a:pt x="1033" y="4"/>
                    <a:pt x="1026" y="4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1248875" y="3470300"/>
              <a:ext cx="4675" cy="3950"/>
            </a:xfrm>
            <a:custGeom>
              <a:avLst/>
              <a:gdLst/>
              <a:ahLst/>
              <a:cxnLst/>
              <a:rect l="l" t="t" r="r" b="b"/>
              <a:pathLst>
                <a:path w="187" h="158" extrusionOk="0">
                  <a:moveTo>
                    <a:pt x="68" y="0"/>
                  </a:moveTo>
                  <a:cubicBezTo>
                    <a:pt x="47" y="36"/>
                    <a:pt x="25" y="72"/>
                    <a:pt x="4" y="108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0" y="115"/>
                    <a:pt x="0" y="118"/>
                    <a:pt x="4" y="118"/>
                  </a:cubicBezTo>
                  <a:lnTo>
                    <a:pt x="4" y="122"/>
                  </a:lnTo>
                  <a:cubicBezTo>
                    <a:pt x="4" y="122"/>
                    <a:pt x="8" y="125"/>
                    <a:pt x="11" y="125"/>
                  </a:cubicBezTo>
                  <a:cubicBezTo>
                    <a:pt x="65" y="136"/>
                    <a:pt x="118" y="147"/>
                    <a:pt x="172" y="158"/>
                  </a:cubicBezTo>
                  <a:cubicBezTo>
                    <a:pt x="176" y="154"/>
                    <a:pt x="179" y="147"/>
                    <a:pt x="186" y="143"/>
                  </a:cubicBezTo>
                  <a:cubicBezTo>
                    <a:pt x="140" y="133"/>
                    <a:pt x="90" y="122"/>
                    <a:pt x="43" y="115"/>
                  </a:cubicBezTo>
                  <a:cubicBezTo>
                    <a:pt x="40" y="111"/>
                    <a:pt x="33" y="111"/>
                    <a:pt x="25" y="111"/>
                  </a:cubicBezTo>
                  <a:cubicBezTo>
                    <a:pt x="29" y="108"/>
                    <a:pt x="29" y="100"/>
                    <a:pt x="33" y="97"/>
                  </a:cubicBezTo>
                  <a:cubicBezTo>
                    <a:pt x="51" y="65"/>
                    <a:pt x="68" y="33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1244225" y="3470650"/>
              <a:ext cx="5200" cy="7350"/>
            </a:xfrm>
            <a:custGeom>
              <a:avLst/>
              <a:gdLst/>
              <a:ahLst/>
              <a:cxnLst/>
              <a:rect l="l" t="t" r="r" b="b"/>
              <a:pathLst>
                <a:path w="208" h="294" extrusionOk="0">
                  <a:moveTo>
                    <a:pt x="72" y="1"/>
                  </a:moveTo>
                  <a:cubicBezTo>
                    <a:pt x="65" y="1"/>
                    <a:pt x="58" y="4"/>
                    <a:pt x="51" y="4"/>
                  </a:cubicBezTo>
                  <a:cubicBezTo>
                    <a:pt x="29" y="61"/>
                    <a:pt x="15" y="115"/>
                    <a:pt x="1" y="176"/>
                  </a:cubicBezTo>
                  <a:cubicBezTo>
                    <a:pt x="1" y="179"/>
                    <a:pt x="1" y="183"/>
                    <a:pt x="4" y="183"/>
                  </a:cubicBezTo>
                  <a:cubicBezTo>
                    <a:pt x="8" y="186"/>
                    <a:pt x="11" y="186"/>
                    <a:pt x="11" y="190"/>
                  </a:cubicBezTo>
                  <a:cubicBezTo>
                    <a:pt x="72" y="219"/>
                    <a:pt x="133" y="254"/>
                    <a:pt x="190" y="294"/>
                  </a:cubicBezTo>
                  <a:cubicBezTo>
                    <a:pt x="197" y="290"/>
                    <a:pt x="201" y="283"/>
                    <a:pt x="208" y="279"/>
                  </a:cubicBezTo>
                  <a:cubicBezTo>
                    <a:pt x="151" y="244"/>
                    <a:pt x="94" y="211"/>
                    <a:pt x="33" y="179"/>
                  </a:cubicBezTo>
                  <a:cubicBezTo>
                    <a:pt x="29" y="176"/>
                    <a:pt x="26" y="176"/>
                    <a:pt x="19" y="172"/>
                  </a:cubicBezTo>
                  <a:cubicBezTo>
                    <a:pt x="19" y="169"/>
                    <a:pt x="19" y="169"/>
                    <a:pt x="19" y="165"/>
                  </a:cubicBezTo>
                  <a:cubicBezTo>
                    <a:pt x="33" y="111"/>
                    <a:pt x="51" y="54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1240475" y="3471550"/>
              <a:ext cx="5200" cy="8600"/>
            </a:xfrm>
            <a:custGeom>
              <a:avLst/>
              <a:gdLst/>
              <a:ahLst/>
              <a:cxnLst/>
              <a:rect l="l" t="t" r="r" b="b"/>
              <a:pathLst>
                <a:path w="208" h="344" extrusionOk="0">
                  <a:moveTo>
                    <a:pt x="69" y="0"/>
                  </a:moveTo>
                  <a:cubicBezTo>
                    <a:pt x="65" y="0"/>
                    <a:pt x="58" y="4"/>
                    <a:pt x="51" y="8"/>
                  </a:cubicBezTo>
                  <a:cubicBezTo>
                    <a:pt x="33" y="65"/>
                    <a:pt x="15" y="133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11" y="218"/>
                    <a:pt x="11" y="218"/>
                  </a:cubicBezTo>
                  <a:cubicBezTo>
                    <a:pt x="72" y="258"/>
                    <a:pt x="133" y="300"/>
                    <a:pt x="190" y="343"/>
                  </a:cubicBezTo>
                  <a:cubicBezTo>
                    <a:pt x="194" y="340"/>
                    <a:pt x="201" y="336"/>
                    <a:pt x="208" y="336"/>
                  </a:cubicBezTo>
                  <a:cubicBezTo>
                    <a:pt x="151" y="290"/>
                    <a:pt x="94" y="247"/>
                    <a:pt x="33" y="211"/>
                  </a:cubicBezTo>
                  <a:cubicBezTo>
                    <a:pt x="29" y="208"/>
                    <a:pt x="26" y="204"/>
                    <a:pt x="19" y="200"/>
                  </a:cubicBezTo>
                  <a:cubicBezTo>
                    <a:pt x="19" y="200"/>
                    <a:pt x="22" y="197"/>
                    <a:pt x="22" y="197"/>
                  </a:cubicBezTo>
                  <a:cubicBezTo>
                    <a:pt x="36" y="125"/>
                    <a:pt x="51" y="58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1236725" y="3473150"/>
              <a:ext cx="4500" cy="8425"/>
            </a:xfrm>
            <a:custGeom>
              <a:avLst/>
              <a:gdLst/>
              <a:ahLst/>
              <a:cxnLst/>
              <a:rect l="l" t="t" r="r" b="b"/>
              <a:pathLst>
                <a:path w="180" h="337" extrusionOk="0">
                  <a:moveTo>
                    <a:pt x="65" y="1"/>
                  </a:moveTo>
                  <a:cubicBezTo>
                    <a:pt x="58" y="4"/>
                    <a:pt x="51" y="8"/>
                    <a:pt x="43" y="15"/>
                  </a:cubicBezTo>
                  <a:cubicBezTo>
                    <a:pt x="26" y="79"/>
                    <a:pt x="11" y="144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8" y="219"/>
                    <a:pt x="11" y="219"/>
                  </a:cubicBezTo>
                  <a:cubicBezTo>
                    <a:pt x="61" y="258"/>
                    <a:pt x="111" y="297"/>
                    <a:pt x="158" y="337"/>
                  </a:cubicBezTo>
                  <a:cubicBezTo>
                    <a:pt x="165" y="337"/>
                    <a:pt x="172" y="337"/>
                    <a:pt x="179" y="333"/>
                  </a:cubicBezTo>
                  <a:cubicBezTo>
                    <a:pt x="133" y="290"/>
                    <a:pt x="83" y="251"/>
                    <a:pt x="29" y="211"/>
                  </a:cubicBezTo>
                  <a:cubicBezTo>
                    <a:pt x="26" y="208"/>
                    <a:pt x="22" y="204"/>
                    <a:pt x="18" y="204"/>
                  </a:cubicBezTo>
                  <a:cubicBezTo>
                    <a:pt x="18" y="201"/>
                    <a:pt x="18" y="201"/>
                    <a:pt x="18" y="197"/>
                  </a:cubicBezTo>
                  <a:cubicBezTo>
                    <a:pt x="33" y="133"/>
                    <a:pt x="47" y="69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1232800" y="3476200"/>
              <a:ext cx="2250" cy="5900"/>
            </a:xfrm>
            <a:custGeom>
              <a:avLst/>
              <a:gdLst/>
              <a:ahLst/>
              <a:cxnLst/>
              <a:rect l="l" t="t" r="r" b="b"/>
              <a:pathLst>
                <a:path w="90" h="236" extrusionOk="0">
                  <a:moveTo>
                    <a:pt x="61" y="0"/>
                  </a:moveTo>
                  <a:lnTo>
                    <a:pt x="61" y="0"/>
                  </a:lnTo>
                  <a:cubicBezTo>
                    <a:pt x="50" y="7"/>
                    <a:pt x="43" y="14"/>
                    <a:pt x="33" y="25"/>
                  </a:cubicBezTo>
                  <a:cubicBezTo>
                    <a:pt x="22" y="64"/>
                    <a:pt x="11" y="104"/>
                    <a:pt x="4" y="143"/>
                  </a:cubicBezTo>
                  <a:lnTo>
                    <a:pt x="0" y="150"/>
                  </a:lnTo>
                  <a:cubicBezTo>
                    <a:pt x="0" y="154"/>
                    <a:pt x="0" y="157"/>
                    <a:pt x="4" y="157"/>
                  </a:cubicBezTo>
                  <a:lnTo>
                    <a:pt x="4" y="161"/>
                  </a:lnTo>
                  <a:cubicBezTo>
                    <a:pt x="22" y="186"/>
                    <a:pt x="43" y="211"/>
                    <a:pt x="65" y="236"/>
                  </a:cubicBezTo>
                  <a:lnTo>
                    <a:pt x="90" y="236"/>
                  </a:lnTo>
                  <a:cubicBezTo>
                    <a:pt x="65" y="211"/>
                    <a:pt x="43" y="186"/>
                    <a:pt x="22" y="154"/>
                  </a:cubicBezTo>
                  <a:cubicBezTo>
                    <a:pt x="22" y="154"/>
                    <a:pt x="22" y="154"/>
                    <a:pt x="18" y="150"/>
                  </a:cubicBezTo>
                  <a:cubicBezTo>
                    <a:pt x="22" y="147"/>
                    <a:pt x="22" y="143"/>
                    <a:pt x="22" y="136"/>
                  </a:cubicBezTo>
                  <a:cubicBezTo>
                    <a:pt x="33" y="93"/>
                    <a:pt x="47" y="47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1"/>
          <p:cNvSpPr/>
          <p:nvPr/>
        </p:nvSpPr>
        <p:spPr>
          <a:xfrm rot="-198945" flipH="1">
            <a:off x="6662676" y="4801505"/>
            <a:ext cx="5813047" cy="529184"/>
          </a:xfrm>
          <a:custGeom>
            <a:avLst/>
            <a:gdLst/>
            <a:ahLst/>
            <a:cxnLst/>
            <a:rect l="l" t="t" r="r" b="b"/>
            <a:pathLst>
              <a:path w="11655" h="1061" extrusionOk="0">
                <a:moveTo>
                  <a:pt x="8140" y="1"/>
                </a:moveTo>
                <a:cubicBezTo>
                  <a:pt x="6196" y="1"/>
                  <a:pt x="3756" y="86"/>
                  <a:pt x="2410" y="86"/>
                </a:cubicBezTo>
                <a:cubicBezTo>
                  <a:pt x="2248" y="86"/>
                  <a:pt x="2101" y="85"/>
                  <a:pt x="1973" y="82"/>
                </a:cubicBezTo>
                <a:cubicBezTo>
                  <a:pt x="1932" y="81"/>
                  <a:pt x="1893" y="81"/>
                  <a:pt x="1854" y="81"/>
                </a:cubicBezTo>
                <a:cubicBezTo>
                  <a:pt x="11" y="81"/>
                  <a:pt x="1" y="1061"/>
                  <a:pt x="1" y="1061"/>
                </a:cubicBezTo>
                <a:cubicBezTo>
                  <a:pt x="1" y="1061"/>
                  <a:pt x="11654" y="607"/>
                  <a:pt x="10993" y="207"/>
                </a:cubicBezTo>
                <a:cubicBezTo>
                  <a:pt x="10733" y="47"/>
                  <a:pt x="9570" y="1"/>
                  <a:pt x="8140" y="1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1"/>
          <p:cNvSpPr/>
          <p:nvPr/>
        </p:nvSpPr>
        <p:spPr>
          <a:xfrm flipH="1">
            <a:off x="-2275641" y="-36325"/>
            <a:ext cx="4927250" cy="1942171"/>
          </a:xfrm>
          <a:custGeom>
            <a:avLst/>
            <a:gdLst/>
            <a:ahLst/>
            <a:cxnLst/>
            <a:rect l="l" t="t" r="r" b="b"/>
            <a:pathLst>
              <a:path w="9879" h="3894" extrusionOk="0">
                <a:moveTo>
                  <a:pt x="0" y="1"/>
                </a:moveTo>
                <a:cubicBezTo>
                  <a:pt x="0" y="1"/>
                  <a:pt x="869" y="1571"/>
                  <a:pt x="2573" y="1571"/>
                </a:cubicBezTo>
                <a:cubicBezTo>
                  <a:pt x="2936" y="1571"/>
                  <a:pt x="3338" y="1499"/>
                  <a:pt x="3777" y="1326"/>
                </a:cubicBezTo>
                <a:cubicBezTo>
                  <a:pt x="4539" y="1026"/>
                  <a:pt x="5236" y="893"/>
                  <a:pt x="5832" y="893"/>
                </a:cubicBezTo>
                <a:cubicBezTo>
                  <a:pt x="7186" y="893"/>
                  <a:pt x="8013" y="1577"/>
                  <a:pt x="7867" y="2530"/>
                </a:cubicBezTo>
                <a:cubicBezTo>
                  <a:pt x="7742" y="3329"/>
                  <a:pt x="8273" y="3894"/>
                  <a:pt x="8788" y="3894"/>
                </a:cubicBezTo>
                <a:cubicBezTo>
                  <a:pt x="9157" y="3894"/>
                  <a:pt x="9519" y="3603"/>
                  <a:pt x="9625" y="2898"/>
                </a:cubicBezTo>
                <a:cubicBezTo>
                  <a:pt x="9878" y="1212"/>
                  <a:pt x="9400" y="1"/>
                  <a:pt x="9400" y="1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31"/>
          <p:cNvGrpSpPr/>
          <p:nvPr/>
        </p:nvGrpSpPr>
        <p:grpSpPr>
          <a:xfrm>
            <a:off x="86081" y="661738"/>
            <a:ext cx="471724" cy="458383"/>
            <a:chOff x="1646325" y="3453925"/>
            <a:chExt cx="32700" cy="31775"/>
          </a:xfrm>
        </p:grpSpPr>
        <p:sp>
          <p:nvSpPr>
            <p:cNvPr id="1101" name="Google Shape;1101;p31"/>
            <p:cNvSpPr/>
            <p:nvPr/>
          </p:nvSpPr>
          <p:spPr>
            <a:xfrm>
              <a:off x="1660800" y="3453925"/>
              <a:ext cx="10800" cy="7750"/>
            </a:xfrm>
            <a:custGeom>
              <a:avLst/>
              <a:gdLst/>
              <a:ahLst/>
              <a:cxnLst/>
              <a:rect l="l" t="t" r="r" b="b"/>
              <a:pathLst>
                <a:path w="432" h="310" extrusionOk="0">
                  <a:moveTo>
                    <a:pt x="266" y="1"/>
                  </a:moveTo>
                  <a:cubicBezTo>
                    <a:pt x="260" y="1"/>
                    <a:pt x="253" y="1"/>
                    <a:pt x="247" y="2"/>
                  </a:cubicBezTo>
                  <a:cubicBezTo>
                    <a:pt x="114" y="12"/>
                    <a:pt x="0" y="262"/>
                    <a:pt x="157" y="305"/>
                  </a:cubicBezTo>
                  <a:cubicBezTo>
                    <a:pt x="164" y="308"/>
                    <a:pt x="172" y="310"/>
                    <a:pt x="180" y="310"/>
                  </a:cubicBezTo>
                  <a:cubicBezTo>
                    <a:pt x="200" y="310"/>
                    <a:pt x="221" y="301"/>
                    <a:pt x="236" y="291"/>
                  </a:cubicBezTo>
                  <a:cubicBezTo>
                    <a:pt x="329" y="229"/>
                    <a:pt x="432" y="1"/>
                    <a:pt x="266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1667925" y="346107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5" y="12"/>
                    <a:pt x="1" y="259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1" y="301"/>
                    <a:pt x="237" y="291"/>
                  </a:cubicBezTo>
                  <a:cubicBezTo>
                    <a:pt x="326" y="229"/>
                    <a:pt x="433" y="0"/>
                    <a:pt x="267" y="0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1650150" y="3457600"/>
              <a:ext cx="10925" cy="7700"/>
            </a:xfrm>
            <a:custGeom>
              <a:avLst/>
              <a:gdLst/>
              <a:ahLst/>
              <a:cxnLst/>
              <a:rect l="l" t="t" r="r" b="b"/>
              <a:pathLst>
                <a:path w="437" h="308" extrusionOk="0">
                  <a:moveTo>
                    <a:pt x="267" y="0"/>
                  </a:moveTo>
                  <a:cubicBezTo>
                    <a:pt x="261" y="0"/>
                    <a:pt x="254" y="0"/>
                    <a:pt x="247" y="1"/>
                  </a:cubicBezTo>
                  <a:cubicBezTo>
                    <a:pt x="115" y="12"/>
                    <a:pt x="1" y="258"/>
                    <a:pt x="158" y="305"/>
                  </a:cubicBezTo>
                  <a:cubicBezTo>
                    <a:pt x="165" y="307"/>
                    <a:pt x="172" y="308"/>
                    <a:pt x="179" y="308"/>
                  </a:cubicBezTo>
                  <a:cubicBezTo>
                    <a:pt x="200" y="308"/>
                    <a:pt x="222" y="301"/>
                    <a:pt x="240" y="290"/>
                  </a:cubicBezTo>
                  <a:cubicBezTo>
                    <a:pt x="330" y="228"/>
                    <a:pt x="436" y="0"/>
                    <a:pt x="267" y="0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1659625" y="3466975"/>
              <a:ext cx="10850" cy="7800"/>
            </a:xfrm>
            <a:custGeom>
              <a:avLst/>
              <a:gdLst/>
              <a:ahLst/>
              <a:cxnLst/>
              <a:rect l="l" t="t" r="r" b="b"/>
              <a:pathLst>
                <a:path w="434" h="312" extrusionOk="0">
                  <a:moveTo>
                    <a:pt x="260" y="1"/>
                  </a:moveTo>
                  <a:cubicBezTo>
                    <a:pt x="254" y="1"/>
                    <a:pt x="249" y="1"/>
                    <a:pt x="244" y="1"/>
                  </a:cubicBezTo>
                  <a:cubicBezTo>
                    <a:pt x="115" y="12"/>
                    <a:pt x="1" y="262"/>
                    <a:pt x="154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9" y="311"/>
                    <a:pt x="221" y="304"/>
                    <a:pt x="236" y="291"/>
                  </a:cubicBezTo>
                  <a:cubicBezTo>
                    <a:pt x="327" y="232"/>
                    <a:pt x="434" y="1"/>
                    <a:pt x="260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1646325" y="3469725"/>
              <a:ext cx="10800" cy="7725"/>
            </a:xfrm>
            <a:custGeom>
              <a:avLst/>
              <a:gdLst/>
              <a:ahLst/>
              <a:cxnLst/>
              <a:rect l="l" t="t" r="r" b="b"/>
              <a:pathLst>
                <a:path w="432" h="309" extrusionOk="0">
                  <a:moveTo>
                    <a:pt x="263" y="1"/>
                  </a:moveTo>
                  <a:cubicBezTo>
                    <a:pt x="257" y="1"/>
                    <a:pt x="250" y="1"/>
                    <a:pt x="243" y="2"/>
                  </a:cubicBezTo>
                  <a:cubicBezTo>
                    <a:pt x="115" y="13"/>
                    <a:pt x="0" y="259"/>
                    <a:pt x="154" y="306"/>
                  </a:cubicBezTo>
                  <a:cubicBezTo>
                    <a:pt x="161" y="307"/>
                    <a:pt x="169" y="308"/>
                    <a:pt x="176" y="308"/>
                  </a:cubicBezTo>
                  <a:cubicBezTo>
                    <a:pt x="197" y="308"/>
                    <a:pt x="218" y="301"/>
                    <a:pt x="236" y="288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1651850" y="3476525"/>
              <a:ext cx="10825" cy="7700"/>
            </a:xfrm>
            <a:custGeom>
              <a:avLst/>
              <a:gdLst/>
              <a:ahLst/>
              <a:cxnLst/>
              <a:rect l="l" t="t" r="r" b="b"/>
              <a:pathLst>
                <a:path w="433" h="308" extrusionOk="0">
                  <a:moveTo>
                    <a:pt x="263" y="1"/>
                  </a:moveTo>
                  <a:cubicBezTo>
                    <a:pt x="257" y="1"/>
                    <a:pt x="251" y="1"/>
                    <a:pt x="244" y="1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7"/>
                    <a:pt x="170" y="308"/>
                    <a:pt x="178" y="308"/>
                  </a:cubicBezTo>
                  <a:cubicBezTo>
                    <a:pt x="199" y="308"/>
                    <a:pt x="221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1668200" y="34779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0" y="1"/>
                    <a:pt x="244" y="2"/>
                  </a:cubicBezTo>
                  <a:cubicBezTo>
                    <a:pt x="115" y="12"/>
                    <a:pt x="1" y="259"/>
                    <a:pt x="154" y="305"/>
                  </a:cubicBezTo>
                  <a:cubicBezTo>
                    <a:pt x="162" y="308"/>
                    <a:pt x="170" y="310"/>
                    <a:pt x="178" y="310"/>
                  </a:cubicBezTo>
                  <a:cubicBezTo>
                    <a:pt x="199" y="310"/>
                    <a:pt x="218" y="301"/>
                    <a:pt x="236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rgbClr val="FFCBD0">
                <a:alpha val="55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5" name="Google Shape;2975;p62"/>
          <p:cNvGrpSpPr/>
          <p:nvPr/>
        </p:nvGrpSpPr>
        <p:grpSpPr>
          <a:xfrm rot="-3514612">
            <a:off x="-884" y="1385141"/>
            <a:ext cx="1526075" cy="1739170"/>
            <a:chOff x="1405700" y="3360000"/>
            <a:chExt cx="95075" cy="108350"/>
          </a:xfrm>
        </p:grpSpPr>
        <p:sp>
          <p:nvSpPr>
            <p:cNvPr id="2976" name="Google Shape;2976;p62"/>
            <p:cNvSpPr/>
            <p:nvPr/>
          </p:nvSpPr>
          <p:spPr>
            <a:xfrm>
              <a:off x="1412500" y="3407325"/>
              <a:ext cx="14750" cy="53800"/>
            </a:xfrm>
            <a:custGeom>
              <a:avLst/>
              <a:gdLst/>
              <a:ahLst/>
              <a:cxnLst/>
              <a:rect l="l" t="t" r="r" b="b"/>
              <a:pathLst>
                <a:path w="590" h="2152" extrusionOk="0">
                  <a:moveTo>
                    <a:pt x="329" y="1"/>
                  </a:moveTo>
                  <a:cubicBezTo>
                    <a:pt x="325" y="4"/>
                    <a:pt x="325" y="8"/>
                    <a:pt x="322" y="11"/>
                  </a:cubicBezTo>
                  <a:cubicBezTo>
                    <a:pt x="265" y="72"/>
                    <a:pt x="215" y="144"/>
                    <a:pt x="172" y="215"/>
                  </a:cubicBezTo>
                  <a:lnTo>
                    <a:pt x="175" y="215"/>
                  </a:lnTo>
                  <a:cubicBezTo>
                    <a:pt x="172" y="222"/>
                    <a:pt x="168" y="229"/>
                    <a:pt x="165" y="233"/>
                  </a:cubicBezTo>
                  <a:cubicBezTo>
                    <a:pt x="111" y="329"/>
                    <a:pt x="75" y="433"/>
                    <a:pt x="50" y="540"/>
                  </a:cubicBezTo>
                  <a:cubicBezTo>
                    <a:pt x="47" y="547"/>
                    <a:pt x="47" y="554"/>
                    <a:pt x="43" y="562"/>
                  </a:cubicBezTo>
                  <a:cubicBezTo>
                    <a:pt x="11" y="712"/>
                    <a:pt x="0" y="869"/>
                    <a:pt x="8" y="1026"/>
                  </a:cubicBezTo>
                  <a:cubicBezTo>
                    <a:pt x="8" y="1037"/>
                    <a:pt x="11" y="1051"/>
                    <a:pt x="11" y="1062"/>
                  </a:cubicBezTo>
                  <a:cubicBezTo>
                    <a:pt x="11" y="1069"/>
                    <a:pt x="11" y="1080"/>
                    <a:pt x="11" y="1087"/>
                  </a:cubicBezTo>
                  <a:cubicBezTo>
                    <a:pt x="22" y="1201"/>
                    <a:pt x="36" y="1315"/>
                    <a:pt x="58" y="1430"/>
                  </a:cubicBezTo>
                  <a:cubicBezTo>
                    <a:pt x="58" y="1437"/>
                    <a:pt x="61" y="1448"/>
                    <a:pt x="61" y="1458"/>
                  </a:cubicBezTo>
                  <a:cubicBezTo>
                    <a:pt x="104" y="1683"/>
                    <a:pt x="161" y="1908"/>
                    <a:pt x="208" y="2123"/>
                  </a:cubicBezTo>
                  <a:cubicBezTo>
                    <a:pt x="211" y="2130"/>
                    <a:pt x="211" y="2137"/>
                    <a:pt x="211" y="2141"/>
                  </a:cubicBezTo>
                  <a:cubicBezTo>
                    <a:pt x="215" y="2144"/>
                    <a:pt x="215" y="2148"/>
                    <a:pt x="215" y="2151"/>
                  </a:cubicBezTo>
                  <a:cubicBezTo>
                    <a:pt x="218" y="2148"/>
                    <a:pt x="218" y="2148"/>
                    <a:pt x="218" y="2144"/>
                  </a:cubicBezTo>
                  <a:cubicBezTo>
                    <a:pt x="222" y="2141"/>
                    <a:pt x="222" y="2141"/>
                    <a:pt x="225" y="2137"/>
                  </a:cubicBezTo>
                  <a:cubicBezTo>
                    <a:pt x="333" y="1983"/>
                    <a:pt x="418" y="1816"/>
                    <a:pt x="479" y="1641"/>
                  </a:cubicBezTo>
                  <a:cubicBezTo>
                    <a:pt x="483" y="1630"/>
                    <a:pt x="486" y="1623"/>
                    <a:pt x="490" y="1612"/>
                  </a:cubicBezTo>
                  <a:cubicBezTo>
                    <a:pt x="543" y="1444"/>
                    <a:pt x="576" y="1269"/>
                    <a:pt x="586" y="1094"/>
                  </a:cubicBezTo>
                  <a:cubicBezTo>
                    <a:pt x="586" y="1069"/>
                    <a:pt x="590" y="1044"/>
                    <a:pt x="590" y="1019"/>
                  </a:cubicBezTo>
                  <a:lnTo>
                    <a:pt x="590" y="997"/>
                  </a:lnTo>
                  <a:cubicBezTo>
                    <a:pt x="590" y="812"/>
                    <a:pt x="565" y="630"/>
                    <a:pt x="515" y="454"/>
                  </a:cubicBezTo>
                  <a:cubicBezTo>
                    <a:pt x="515" y="447"/>
                    <a:pt x="511" y="440"/>
                    <a:pt x="511" y="433"/>
                  </a:cubicBezTo>
                  <a:cubicBezTo>
                    <a:pt x="468" y="294"/>
                    <a:pt x="415" y="158"/>
                    <a:pt x="347" y="29"/>
                  </a:cubicBezTo>
                  <a:cubicBezTo>
                    <a:pt x="340" y="22"/>
                    <a:pt x="336" y="11"/>
                    <a:pt x="329" y="1"/>
                  </a:cubicBezTo>
                  <a:close/>
                </a:path>
              </a:pathLst>
            </a:custGeom>
            <a:solidFill>
              <a:srgbClr val="4F1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2"/>
            <p:cNvSpPr/>
            <p:nvPr/>
          </p:nvSpPr>
          <p:spPr>
            <a:xfrm>
              <a:off x="1417600" y="3407325"/>
              <a:ext cx="6000" cy="53625"/>
            </a:xfrm>
            <a:custGeom>
              <a:avLst/>
              <a:gdLst/>
              <a:ahLst/>
              <a:cxnLst/>
              <a:rect l="l" t="t" r="r" b="b"/>
              <a:pathLst>
                <a:path w="240" h="2145" extrusionOk="0">
                  <a:moveTo>
                    <a:pt x="125" y="1"/>
                  </a:moveTo>
                  <a:cubicBezTo>
                    <a:pt x="125" y="4"/>
                    <a:pt x="121" y="8"/>
                    <a:pt x="118" y="11"/>
                  </a:cubicBezTo>
                  <a:cubicBezTo>
                    <a:pt x="154" y="183"/>
                    <a:pt x="175" y="344"/>
                    <a:pt x="193" y="501"/>
                  </a:cubicBezTo>
                  <a:cubicBezTo>
                    <a:pt x="193" y="515"/>
                    <a:pt x="197" y="529"/>
                    <a:pt x="197" y="544"/>
                  </a:cubicBezTo>
                  <a:cubicBezTo>
                    <a:pt x="211" y="687"/>
                    <a:pt x="218" y="822"/>
                    <a:pt x="214" y="955"/>
                  </a:cubicBezTo>
                  <a:lnTo>
                    <a:pt x="214" y="990"/>
                  </a:lnTo>
                  <a:cubicBezTo>
                    <a:pt x="214" y="1015"/>
                    <a:pt x="214" y="1037"/>
                    <a:pt x="214" y="1058"/>
                  </a:cubicBezTo>
                  <a:cubicBezTo>
                    <a:pt x="214" y="1090"/>
                    <a:pt x="214" y="1119"/>
                    <a:pt x="211" y="1151"/>
                  </a:cubicBezTo>
                  <a:cubicBezTo>
                    <a:pt x="211" y="1155"/>
                    <a:pt x="211" y="1158"/>
                    <a:pt x="211" y="1162"/>
                  </a:cubicBezTo>
                  <a:cubicBezTo>
                    <a:pt x="207" y="1244"/>
                    <a:pt x="200" y="1330"/>
                    <a:pt x="189" y="1408"/>
                  </a:cubicBezTo>
                  <a:cubicBezTo>
                    <a:pt x="186" y="1419"/>
                    <a:pt x="186" y="1426"/>
                    <a:pt x="186" y="1433"/>
                  </a:cubicBezTo>
                  <a:cubicBezTo>
                    <a:pt x="175" y="1512"/>
                    <a:pt x="161" y="1587"/>
                    <a:pt x="147" y="1662"/>
                  </a:cubicBezTo>
                  <a:cubicBezTo>
                    <a:pt x="143" y="1669"/>
                    <a:pt x="143" y="1676"/>
                    <a:pt x="139" y="1683"/>
                  </a:cubicBezTo>
                  <a:cubicBezTo>
                    <a:pt x="107" y="1837"/>
                    <a:pt x="61" y="1983"/>
                    <a:pt x="7" y="2123"/>
                  </a:cubicBezTo>
                  <a:lnTo>
                    <a:pt x="0" y="2137"/>
                  </a:lnTo>
                  <a:lnTo>
                    <a:pt x="11" y="2141"/>
                  </a:lnTo>
                  <a:lnTo>
                    <a:pt x="18" y="2144"/>
                  </a:lnTo>
                  <a:cubicBezTo>
                    <a:pt x="18" y="2141"/>
                    <a:pt x="21" y="2141"/>
                    <a:pt x="21" y="2137"/>
                  </a:cubicBezTo>
                  <a:cubicBezTo>
                    <a:pt x="79" y="1998"/>
                    <a:pt x="125" y="1851"/>
                    <a:pt x="157" y="1698"/>
                  </a:cubicBezTo>
                  <a:cubicBezTo>
                    <a:pt x="161" y="1691"/>
                    <a:pt x="161" y="1683"/>
                    <a:pt x="161" y="1676"/>
                  </a:cubicBezTo>
                  <a:cubicBezTo>
                    <a:pt x="197" y="1512"/>
                    <a:pt x="222" y="1337"/>
                    <a:pt x="229" y="1158"/>
                  </a:cubicBezTo>
                  <a:lnTo>
                    <a:pt x="232" y="1126"/>
                  </a:lnTo>
                  <a:cubicBezTo>
                    <a:pt x="232" y="1105"/>
                    <a:pt x="232" y="1083"/>
                    <a:pt x="236" y="1058"/>
                  </a:cubicBezTo>
                  <a:cubicBezTo>
                    <a:pt x="239" y="894"/>
                    <a:pt x="232" y="719"/>
                    <a:pt x="214" y="537"/>
                  </a:cubicBezTo>
                  <a:cubicBezTo>
                    <a:pt x="214" y="529"/>
                    <a:pt x="214" y="522"/>
                    <a:pt x="214" y="515"/>
                  </a:cubicBezTo>
                  <a:cubicBezTo>
                    <a:pt x="197" y="362"/>
                    <a:pt x="175" y="197"/>
                    <a:pt x="143" y="29"/>
                  </a:cubicBezTo>
                  <a:cubicBezTo>
                    <a:pt x="136" y="22"/>
                    <a:pt x="132" y="1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2"/>
            <p:cNvSpPr/>
            <p:nvPr/>
          </p:nvSpPr>
          <p:spPr>
            <a:xfrm>
              <a:off x="1416600" y="3412700"/>
              <a:ext cx="6375" cy="8400"/>
            </a:xfrm>
            <a:custGeom>
              <a:avLst/>
              <a:gdLst/>
              <a:ahLst/>
              <a:cxnLst/>
              <a:rect l="l" t="t" r="r" b="b"/>
              <a:pathLst>
                <a:path w="255" h="336" extrusionOk="0">
                  <a:moveTo>
                    <a:pt x="8" y="0"/>
                  </a:moveTo>
                  <a:cubicBezTo>
                    <a:pt x="9" y="1"/>
                    <a:pt x="9" y="2"/>
                    <a:pt x="10" y="3"/>
                  </a:cubicBezTo>
                  <a:lnTo>
                    <a:pt x="10" y="3"/>
                  </a:lnTo>
                  <a:cubicBezTo>
                    <a:pt x="11" y="2"/>
                    <a:pt x="11" y="1"/>
                    <a:pt x="11" y="0"/>
                  </a:cubicBezTo>
                  <a:close/>
                  <a:moveTo>
                    <a:pt x="10" y="3"/>
                  </a:moveTo>
                  <a:lnTo>
                    <a:pt x="10" y="3"/>
                  </a:lnTo>
                  <a:cubicBezTo>
                    <a:pt x="7" y="9"/>
                    <a:pt x="4" y="15"/>
                    <a:pt x="1" y="18"/>
                  </a:cubicBezTo>
                  <a:cubicBezTo>
                    <a:pt x="86" y="114"/>
                    <a:pt x="165" y="218"/>
                    <a:pt x="237" y="329"/>
                  </a:cubicBezTo>
                  <a:cubicBezTo>
                    <a:pt x="237" y="332"/>
                    <a:pt x="237" y="332"/>
                    <a:pt x="237" y="332"/>
                  </a:cubicBezTo>
                  <a:cubicBezTo>
                    <a:pt x="238" y="334"/>
                    <a:pt x="241" y="335"/>
                    <a:pt x="243" y="335"/>
                  </a:cubicBezTo>
                  <a:cubicBezTo>
                    <a:pt x="245" y="335"/>
                    <a:pt x="247" y="334"/>
                    <a:pt x="247" y="332"/>
                  </a:cubicBezTo>
                  <a:cubicBezTo>
                    <a:pt x="251" y="332"/>
                    <a:pt x="254" y="329"/>
                    <a:pt x="254" y="325"/>
                  </a:cubicBezTo>
                  <a:cubicBezTo>
                    <a:pt x="254" y="322"/>
                    <a:pt x="254" y="322"/>
                    <a:pt x="251" y="318"/>
                  </a:cubicBezTo>
                  <a:cubicBezTo>
                    <a:pt x="247" y="314"/>
                    <a:pt x="247" y="311"/>
                    <a:pt x="244" y="307"/>
                  </a:cubicBezTo>
                  <a:cubicBezTo>
                    <a:pt x="240" y="300"/>
                    <a:pt x="237" y="293"/>
                    <a:pt x="229" y="286"/>
                  </a:cubicBezTo>
                  <a:cubicBezTo>
                    <a:pt x="166" y="187"/>
                    <a:pt x="91" y="91"/>
                    <a:pt x="10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2"/>
            <p:cNvSpPr/>
            <p:nvPr/>
          </p:nvSpPr>
          <p:spPr>
            <a:xfrm>
              <a:off x="1422600" y="3418150"/>
              <a:ext cx="2875" cy="2700"/>
            </a:xfrm>
            <a:custGeom>
              <a:avLst/>
              <a:gdLst/>
              <a:ahLst/>
              <a:cxnLst/>
              <a:rect l="l" t="t" r="r" b="b"/>
              <a:pathLst>
                <a:path w="115" h="108" extrusionOk="0">
                  <a:moveTo>
                    <a:pt x="107" y="0"/>
                  </a:moveTo>
                  <a:cubicBezTo>
                    <a:pt x="79" y="29"/>
                    <a:pt x="47" y="57"/>
                    <a:pt x="14" y="82"/>
                  </a:cubicBezTo>
                  <a:cubicBezTo>
                    <a:pt x="11" y="86"/>
                    <a:pt x="7" y="86"/>
                    <a:pt x="4" y="89"/>
                  </a:cubicBezTo>
                  <a:cubicBezTo>
                    <a:pt x="0" y="93"/>
                    <a:pt x="0" y="100"/>
                    <a:pt x="4" y="104"/>
                  </a:cubicBezTo>
                  <a:cubicBezTo>
                    <a:pt x="4" y="104"/>
                    <a:pt x="4" y="104"/>
                    <a:pt x="4" y="107"/>
                  </a:cubicBezTo>
                  <a:lnTo>
                    <a:pt x="18" y="107"/>
                  </a:lnTo>
                  <a:cubicBezTo>
                    <a:pt x="50" y="79"/>
                    <a:pt x="82" y="50"/>
                    <a:pt x="114" y="21"/>
                  </a:cubicBezTo>
                  <a:cubicBezTo>
                    <a:pt x="111" y="14"/>
                    <a:pt x="111" y="7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2"/>
            <p:cNvSpPr/>
            <p:nvPr/>
          </p:nvSpPr>
          <p:spPr>
            <a:xfrm>
              <a:off x="1413575" y="3420725"/>
              <a:ext cx="9925" cy="11525"/>
            </a:xfrm>
            <a:custGeom>
              <a:avLst/>
              <a:gdLst/>
              <a:ahLst/>
              <a:cxnLst/>
              <a:rect l="l" t="t" r="r" b="b"/>
              <a:pathLst>
                <a:path w="397" h="461" extrusionOk="0">
                  <a:moveTo>
                    <a:pt x="7" y="1"/>
                  </a:moveTo>
                  <a:cubicBezTo>
                    <a:pt x="4" y="8"/>
                    <a:pt x="4" y="18"/>
                    <a:pt x="0" y="22"/>
                  </a:cubicBezTo>
                  <a:cubicBezTo>
                    <a:pt x="143" y="151"/>
                    <a:pt x="279" y="290"/>
                    <a:pt x="379" y="454"/>
                  </a:cubicBezTo>
                  <a:cubicBezTo>
                    <a:pt x="379" y="454"/>
                    <a:pt x="379" y="458"/>
                    <a:pt x="379" y="458"/>
                  </a:cubicBezTo>
                  <a:cubicBezTo>
                    <a:pt x="381" y="460"/>
                    <a:pt x="383" y="461"/>
                    <a:pt x="384" y="461"/>
                  </a:cubicBezTo>
                  <a:cubicBezTo>
                    <a:pt x="386" y="461"/>
                    <a:pt x="388" y="460"/>
                    <a:pt x="390" y="458"/>
                  </a:cubicBezTo>
                  <a:cubicBezTo>
                    <a:pt x="397" y="458"/>
                    <a:pt x="397" y="451"/>
                    <a:pt x="393" y="447"/>
                  </a:cubicBezTo>
                  <a:cubicBezTo>
                    <a:pt x="390" y="436"/>
                    <a:pt x="383" y="426"/>
                    <a:pt x="379" y="419"/>
                  </a:cubicBezTo>
                  <a:cubicBezTo>
                    <a:pt x="279" y="258"/>
                    <a:pt x="143" y="126"/>
                    <a:pt x="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2"/>
            <p:cNvSpPr/>
            <p:nvPr/>
          </p:nvSpPr>
          <p:spPr>
            <a:xfrm>
              <a:off x="1422775" y="3432250"/>
              <a:ext cx="4475" cy="4250"/>
            </a:xfrm>
            <a:custGeom>
              <a:avLst/>
              <a:gdLst/>
              <a:ahLst/>
              <a:cxnLst/>
              <a:rect l="l" t="t" r="r" b="b"/>
              <a:pathLst>
                <a:path w="179" h="170" extrusionOk="0">
                  <a:moveTo>
                    <a:pt x="179" y="0"/>
                  </a:moveTo>
                  <a:cubicBezTo>
                    <a:pt x="122" y="36"/>
                    <a:pt x="68" y="79"/>
                    <a:pt x="25" y="129"/>
                  </a:cubicBezTo>
                  <a:cubicBezTo>
                    <a:pt x="18" y="136"/>
                    <a:pt x="11" y="143"/>
                    <a:pt x="4" y="154"/>
                  </a:cubicBezTo>
                  <a:cubicBezTo>
                    <a:pt x="0" y="158"/>
                    <a:pt x="0" y="161"/>
                    <a:pt x="4" y="165"/>
                  </a:cubicBezTo>
                  <a:cubicBezTo>
                    <a:pt x="4" y="165"/>
                    <a:pt x="4" y="168"/>
                    <a:pt x="4" y="168"/>
                  </a:cubicBezTo>
                  <a:lnTo>
                    <a:pt x="7" y="168"/>
                  </a:lnTo>
                  <a:cubicBezTo>
                    <a:pt x="8" y="169"/>
                    <a:pt x="9" y="170"/>
                    <a:pt x="11" y="170"/>
                  </a:cubicBezTo>
                  <a:cubicBezTo>
                    <a:pt x="13" y="170"/>
                    <a:pt x="16" y="167"/>
                    <a:pt x="18" y="165"/>
                  </a:cubicBezTo>
                  <a:cubicBezTo>
                    <a:pt x="22" y="165"/>
                    <a:pt x="22" y="161"/>
                    <a:pt x="22" y="161"/>
                  </a:cubicBezTo>
                  <a:cubicBezTo>
                    <a:pt x="68" y="108"/>
                    <a:pt x="122" y="61"/>
                    <a:pt x="179" y="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2"/>
            <p:cNvSpPr/>
            <p:nvPr/>
          </p:nvSpPr>
          <p:spPr>
            <a:xfrm>
              <a:off x="1412775" y="3433850"/>
              <a:ext cx="10025" cy="9475"/>
            </a:xfrm>
            <a:custGeom>
              <a:avLst/>
              <a:gdLst/>
              <a:ahLst/>
              <a:cxnLst/>
              <a:rect l="l" t="t" r="r" b="b"/>
              <a:pathLst>
                <a:path w="401" h="379" extrusionOk="0">
                  <a:moveTo>
                    <a:pt x="0" y="1"/>
                  </a:moveTo>
                  <a:cubicBezTo>
                    <a:pt x="0" y="8"/>
                    <a:pt x="0" y="19"/>
                    <a:pt x="0" y="26"/>
                  </a:cubicBezTo>
                  <a:cubicBezTo>
                    <a:pt x="136" y="133"/>
                    <a:pt x="261" y="247"/>
                    <a:pt x="379" y="372"/>
                  </a:cubicBezTo>
                  <a:cubicBezTo>
                    <a:pt x="379" y="376"/>
                    <a:pt x="379" y="376"/>
                    <a:pt x="379" y="376"/>
                  </a:cubicBezTo>
                  <a:lnTo>
                    <a:pt x="382" y="376"/>
                  </a:lnTo>
                  <a:cubicBezTo>
                    <a:pt x="384" y="378"/>
                    <a:pt x="386" y="379"/>
                    <a:pt x="388" y="379"/>
                  </a:cubicBezTo>
                  <a:cubicBezTo>
                    <a:pt x="390" y="379"/>
                    <a:pt x="391" y="378"/>
                    <a:pt x="393" y="376"/>
                  </a:cubicBezTo>
                  <a:cubicBezTo>
                    <a:pt x="397" y="372"/>
                    <a:pt x="400" y="365"/>
                    <a:pt x="393" y="362"/>
                  </a:cubicBezTo>
                  <a:cubicBezTo>
                    <a:pt x="390" y="358"/>
                    <a:pt x="386" y="351"/>
                    <a:pt x="382" y="347"/>
                  </a:cubicBezTo>
                  <a:cubicBezTo>
                    <a:pt x="264" y="222"/>
                    <a:pt x="136" y="10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2"/>
            <p:cNvSpPr/>
            <p:nvPr/>
          </p:nvSpPr>
          <p:spPr>
            <a:xfrm>
              <a:off x="1413925" y="3443050"/>
              <a:ext cx="10825" cy="6775"/>
            </a:xfrm>
            <a:custGeom>
              <a:avLst/>
              <a:gdLst/>
              <a:ahLst/>
              <a:cxnLst/>
              <a:rect l="l" t="t" r="r" b="b"/>
              <a:pathLst>
                <a:path w="433" h="271" extrusionOk="0">
                  <a:moveTo>
                    <a:pt x="1" y="1"/>
                  </a:moveTo>
                  <a:cubicBezTo>
                    <a:pt x="1" y="8"/>
                    <a:pt x="4" y="19"/>
                    <a:pt x="4" y="26"/>
                  </a:cubicBezTo>
                  <a:cubicBezTo>
                    <a:pt x="104" y="101"/>
                    <a:pt x="197" y="176"/>
                    <a:pt x="286" y="254"/>
                  </a:cubicBezTo>
                  <a:cubicBezTo>
                    <a:pt x="290" y="258"/>
                    <a:pt x="297" y="262"/>
                    <a:pt x="301" y="269"/>
                  </a:cubicBezTo>
                  <a:lnTo>
                    <a:pt x="304" y="269"/>
                  </a:lnTo>
                  <a:cubicBezTo>
                    <a:pt x="305" y="270"/>
                    <a:pt x="307" y="270"/>
                    <a:pt x="308" y="270"/>
                  </a:cubicBezTo>
                  <a:cubicBezTo>
                    <a:pt x="310" y="270"/>
                    <a:pt x="311" y="269"/>
                    <a:pt x="311" y="269"/>
                  </a:cubicBezTo>
                  <a:cubicBezTo>
                    <a:pt x="347" y="251"/>
                    <a:pt x="386" y="229"/>
                    <a:pt x="422" y="212"/>
                  </a:cubicBezTo>
                  <a:cubicBezTo>
                    <a:pt x="426" y="201"/>
                    <a:pt x="429" y="194"/>
                    <a:pt x="433" y="183"/>
                  </a:cubicBezTo>
                  <a:lnTo>
                    <a:pt x="433" y="183"/>
                  </a:lnTo>
                  <a:cubicBezTo>
                    <a:pt x="390" y="204"/>
                    <a:pt x="351" y="226"/>
                    <a:pt x="308" y="247"/>
                  </a:cubicBezTo>
                  <a:cubicBezTo>
                    <a:pt x="304" y="244"/>
                    <a:pt x="297" y="240"/>
                    <a:pt x="294" y="233"/>
                  </a:cubicBezTo>
                  <a:cubicBezTo>
                    <a:pt x="201" y="154"/>
                    <a:pt x="104" y="7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2"/>
            <p:cNvSpPr/>
            <p:nvPr/>
          </p:nvSpPr>
          <p:spPr>
            <a:xfrm>
              <a:off x="1464925" y="3402725"/>
              <a:ext cx="30650" cy="9700"/>
            </a:xfrm>
            <a:custGeom>
              <a:avLst/>
              <a:gdLst/>
              <a:ahLst/>
              <a:cxnLst/>
              <a:rect l="l" t="t" r="r" b="b"/>
              <a:pathLst>
                <a:path w="1226" h="388" extrusionOk="0">
                  <a:moveTo>
                    <a:pt x="378" y="1"/>
                  </a:moveTo>
                  <a:cubicBezTo>
                    <a:pt x="350" y="1"/>
                    <a:pt x="322" y="1"/>
                    <a:pt x="293" y="3"/>
                  </a:cubicBezTo>
                  <a:cubicBezTo>
                    <a:pt x="243" y="4"/>
                    <a:pt x="194" y="5"/>
                    <a:pt x="146" y="5"/>
                  </a:cubicBezTo>
                  <a:cubicBezTo>
                    <a:pt x="97" y="5"/>
                    <a:pt x="49" y="4"/>
                    <a:pt x="0" y="3"/>
                  </a:cubicBezTo>
                  <a:lnTo>
                    <a:pt x="0" y="3"/>
                  </a:lnTo>
                  <a:cubicBezTo>
                    <a:pt x="218" y="167"/>
                    <a:pt x="508" y="270"/>
                    <a:pt x="765" y="349"/>
                  </a:cubicBezTo>
                  <a:lnTo>
                    <a:pt x="769" y="349"/>
                  </a:lnTo>
                  <a:cubicBezTo>
                    <a:pt x="838" y="369"/>
                    <a:pt x="912" y="388"/>
                    <a:pt x="985" y="388"/>
                  </a:cubicBezTo>
                  <a:cubicBezTo>
                    <a:pt x="1030" y="388"/>
                    <a:pt x="1073" y="381"/>
                    <a:pt x="1115" y="363"/>
                  </a:cubicBezTo>
                  <a:cubicBezTo>
                    <a:pt x="1151" y="353"/>
                    <a:pt x="1183" y="328"/>
                    <a:pt x="1201" y="295"/>
                  </a:cubicBezTo>
                  <a:cubicBezTo>
                    <a:pt x="1226" y="242"/>
                    <a:pt x="1197" y="174"/>
                    <a:pt x="1151" y="135"/>
                  </a:cubicBezTo>
                  <a:cubicBezTo>
                    <a:pt x="1101" y="99"/>
                    <a:pt x="1044" y="85"/>
                    <a:pt x="983" y="74"/>
                  </a:cubicBezTo>
                  <a:cubicBezTo>
                    <a:pt x="785" y="33"/>
                    <a:pt x="582" y="1"/>
                    <a:pt x="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2"/>
            <p:cNvSpPr/>
            <p:nvPr/>
          </p:nvSpPr>
          <p:spPr>
            <a:xfrm>
              <a:off x="1464575" y="3389750"/>
              <a:ext cx="36200" cy="13375"/>
            </a:xfrm>
            <a:custGeom>
              <a:avLst/>
              <a:gdLst/>
              <a:ahLst/>
              <a:cxnLst/>
              <a:rect l="l" t="t" r="r" b="b"/>
              <a:pathLst>
                <a:path w="1448" h="535" extrusionOk="0">
                  <a:moveTo>
                    <a:pt x="1228" y="0"/>
                  </a:moveTo>
                  <a:cubicBezTo>
                    <a:pt x="1178" y="0"/>
                    <a:pt x="1127" y="8"/>
                    <a:pt x="1079" y="18"/>
                  </a:cubicBezTo>
                  <a:cubicBezTo>
                    <a:pt x="836" y="64"/>
                    <a:pt x="600" y="150"/>
                    <a:pt x="382" y="268"/>
                  </a:cubicBezTo>
                  <a:cubicBezTo>
                    <a:pt x="325" y="296"/>
                    <a:pt x="275" y="329"/>
                    <a:pt x="222" y="361"/>
                  </a:cubicBezTo>
                  <a:cubicBezTo>
                    <a:pt x="175" y="389"/>
                    <a:pt x="54" y="447"/>
                    <a:pt x="25" y="489"/>
                  </a:cubicBezTo>
                  <a:cubicBezTo>
                    <a:pt x="1" y="524"/>
                    <a:pt x="36" y="531"/>
                    <a:pt x="79" y="531"/>
                  </a:cubicBezTo>
                  <a:cubicBezTo>
                    <a:pt x="106" y="531"/>
                    <a:pt x="136" y="528"/>
                    <a:pt x="157" y="528"/>
                  </a:cubicBezTo>
                  <a:cubicBezTo>
                    <a:pt x="161" y="528"/>
                    <a:pt x="165" y="528"/>
                    <a:pt x="168" y="529"/>
                  </a:cubicBezTo>
                  <a:cubicBezTo>
                    <a:pt x="198" y="532"/>
                    <a:pt x="230" y="534"/>
                    <a:pt x="261" y="534"/>
                  </a:cubicBezTo>
                  <a:cubicBezTo>
                    <a:pt x="292" y="534"/>
                    <a:pt x="324" y="532"/>
                    <a:pt x="354" y="529"/>
                  </a:cubicBezTo>
                  <a:cubicBezTo>
                    <a:pt x="500" y="522"/>
                    <a:pt x="643" y="489"/>
                    <a:pt x="783" y="457"/>
                  </a:cubicBezTo>
                  <a:cubicBezTo>
                    <a:pt x="1001" y="404"/>
                    <a:pt x="1222" y="339"/>
                    <a:pt x="1393" y="196"/>
                  </a:cubicBezTo>
                  <a:cubicBezTo>
                    <a:pt x="1418" y="171"/>
                    <a:pt x="1447" y="143"/>
                    <a:pt x="1443" y="107"/>
                  </a:cubicBezTo>
                  <a:cubicBezTo>
                    <a:pt x="1440" y="79"/>
                    <a:pt x="1418" y="54"/>
                    <a:pt x="1393" y="39"/>
                  </a:cubicBezTo>
                  <a:cubicBezTo>
                    <a:pt x="1344" y="10"/>
                    <a:pt x="1287" y="0"/>
                    <a:pt x="1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2"/>
            <p:cNvSpPr/>
            <p:nvPr/>
          </p:nvSpPr>
          <p:spPr>
            <a:xfrm>
              <a:off x="1464825" y="3370675"/>
              <a:ext cx="23525" cy="31775"/>
            </a:xfrm>
            <a:custGeom>
              <a:avLst/>
              <a:gdLst/>
              <a:ahLst/>
              <a:cxnLst/>
              <a:rect l="l" t="t" r="r" b="b"/>
              <a:pathLst>
                <a:path w="941" h="1271" extrusionOk="0">
                  <a:moveTo>
                    <a:pt x="841" y="0"/>
                  </a:moveTo>
                  <a:cubicBezTo>
                    <a:pt x="824" y="0"/>
                    <a:pt x="806" y="5"/>
                    <a:pt x="790" y="13"/>
                  </a:cubicBezTo>
                  <a:cubicBezTo>
                    <a:pt x="758" y="27"/>
                    <a:pt x="730" y="56"/>
                    <a:pt x="705" y="84"/>
                  </a:cubicBezTo>
                  <a:cubicBezTo>
                    <a:pt x="551" y="259"/>
                    <a:pt x="426" y="452"/>
                    <a:pt x="312" y="656"/>
                  </a:cubicBezTo>
                  <a:cubicBezTo>
                    <a:pt x="255" y="756"/>
                    <a:pt x="201" y="859"/>
                    <a:pt x="147" y="959"/>
                  </a:cubicBezTo>
                  <a:cubicBezTo>
                    <a:pt x="101" y="1059"/>
                    <a:pt x="29" y="1167"/>
                    <a:pt x="1" y="1270"/>
                  </a:cubicBezTo>
                  <a:cubicBezTo>
                    <a:pt x="97" y="1217"/>
                    <a:pt x="183" y="1106"/>
                    <a:pt x="262" y="1031"/>
                  </a:cubicBezTo>
                  <a:cubicBezTo>
                    <a:pt x="347" y="945"/>
                    <a:pt x="433" y="859"/>
                    <a:pt x="512" y="770"/>
                  </a:cubicBezTo>
                  <a:cubicBezTo>
                    <a:pt x="665" y="591"/>
                    <a:pt x="805" y="399"/>
                    <a:pt x="901" y="184"/>
                  </a:cubicBezTo>
                  <a:lnTo>
                    <a:pt x="898" y="184"/>
                  </a:lnTo>
                  <a:cubicBezTo>
                    <a:pt x="923" y="131"/>
                    <a:pt x="940" y="63"/>
                    <a:pt x="898" y="23"/>
                  </a:cubicBezTo>
                  <a:cubicBezTo>
                    <a:pt x="884" y="7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2"/>
            <p:cNvSpPr/>
            <p:nvPr/>
          </p:nvSpPr>
          <p:spPr>
            <a:xfrm>
              <a:off x="1461700" y="3360000"/>
              <a:ext cx="10575" cy="43200"/>
            </a:xfrm>
            <a:custGeom>
              <a:avLst/>
              <a:gdLst/>
              <a:ahLst/>
              <a:cxnLst/>
              <a:rect l="l" t="t" r="r" b="b"/>
              <a:pathLst>
                <a:path w="423" h="1728" extrusionOk="0">
                  <a:moveTo>
                    <a:pt x="290" y="0"/>
                  </a:moveTo>
                  <a:cubicBezTo>
                    <a:pt x="287" y="0"/>
                    <a:pt x="285" y="0"/>
                    <a:pt x="283" y="0"/>
                  </a:cubicBezTo>
                  <a:cubicBezTo>
                    <a:pt x="255" y="4"/>
                    <a:pt x="230" y="22"/>
                    <a:pt x="208" y="40"/>
                  </a:cubicBezTo>
                  <a:cubicBezTo>
                    <a:pt x="144" y="104"/>
                    <a:pt x="119" y="193"/>
                    <a:pt x="97" y="279"/>
                  </a:cubicBezTo>
                  <a:cubicBezTo>
                    <a:pt x="1" y="701"/>
                    <a:pt x="33" y="1136"/>
                    <a:pt x="79" y="1565"/>
                  </a:cubicBezTo>
                  <a:cubicBezTo>
                    <a:pt x="83" y="1608"/>
                    <a:pt x="87" y="1672"/>
                    <a:pt x="122" y="1704"/>
                  </a:cubicBezTo>
                  <a:cubicBezTo>
                    <a:pt x="137" y="1721"/>
                    <a:pt x="147" y="1727"/>
                    <a:pt x="153" y="1727"/>
                  </a:cubicBezTo>
                  <a:cubicBezTo>
                    <a:pt x="164" y="1727"/>
                    <a:pt x="164" y="1704"/>
                    <a:pt x="169" y="1676"/>
                  </a:cubicBezTo>
                  <a:cubicBezTo>
                    <a:pt x="187" y="1561"/>
                    <a:pt x="237" y="1447"/>
                    <a:pt x="269" y="1336"/>
                  </a:cubicBezTo>
                  <a:cubicBezTo>
                    <a:pt x="337" y="1097"/>
                    <a:pt x="387" y="854"/>
                    <a:pt x="408" y="608"/>
                  </a:cubicBezTo>
                  <a:cubicBezTo>
                    <a:pt x="422" y="468"/>
                    <a:pt x="422" y="329"/>
                    <a:pt x="415" y="190"/>
                  </a:cubicBezTo>
                  <a:cubicBezTo>
                    <a:pt x="412" y="147"/>
                    <a:pt x="408" y="104"/>
                    <a:pt x="387" y="65"/>
                  </a:cubicBezTo>
                  <a:cubicBezTo>
                    <a:pt x="366" y="31"/>
                    <a:pt x="330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2"/>
            <p:cNvSpPr/>
            <p:nvPr/>
          </p:nvSpPr>
          <p:spPr>
            <a:xfrm>
              <a:off x="1449575" y="3363425"/>
              <a:ext cx="15025" cy="37600"/>
            </a:xfrm>
            <a:custGeom>
              <a:avLst/>
              <a:gdLst/>
              <a:ahLst/>
              <a:cxnLst/>
              <a:rect l="l" t="t" r="r" b="b"/>
              <a:pathLst>
                <a:path w="601" h="1504" extrusionOk="0">
                  <a:moveTo>
                    <a:pt x="133" y="1"/>
                  </a:moveTo>
                  <a:cubicBezTo>
                    <a:pt x="127" y="1"/>
                    <a:pt x="121" y="1"/>
                    <a:pt x="114" y="3"/>
                  </a:cubicBezTo>
                  <a:cubicBezTo>
                    <a:pt x="79" y="17"/>
                    <a:pt x="54" y="56"/>
                    <a:pt x="43" y="96"/>
                  </a:cubicBezTo>
                  <a:cubicBezTo>
                    <a:pt x="0" y="235"/>
                    <a:pt x="39" y="385"/>
                    <a:pt x="86" y="521"/>
                  </a:cubicBezTo>
                  <a:cubicBezTo>
                    <a:pt x="143" y="692"/>
                    <a:pt x="211" y="860"/>
                    <a:pt x="289" y="1024"/>
                  </a:cubicBezTo>
                  <a:cubicBezTo>
                    <a:pt x="368" y="1182"/>
                    <a:pt x="447" y="1367"/>
                    <a:pt x="561" y="1503"/>
                  </a:cubicBezTo>
                  <a:cubicBezTo>
                    <a:pt x="600" y="1435"/>
                    <a:pt x="561" y="1267"/>
                    <a:pt x="554" y="1189"/>
                  </a:cubicBezTo>
                  <a:cubicBezTo>
                    <a:pt x="547" y="1078"/>
                    <a:pt x="532" y="967"/>
                    <a:pt x="514" y="856"/>
                  </a:cubicBezTo>
                  <a:cubicBezTo>
                    <a:pt x="479" y="639"/>
                    <a:pt x="422" y="424"/>
                    <a:pt x="332" y="221"/>
                  </a:cubicBezTo>
                  <a:cubicBezTo>
                    <a:pt x="307" y="163"/>
                    <a:pt x="279" y="106"/>
                    <a:pt x="239" y="60"/>
                  </a:cubicBezTo>
                  <a:cubicBezTo>
                    <a:pt x="211" y="29"/>
                    <a:pt x="173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2"/>
            <p:cNvSpPr/>
            <p:nvPr/>
          </p:nvSpPr>
          <p:spPr>
            <a:xfrm>
              <a:off x="1437850" y="3376500"/>
              <a:ext cx="27725" cy="25250"/>
            </a:xfrm>
            <a:custGeom>
              <a:avLst/>
              <a:gdLst/>
              <a:ahLst/>
              <a:cxnLst/>
              <a:rect l="l" t="t" r="r" b="b"/>
              <a:pathLst>
                <a:path w="1109" h="1010" extrusionOk="0">
                  <a:moveTo>
                    <a:pt x="128" y="0"/>
                  </a:moveTo>
                  <a:cubicBezTo>
                    <a:pt x="91" y="0"/>
                    <a:pt x="54" y="10"/>
                    <a:pt x="33" y="37"/>
                  </a:cubicBezTo>
                  <a:cubicBezTo>
                    <a:pt x="1" y="73"/>
                    <a:pt x="8" y="130"/>
                    <a:pt x="26" y="173"/>
                  </a:cubicBezTo>
                  <a:cubicBezTo>
                    <a:pt x="69" y="269"/>
                    <a:pt x="140" y="344"/>
                    <a:pt x="215" y="412"/>
                  </a:cubicBezTo>
                  <a:cubicBezTo>
                    <a:pt x="330" y="519"/>
                    <a:pt x="451" y="612"/>
                    <a:pt x="573" y="705"/>
                  </a:cubicBezTo>
                  <a:cubicBezTo>
                    <a:pt x="626" y="748"/>
                    <a:pt x="909" y="1009"/>
                    <a:pt x="994" y="1009"/>
                  </a:cubicBezTo>
                  <a:cubicBezTo>
                    <a:pt x="1000" y="1009"/>
                    <a:pt x="1005" y="1008"/>
                    <a:pt x="1008" y="1005"/>
                  </a:cubicBezTo>
                  <a:cubicBezTo>
                    <a:pt x="1108" y="930"/>
                    <a:pt x="844" y="630"/>
                    <a:pt x="805" y="573"/>
                  </a:cubicBezTo>
                  <a:cubicBezTo>
                    <a:pt x="698" y="419"/>
                    <a:pt x="587" y="262"/>
                    <a:pt x="440" y="141"/>
                  </a:cubicBezTo>
                  <a:cubicBezTo>
                    <a:pt x="355" y="73"/>
                    <a:pt x="255" y="12"/>
                    <a:pt x="147" y="1"/>
                  </a:cubicBezTo>
                  <a:cubicBezTo>
                    <a:pt x="141" y="1"/>
                    <a:pt x="134" y="0"/>
                    <a:pt x="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2"/>
            <p:cNvSpPr/>
            <p:nvPr/>
          </p:nvSpPr>
          <p:spPr>
            <a:xfrm>
              <a:off x="1453750" y="3396350"/>
              <a:ext cx="15225" cy="9850"/>
            </a:xfrm>
            <a:custGeom>
              <a:avLst/>
              <a:gdLst/>
              <a:ahLst/>
              <a:cxnLst/>
              <a:rect l="l" t="t" r="r" b="b"/>
              <a:pathLst>
                <a:path w="609" h="394" extrusionOk="0">
                  <a:moveTo>
                    <a:pt x="76" y="0"/>
                  </a:moveTo>
                  <a:cubicBezTo>
                    <a:pt x="47" y="0"/>
                    <a:pt x="19" y="15"/>
                    <a:pt x="1" y="36"/>
                  </a:cubicBezTo>
                  <a:cubicBezTo>
                    <a:pt x="87" y="143"/>
                    <a:pt x="122" y="275"/>
                    <a:pt x="190" y="393"/>
                  </a:cubicBezTo>
                  <a:cubicBezTo>
                    <a:pt x="326" y="372"/>
                    <a:pt x="469" y="365"/>
                    <a:pt x="605" y="365"/>
                  </a:cubicBezTo>
                  <a:cubicBezTo>
                    <a:pt x="608" y="340"/>
                    <a:pt x="605" y="311"/>
                    <a:pt x="594" y="290"/>
                  </a:cubicBezTo>
                  <a:cubicBezTo>
                    <a:pt x="580" y="261"/>
                    <a:pt x="551" y="240"/>
                    <a:pt x="519" y="233"/>
                  </a:cubicBezTo>
                  <a:cubicBezTo>
                    <a:pt x="526" y="190"/>
                    <a:pt x="501" y="143"/>
                    <a:pt x="465" y="118"/>
                  </a:cubicBezTo>
                  <a:cubicBezTo>
                    <a:pt x="445" y="104"/>
                    <a:pt x="422" y="97"/>
                    <a:pt x="399" y="97"/>
                  </a:cubicBezTo>
                  <a:cubicBezTo>
                    <a:pt x="380" y="97"/>
                    <a:pt x="361" y="102"/>
                    <a:pt x="344" y="111"/>
                  </a:cubicBezTo>
                  <a:cubicBezTo>
                    <a:pt x="333" y="61"/>
                    <a:pt x="280" y="32"/>
                    <a:pt x="233" y="22"/>
                  </a:cubicBezTo>
                  <a:cubicBezTo>
                    <a:pt x="222" y="19"/>
                    <a:pt x="211" y="18"/>
                    <a:pt x="200" y="18"/>
                  </a:cubicBezTo>
                  <a:cubicBezTo>
                    <a:pt x="177" y="18"/>
                    <a:pt x="156" y="24"/>
                    <a:pt x="144" y="43"/>
                  </a:cubicBezTo>
                  <a:cubicBezTo>
                    <a:pt x="130" y="18"/>
                    <a:pt x="105" y="4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2"/>
            <p:cNvSpPr/>
            <p:nvPr/>
          </p:nvSpPr>
          <p:spPr>
            <a:xfrm>
              <a:off x="1405700" y="3405000"/>
              <a:ext cx="53450" cy="63350"/>
            </a:xfrm>
            <a:custGeom>
              <a:avLst/>
              <a:gdLst/>
              <a:ahLst/>
              <a:cxnLst/>
              <a:rect l="l" t="t" r="r" b="b"/>
              <a:pathLst>
                <a:path w="2138" h="2534" fill="none" extrusionOk="0">
                  <a:moveTo>
                    <a:pt x="2137" y="1"/>
                  </a:moveTo>
                  <a:cubicBezTo>
                    <a:pt x="1912" y="487"/>
                    <a:pt x="1634" y="948"/>
                    <a:pt x="1312" y="1376"/>
                  </a:cubicBezTo>
                  <a:cubicBezTo>
                    <a:pt x="958" y="1848"/>
                    <a:pt x="540" y="2294"/>
                    <a:pt x="1" y="2534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5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2"/>
            <p:cNvSpPr/>
            <p:nvPr/>
          </p:nvSpPr>
          <p:spPr>
            <a:xfrm>
              <a:off x="1415525" y="3440550"/>
              <a:ext cx="43075" cy="22275"/>
            </a:xfrm>
            <a:custGeom>
              <a:avLst/>
              <a:gdLst/>
              <a:ahLst/>
              <a:cxnLst/>
              <a:rect l="l" t="t" r="r" b="b"/>
              <a:pathLst>
                <a:path w="1723" h="891" fill="none" extrusionOk="0">
                  <a:moveTo>
                    <a:pt x="1723" y="1"/>
                  </a:moveTo>
                  <a:cubicBezTo>
                    <a:pt x="1266" y="472"/>
                    <a:pt x="651" y="790"/>
                    <a:pt x="1" y="89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2"/>
            <p:cNvSpPr/>
            <p:nvPr/>
          </p:nvSpPr>
          <p:spPr>
            <a:xfrm>
              <a:off x="1461275" y="3430700"/>
              <a:ext cx="5375" cy="5100"/>
            </a:xfrm>
            <a:custGeom>
              <a:avLst/>
              <a:gdLst/>
              <a:ahLst/>
              <a:cxnLst/>
              <a:rect l="l" t="t" r="r" b="b"/>
              <a:pathLst>
                <a:path w="215" h="204" extrusionOk="0">
                  <a:moveTo>
                    <a:pt x="104" y="1"/>
                  </a:moveTo>
                  <a:cubicBezTo>
                    <a:pt x="58" y="1"/>
                    <a:pt x="10" y="34"/>
                    <a:pt x="4" y="87"/>
                  </a:cubicBezTo>
                  <a:cubicBezTo>
                    <a:pt x="0" y="130"/>
                    <a:pt x="21" y="173"/>
                    <a:pt x="57" y="191"/>
                  </a:cubicBezTo>
                  <a:cubicBezTo>
                    <a:pt x="73" y="200"/>
                    <a:pt x="89" y="204"/>
                    <a:pt x="103" y="204"/>
                  </a:cubicBezTo>
                  <a:cubicBezTo>
                    <a:pt x="171" y="204"/>
                    <a:pt x="215" y="116"/>
                    <a:pt x="182" y="48"/>
                  </a:cubicBezTo>
                  <a:cubicBezTo>
                    <a:pt x="165" y="15"/>
                    <a:pt x="135" y="1"/>
                    <a:pt x="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2"/>
            <p:cNvSpPr/>
            <p:nvPr/>
          </p:nvSpPr>
          <p:spPr>
            <a:xfrm>
              <a:off x="1461000" y="3437100"/>
              <a:ext cx="5725" cy="4850"/>
            </a:xfrm>
            <a:custGeom>
              <a:avLst/>
              <a:gdLst/>
              <a:ahLst/>
              <a:cxnLst/>
              <a:rect l="l" t="t" r="r" b="b"/>
              <a:pathLst>
                <a:path w="229" h="194" extrusionOk="0">
                  <a:moveTo>
                    <a:pt x="93" y="1"/>
                  </a:moveTo>
                  <a:cubicBezTo>
                    <a:pt x="47" y="1"/>
                    <a:pt x="3" y="28"/>
                    <a:pt x="0" y="92"/>
                  </a:cubicBezTo>
                  <a:cubicBezTo>
                    <a:pt x="0" y="135"/>
                    <a:pt x="32" y="178"/>
                    <a:pt x="72" y="189"/>
                  </a:cubicBezTo>
                  <a:cubicBezTo>
                    <a:pt x="81" y="192"/>
                    <a:pt x="90" y="193"/>
                    <a:pt x="99" y="193"/>
                  </a:cubicBezTo>
                  <a:cubicBezTo>
                    <a:pt x="134" y="193"/>
                    <a:pt x="168" y="173"/>
                    <a:pt x="182" y="142"/>
                  </a:cubicBezTo>
                  <a:cubicBezTo>
                    <a:pt x="229" y="58"/>
                    <a:pt x="159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2"/>
            <p:cNvSpPr/>
            <p:nvPr/>
          </p:nvSpPr>
          <p:spPr>
            <a:xfrm>
              <a:off x="1456975" y="3432900"/>
              <a:ext cx="4575" cy="5200"/>
            </a:xfrm>
            <a:custGeom>
              <a:avLst/>
              <a:gdLst/>
              <a:ahLst/>
              <a:cxnLst/>
              <a:rect l="l" t="t" r="r" b="b"/>
              <a:pathLst>
                <a:path w="183" h="208" extrusionOk="0">
                  <a:moveTo>
                    <a:pt x="87" y="0"/>
                  </a:moveTo>
                  <a:cubicBezTo>
                    <a:pt x="81" y="0"/>
                    <a:pt x="75" y="1"/>
                    <a:pt x="68" y="3"/>
                  </a:cubicBezTo>
                  <a:cubicBezTo>
                    <a:pt x="36" y="14"/>
                    <a:pt x="15" y="42"/>
                    <a:pt x="8" y="75"/>
                  </a:cubicBezTo>
                  <a:cubicBezTo>
                    <a:pt x="1" y="107"/>
                    <a:pt x="11" y="142"/>
                    <a:pt x="29" y="167"/>
                  </a:cubicBezTo>
                  <a:cubicBezTo>
                    <a:pt x="45" y="190"/>
                    <a:pt x="71" y="207"/>
                    <a:pt x="97" y="207"/>
                  </a:cubicBezTo>
                  <a:cubicBezTo>
                    <a:pt x="99" y="207"/>
                    <a:pt x="102" y="207"/>
                    <a:pt x="104" y="207"/>
                  </a:cubicBezTo>
                  <a:cubicBezTo>
                    <a:pt x="136" y="207"/>
                    <a:pt x="161" y="185"/>
                    <a:pt x="172" y="157"/>
                  </a:cubicBezTo>
                  <a:cubicBezTo>
                    <a:pt x="183" y="132"/>
                    <a:pt x="179" y="100"/>
                    <a:pt x="168" y="71"/>
                  </a:cubicBezTo>
                  <a:cubicBezTo>
                    <a:pt x="156" y="37"/>
                    <a:pt x="125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2"/>
            <p:cNvSpPr/>
            <p:nvPr/>
          </p:nvSpPr>
          <p:spPr>
            <a:xfrm>
              <a:off x="1456350" y="3438850"/>
              <a:ext cx="4300" cy="4725"/>
            </a:xfrm>
            <a:custGeom>
              <a:avLst/>
              <a:gdLst/>
              <a:ahLst/>
              <a:cxnLst/>
              <a:rect l="l" t="t" r="r" b="b"/>
              <a:pathLst>
                <a:path w="172" h="189" extrusionOk="0">
                  <a:moveTo>
                    <a:pt x="90" y="1"/>
                  </a:moveTo>
                  <a:cubicBezTo>
                    <a:pt x="73" y="1"/>
                    <a:pt x="55" y="8"/>
                    <a:pt x="40" y="26"/>
                  </a:cubicBezTo>
                  <a:cubicBezTo>
                    <a:pt x="11" y="54"/>
                    <a:pt x="1" y="101"/>
                    <a:pt x="15" y="137"/>
                  </a:cubicBezTo>
                  <a:cubicBezTo>
                    <a:pt x="26" y="167"/>
                    <a:pt x="56" y="189"/>
                    <a:pt x="88" y="189"/>
                  </a:cubicBezTo>
                  <a:cubicBezTo>
                    <a:pt x="97" y="189"/>
                    <a:pt x="106" y="187"/>
                    <a:pt x="115" y="183"/>
                  </a:cubicBezTo>
                  <a:cubicBezTo>
                    <a:pt x="154" y="169"/>
                    <a:pt x="172" y="119"/>
                    <a:pt x="165" y="76"/>
                  </a:cubicBezTo>
                  <a:cubicBezTo>
                    <a:pt x="160" y="33"/>
                    <a:pt x="126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2"/>
            <p:cNvSpPr/>
            <p:nvPr/>
          </p:nvSpPr>
          <p:spPr>
            <a:xfrm>
              <a:off x="1460275" y="3442350"/>
              <a:ext cx="4500" cy="5000"/>
            </a:xfrm>
            <a:custGeom>
              <a:avLst/>
              <a:gdLst/>
              <a:ahLst/>
              <a:cxnLst/>
              <a:rect l="l" t="t" r="r" b="b"/>
              <a:pathLst>
                <a:path w="180" h="200" extrusionOk="0">
                  <a:moveTo>
                    <a:pt x="79" y="0"/>
                  </a:moveTo>
                  <a:cubicBezTo>
                    <a:pt x="44" y="0"/>
                    <a:pt x="1" y="61"/>
                    <a:pt x="1" y="93"/>
                  </a:cubicBezTo>
                  <a:cubicBezTo>
                    <a:pt x="1" y="107"/>
                    <a:pt x="4" y="118"/>
                    <a:pt x="8" y="129"/>
                  </a:cubicBezTo>
                  <a:cubicBezTo>
                    <a:pt x="19" y="157"/>
                    <a:pt x="40" y="182"/>
                    <a:pt x="65" y="193"/>
                  </a:cubicBezTo>
                  <a:cubicBezTo>
                    <a:pt x="76" y="197"/>
                    <a:pt x="87" y="199"/>
                    <a:pt x="98" y="199"/>
                  </a:cubicBezTo>
                  <a:cubicBezTo>
                    <a:pt x="117" y="199"/>
                    <a:pt x="135" y="194"/>
                    <a:pt x="151" y="182"/>
                  </a:cubicBezTo>
                  <a:cubicBezTo>
                    <a:pt x="176" y="157"/>
                    <a:pt x="179" y="118"/>
                    <a:pt x="169" y="82"/>
                  </a:cubicBezTo>
                  <a:lnTo>
                    <a:pt x="165" y="82"/>
                  </a:lnTo>
                  <a:cubicBezTo>
                    <a:pt x="158" y="57"/>
                    <a:pt x="10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2"/>
            <p:cNvSpPr/>
            <p:nvPr/>
          </p:nvSpPr>
          <p:spPr>
            <a:xfrm>
              <a:off x="1451800" y="3436650"/>
              <a:ext cx="4475" cy="4950"/>
            </a:xfrm>
            <a:custGeom>
              <a:avLst/>
              <a:gdLst/>
              <a:ahLst/>
              <a:cxnLst/>
              <a:rect l="l" t="t" r="r" b="b"/>
              <a:pathLst>
                <a:path w="179" h="198" extrusionOk="0">
                  <a:moveTo>
                    <a:pt x="81" y="0"/>
                  </a:moveTo>
                  <a:cubicBezTo>
                    <a:pt x="67" y="0"/>
                    <a:pt x="51" y="5"/>
                    <a:pt x="36" y="17"/>
                  </a:cubicBezTo>
                  <a:cubicBezTo>
                    <a:pt x="11" y="39"/>
                    <a:pt x="0" y="75"/>
                    <a:pt x="4" y="107"/>
                  </a:cubicBezTo>
                  <a:cubicBezTo>
                    <a:pt x="7" y="146"/>
                    <a:pt x="36" y="182"/>
                    <a:pt x="72" y="192"/>
                  </a:cubicBezTo>
                  <a:cubicBezTo>
                    <a:pt x="80" y="196"/>
                    <a:pt x="89" y="197"/>
                    <a:pt x="98" y="197"/>
                  </a:cubicBezTo>
                  <a:cubicBezTo>
                    <a:pt x="127" y="197"/>
                    <a:pt x="157" y="180"/>
                    <a:pt x="168" y="153"/>
                  </a:cubicBezTo>
                  <a:cubicBezTo>
                    <a:pt x="175" y="142"/>
                    <a:pt x="179" y="125"/>
                    <a:pt x="175" y="110"/>
                  </a:cubicBezTo>
                  <a:cubicBezTo>
                    <a:pt x="173" y="61"/>
                    <a:pt x="131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2"/>
            <p:cNvSpPr/>
            <p:nvPr/>
          </p:nvSpPr>
          <p:spPr>
            <a:xfrm>
              <a:off x="1455925" y="3444950"/>
              <a:ext cx="5175" cy="3875"/>
            </a:xfrm>
            <a:custGeom>
              <a:avLst/>
              <a:gdLst/>
              <a:ahLst/>
              <a:cxnLst/>
              <a:rect l="l" t="t" r="r" b="b"/>
              <a:pathLst>
                <a:path w="207" h="155" extrusionOk="0">
                  <a:moveTo>
                    <a:pt x="86" y="0"/>
                  </a:moveTo>
                  <a:cubicBezTo>
                    <a:pt x="36" y="0"/>
                    <a:pt x="0" y="53"/>
                    <a:pt x="32" y="111"/>
                  </a:cubicBezTo>
                  <a:cubicBezTo>
                    <a:pt x="39" y="125"/>
                    <a:pt x="50" y="136"/>
                    <a:pt x="64" y="143"/>
                  </a:cubicBezTo>
                  <a:cubicBezTo>
                    <a:pt x="77" y="151"/>
                    <a:pt x="91" y="155"/>
                    <a:pt x="104" y="155"/>
                  </a:cubicBezTo>
                  <a:cubicBezTo>
                    <a:pt x="109" y="155"/>
                    <a:pt x="113" y="154"/>
                    <a:pt x="118" y="153"/>
                  </a:cubicBezTo>
                  <a:cubicBezTo>
                    <a:pt x="207" y="139"/>
                    <a:pt x="189" y="43"/>
                    <a:pt x="125" y="10"/>
                  </a:cubicBezTo>
                  <a:cubicBezTo>
                    <a:pt x="111" y="3"/>
                    <a:pt x="98" y="0"/>
                    <a:pt x="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2"/>
            <p:cNvSpPr/>
            <p:nvPr/>
          </p:nvSpPr>
          <p:spPr>
            <a:xfrm>
              <a:off x="1452050" y="3442625"/>
              <a:ext cx="4625" cy="4325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7" y="0"/>
                  </a:moveTo>
                  <a:cubicBezTo>
                    <a:pt x="50" y="0"/>
                    <a:pt x="1" y="37"/>
                    <a:pt x="15" y="107"/>
                  </a:cubicBezTo>
                  <a:cubicBezTo>
                    <a:pt x="22" y="139"/>
                    <a:pt x="51" y="164"/>
                    <a:pt x="83" y="171"/>
                  </a:cubicBezTo>
                  <a:cubicBezTo>
                    <a:pt x="87" y="172"/>
                    <a:pt x="90" y="172"/>
                    <a:pt x="94" y="172"/>
                  </a:cubicBezTo>
                  <a:cubicBezTo>
                    <a:pt x="130" y="172"/>
                    <a:pt x="169" y="139"/>
                    <a:pt x="173" y="100"/>
                  </a:cubicBezTo>
                  <a:cubicBezTo>
                    <a:pt x="185" y="33"/>
                    <a:pt x="142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2"/>
            <p:cNvSpPr/>
            <p:nvPr/>
          </p:nvSpPr>
          <p:spPr>
            <a:xfrm>
              <a:off x="1452425" y="3447625"/>
              <a:ext cx="4575" cy="4725"/>
            </a:xfrm>
            <a:custGeom>
              <a:avLst/>
              <a:gdLst/>
              <a:ahLst/>
              <a:cxnLst/>
              <a:rect l="l" t="t" r="r" b="b"/>
              <a:pathLst>
                <a:path w="183" h="189" extrusionOk="0">
                  <a:moveTo>
                    <a:pt x="85" y="0"/>
                  </a:moveTo>
                  <a:cubicBezTo>
                    <a:pt x="60" y="0"/>
                    <a:pt x="35" y="15"/>
                    <a:pt x="15" y="50"/>
                  </a:cubicBezTo>
                  <a:cubicBezTo>
                    <a:pt x="0" y="75"/>
                    <a:pt x="4" y="107"/>
                    <a:pt x="15" y="132"/>
                  </a:cubicBezTo>
                  <a:cubicBezTo>
                    <a:pt x="25" y="157"/>
                    <a:pt x="50" y="179"/>
                    <a:pt x="75" y="186"/>
                  </a:cubicBezTo>
                  <a:cubicBezTo>
                    <a:pt x="82" y="188"/>
                    <a:pt x="90" y="188"/>
                    <a:pt x="97" y="188"/>
                  </a:cubicBezTo>
                  <a:cubicBezTo>
                    <a:pt x="118" y="188"/>
                    <a:pt x="137" y="180"/>
                    <a:pt x="150" y="164"/>
                  </a:cubicBezTo>
                  <a:cubicBezTo>
                    <a:pt x="161" y="154"/>
                    <a:pt x="165" y="139"/>
                    <a:pt x="168" y="125"/>
                  </a:cubicBezTo>
                  <a:cubicBezTo>
                    <a:pt x="183" y="60"/>
                    <a:pt x="136" y="0"/>
                    <a:pt x="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2"/>
            <p:cNvSpPr/>
            <p:nvPr/>
          </p:nvSpPr>
          <p:spPr>
            <a:xfrm>
              <a:off x="1447675" y="3441475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95" y="0"/>
                  </a:moveTo>
                  <a:cubicBezTo>
                    <a:pt x="89" y="0"/>
                    <a:pt x="83" y="1"/>
                    <a:pt x="76" y="3"/>
                  </a:cubicBezTo>
                  <a:cubicBezTo>
                    <a:pt x="55" y="10"/>
                    <a:pt x="40" y="21"/>
                    <a:pt x="30" y="39"/>
                  </a:cubicBezTo>
                  <a:cubicBezTo>
                    <a:pt x="8" y="64"/>
                    <a:pt x="1" y="103"/>
                    <a:pt x="15" y="135"/>
                  </a:cubicBezTo>
                  <a:cubicBezTo>
                    <a:pt x="29" y="165"/>
                    <a:pt x="57" y="186"/>
                    <a:pt x="90" y="186"/>
                  </a:cubicBezTo>
                  <a:cubicBezTo>
                    <a:pt x="92" y="186"/>
                    <a:pt x="95" y="185"/>
                    <a:pt x="97" y="185"/>
                  </a:cubicBezTo>
                  <a:cubicBezTo>
                    <a:pt x="137" y="182"/>
                    <a:pt x="165" y="146"/>
                    <a:pt x="172" y="107"/>
                  </a:cubicBezTo>
                  <a:cubicBezTo>
                    <a:pt x="176" y="59"/>
                    <a:pt x="145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2"/>
            <p:cNvSpPr/>
            <p:nvPr/>
          </p:nvSpPr>
          <p:spPr>
            <a:xfrm>
              <a:off x="1448100" y="3446550"/>
              <a:ext cx="4700" cy="4625"/>
            </a:xfrm>
            <a:custGeom>
              <a:avLst/>
              <a:gdLst/>
              <a:ahLst/>
              <a:cxnLst/>
              <a:rect l="l" t="t" r="r" b="b"/>
              <a:pathLst>
                <a:path w="188" h="185" extrusionOk="0">
                  <a:moveTo>
                    <a:pt x="91" y="0"/>
                  </a:moveTo>
                  <a:cubicBezTo>
                    <a:pt x="33" y="0"/>
                    <a:pt x="0" y="78"/>
                    <a:pt x="20" y="132"/>
                  </a:cubicBezTo>
                  <a:cubicBezTo>
                    <a:pt x="29" y="160"/>
                    <a:pt x="56" y="185"/>
                    <a:pt x="84" y="185"/>
                  </a:cubicBezTo>
                  <a:cubicBezTo>
                    <a:pt x="89" y="185"/>
                    <a:pt x="94" y="184"/>
                    <a:pt x="98" y="182"/>
                  </a:cubicBezTo>
                  <a:cubicBezTo>
                    <a:pt x="109" y="179"/>
                    <a:pt x="116" y="175"/>
                    <a:pt x="123" y="172"/>
                  </a:cubicBezTo>
                  <a:cubicBezTo>
                    <a:pt x="173" y="132"/>
                    <a:pt x="188" y="25"/>
                    <a:pt x="113" y="4"/>
                  </a:cubicBezTo>
                  <a:cubicBezTo>
                    <a:pt x="105" y="1"/>
                    <a:pt x="98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2"/>
            <p:cNvSpPr/>
            <p:nvPr/>
          </p:nvSpPr>
          <p:spPr>
            <a:xfrm>
              <a:off x="1423750" y="3409575"/>
              <a:ext cx="12175" cy="46450"/>
            </a:xfrm>
            <a:custGeom>
              <a:avLst/>
              <a:gdLst/>
              <a:ahLst/>
              <a:cxnLst/>
              <a:rect l="l" t="t" r="r" b="b"/>
              <a:pathLst>
                <a:path w="487" h="1858" fill="none" extrusionOk="0">
                  <a:moveTo>
                    <a:pt x="1" y="1858"/>
                  </a:moveTo>
                  <a:cubicBezTo>
                    <a:pt x="340" y="1297"/>
                    <a:pt x="486" y="657"/>
                    <a:pt x="476" y="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2"/>
            <p:cNvSpPr/>
            <p:nvPr/>
          </p:nvSpPr>
          <p:spPr>
            <a:xfrm>
              <a:off x="1430975" y="3389650"/>
              <a:ext cx="10675" cy="22700"/>
            </a:xfrm>
            <a:custGeom>
              <a:avLst/>
              <a:gdLst/>
              <a:ahLst/>
              <a:cxnLst/>
              <a:rect l="l" t="t" r="r" b="b"/>
              <a:pathLst>
                <a:path w="427" h="908" extrusionOk="0">
                  <a:moveTo>
                    <a:pt x="205" y="0"/>
                  </a:moveTo>
                  <a:cubicBezTo>
                    <a:pt x="194" y="0"/>
                    <a:pt x="183" y="11"/>
                    <a:pt x="176" y="22"/>
                  </a:cubicBezTo>
                  <a:cubicBezTo>
                    <a:pt x="176" y="22"/>
                    <a:pt x="162" y="47"/>
                    <a:pt x="165" y="47"/>
                  </a:cubicBezTo>
                  <a:lnTo>
                    <a:pt x="155" y="47"/>
                  </a:lnTo>
                  <a:cubicBezTo>
                    <a:pt x="149" y="46"/>
                    <a:pt x="144" y="45"/>
                    <a:pt x="139" y="45"/>
                  </a:cubicBezTo>
                  <a:cubicBezTo>
                    <a:pt x="108" y="45"/>
                    <a:pt x="80" y="62"/>
                    <a:pt x="62" y="86"/>
                  </a:cubicBezTo>
                  <a:cubicBezTo>
                    <a:pt x="33" y="118"/>
                    <a:pt x="26" y="158"/>
                    <a:pt x="15" y="197"/>
                  </a:cubicBezTo>
                  <a:lnTo>
                    <a:pt x="19" y="197"/>
                  </a:lnTo>
                  <a:cubicBezTo>
                    <a:pt x="1" y="304"/>
                    <a:pt x="4" y="418"/>
                    <a:pt x="29" y="529"/>
                  </a:cubicBezTo>
                  <a:lnTo>
                    <a:pt x="37" y="565"/>
                  </a:lnTo>
                  <a:cubicBezTo>
                    <a:pt x="65" y="686"/>
                    <a:pt x="115" y="804"/>
                    <a:pt x="172" y="908"/>
                  </a:cubicBezTo>
                  <a:cubicBezTo>
                    <a:pt x="319" y="811"/>
                    <a:pt x="419" y="640"/>
                    <a:pt x="426" y="465"/>
                  </a:cubicBezTo>
                  <a:cubicBezTo>
                    <a:pt x="426" y="411"/>
                    <a:pt x="422" y="358"/>
                    <a:pt x="412" y="304"/>
                  </a:cubicBezTo>
                  <a:cubicBezTo>
                    <a:pt x="397" y="254"/>
                    <a:pt x="380" y="204"/>
                    <a:pt x="355" y="158"/>
                  </a:cubicBezTo>
                  <a:cubicBezTo>
                    <a:pt x="340" y="133"/>
                    <a:pt x="322" y="104"/>
                    <a:pt x="301" y="83"/>
                  </a:cubicBezTo>
                  <a:cubicBezTo>
                    <a:pt x="283" y="58"/>
                    <a:pt x="258" y="36"/>
                    <a:pt x="237" y="15"/>
                  </a:cubicBezTo>
                  <a:cubicBezTo>
                    <a:pt x="230" y="8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2"/>
            <p:cNvSpPr/>
            <p:nvPr/>
          </p:nvSpPr>
          <p:spPr>
            <a:xfrm>
              <a:off x="1431700" y="3390800"/>
              <a:ext cx="3675" cy="12975"/>
            </a:xfrm>
            <a:custGeom>
              <a:avLst/>
              <a:gdLst/>
              <a:ahLst/>
              <a:cxnLst/>
              <a:rect l="l" t="t" r="r" b="b"/>
              <a:pathLst>
                <a:path w="147" h="519" extrusionOk="0">
                  <a:moveTo>
                    <a:pt x="126" y="1"/>
                  </a:moveTo>
                  <a:cubicBezTo>
                    <a:pt x="111" y="37"/>
                    <a:pt x="104" y="79"/>
                    <a:pt x="108" y="129"/>
                  </a:cubicBezTo>
                  <a:cubicBezTo>
                    <a:pt x="111" y="179"/>
                    <a:pt x="126" y="222"/>
                    <a:pt x="136" y="272"/>
                  </a:cubicBezTo>
                  <a:cubicBezTo>
                    <a:pt x="90" y="276"/>
                    <a:pt x="54" y="322"/>
                    <a:pt x="40" y="351"/>
                  </a:cubicBezTo>
                  <a:cubicBezTo>
                    <a:pt x="18" y="390"/>
                    <a:pt x="4" y="437"/>
                    <a:pt x="0" y="483"/>
                  </a:cubicBezTo>
                  <a:lnTo>
                    <a:pt x="8" y="519"/>
                  </a:lnTo>
                  <a:cubicBezTo>
                    <a:pt x="8" y="462"/>
                    <a:pt x="22" y="405"/>
                    <a:pt x="51" y="355"/>
                  </a:cubicBezTo>
                  <a:cubicBezTo>
                    <a:pt x="65" y="329"/>
                    <a:pt x="97" y="283"/>
                    <a:pt x="143" y="279"/>
                  </a:cubicBezTo>
                  <a:lnTo>
                    <a:pt x="147" y="279"/>
                  </a:lnTo>
                  <a:cubicBezTo>
                    <a:pt x="147" y="276"/>
                    <a:pt x="147" y="276"/>
                    <a:pt x="147" y="276"/>
                  </a:cubicBezTo>
                  <a:cubicBezTo>
                    <a:pt x="133" y="222"/>
                    <a:pt x="122" y="176"/>
                    <a:pt x="118" y="129"/>
                  </a:cubicBezTo>
                  <a:cubicBezTo>
                    <a:pt x="115" y="83"/>
                    <a:pt x="118" y="40"/>
                    <a:pt x="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2"/>
            <p:cNvSpPr/>
            <p:nvPr/>
          </p:nvSpPr>
          <p:spPr>
            <a:xfrm>
              <a:off x="1432850" y="3408250"/>
              <a:ext cx="6200" cy="5450"/>
            </a:xfrm>
            <a:custGeom>
              <a:avLst/>
              <a:gdLst/>
              <a:ahLst/>
              <a:cxnLst/>
              <a:rect l="l" t="t" r="r" b="b"/>
              <a:pathLst>
                <a:path w="248" h="218" extrusionOk="0">
                  <a:moveTo>
                    <a:pt x="25" y="1"/>
                  </a:moveTo>
                  <a:cubicBezTo>
                    <a:pt x="17" y="1"/>
                    <a:pt x="9" y="1"/>
                    <a:pt x="1" y="3"/>
                  </a:cubicBezTo>
                  <a:cubicBezTo>
                    <a:pt x="33" y="78"/>
                    <a:pt x="72" y="150"/>
                    <a:pt x="108" y="217"/>
                  </a:cubicBezTo>
                  <a:cubicBezTo>
                    <a:pt x="158" y="157"/>
                    <a:pt x="205" y="92"/>
                    <a:pt x="247" y="28"/>
                  </a:cubicBezTo>
                  <a:cubicBezTo>
                    <a:pt x="236" y="21"/>
                    <a:pt x="221" y="17"/>
                    <a:pt x="207" y="17"/>
                  </a:cubicBezTo>
                  <a:cubicBezTo>
                    <a:pt x="199" y="17"/>
                    <a:pt x="191" y="18"/>
                    <a:pt x="183" y="21"/>
                  </a:cubicBezTo>
                  <a:cubicBezTo>
                    <a:pt x="162" y="28"/>
                    <a:pt x="144" y="42"/>
                    <a:pt x="133" y="60"/>
                  </a:cubicBezTo>
                  <a:cubicBezTo>
                    <a:pt x="112" y="24"/>
                    <a:pt x="68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8" name="Google Shape;3008;p62"/>
          <p:cNvGrpSpPr/>
          <p:nvPr/>
        </p:nvGrpSpPr>
        <p:grpSpPr>
          <a:xfrm rot="-1666556" flipH="1">
            <a:off x="3386371" y="466826"/>
            <a:ext cx="945005" cy="1695082"/>
            <a:chOff x="1638100" y="3334000"/>
            <a:chExt cx="56475" cy="101300"/>
          </a:xfrm>
        </p:grpSpPr>
        <p:sp>
          <p:nvSpPr>
            <p:cNvPr id="3009" name="Google Shape;3009;p62"/>
            <p:cNvSpPr/>
            <p:nvPr/>
          </p:nvSpPr>
          <p:spPr>
            <a:xfrm>
              <a:off x="1638100" y="3378750"/>
              <a:ext cx="27100" cy="12075"/>
            </a:xfrm>
            <a:custGeom>
              <a:avLst/>
              <a:gdLst/>
              <a:ahLst/>
              <a:cxnLst/>
              <a:rect l="l" t="t" r="r" b="b"/>
              <a:pathLst>
                <a:path w="1084" h="483" extrusionOk="0">
                  <a:moveTo>
                    <a:pt x="277" y="0"/>
                  </a:moveTo>
                  <a:cubicBezTo>
                    <a:pt x="179" y="0"/>
                    <a:pt x="83" y="23"/>
                    <a:pt x="1" y="76"/>
                  </a:cubicBezTo>
                  <a:cubicBezTo>
                    <a:pt x="51" y="143"/>
                    <a:pt x="111" y="204"/>
                    <a:pt x="183" y="254"/>
                  </a:cubicBezTo>
                  <a:cubicBezTo>
                    <a:pt x="308" y="351"/>
                    <a:pt x="458" y="408"/>
                    <a:pt x="612" y="440"/>
                  </a:cubicBezTo>
                  <a:cubicBezTo>
                    <a:pt x="769" y="472"/>
                    <a:pt x="926" y="483"/>
                    <a:pt x="1083" y="483"/>
                  </a:cubicBezTo>
                  <a:cubicBezTo>
                    <a:pt x="997" y="376"/>
                    <a:pt x="904" y="268"/>
                    <a:pt x="794" y="186"/>
                  </a:cubicBezTo>
                  <a:cubicBezTo>
                    <a:pt x="683" y="104"/>
                    <a:pt x="554" y="43"/>
                    <a:pt x="419" y="15"/>
                  </a:cubicBezTo>
                  <a:cubicBezTo>
                    <a:pt x="372" y="6"/>
                    <a:pt x="325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2"/>
            <p:cNvSpPr/>
            <p:nvPr/>
          </p:nvSpPr>
          <p:spPr>
            <a:xfrm>
              <a:off x="1670250" y="3350800"/>
              <a:ext cx="12800" cy="24850"/>
            </a:xfrm>
            <a:custGeom>
              <a:avLst/>
              <a:gdLst/>
              <a:ahLst/>
              <a:cxnLst/>
              <a:rect l="l" t="t" r="r" b="b"/>
              <a:pathLst>
                <a:path w="512" h="994" extrusionOk="0">
                  <a:moveTo>
                    <a:pt x="512" y="0"/>
                  </a:moveTo>
                  <a:cubicBezTo>
                    <a:pt x="244" y="158"/>
                    <a:pt x="54" y="443"/>
                    <a:pt x="15" y="751"/>
                  </a:cubicBezTo>
                  <a:cubicBezTo>
                    <a:pt x="1" y="833"/>
                    <a:pt x="1" y="918"/>
                    <a:pt x="26" y="993"/>
                  </a:cubicBezTo>
                  <a:cubicBezTo>
                    <a:pt x="251" y="879"/>
                    <a:pt x="404" y="661"/>
                    <a:pt x="462" y="415"/>
                  </a:cubicBezTo>
                  <a:cubicBezTo>
                    <a:pt x="494" y="275"/>
                    <a:pt x="504" y="14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2"/>
            <p:cNvSpPr/>
            <p:nvPr/>
          </p:nvSpPr>
          <p:spPr>
            <a:xfrm>
              <a:off x="1669000" y="3356500"/>
              <a:ext cx="9150" cy="35325"/>
            </a:xfrm>
            <a:custGeom>
              <a:avLst/>
              <a:gdLst/>
              <a:ahLst/>
              <a:cxnLst/>
              <a:rect l="l" t="t" r="r" b="b"/>
              <a:pathLst>
                <a:path w="366" h="1413" fill="none" extrusionOk="0">
                  <a:moveTo>
                    <a:pt x="29" y="1412"/>
                  </a:moveTo>
                  <a:cubicBezTo>
                    <a:pt x="1" y="923"/>
                    <a:pt x="119" y="426"/>
                    <a:pt x="36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2"/>
            <p:cNvSpPr/>
            <p:nvPr/>
          </p:nvSpPr>
          <p:spPr>
            <a:xfrm>
              <a:off x="1649525" y="3382325"/>
              <a:ext cx="21750" cy="13875"/>
            </a:xfrm>
            <a:custGeom>
              <a:avLst/>
              <a:gdLst/>
              <a:ahLst/>
              <a:cxnLst/>
              <a:rect l="l" t="t" r="r" b="b"/>
              <a:pathLst>
                <a:path w="870" h="555" fill="none" extrusionOk="0">
                  <a:moveTo>
                    <a:pt x="1" y="0"/>
                  </a:moveTo>
                  <a:cubicBezTo>
                    <a:pt x="312" y="150"/>
                    <a:pt x="630" y="304"/>
                    <a:pt x="869" y="55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2"/>
            <p:cNvSpPr/>
            <p:nvPr/>
          </p:nvSpPr>
          <p:spPr>
            <a:xfrm>
              <a:off x="1680175" y="3381075"/>
              <a:ext cx="13675" cy="27700"/>
            </a:xfrm>
            <a:custGeom>
              <a:avLst/>
              <a:gdLst/>
              <a:ahLst/>
              <a:cxnLst/>
              <a:rect l="l" t="t" r="r" b="b"/>
              <a:pathLst>
                <a:path w="547" h="1108" extrusionOk="0">
                  <a:moveTo>
                    <a:pt x="547" y="0"/>
                  </a:moveTo>
                  <a:cubicBezTo>
                    <a:pt x="379" y="133"/>
                    <a:pt x="222" y="290"/>
                    <a:pt x="125" y="483"/>
                  </a:cubicBezTo>
                  <a:cubicBezTo>
                    <a:pt x="29" y="676"/>
                    <a:pt x="0" y="908"/>
                    <a:pt x="82" y="1108"/>
                  </a:cubicBezTo>
                  <a:cubicBezTo>
                    <a:pt x="158" y="1061"/>
                    <a:pt x="225" y="1001"/>
                    <a:pt x="272" y="926"/>
                  </a:cubicBezTo>
                  <a:cubicBezTo>
                    <a:pt x="311" y="865"/>
                    <a:pt x="343" y="801"/>
                    <a:pt x="368" y="733"/>
                  </a:cubicBezTo>
                  <a:cubicBezTo>
                    <a:pt x="461" y="501"/>
                    <a:pt x="493" y="247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2"/>
            <p:cNvSpPr/>
            <p:nvPr/>
          </p:nvSpPr>
          <p:spPr>
            <a:xfrm>
              <a:off x="1681075" y="3391425"/>
              <a:ext cx="6275" cy="30925"/>
            </a:xfrm>
            <a:custGeom>
              <a:avLst/>
              <a:gdLst/>
              <a:ahLst/>
              <a:cxnLst/>
              <a:rect l="l" t="t" r="r" b="b"/>
              <a:pathLst>
                <a:path w="251" h="1237" fill="none" extrusionOk="0">
                  <a:moveTo>
                    <a:pt x="93" y="1237"/>
                  </a:moveTo>
                  <a:cubicBezTo>
                    <a:pt x="0" y="823"/>
                    <a:pt x="57" y="376"/>
                    <a:pt x="25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2"/>
            <p:cNvSpPr/>
            <p:nvPr/>
          </p:nvSpPr>
          <p:spPr>
            <a:xfrm>
              <a:off x="1650350" y="3401250"/>
              <a:ext cx="36175" cy="26650"/>
            </a:xfrm>
            <a:custGeom>
              <a:avLst/>
              <a:gdLst/>
              <a:ahLst/>
              <a:cxnLst/>
              <a:rect l="l" t="t" r="r" b="b"/>
              <a:pathLst>
                <a:path w="1447" h="1066" fill="none" extrusionOk="0">
                  <a:moveTo>
                    <a:pt x="0" y="1"/>
                  </a:moveTo>
                  <a:cubicBezTo>
                    <a:pt x="404" y="419"/>
                    <a:pt x="922" y="812"/>
                    <a:pt x="1447" y="106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2"/>
            <p:cNvSpPr/>
            <p:nvPr/>
          </p:nvSpPr>
          <p:spPr>
            <a:xfrm>
              <a:off x="1646325" y="3408050"/>
              <a:ext cx="14750" cy="3325"/>
            </a:xfrm>
            <a:custGeom>
              <a:avLst/>
              <a:gdLst/>
              <a:ahLst/>
              <a:cxnLst/>
              <a:rect l="l" t="t" r="r" b="b"/>
              <a:pathLst>
                <a:path w="590" h="133" fill="none" extrusionOk="0">
                  <a:moveTo>
                    <a:pt x="0" y="0"/>
                  </a:moveTo>
                  <a:cubicBezTo>
                    <a:pt x="186" y="79"/>
                    <a:pt x="386" y="122"/>
                    <a:pt x="590" y="133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2"/>
            <p:cNvSpPr/>
            <p:nvPr/>
          </p:nvSpPr>
          <p:spPr>
            <a:xfrm>
              <a:off x="1658300" y="3399300"/>
              <a:ext cx="7325" cy="15650"/>
            </a:xfrm>
            <a:custGeom>
              <a:avLst/>
              <a:gdLst/>
              <a:ahLst/>
              <a:cxnLst/>
              <a:rect l="l" t="t" r="r" b="b"/>
              <a:pathLst>
                <a:path w="293" h="626" fill="none" extrusionOk="0">
                  <a:moveTo>
                    <a:pt x="0" y="0"/>
                  </a:moveTo>
                  <a:cubicBezTo>
                    <a:pt x="118" y="197"/>
                    <a:pt x="218" y="407"/>
                    <a:pt x="293" y="62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2"/>
            <p:cNvSpPr/>
            <p:nvPr/>
          </p:nvSpPr>
          <p:spPr>
            <a:xfrm>
              <a:off x="1656950" y="3421825"/>
              <a:ext cx="16725" cy="5900"/>
            </a:xfrm>
            <a:custGeom>
              <a:avLst/>
              <a:gdLst/>
              <a:ahLst/>
              <a:cxnLst/>
              <a:rect l="l" t="t" r="r" b="b"/>
              <a:pathLst>
                <a:path w="669" h="236" extrusionOk="0">
                  <a:moveTo>
                    <a:pt x="368" y="1"/>
                  </a:moveTo>
                  <a:cubicBezTo>
                    <a:pt x="233" y="1"/>
                    <a:pt x="103" y="56"/>
                    <a:pt x="0" y="146"/>
                  </a:cubicBezTo>
                  <a:cubicBezTo>
                    <a:pt x="95" y="204"/>
                    <a:pt x="207" y="236"/>
                    <a:pt x="318" y="236"/>
                  </a:cubicBezTo>
                  <a:cubicBezTo>
                    <a:pt x="324" y="236"/>
                    <a:pt x="330" y="235"/>
                    <a:pt x="336" y="235"/>
                  </a:cubicBezTo>
                  <a:cubicBezTo>
                    <a:pt x="454" y="232"/>
                    <a:pt x="568" y="196"/>
                    <a:pt x="669" y="128"/>
                  </a:cubicBezTo>
                  <a:cubicBezTo>
                    <a:pt x="611" y="67"/>
                    <a:pt x="526" y="17"/>
                    <a:pt x="443" y="7"/>
                  </a:cubicBezTo>
                  <a:cubicBezTo>
                    <a:pt x="418" y="3"/>
                    <a:pt x="393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2"/>
            <p:cNvSpPr/>
            <p:nvPr/>
          </p:nvSpPr>
          <p:spPr>
            <a:xfrm>
              <a:off x="1669800" y="3407875"/>
              <a:ext cx="6550" cy="11550"/>
            </a:xfrm>
            <a:custGeom>
              <a:avLst/>
              <a:gdLst/>
              <a:ahLst/>
              <a:cxnLst/>
              <a:rect l="l" t="t" r="r" b="b"/>
              <a:pathLst>
                <a:path w="262" h="462" extrusionOk="0">
                  <a:moveTo>
                    <a:pt x="1" y="0"/>
                  </a:moveTo>
                  <a:cubicBezTo>
                    <a:pt x="1" y="93"/>
                    <a:pt x="15" y="190"/>
                    <a:pt x="58" y="275"/>
                  </a:cubicBezTo>
                  <a:cubicBezTo>
                    <a:pt x="97" y="357"/>
                    <a:pt x="169" y="432"/>
                    <a:pt x="258" y="461"/>
                  </a:cubicBezTo>
                  <a:cubicBezTo>
                    <a:pt x="262" y="340"/>
                    <a:pt x="230" y="200"/>
                    <a:pt x="158" y="104"/>
                  </a:cubicBezTo>
                  <a:cubicBezTo>
                    <a:pt x="119" y="50"/>
                    <a:pt x="65" y="1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2"/>
            <p:cNvSpPr/>
            <p:nvPr/>
          </p:nvSpPr>
          <p:spPr>
            <a:xfrm>
              <a:off x="1672300" y="3412500"/>
              <a:ext cx="7800" cy="12000"/>
            </a:xfrm>
            <a:custGeom>
              <a:avLst/>
              <a:gdLst/>
              <a:ahLst/>
              <a:cxnLst/>
              <a:rect l="l" t="t" r="r" b="b"/>
              <a:pathLst>
                <a:path w="312" h="480" fill="none" extrusionOk="0">
                  <a:moveTo>
                    <a:pt x="1" y="1"/>
                  </a:moveTo>
                  <a:cubicBezTo>
                    <a:pt x="94" y="169"/>
                    <a:pt x="190" y="333"/>
                    <a:pt x="312" y="48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2"/>
            <p:cNvSpPr/>
            <p:nvPr/>
          </p:nvSpPr>
          <p:spPr>
            <a:xfrm>
              <a:off x="1667675" y="3424650"/>
              <a:ext cx="12525" cy="575"/>
            </a:xfrm>
            <a:custGeom>
              <a:avLst/>
              <a:gdLst/>
              <a:ahLst/>
              <a:cxnLst/>
              <a:rect l="l" t="t" r="r" b="b"/>
              <a:pathLst>
                <a:path w="501" h="23" fill="none" extrusionOk="0">
                  <a:moveTo>
                    <a:pt x="0" y="8"/>
                  </a:moveTo>
                  <a:cubicBezTo>
                    <a:pt x="168" y="22"/>
                    <a:pt x="332" y="19"/>
                    <a:pt x="50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2"/>
            <p:cNvSpPr/>
            <p:nvPr/>
          </p:nvSpPr>
          <p:spPr>
            <a:xfrm>
              <a:off x="1654900" y="3394975"/>
              <a:ext cx="6975" cy="6500"/>
            </a:xfrm>
            <a:custGeom>
              <a:avLst/>
              <a:gdLst/>
              <a:ahLst/>
              <a:cxnLst/>
              <a:rect l="l" t="t" r="r" b="b"/>
              <a:pathLst>
                <a:path w="279" h="260" extrusionOk="0">
                  <a:moveTo>
                    <a:pt x="145" y="0"/>
                  </a:moveTo>
                  <a:cubicBezTo>
                    <a:pt x="139" y="0"/>
                    <a:pt x="132" y="1"/>
                    <a:pt x="125" y="2"/>
                  </a:cubicBezTo>
                  <a:cubicBezTo>
                    <a:pt x="54" y="9"/>
                    <a:pt x="0" y="73"/>
                    <a:pt x="7" y="145"/>
                  </a:cubicBezTo>
                  <a:cubicBezTo>
                    <a:pt x="17" y="212"/>
                    <a:pt x="74" y="260"/>
                    <a:pt x="140" y="260"/>
                  </a:cubicBezTo>
                  <a:cubicBezTo>
                    <a:pt x="145" y="260"/>
                    <a:pt x="149" y="259"/>
                    <a:pt x="154" y="259"/>
                  </a:cubicBezTo>
                  <a:cubicBezTo>
                    <a:pt x="229" y="248"/>
                    <a:pt x="279" y="184"/>
                    <a:pt x="272" y="112"/>
                  </a:cubicBezTo>
                  <a:cubicBezTo>
                    <a:pt x="265" y="48"/>
                    <a:pt x="212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2"/>
            <p:cNvSpPr/>
            <p:nvPr/>
          </p:nvSpPr>
          <p:spPr>
            <a:xfrm>
              <a:off x="1658475" y="3395475"/>
              <a:ext cx="2425" cy="3050"/>
            </a:xfrm>
            <a:custGeom>
              <a:avLst/>
              <a:gdLst/>
              <a:ahLst/>
              <a:cxnLst/>
              <a:rect l="l" t="t" r="r" b="b"/>
              <a:pathLst>
                <a:path w="97" h="122" extrusionOk="0">
                  <a:moveTo>
                    <a:pt x="19" y="1"/>
                  </a:moveTo>
                  <a:cubicBezTo>
                    <a:pt x="9" y="1"/>
                    <a:pt x="2" y="8"/>
                    <a:pt x="0" y="28"/>
                  </a:cubicBezTo>
                  <a:cubicBezTo>
                    <a:pt x="0" y="64"/>
                    <a:pt x="22" y="100"/>
                    <a:pt x="50" y="117"/>
                  </a:cubicBezTo>
                  <a:cubicBezTo>
                    <a:pt x="57" y="119"/>
                    <a:pt x="65" y="121"/>
                    <a:pt x="73" y="121"/>
                  </a:cubicBezTo>
                  <a:cubicBezTo>
                    <a:pt x="80" y="121"/>
                    <a:pt x="86" y="119"/>
                    <a:pt x="89" y="114"/>
                  </a:cubicBezTo>
                  <a:cubicBezTo>
                    <a:pt x="93" y="110"/>
                    <a:pt x="93" y="107"/>
                    <a:pt x="93" y="103"/>
                  </a:cubicBezTo>
                  <a:cubicBezTo>
                    <a:pt x="97" y="78"/>
                    <a:pt x="82" y="53"/>
                    <a:pt x="64" y="32"/>
                  </a:cubicBezTo>
                  <a:cubicBezTo>
                    <a:pt x="54" y="17"/>
                    <a:pt x="34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2"/>
            <p:cNvSpPr/>
            <p:nvPr/>
          </p:nvSpPr>
          <p:spPr>
            <a:xfrm>
              <a:off x="1645250" y="3395975"/>
              <a:ext cx="7000" cy="6500"/>
            </a:xfrm>
            <a:custGeom>
              <a:avLst/>
              <a:gdLst/>
              <a:ahLst/>
              <a:cxnLst/>
              <a:rect l="l" t="t" r="r" b="b"/>
              <a:pathLst>
                <a:path w="280" h="260" extrusionOk="0">
                  <a:moveTo>
                    <a:pt x="140" y="0"/>
                  </a:moveTo>
                  <a:cubicBezTo>
                    <a:pt x="135" y="0"/>
                    <a:pt x="130" y="1"/>
                    <a:pt x="125" y="1"/>
                  </a:cubicBezTo>
                  <a:cubicBezTo>
                    <a:pt x="54" y="12"/>
                    <a:pt x="0" y="76"/>
                    <a:pt x="8" y="148"/>
                  </a:cubicBezTo>
                  <a:cubicBezTo>
                    <a:pt x="17" y="212"/>
                    <a:pt x="71" y="260"/>
                    <a:pt x="135" y="260"/>
                  </a:cubicBezTo>
                  <a:cubicBezTo>
                    <a:pt x="141" y="260"/>
                    <a:pt x="148" y="259"/>
                    <a:pt x="154" y="258"/>
                  </a:cubicBezTo>
                  <a:cubicBezTo>
                    <a:pt x="229" y="251"/>
                    <a:pt x="279" y="183"/>
                    <a:pt x="272" y="115"/>
                  </a:cubicBezTo>
                  <a:cubicBezTo>
                    <a:pt x="265" y="48"/>
                    <a:pt x="208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2"/>
            <p:cNvSpPr/>
            <p:nvPr/>
          </p:nvSpPr>
          <p:spPr>
            <a:xfrm>
              <a:off x="1648825" y="3396475"/>
              <a:ext cx="2425" cy="310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18" y="1"/>
                  </a:moveTo>
                  <a:cubicBezTo>
                    <a:pt x="8" y="1"/>
                    <a:pt x="0" y="9"/>
                    <a:pt x="0" y="31"/>
                  </a:cubicBezTo>
                  <a:cubicBezTo>
                    <a:pt x="0" y="67"/>
                    <a:pt x="22" y="99"/>
                    <a:pt x="50" y="117"/>
                  </a:cubicBezTo>
                  <a:cubicBezTo>
                    <a:pt x="58" y="121"/>
                    <a:pt x="67" y="124"/>
                    <a:pt x="75" y="124"/>
                  </a:cubicBezTo>
                  <a:cubicBezTo>
                    <a:pt x="81" y="124"/>
                    <a:pt x="86" y="122"/>
                    <a:pt x="90" y="117"/>
                  </a:cubicBezTo>
                  <a:cubicBezTo>
                    <a:pt x="90" y="113"/>
                    <a:pt x="93" y="110"/>
                    <a:pt x="93" y="106"/>
                  </a:cubicBezTo>
                  <a:cubicBezTo>
                    <a:pt x="97" y="77"/>
                    <a:pt x="83" y="52"/>
                    <a:pt x="65" y="31"/>
                  </a:cubicBezTo>
                  <a:cubicBezTo>
                    <a:pt x="52" y="16"/>
                    <a:pt x="32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2"/>
            <p:cNvSpPr/>
            <p:nvPr/>
          </p:nvSpPr>
          <p:spPr>
            <a:xfrm>
              <a:off x="1643275" y="3405650"/>
              <a:ext cx="7275" cy="6600"/>
            </a:xfrm>
            <a:custGeom>
              <a:avLst/>
              <a:gdLst/>
              <a:ahLst/>
              <a:cxnLst/>
              <a:rect l="l" t="t" r="r" b="b"/>
              <a:pathLst>
                <a:path w="291" h="264" extrusionOk="0">
                  <a:moveTo>
                    <a:pt x="152" y="0"/>
                  </a:moveTo>
                  <a:cubicBezTo>
                    <a:pt x="120" y="0"/>
                    <a:pt x="87" y="12"/>
                    <a:pt x="62" y="36"/>
                  </a:cubicBezTo>
                  <a:cubicBezTo>
                    <a:pt x="8" y="82"/>
                    <a:pt x="1" y="164"/>
                    <a:pt x="47" y="218"/>
                  </a:cubicBezTo>
                  <a:cubicBezTo>
                    <a:pt x="70" y="248"/>
                    <a:pt x="105" y="264"/>
                    <a:pt x="141" y="264"/>
                  </a:cubicBezTo>
                  <a:cubicBezTo>
                    <a:pt x="172" y="264"/>
                    <a:pt x="204" y="252"/>
                    <a:pt x="229" y="229"/>
                  </a:cubicBezTo>
                  <a:cubicBezTo>
                    <a:pt x="283" y="182"/>
                    <a:pt x="290" y="100"/>
                    <a:pt x="244" y="43"/>
                  </a:cubicBezTo>
                  <a:cubicBezTo>
                    <a:pt x="221" y="15"/>
                    <a:pt x="187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2"/>
            <p:cNvSpPr/>
            <p:nvPr/>
          </p:nvSpPr>
          <p:spPr>
            <a:xfrm>
              <a:off x="1645375" y="3406250"/>
              <a:ext cx="3550" cy="2100"/>
            </a:xfrm>
            <a:custGeom>
              <a:avLst/>
              <a:gdLst/>
              <a:ahLst/>
              <a:cxnLst/>
              <a:rect l="l" t="t" r="r" b="b"/>
              <a:pathLst>
                <a:path w="142" h="84" extrusionOk="0">
                  <a:moveTo>
                    <a:pt x="44" y="1"/>
                  </a:moveTo>
                  <a:cubicBezTo>
                    <a:pt x="19" y="1"/>
                    <a:pt x="0" y="10"/>
                    <a:pt x="20" y="40"/>
                  </a:cubicBezTo>
                  <a:cubicBezTo>
                    <a:pt x="37" y="66"/>
                    <a:pt x="71" y="83"/>
                    <a:pt x="101" y="83"/>
                  </a:cubicBezTo>
                  <a:cubicBezTo>
                    <a:pt x="104" y="83"/>
                    <a:pt x="107" y="83"/>
                    <a:pt x="110" y="83"/>
                  </a:cubicBezTo>
                  <a:cubicBezTo>
                    <a:pt x="124" y="83"/>
                    <a:pt x="138" y="76"/>
                    <a:pt x="142" y="62"/>
                  </a:cubicBezTo>
                  <a:cubicBezTo>
                    <a:pt x="142" y="58"/>
                    <a:pt x="138" y="54"/>
                    <a:pt x="138" y="51"/>
                  </a:cubicBezTo>
                  <a:cubicBezTo>
                    <a:pt x="128" y="26"/>
                    <a:pt x="99" y="12"/>
                    <a:pt x="74" y="4"/>
                  </a:cubicBezTo>
                  <a:cubicBezTo>
                    <a:pt x="65" y="2"/>
                    <a:pt x="54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2"/>
            <p:cNvSpPr/>
            <p:nvPr/>
          </p:nvSpPr>
          <p:spPr>
            <a:xfrm>
              <a:off x="1676425" y="3369275"/>
              <a:ext cx="7875" cy="42825"/>
            </a:xfrm>
            <a:custGeom>
              <a:avLst/>
              <a:gdLst/>
              <a:ahLst/>
              <a:cxnLst/>
              <a:rect l="l" t="t" r="r" b="b"/>
              <a:pathLst>
                <a:path w="315" h="1713" fill="none" extrusionOk="0">
                  <a:moveTo>
                    <a:pt x="68" y="1712"/>
                  </a:moveTo>
                  <a:cubicBezTo>
                    <a:pt x="0" y="1133"/>
                    <a:pt x="86" y="537"/>
                    <a:pt x="31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2"/>
            <p:cNvSpPr/>
            <p:nvPr/>
          </p:nvSpPr>
          <p:spPr>
            <a:xfrm>
              <a:off x="1678375" y="3378475"/>
              <a:ext cx="13350" cy="12525"/>
            </a:xfrm>
            <a:custGeom>
              <a:avLst/>
              <a:gdLst/>
              <a:ahLst/>
              <a:cxnLst/>
              <a:rect l="l" t="t" r="r" b="b"/>
              <a:pathLst>
                <a:path w="534" h="501" fill="none" extrusionOk="0">
                  <a:moveTo>
                    <a:pt x="1" y="501"/>
                  </a:moveTo>
                  <a:cubicBezTo>
                    <a:pt x="158" y="315"/>
                    <a:pt x="337" y="147"/>
                    <a:pt x="533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2"/>
            <p:cNvSpPr/>
            <p:nvPr/>
          </p:nvSpPr>
          <p:spPr>
            <a:xfrm>
              <a:off x="1674275" y="3382600"/>
              <a:ext cx="3425" cy="13775"/>
            </a:xfrm>
            <a:custGeom>
              <a:avLst/>
              <a:gdLst/>
              <a:ahLst/>
              <a:cxnLst/>
              <a:rect l="l" t="t" r="r" b="b"/>
              <a:pathLst>
                <a:path w="137" h="551" fill="none" extrusionOk="0">
                  <a:moveTo>
                    <a:pt x="1" y="0"/>
                  </a:moveTo>
                  <a:cubicBezTo>
                    <a:pt x="33" y="186"/>
                    <a:pt x="79" y="372"/>
                    <a:pt x="136" y="55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2"/>
            <p:cNvSpPr/>
            <p:nvPr/>
          </p:nvSpPr>
          <p:spPr>
            <a:xfrm>
              <a:off x="1670525" y="33778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6" y="1"/>
                  </a:moveTo>
                  <a:cubicBezTo>
                    <a:pt x="58" y="4"/>
                    <a:pt x="0" y="62"/>
                    <a:pt x="4" y="133"/>
                  </a:cubicBezTo>
                  <a:cubicBezTo>
                    <a:pt x="4" y="199"/>
                    <a:pt x="58" y="255"/>
                    <a:pt x="126" y="255"/>
                  </a:cubicBezTo>
                  <a:cubicBezTo>
                    <a:pt x="128" y="255"/>
                    <a:pt x="131" y="255"/>
                    <a:pt x="133" y="254"/>
                  </a:cubicBezTo>
                  <a:cubicBezTo>
                    <a:pt x="204" y="254"/>
                    <a:pt x="258" y="197"/>
                    <a:pt x="258" y="126"/>
                  </a:cubicBezTo>
                  <a:cubicBezTo>
                    <a:pt x="254" y="54"/>
                    <a:pt x="197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2"/>
            <p:cNvSpPr/>
            <p:nvPr/>
          </p:nvSpPr>
          <p:spPr>
            <a:xfrm>
              <a:off x="1673925" y="3378450"/>
              <a:ext cx="2250" cy="3150"/>
            </a:xfrm>
            <a:custGeom>
              <a:avLst/>
              <a:gdLst/>
              <a:ahLst/>
              <a:cxnLst/>
              <a:rect l="l" t="t" r="r" b="b"/>
              <a:pathLst>
                <a:path w="90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63"/>
                    <a:pt x="18" y="98"/>
                    <a:pt x="43" y="116"/>
                  </a:cubicBezTo>
                  <a:cubicBezTo>
                    <a:pt x="50" y="121"/>
                    <a:pt x="60" y="125"/>
                    <a:pt x="67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2" y="116"/>
                    <a:pt x="82" y="113"/>
                    <a:pt x="86" y="109"/>
                  </a:cubicBezTo>
                  <a:cubicBezTo>
                    <a:pt x="90" y="84"/>
                    <a:pt x="79" y="59"/>
                    <a:pt x="65" y="34"/>
                  </a:cubicBezTo>
                  <a:cubicBezTo>
                    <a:pt x="54" y="19"/>
                    <a:pt x="34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2"/>
            <p:cNvSpPr/>
            <p:nvPr/>
          </p:nvSpPr>
          <p:spPr>
            <a:xfrm>
              <a:off x="1680000" y="3367350"/>
              <a:ext cx="6975" cy="6400"/>
            </a:xfrm>
            <a:custGeom>
              <a:avLst/>
              <a:gdLst/>
              <a:ahLst/>
              <a:cxnLst/>
              <a:rect l="l" t="t" r="r" b="b"/>
              <a:pathLst>
                <a:path w="279" h="256" extrusionOk="0">
                  <a:moveTo>
                    <a:pt x="139" y="0"/>
                  </a:moveTo>
                  <a:cubicBezTo>
                    <a:pt x="131" y="0"/>
                    <a:pt x="123" y="1"/>
                    <a:pt x="114" y="3"/>
                  </a:cubicBezTo>
                  <a:cubicBezTo>
                    <a:pt x="47" y="17"/>
                    <a:pt x="0" y="85"/>
                    <a:pt x="14" y="153"/>
                  </a:cubicBezTo>
                  <a:cubicBezTo>
                    <a:pt x="27" y="212"/>
                    <a:pt x="81" y="255"/>
                    <a:pt x="140" y="255"/>
                  </a:cubicBezTo>
                  <a:cubicBezTo>
                    <a:pt x="148" y="255"/>
                    <a:pt x="156" y="255"/>
                    <a:pt x="165" y="253"/>
                  </a:cubicBezTo>
                  <a:cubicBezTo>
                    <a:pt x="232" y="239"/>
                    <a:pt x="279" y="171"/>
                    <a:pt x="265" y="103"/>
                  </a:cubicBezTo>
                  <a:cubicBezTo>
                    <a:pt x="252" y="43"/>
                    <a:pt x="198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2"/>
            <p:cNvSpPr/>
            <p:nvPr/>
          </p:nvSpPr>
          <p:spPr>
            <a:xfrm>
              <a:off x="1683925" y="3368275"/>
              <a:ext cx="2350" cy="3125"/>
            </a:xfrm>
            <a:custGeom>
              <a:avLst/>
              <a:gdLst/>
              <a:ahLst/>
              <a:cxnLst/>
              <a:rect l="l" t="t" r="r" b="b"/>
              <a:pathLst>
                <a:path w="94" h="125" extrusionOk="0">
                  <a:moveTo>
                    <a:pt x="21" y="0"/>
                  </a:moveTo>
                  <a:cubicBezTo>
                    <a:pt x="12" y="0"/>
                    <a:pt x="5" y="7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0"/>
                    <a:pt x="60" y="125"/>
                    <a:pt x="68" y="125"/>
                  </a:cubicBezTo>
                  <a:cubicBezTo>
                    <a:pt x="72" y="125"/>
                    <a:pt x="76" y="123"/>
                    <a:pt x="79" y="119"/>
                  </a:cubicBezTo>
                  <a:cubicBezTo>
                    <a:pt x="83" y="116"/>
                    <a:pt x="83" y="112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8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2"/>
            <p:cNvSpPr/>
            <p:nvPr/>
          </p:nvSpPr>
          <p:spPr>
            <a:xfrm>
              <a:off x="1687575" y="3374300"/>
              <a:ext cx="7000" cy="6425"/>
            </a:xfrm>
            <a:custGeom>
              <a:avLst/>
              <a:gdLst/>
              <a:ahLst/>
              <a:cxnLst/>
              <a:rect l="l" t="t" r="r" b="b"/>
              <a:pathLst>
                <a:path w="280" h="257" extrusionOk="0">
                  <a:moveTo>
                    <a:pt x="140" y="1"/>
                  </a:moveTo>
                  <a:cubicBezTo>
                    <a:pt x="132" y="1"/>
                    <a:pt x="123" y="2"/>
                    <a:pt x="115" y="3"/>
                  </a:cubicBezTo>
                  <a:cubicBezTo>
                    <a:pt x="47" y="18"/>
                    <a:pt x="1" y="86"/>
                    <a:pt x="15" y="154"/>
                  </a:cubicBezTo>
                  <a:cubicBezTo>
                    <a:pt x="28" y="216"/>
                    <a:pt x="81" y="256"/>
                    <a:pt x="139" y="256"/>
                  </a:cubicBezTo>
                  <a:cubicBezTo>
                    <a:pt x="148" y="256"/>
                    <a:pt x="156" y="255"/>
                    <a:pt x="165" y="254"/>
                  </a:cubicBezTo>
                  <a:cubicBezTo>
                    <a:pt x="233" y="239"/>
                    <a:pt x="279" y="171"/>
                    <a:pt x="265" y="104"/>
                  </a:cubicBezTo>
                  <a:cubicBezTo>
                    <a:pt x="253" y="44"/>
                    <a:pt x="199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2"/>
            <p:cNvSpPr/>
            <p:nvPr/>
          </p:nvSpPr>
          <p:spPr>
            <a:xfrm>
              <a:off x="1691425" y="3375325"/>
              <a:ext cx="2350" cy="3150"/>
            </a:xfrm>
            <a:custGeom>
              <a:avLst/>
              <a:gdLst/>
              <a:ahLst/>
              <a:cxnLst/>
              <a:rect l="l" t="t" r="r" b="b"/>
              <a:pathLst>
                <a:path w="94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1"/>
                    <a:pt x="60" y="125"/>
                    <a:pt x="68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3" y="116"/>
                    <a:pt x="83" y="113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9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2"/>
            <p:cNvSpPr/>
            <p:nvPr/>
          </p:nvSpPr>
          <p:spPr>
            <a:xfrm>
              <a:off x="1644275" y="3355000"/>
              <a:ext cx="21450" cy="24500"/>
            </a:xfrm>
            <a:custGeom>
              <a:avLst/>
              <a:gdLst/>
              <a:ahLst/>
              <a:cxnLst/>
              <a:rect l="l" t="t" r="r" b="b"/>
              <a:pathLst>
                <a:path w="858" h="980" fill="none" extrusionOk="0">
                  <a:moveTo>
                    <a:pt x="0" y="0"/>
                  </a:moveTo>
                  <a:cubicBezTo>
                    <a:pt x="236" y="368"/>
                    <a:pt x="525" y="700"/>
                    <a:pt x="858" y="979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2"/>
            <p:cNvSpPr/>
            <p:nvPr/>
          </p:nvSpPr>
          <p:spPr>
            <a:xfrm>
              <a:off x="1654100" y="3357575"/>
              <a:ext cx="3050" cy="13775"/>
            </a:xfrm>
            <a:custGeom>
              <a:avLst/>
              <a:gdLst/>
              <a:ahLst/>
              <a:cxnLst/>
              <a:rect l="l" t="t" r="r" b="b"/>
              <a:pathLst>
                <a:path w="122" h="551" fill="none" extrusionOk="0">
                  <a:moveTo>
                    <a:pt x="122" y="551"/>
                  </a:moveTo>
                  <a:cubicBezTo>
                    <a:pt x="61" y="372"/>
                    <a:pt x="18" y="1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2"/>
            <p:cNvSpPr/>
            <p:nvPr/>
          </p:nvSpPr>
          <p:spPr>
            <a:xfrm>
              <a:off x="1645875" y="3369275"/>
              <a:ext cx="13425" cy="4600"/>
            </a:xfrm>
            <a:custGeom>
              <a:avLst/>
              <a:gdLst/>
              <a:ahLst/>
              <a:cxnLst/>
              <a:rect l="l" t="t" r="r" b="b"/>
              <a:pathLst>
                <a:path w="537" h="184" fill="none" extrusionOk="0">
                  <a:moveTo>
                    <a:pt x="0" y="1"/>
                  </a:moveTo>
                  <a:cubicBezTo>
                    <a:pt x="86" y="47"/>
                    <a:pt x="172" y="94"/>
                    <a:pt x="261" y="129"/>
                  </a:cubicBezTo>
                  <a:cubicBezTo>
                    <a:pt x="354" y="165"/>
                    <a:pt x="440" y="183"/>
                    <a:pt x="536" y="176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2"/>
            <p:cNvSpPr/>
            <p:nvPr/>
          </p:nvSpPr>
          <p:spPr>
            <a:xfrm>
              <a:off x="1649900" y="33536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32" y="0"/>
                  </a:moveTo>
                  <a:cubicBezTo>
                    <a:pt x="130" y="0"/>
                    <a:pt x="127" y="1"/>
                    <a:pt x="125" y="1"/>
                  </a:cubicBezTo>
                  <a:cubicBezTo>
                    <a:pt x="57" y="1"/>
                    <a:pt x="0" y="58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4" y="251"/>
                    <a:pt x="257" y="194"/>
                    <a:pt x="257" y="122"/>
                  </a:cubicBezTo>
                  <a:cubicBezTo>
                    <a:pt x="254" y="56"/>
                    <a:pt x="200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2"/>
            <p:cNvSpPr/>
            <p:nvPr/>
          </p:nvSpPr>
          <p:spPr>
            <a:xfrm>
              <a:off x="1653275" y="3354175"/>
              <a:ext cx="2275" cy="3150"/>
            </a:xfrm>
            <a:custGeom>
              <a:avLst/>
              <a:gdLst/>
              <a:ahLst/>
              <a:cxnLst/>
              <a:rect l="l" t="t" r="r" b="b"/>
              <a:pathLst>
                <a:path w="91" h="126" extrusionOk="0">
                  <a:moveTo>
                    <a:pt x="22" y="1"/>
                  </a:moveTo>
                  <a:cubicBezTo>
                    <a:pt x="13" y="1"/>
                    <a:pt x="6" y="9"/>
                    <a:pt x="5" y="30"/>
                  </a:cubicBezTo>
                  <a:cubicBezTo>
                    <a:pt x="1" y="62"/>
                    <a:pt x="19" y="98"/>
                    <a:pt x="44" y="119"/>
                  </a:cubicBezTo>
                  <a:cubicBezTo>
                    <a:pt x="50" y="123"/>
                    <a:pt x="58" y="126"/>
                    <a:pt x="65" y="126"/>
                  </a:cubicBezTo>
                  <a:cubicBezTo>
                    <a:pt x="71" y="126"/>
                    <a:pt x="76" y="124"/>
                    <a:pt x="80" y="119"/>
                  </a:cubicBezTo>
                  <a:cubicBezTo>
                    <a:pt x="83" y="119"/>
                    <a:pt x="83" y="115"/>
                    <a:pt x="87" y="108"/>
                  </a:cubicBezTo>
                  <a:cubicBezTo>
                    <a:pt x="90" y="83"/>
                    <a:pt x="80" y="58"/>
                    <a:pt x="65" y="37"/>
                  </a:cubicBezTo>
                  <a:cubicBezTo>
                    <a:pt x="54" y="19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2"/>
            <p:cNvSpPr/>
            <p:nvPr/>
          </p:nvSpPr>
          <p:spPr>
            <a:xfrm>
              <a:off x="1640775" y="3350425"/>
              <a:ext cx="7350" cy="6575"/>
            </a:xfrm>
            <a:custGeom>
              <a:avLst/>
              <a:gdLst/>
              <a:ahLst/>
              <a:cxnLst/>
              <a:rect l="l" t="t" r="r" b="b"/>
              <a:pathLst>
                <a:path w="294" h="263" extrusionOk="0">
                  <a:moveTo>
                    <a:pt x="151" y="1"/>
                  </a:moveTo>
                  <a:cubicBezTo>
                    <a:pt x="141" y="1"/>
                    <a:pt x="130" y="2"/>
                    <a:pt x="119" y="5"/>
                  </a:cubicBezTo>
                  <a:cubicBezTo>
                    <a:pt x="47" y="22"/>
                    <a:pt x="1" y="94"/>
                    <a:pt x="15" y="162"/>
                  </a:cubicBezTo>
                  <a:cubicBezTo>
                    <a:pt x="27" y="222"/>
                    <a:pt x="80" y="262"/>
                    <a:pt x="142" y="262"/>
                  </a:cubicBezTo>
                  <a:cubicBezTo>
                    <a:pt x="153" y="262"/>
                    <a:pt x="164" y="261"/>
                    <a:pt x="176" y="258"/>
                  </a:cubicBezTo>
                  <a:cubicBezTo>
                    <a:pt x="247" y="240"/>
                    <a:pt x="294" y="169"/>
                    <a:pt x="276" y="101"/>
                  </a:cubicBezTo>
                  <a:cubicBezTo>
                    <a:pt x="264" y="41"/>
                    <a:pt x="211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2"/>
            <p:cNvSpPr/>
            <p:nvPr/>
          </p:nvSpPr>
          <p:spPr>
            <a:xfrm>
              <a:off x="1644225" y="3350950"/>
              <a:ext cx="2650" cy="2900"/>
            </a:xfrm>
            <a:custGeom>
              <a:avLst/>
              <a:gdLst/>
              <a:ahLst/>
              <a:cxnLst/>
              <a:rect l="l" t="t" r="r" b="b"/>
              <a:pathLst>
                <a:path w="106" h="116" extrusionOk="0">
                  <a:moveTo>
                    <a:pt x="22" y="0"/>
                  </a:moveTo>
                  <a:cubicBezTo>
                    <a:pt x="9" y="0"/>
                    <a:pt x="1" y="9"/>
                    <a:pt x="2" y="34"/>
                  </a:cubicBezTo>
                  <a:cubicBezTo>
                    <a:pt x="6" y="66"/>
                    <a:pt x="34" y="98"/>
                    <a:pt x="63" y="112"/>
                  </a:cubicBezTo>
                  <a:cubicBezTo>
                    <a:pt x="69" y="114"/>
                    <a:pt x="76" y="115"/>
                    <a:pt x="83" y="115"/>
                  </a:cubicBezTo>
                  <a:cubicBezTo>
                    <a:pt x="91" y="115"/>
                    <a:pt x="98" y="113"/>
                    <a:pt x="102" y="105"/>
                  </a:cubicBezTo>
                  <a:cubicBezTo>
                    <a:pt x="102" y="102"/>
                    <a:pt x="106" y="98"/>
                    <a:pt x="106" y="94"/>
                  </a:cubicBezTo>
                  <a:cubicBezTo>
                    <a:pt x="106" y="69"/>
                    <a:pt x="88" y="44"/>
                    <a:pt x="70" y="26"/>
                  </a:cubicBezTo>
                  <a:cubicBezTo>
                    <a:pt x="56" y="13"/>
                    <a:pt x="36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2"/>
            <p:cNvSpPr/>
            <p:nvPr/>
          </p:nvSpPr>
          <p:spPr>
            <a:xfrm>
              <a:off x="1641775" y="3365350"/>
              <a:ext cx="7525" cy="6650"/>
            </a:xfrm>
            <a:custGeom>
              <a:avLst/>
              <a:gdLst/>
              <a:ahLst/>
              <a:cxnLst/>
              <a:rect l="l" t="t" r="r" b="b"/>
              <a:pathLst>
                <a:path w="301" h="266" extrusionOk="0">
                  <a:moveTo>
                    <a:pt x="156" y="0"/>
                  </a:moveTo>
                  <a:cubicBezTo>
                    <a:pt x="128" y="0"/>
                    <a:pt x="99" y="10"/>
                    <a:pt x="75" y="29"/>
                  </a:cubicBezTo>
                  <a:cubicBezTo>
                    <a:pt x="14" y="76"/>
                    <a:pt x="0" y="158"/>
                    <a:pt x="43" y="215"/>
                  </a:cubicBezTo>
                  <a:cubicBezTo>
                    <a:pt x="68" y="248"/>
                    <a:pt x="106" y="266"/>
                    <a:pt x="145" y="266"/>
                  </a:cubicBezTo>
                  <a:cubicBezTo>
                    <a:pt x="174" y="266"/>
                    <a:pt x="203" y="256"/>
                    <a:pt x="229" y="236"/>
                  </a:cubicBezTo>
                  <a:cubicBezTo>
                    <a:pt x="286" y="190"/>
                    <a:pt x="300" y="108"/>
                    <a:pt x="257" y="51"/>
                  </a:cubicBezTo>
                  <a:cubicBezTo>
                    <a:pt x="233" y="18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2"/>
            <p:cNvSpPr/>
            <p:nvPr/>
          </p:nvSpPr>
          <p:spPr>
            <a:xfrm>
              <a:off x="1644225" y="3365900"/>
              <a:ext cx="3450" cy="2250"/>
            </a:xfrm>
            <a:custGeom>
              <a:avLst/>
              <a:gdLst/>
              <a:ahLst/>
              <a:cxnLst/>
              <a:rect l="l" t="t" r="r" b="b"/>
              <a:pathLst>
                <a:path w="138" h="90" extrusionOk="0">
                  <a:moveTo>
                    <a:pt x="36" y="0"/>
                  </a:moveTo>
                  <a:cubicBezTo>
                    <a:pt x="15" y="0"/>
                    <a:pt x="0" y="10"/>
                    <a:pt x="16" y="39"/>
                  </a:cubicBezTo>
                  <a:cubicBezTo>
                    <a:pt x="34" y="72"/>
                    <a:pt x="70" y="89"/>
                    <a:pt x="102" y="89"/>
                  </a:cubicBezTo>
                  <a:cubicBezTo>
                    <a:pt x="116" y="89"/>
                    <a:pt x="134" y="82"/>
                    <a:pt x="138" y="68"/>
                  </a:cubicBezTo>
                  <a:cubicBezTo>
                    <a:pt x="138" y="64"/>
                    <a:pt x="134" y="61"/>
                    <a:pt x="134" y="57"/>
                  </a:cubicBezTo>
                  <a:cubicBezTo>
                    <a:pt x="124" y="32"/>
                    <a:pt x="99" y="18"/>
                    <a:pt x="74" y="7"/>
                  </a:cubicBezTo>
                  <a:cubicBezTo>
                    <a:pt x="62" y="3"/>
                    <a:pt x="48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2"/>
            <p:cNvSpPr/>
            <p:nvPr/>
          </p:nvSpPr>
          <p:spPr>
            <a:xfrm>
              <a:off x="1664100" y="3353475"/>
              <a:ext cx="5725" cy="12800"/>
            </a:xfrm>
            <a:custGeom>
              <a:avLst/>
              <a:gdLst/>
              <a:ahLst/>
              <a:cxnLst/>
              <a:rect l="l" t="t" r="r" b="b"/>
              <a:pathLst>
                <a:path w="229" h="512" extrusionOk="0">
                  <a:moveTo>
                    <a:pt x="179" y="1"/>
                  </a:moveTo>
                  <a:cubicBezTo>
                    <a:pt x="115" y="68"/>
                    <a:pt x="57" y="147"/>
                    <a:pt x="29" y="236"/>
                  </a:cubicBezTo>
                  <a:cubicBezTo>
                    <a:pt x="0" y="326"/>
                    <a:pt x="0" y="426"/>
                    <a:pt x="43" y="511"/>
                  </a:cubicBezTo>
                  <a:cubicBezTo>
                    <a:pt x="129" y="422"/>
                    <a:pt x="204" y="301"/>
                    <a:pt x="218" y="183"/>
                  </a:cubicBezTo>
                  <a:cubicBezTo>
                    <a:pt x="229" y="118"/>
                    <a:pt x="218" y="5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2"/>
            <p:cNvSpPr/>
            <p:nvPr/>
          </p:nvSpPr>
          <p:spPr>
            <a:xfrm>
              <a:off x="1664550" y="3355975"/>
              <a:ext cx="2875" cy="18700"/>
            </a:xfrm>
            <a:custGeom>
              <a:avLst/>
              <a:gdLst/>
              <a:ahLst/>
              <a:cxnLst/>
              <a:rect l="l" t="t" r="r" b="b"/>
              <a:pathLst>
                <a:path w="115" h="748" fill="none" extrusionOk="0">
                  <a:moveTo>
                    <a:pt x="4" y="747"/>
                  </a:moveTo>
                  <a:cubicBezTo>
                    <a:pt x="0" y="494"/>
                    <a:pt x="39" y="240"/>
                    <a:pt x="114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2"/>
            <p:cNvSpPr/>
            <p:nvPr/>
          </p:nvSpPr>
          <p:spPr>
            <a:xfrm>
              <a:off x="1659100" y="3337575"/>
              <a:ext cx="32175" cy="97725"/>
            </a:xfrm>
            <a:custGeom>
              <a:avLst/>
              <a:gdLst/>
              <a:ahLst/>
              <a:cxnLst/>
              <a:rect l="l" t="t" r="r" b="b"/>
              <a:pathLst>
                <a:path w="1287" h="3909" fill="none" extrusionOk="0">
                  <a:moveTo>
                    <a:pt x="1286" y="3909"/>
                  </a:moveTo>
                  <a:cubicBezTo>
                    <a:pt x="518" y="2751"/>
                    <a:pt x="68" y="13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2"/>
            <p:cNvSpPr/>
            <p:nvPr/>
          </p:nvSpPr>
          <p:spPr>
            <a:xfrm>
              <a:off x="1654450" y="3346150"/>
              <a:ext cx="7975" cy="18775"/>
            </a:xfrm>
            <a:custGeom>
              <a:avLst/>
              <a:gdLst/>
              <a:ahLst/>
              <a:cxnLst/>
              <a:rect l="l" t="t" r="r" b="b"/>
              <a:pathLst>
                <a:path w="319" h="751" fill="none" extrusionOk="0">
                  <a:moveTo>
                    <a:pt x="0" y="1"/>
                  </a:moveTo>
                  <a:cubicBezTo>
                    <a:pt x="75" y="261"/>
                    <a:pt x="183" y="515"/>
                    <a:pt x="318" y="7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2"/>
            <p:cNvSpPr/>
            <p:nvPr/>
          </p:nvSpPr>
          <p:spPr>
            <a:xfrm>
              <a:off x="1660875" y="3343125"/>
              <a:ext cx="4400" cy="12425"/>
            </a:xfrm>
            <a:custGeom>
              <a:avLst/>
              <a:gdLst/>
              <a:ahLst/>
              <a:cxnLst/>
              <a:rect l="l" t="t" r="r" b="b"/>
              <a:pathLst>
                <a:path w="176" h="497" fill="none" extrusionOk="0">
                  <a:moveTo>
                    <a:pt x="1" y="497"/>
                  </a:moveTo>
                  <a:cubicBezTo>
                    <a:pt x="40" y="325"/>
                    <a:pt x="97" y="157"/>
                    <a:pt x="176" y="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2"/>
            <p:cNvSpPr/>
            <p:nvPr/>
          </p:nvSpPr>
          <p:spPr>
            <a:xfrm>
              <a:off x="1655800" y="333400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5" y="1"/>
                  </a:moveTo>
                  <a:cubicBezTo>
                    <a:pt x="54" y="1"/>
                    <a:pt x="0" y="61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0" y="254"/>
                    <a:pt x="257" y="194"/>
                    <a:pt x="254" y="126"/>
                  </a:cubicBezTo>
                  <a:cubicBezTo>
                    <a:pt x="254" y="54"/>
                    <a:pt x="193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2"/>
            <p:cNvSpPr/>
            <p:nvPr/>
          </p:nvSpPr>
          <p:spPr>
            <a:xfrm>
              <a:off x="1659100" y="333452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4" y="1"/>
                    <a:pt x="7" y="9"/>
                    <a:pt x="4" y="30"/>
                  </a:cubicBezTo>
                  <a:cubicBezTo>
                    <a:pt x="0" y="62"/>
                    <a:pt x="22" y="98"/>
                    <a:pt x="47" y="119"/>
                  </a:cubicBezTo>
                  <a:cubicBezTo>
                    <a:pt x="53" y="123"/>
                    <a:pt x="63" y="126"/>
                    <a:pt x="70" y="126"/>
                  </a:cubicBezTo>
                  <a:cubicBezTo>
                    <a:pt x="75" y="126"/>
                    <a:pt x="80" y="125"/>
                    <a:pt x="82" y="123"/>
                  </a:cubicBezTo>
                  <a:cubicBezTo>
                    <a:pt x="86" y="119"/>
                    <a:pt x="86" y="115"/>
                    <a:pt x="86" y="112"/>
                  </a:cubicBezTo>
                  <a:cubicBezTo>
                    <a:pt x="93" y="87"/>
                    <a:pt x="82" y="58"/>
                    <a:pt x="68" y="37"/>
                  </a:cubicBezTo>
                  <a:cubicBezTo>
                    <a:pt x="57" y="20"/>
                    <a:pt x="38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2"/>
            <p:cNvSpPr/>
            <p:nvPr/>
          </p:nvSpPr>
          <p:spPr>
            <a:xfrm>
              <a:off x="1651050" y="3342850"/>
              <a:ext cx="6375" cy="6375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32" y="0"/>
                  </a:moveTo>
                  <a:cubicBezTo>
                    <a:pt x="130" y="0"/>
                    <a:pt x="128" y="0"/>
                    <a:pt x="126" y="0"/>
                  </a:cubicBezTo>
                  <a:cubicBezTo>
                    <a:pt x="54" y="0"/>
                    <a:pt x="1" y="61"/>
                    <a:pt x="1" y="129"/>
                  </a:cubicBezTo>
                  <a:cubicBezTo>
                    <a:pt x="1" y="200"/>
                    <a:pt x="61" y="254"/>
                    <a:pt x="129" y="254"/>
                  </a:cubicBezTo>
                  <a:cubicBezTo>
                    <a:pt x="201" y="250"/>
                    <a:pt x="254" y="193"/>
                    <a:pt x="254" y="125"/>
                  </a:cubicBezTo>
                  <a:cubicBezTo>
                    <a:pt x="251" y="56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2"/>
            <p:cNvSpPr/>
            <p:nvPr/>
          </p:nvSpPr>
          <p:spPr>
            <a:xfrm>
              <a:off x="1654350" y="334337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5" y="1"/>
                    <a:pt x="7" y="8"/>
                    <a:pt x="4" y="29"/>
                  </a:cubicBezTo>
                  <a:cubicBezTo>
                    <a:pt x="1" y="62"/>
                    <a:pt x="19" y="97"/>
                    <a:pt x="47" y="119"/>
                  </a:cubicBezTo>
                  <a:cubicBezTo>
                    <a:pt x="54" y="123"/>
                    <a:pt x="62" y="126"/>
                    <a:pt x="70" y="126"/>
                  </a:cubicBezTo>
                  <a:cubicBezTo>
                    <a:pt x="74" y="126"/>
                    <a:pt x="79" y="125"/>
                    <a:pt x="83" y="122"/>
                  </a:cubicBezTo>
                  <a:cubicBezTo>
                    <a:pt x="83" y="119"/>
                    <a:pt x="87" y="115"/>
                    <a:pt x="87" y="112"/>
                  </a:cubicBezTo>
                  <a:cubicBezTo>
                    <a:pt x="94" y="83"/>
                    <a:pt x="79" y="58"/>
                    <a:pt x="65" y="37"/>
                  </a:cubicBezTo>
                  <a:cubicBezTo>
                    <a:pt x="56" y="19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2"/>
            <p:cNvSpPr/>
            <p:nvPr/>
          </p:nvSpPr>
          <p:spPr>
            <a:xfrm>
              <a:off x="1660175" y="3341975"/>
              <a:ext cx="7250" cy="6350"/>
            </a:xfrm>
            <a:custGeom>
              <a:avLst/>
              <a:gdLst/>
              <a:ahLst/>
              <a:cxnLst/>
              <a:rect l="l" t="t" r="r" b="b"/>
              <a:pathLst>
                <a:path w="290" h="254" extrusionOk="0">
                  <a:moveTo>
                    <a:pt x="146" y="0"/>
                  </a:moveTo>
                  <a:cubicBezTo>
                    <a:pt x="102" y="0"/>
                    <a:pt x="60" y="22"/>
                    <a:pt x="36" y="60"/>
                  </a:cubicBezTo>
                  <a:cubicBezTo>
                    <a:pt x="0" y="121"/>
                    <a:pt x="18" y="200"/>
                    <a:pt x="79" y="235"/>
                  </a:cubicBezTo>
                  <a:cubicBezTo>
                    <a:pt x="100" y="248"/>
                    <a:pt x="123" y="254"/>
                    <a:pt x="145" y="254"/>
                  </a:cubicBezTo>
                  <a:cubicBezTo>
                    <a:pt x="189" y="254"/>
                    <a:pt x="230" y="232"/>
                    <a:pt x="254" y="193"/>
                  </a:cubicBezTo>
                  <a:cubicBezTo>
                    <a:pt x="289" y="132"/>
                    <a:pt x="268" y="53"/>
                    <a:pt x="211" y="18"/>
                  </a:cubicBezTo>
                  <a:cubicBezTo>
                    <a:pt x="191" y="6"/>
                    <a:pt x="168" y="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2"/>
            <p:cNvSpPr/>
            <p:nvPr/>
          </p:nvSpPr>
          <p:spPr>
            <a:xfrm>
              <a:off x="1664350" y="3343225"/>
              <a:ext cx="1900" cy="3400"/>
            </a:xfrm>
            <a:custGeom>
              <a:avLst/>
              <a:gdLst/>
              <a:ahLst/>
              <a:cxnLst/>
              <a:rect l="l" t="t" r="r" b="b"/>
              <a:pathLst>
                <a:path w="76" h="136" extrusionOk="0">
                  <a:moveTo>
                    <a:pt x="49" y="1"/>
                  </a:moveTo>
                  <a:cubicBezTo>
                    <a:pt x="43" y="1"/>
                    <a:pt x="35" y="6"/>
                    <a:pt x="26" y="18"/>
                  </a:cubicBezTo>
                  <a:cubicBezTo>
                    <a:pt x="5" y="43"/>
                    <a:pt x="1" y="82"/>
                    <a:pt x="15" y="114"/>
                  </a:cubicBezTo>
                  <a:cubicBezTo>
                    <a:pt x="18" y="124"/>
                    <a:pt x="27" y="136"/>
                    <a:pt x="39" y="136"/>
                  </a:cubicBezTo>
                  <a:cubicBezTo>
                    <a:pt x="41" y="136"/>
                    <a:pt x="42" y="136"/>
                    <a:pt x="44" y="135"/>
                  </a:cubicBezTo>
                  <a:cubicBezTo>
                    <a:pt x="47" y="135"/>
                    <a:pt x="51" y="132"/>
                    <a:pt x="55" y="128"/>
                  </a:cubicBezTo>
                  <a:cubicBezTo>
                    <a:pt x="72" y="110"/>
                    <a:pt x="76" y="82"/>
                    <a:pt x="76" y="53"/>
                  </a:cubicBezTo>
                  <a:cubicBezTo>
                    <a:pt x="76" y="33"/>
                    <a:pt x="67" y="1"/>
                    <a:pt x="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7" name="Google Shape;3057;p62"/>
          <p:cNvGrpSpPr/>
          <p:nvPr/>
        </p:nvGrpSpPr>
        <p:grpSpPr>
          <a:xfrm>
            <a:off x="938162" y="746880"/>
            <a:ext cx="3244210" cy="3015701"/>
            <a:chOff x="4572005" y="3030500"/>
            <a:chExt cx="1241945" cy="1154468"/>
          </a:xfrm>
        </p:grpSpPr>
        <p:sp>
          <p:nvSpPr>
            <p:cNvPr id="3058" name="Google Shape;3058;p62"/>
            <p:cNvSpPr/>
            <p:nvPr/>
          </p:nvSpPr>
          <p:spPr>
            <a:xfrm flipH="1">
              <a:off x="4572005" y="3030500"/>
              <a:ext cx="1241945" cy="1154468"/>
            </a:xfrm>
            <a:custGeom>
              <a:avLst/>
              <a:gdLst/>
              <a:ahLst/>
              <a:cxnLst/>
              <a:rect l="l" t="t" r="r" b="b"/>
              <a:pathLst>
                <a:path w="7171" h="6666" extrusionOk="0">
                  <a:moveTo>
                    <a:pt x="3582" y="0"/>
                  </a:moveTo>
                  <a:cubicBezTo>
                    <a:pt x="1977" y="0"/>
                    <a:pt x="564" y="1162"/>
                    <a:pt x="297" y="2799"/>
                  </a:cubicBezTo>
                  <a:cubicBezTo>
                    <a:pt x="1" y="4614"/>
                    <a:pt x="1237" y="6328"/>
                    <a:pt x="3052" y="6621"/>
                  </a:cubicBezTo>
                  <a:cubicBezTo>
                    <a:pt x="3234" y="6651"/>
                    <a:pt x="3415" y="6665"/>
                    <a:pt x="3593" y="6665"/>
                  </a:cubicBezTo>
                  <a:cubicBezTo>
                    <a:pt x="5198" y="6665"/>
                    <a:pt x="6611" y="5503"/>
                    <a:pt x="6878" y="3867"/>
                  </a:cubicBezTo>
                  <a:cubicBezTo>
                    <a:pt x="7171" y="2052"/>
                    <a:pt x="5938" y="337"/>
                    <a:pt x="4123" y="44"/>
                  </a:cubicBezTo>
                  <a:cubicBezTo>
                    <a:pt x="3942" y="15"/>
                    <a:pt x="3761" y="0"/>
                    <a:pt x="3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2"/>
            <p:cNvSpPr/>
            <p:nvPr/>
          </p:nvSpPr>
          <p:spPr>
            <a:xfrm flipH="1">
              <a:off x="4582397" y="3052149"/>
              <a:ext cx="1220297" cy="1111691"/>
            </a:xfrm>
            <a:custGeom>
              <a:avLst/>
              <a:gdLst/>
              <a:ahLst/>
              <a:cxnLst/>
              <a:rect l="l" t="t" r="r" b="b"/>
              <a:pathLst>
                <a:path w="7046" h="6419" extrusionOk="0">
                  <a:moveTo>
                    <a:pt x="3523" y="1"/>
                  </a:moveTo>
                  <a:cubicBezTo>
                    <a:pt x="2702" y="1"/>
                    <a:pt x="1881" y="314"/>
                    <a:pt x="1254" y="941"/>
                  </a:cubicBezTo>
                  <a:cubicBezTo>
                    <a:pt x="0" y="2195"/>
                    <a:pt x="0" y="4224"/>
                    <a:pt x="1254" y="5478"/>
                  </a:cubicBezTo>
                  <a:cubicBezTo>
                    <a:pt x="1881" y="6105"/>
                    <a:pt x="2702" y="6419"/>
                    <a:pt x="3523" y="6419"/>
                  </a:cubicBezTo>
                  <a:cubicBezTo>
                    <a:pt x="4343" y="6419"/>
                    <a:pt x="5164" y="6105"/>
                    <a:pt x="5791" y="5478"/>
                  </a:cubicBezTo>
                  <a:cubicBezTo>
                    <a:pt x="7045" y="4224"/>
                    <a:pt x="7045" y="2195"/>
                    <a:pt x="5791" y="941"/>
                  </a:cubicBezTo>
                  <a:cubicBezTo>
                    <a:pt x="5164" y="314"/>
                    <a:pt x="4343" y="1"/>
                    <a:pt x="3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2"/>
            <p:cNvSpPr/>
            <p:nvPr/>
          </p:nvSpPr>
          <p:spPr>
            <a:xfrm flipH="1">
              <a:off x="4686483" y="3101854"/>
              <a:ext cx="1011776" cy="1012281"/>
            </a:xfrm>
            <a:custGeom>
              <a:avLst/>
              <a:gdLst/>
              <a:ahLst/>
              <a:cxnLst/>
              <a:rect l="l" t="t" r="r" b="b"/>
              <a:pathLst>
                <a:path w="5842" h="5845" extrusionOk="0">
                  <a:moveTo>
                    <a:pt x="2920" y="0"/>
                  </a:moveTo>
                  <a:cubicBezTo>
                    <a:pt x="1308" y="0"/>
                    <a:pt x="1" y="1308"/>
                    <a:pt x="1" y="2923"/>
                  </a:cubicBezTo>
                  <a:cubicBezTo>
                    <a:pt x="1" y="4534"/>
                    <a:pt x="1308" y="5845"/>
                    <a:pt x="2920" y="5845"/>
                  </a:cubicBezTo>
                  <a:cubicBezTo>
                    <a:pt x="4534" y="5845"/>
                    <a:pt x="5842" y="4534"/>
                    <a:pt x="5842" y="2923"/>
                  </a:cubicBezTo>
                  <a:cubicBezTo>
                    <a:pt x="5842" y="1311"/>
                    <a:pt x="4534" y="0"/>
                    <a:pt x="2920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2"/>
            <p:cNvSpPr/>
            <p:nvPr/>
          </p:nvSpPr>
          <p:spPr>
            <a:xfrm flipH="1">
              <a:off x="4709344" y="3124715"/>
              <a:ext cx="966573" cy="966559"/>
            </a:xfrm>
            <a:custGeom>
              <a:avLst/>
              <a:gdLst/>
              <a:ahLst/>
              <a:cxnLst/>
              <a:rect l="l" t="t" r="r" b="b"/>
              <a:pathLst>
                <a:path w="5581" h="5581" extrusionOk="0">
                  <a:moveTo>
                    <a:pt x="2791" y="601"/>
                  </a:moveTo>
                  <a:cubicBezTo>
                    <a:pt x="4002" y="601"/>
                    <a:pt x="4981" y="1580"/>
                    <a:pt x="4981" y="2791"/>
                  </a:cubicBezTo>
                  <a:cubicBezTo>
                    <a:pt x="4981" y="4002"/>
                    <a:pt x="4002" y="4981"/>
                    <a:pt x="2791" y="4981"/>
                  </a:cubicBezTo>
                  <a:cubicBezTo>
                    <a:pt x="1579" y="4981"/>
                    <a:pt x="601" y="4002"/>
                    <a:pt x="601" y="2791"/>
                  </a:cubicBezTo>
                  <a:cubicBezTo>
                    <a:pt x="601" y="1580"/>
                    <a:pt x="1583" y="601"/>
                    <a:pt x="2791" y="601"/>
                  </a:cubicBezTo>
                  <a:close/>
                  <a:moveTo>
                    <a:pt x="2791" y="0"/>
                  </a:moveTo>
                  <a:cubicBezTo>
                    <a:pt x="1251" y="0"/>
                    <a:pt x="0" y="1251"/>
                    <a:pt x="0" y="2791"/>
                  </a:cubicBezTo>
                  <a:cubicBezTo>
                    <a:pt x="0" y="4330"/>
                    <a:pt x="1251" y="5581"/>
                    <a:pt x="2791" y="5581"/>
                  </a:cubicBezTo>
                  <a:cubicBezTo>
                    <a:pt x="4334" y="5581"/>
                    <a:pt x="5581" y="4330"/>
                    <a:pt x="5581" y="2791"/>
                  </a:cubicBezTo>
                  <a:cubicBezTo>
                    <a:pt x="5581" y="1251"/>
                    <a:pt x="4334" y="0"/>
                    <a:pt x="2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2"/>
            <p:cNvSpPr/>
            <p:nvPr/>
          </p:nvSpPr>
          <p:spPr>
            <a:xfrm flipH="1">
              <a:off x="4813257" y="3228629"/>
              <a:ext cx="758745" cy="758734"/>
            </a:xfrm>
            <a:custGeom>
              <a:avLst/>
              <a:gdLst/>
              <a:ahLst/>
              <a:cxnLst/>
              <a:rect l="l" t="t" r="r" b="b"/>
              <a:pathLst>
                <a:path w="4381" h="4381" extrusionOk="0">
                  <a:moveTo>
                    <a:pt x="2191" y="1"/>
                  </a:moveTo>
                  <a:cubicBezTo>
                    <a:pt x="983" y="1"/>
                    <a:pt x="1" y="980"/>
                    <a:pt x="1" y="2191"/>
                  </a:cubicBezTo>
                  <a:cubicBezTo>
                    <a:pt x="1" y="3402"/>
                    <a:pt x="983" y="4381"/>
                    <a:pt x="2191" y="4381"/>
                  </a:cubicBezTo>
                  <a:cubicBezTo>
                    <a:pt x="3402" y="4381"/>
                    <a:pt x="4381" y="3402"/>
                    <a:pt x="4381" y="2191"/>
                  </a:cubicBezTo>
                  <a:cubicBezTo>
                    <a:pt x="4381" y="980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2"/>
            <p:cNvSpPr/>
            <p:nvPr/>
          </p:nvSpPr>
          <p:spPr>
            <a:xfrm>
              <a:off x="4814130" y="3228034"/>
              <a:ext cx="758700" cy="758700"/>
            </a:xfrm>
            <a:prstGeom prst="pie">
              <a:avLst>
                <a:gd name="adj1" fmla="val 10717623"/>
                <a:gd name="adj2" fmla="val 1625164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2"/>
            <p:cNvSpPr/>
            <p:nvPr/>
          </p:nvSpPr>
          <p:spPr>
            <a:xfrm rot="63" flipH="1">
              <a:off x="4891081" y="3595445"/>
              <a:ext cx="291468" cy="39656"/>
            </a:xfrm>
            <a:custGeom>
              <a:avLst/>
              <a:gdLst/>
              <a:ahLst/>
              <a:cxnLst/>
              <a:rect l="l" t="t" r="r" b="b"/>
              <a:pathLst>
                <a:path w="2145" h="229" extrusionOk="0">
                  <a:moveTo>
                    <a:pt x="119" y="0"/>
                  </a:moveTo>
                  <a:lnTo>
                    <a:pt x="1" y="229"/>
                  </a:lnTo>
                  <a:lnTo>
                    <a:pt x="2145" y="9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2"/>
            <p:cNvSpPr/>
            <p:nvPr/>
          </p:nvSpPr>
          <p:spPr>
            <a:xfrm rot="7049431" flipH="1">
              <a:off x="5196645" y="3401539"/>
              <a:ext cx="303949" cy="220298"/>
            </a:xfrm>
            <a:custGeom>
              <a:avLst/>
              <a:gdLst/>
              <a:ahLst/>
              <a:cxnLst/>
              <a:rect l="l" t="t" r="r" b="b"/>
              <a:pathLst>
                <a:path w="1755" h="1272" extrusionOk="0">
                  <a:moveTo>
                    <a:pt x="1754" y="0"/>
                  </a:moveTo>
                  <a:lnTo>
                    <a:pt x="0" y="1018"/>
                  </a:lnTo>
                  <a:lnTo>
                    <a:pt x="25" y="1272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2"/>
            <p:cNvSpPr/>
            <p:nvPr/>
          </p:nvSpPr>
          <p:spPr>
            <a:xfrm flipH="1">
              <a:off x="5180763" y="3124715"/>
              <a:ext cx="26152" cy="66331"/>
            </a:xfrm>
            <a:custGeom>
              <a:avLst/>
              <a:gdLst/>
              <a:ahLst/>
              <a:cxnLst/>
              <a:rect l="l" t="t" r="r" b="b"/>
              <a:pathLst>
                <a:path w="151" h="383" extrusionOk="0">
                  <a:moveTo>
                    <a:pt x="75" y="0"/>
                  </a:moveTo>
                  <a:cubicBezTo>
                    <a:pt x="36" y="0"/>
                    <a:pt x="0" y="33"/>
                    <a:pt x="0" y="75"/>
                  </a:cubicBezTo>
                  <a:lnTo>
                    <a:pt x="0" y="308"/>
                  </a:lnTo>
                  <a:cubicBezTo>
                    <a:pt x="0" y="347"/>
                    <a:pt x="36" y="383"/>
                    <a:pt x="75" y="383"/>
                  </a:cubicBezTo>
                  <a:cubicBezTo>
                    <a:pt x="118" y="383"/>
                    <a:pt x="150" y="347"/>
                    <a:pt x="150" y="308"/>
                  </a:cubicBezTo>
                  <a:lnTo>
                    <a:pt x="150" y="75"/>
                  </a:lnTo>
                  <a:cubicBezTo>
                    <a:pt x="150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2"/>
            <p:cNvSpPr/>
            <p:nvPr/>
          </p:nvSpPr>
          <p:spPr>
            <a:xfrm flipH="1">
              <a:off x="5180763" y="4023743"/>
              <a:ext cx="26152" cy="66331"/>
            </a:xfrm>
            <a:custGeom>
              <a:avLst/>
              <a:gdLst/>
              <a:ahLst/>
              <a:cxnLst/>
              <a:rect l="l" t="t" r="r" b="b"/>
              <a:pathLst>
                <a:path w="151" h="383" extrusionOk="0">
                  <a:moveTo>
                    <a:pt x="75" y="0"/>
                  </a:moveTo>
                  <a:cubicBezTo>
                    <a:pt x="36" y="0"/>
                    <a:pt x="0" y="36"/>
                    <a:pt x="0" y="75"/>
                  </a:cubicBezTo>
                  <a:lnTo>
                    <a:pt x="0" y="308"/>
                  </a:lnTo>
                  <a:cubicBezTo>
                    <a:pt x="0" y="350"/>
                    <a:pt x="36" y="383"/>
                    <a:pt x="75" y="383"/>
                  </a:cubicBezTo>
                  <a:cubicBezTo>
                    <a:pt x="118" y="383"/>
                    <a:pt x="150" y="350"/>
                    <a:pt x="150" y="308"/>
                  </a:cubicBezTo>
                  <a:lnTo>
                    <a:pt x="150" y="75"/>
                  </a:lnTo>
                  <a:cubicBezTo>
                    <a:pt x="150" y="36"/>
                    <a:pt x="118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2"/>
            <p:cNvSpPr/>
            <p:nvPr/>
          </p:nvSpPr>
          <p:spPr>
            <a:xfrm flipH="1">
              <a:off x="4777920" y="3349342"/>
              <a:ext cx="63907" cy="47280"/>
            </a:xfrm>
            <a:custGeom>
              <a:avLst/>
              <a:gdLst/>
              <a:ahLst/>
              <a:cxnLst/>
              <a:rect l="l" t="t" r="r" b="b"/>
              <a:pathLst>
                <a:path w="369" h="273" extrusionOk="0">
                  <a:moveTo>
                    <a:pt x="283" y="0"/>
                  </a:moveTo>
                  <a:cubicBezTo>
                    <a:pt x="269" y="0"/>
                    <a:pt x="256" y="4"/>
                    <a:pt x="243" y="11"/>
                  </a:cubicBezTo>
                  <a:lnTo>
                    <a:pt x="47" y="132"/>
                  </a:lnTo>
                  <a:cubicBezTo>
                    <a:pt x="11" y="154"/>
                    <a:pt x="0" y="200"/>
                    <a:pt x="22" y="236"/>
                  </a:cubicBezTo>
                  <a:cubicBezTo>
                    <a:pt x="36" y="259"/>
                    <a:pt x="60" y="272"/>
                    <a:pt x="86" y="272"/>
                  </a:cubicBezTo>
                  <a:cubicBezTo>
                    <a:pt x="99" y="272"/>
                    <a:pt x="113" y="269"/>
                    <a:pt x="125" y="261"/>
                  </a:cubicBezTo>
                  <a:lnTo>
                    <a:pt x="322" y="140"/>
                  </a:lnTo>
                  <a:cubicBezTo>
                    <a:pt x="357" y="118"/>
                    <a:pt x="368" y="72"/>
                    <a:pt x="347" y="36"/>
                  </a:cubicBezTo>
                  <a:cubicBezTo>
                    <a:pt x="333" y="13"/>
                    <a:pt x="308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2"/>
            <p:cNvSpPr/>
            <p:nvPr/>
          </p:nvSpPr>
          <p:spPr>
            <a:xfrm flipH="1">
              <a:off x="5545158" y="3818167"/>
              <a:ext cx="63907" cy="47453"/>
            </a:xfrm>
            <a:custGeom>
              <a:avLst/>
              <a:gdLst/>
              <a:ahLst/>
              <a:cxnLst/>
              <a:rect l="l" t="t" r="r" b="b"/>
              <a:pathLst>
                <a:path w="369" h="274" extrusionOk="0">
                  <a:moveTo>
                    <a:pt x="283" y="1"/>
                  </a:moveTo>
                  <a:cubicBezTo>
                    <a:pt x="269" y="1"/>
                    <a:pt x="256" y="5"/>
                    <a:pt x="243" y="12"/>
                  </a:cubicBezTo>
                  <a:lnTo>
                    <a:pt x="47" y="133"/>
                  </a:lnTo>
                  <a:cubicBezTo>
                    <a:pt x="11" y="155"/>
                    <a:pt x="0" y="201"/>
                    <a:pt x="22" y="237"/>
                  </a:cubicBezTo>
                  <a:cubicBezTo>
                    <a:pt x="36" y="260"/>
                    <a:pt x="60" y="273"/>
                    <a:pt x="86" y="273"/>
                  </a:cubicBezTo>
                  <a:cubicBezTo>
                    <a:pt x="99" y="273"/>
                    <a:pt x="113" y="269"/>
                    <a:pt x="125" y="262"/>
                  </a:cubicBezTo>
                  <a:lnTo>
                    <a:pt x="322" y="141"/>
                  </a:lnTo>
                  <a:cubicBezTo>
                    <a:pt x="358" y="119"/>
                    <a:pt x="368" y="73"/>
                    <a:pt x="347" y="37"/>
                  </a:cubicBezTo>
                  <a:cubicBezTo>
                    <a:pt x="333" y="14"/>
                    <a:pt x="308" y="1"/>
                    <a:pt x="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2"/>
            <p:cNvSpPr/>
            <p:nvPr/>
          </p:nvSpPr>
          <p:spPr>
            <a:xfrm flipH="1">
              <a:off x="4948167" y="3185332"/>
              <a:ext cx="49706" cy="61135"/>
            </a:xfrm>
            <a:custGeom>
              <a:avLst/>
              <a:gdLst/>
              <a:ahLst/>
              <a:cxnLst/>
              <a:rect l="l" t="t" r="r" b="b"/>
              <a:pathLst>
                <a:path w="287" h="353" extrusionOk="0">
                  <a:moveTo>
                    <a:pt x="200" y="0"/>
                  </a:moveTo>
                  <a:cubicBezTo>
                    <a:pt x="174" y="0"/>
                    <a:pt x="151" y="14"/>
                    <a:pt x="137" y="40"/>
                  </a:cubicBezTo>
                  <a:lnTo>
                    <a:pt x="22" y="240"/>
                  </a:lnTo>
                  <a:cubicBezTo>
                    <a:pt x="1" y="276"/>
                    <a:pt x="15" y="322"/>
                    <a:pt x="51" y="344"/>
                  </a:cubicBezTo>
                  <a:cubicBezTo>
                    <a:pt x="62" y="349"/>
                    <a:pt x="75" y="352"/>
                    <a:pt x="87" y="352"/>
                  </a:cubicBezTo>
                  <a:cubicBezTo>
                    <a:pt x="114" y="352"/>
                    <a:pt x="140" y="339"/>
                    <a:pt x="155" y="315"/>
                  </a:cubicBezTo>
                  <a:lnTo>
                    <a:pt x="269" y="111"/>
                  </a:lnTo>
                  <a:cubicBezTo>
                    <a:pt x="287" y="76"/>
                    <a:pt x="276" y="29"/>
                    <a:pt x="240" y="11"/>
                  </a:cubicBezTo>
                  <a:cubicBezTo>
                    <a:pt x="227" y="4"/>
                    <a:pt x="213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2"/>
            <p:cNvSpPr/>
            <p:nvPr/>
          </p:nvSpPr>
          <p:spPr>
            <a:xfrm flipH="1">
              <a:off x="5389979" y="3968496"/>
              <a:ext cx="49532" cy="61135"/>
            </a:xfrm>
            <a:custGeom>
              <a:avLst/>
              <a:gdLst/>
              <a:ahLst/>
              <a:cxnLst/>
              <a:rect l="l" t="t" r="r" b="b"/>
              <a:pathLst>
                <a:path w="286" h="353" extrusionOk="0">
                  <a:moveTo>
                    <a:pt x="203" y="0"/>
                  </a:moveTo>
                  <a:cubicBezTo>
                    <a:pt x="177" y="0"/>
                    <a:pt x="151" y="13"/>
                    <a:pt x="136" y="37"/>
                  </a:cubicBezTo>
                  <a:lnTo>
                    <a:pt x="22" y="241"/>
                  </a:lnTo>
                  <a:cubicBezTo>
                    <a:pt x="0" y="276"/>
                    <a:pt x="14" y="323"/>
                    <a:pt x="50" y="344"/>
                  </a:cubicBezTo>
                  <a:cubicBezTo>
                    <a:pt x="62" y="350"/>
                    <a:pt x="74" y="353"/>
                    <a:pt x="86" y="353"/>
                  </a:cubicBezTo>
                  <a:cubicBezTo>
                    <a:pt x="113" y="353"/>
                    <a:pt x="139" y="340"/>
                    <a:pt x="154" y="316"/>
                  </a:cubicBezTo>
                  <a:lnTo>
                    <a:pt x="268" y="112"/>
                  </a:lnTo>
                  <a:cubicBezTo>
                    <a:pt x="286" y="76"/>
                    <a:pt x="275" y="30"/>
                    <a:pt x="240" y="9"/>
                  </a:cubicBezTo>
                  <a:cubicBezTo>
                    <a:pt x="228" y="3"/>
                    <a:pt x="216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2"/>
            <p:cNvSpPr/>
            <p:nvPr/>
          </p:nvSpPr>
          <p:spPr>
            <a:xfrm flipH="1">
              <a:off x="4710549" y="3594406"/>
              <a:ext cx="66332" cy="26151"/>
            </a:xfrm>
            <a:custGeom>
              <a:avLst/>
              <a:gdLst/>
              <a:ahLst/>
              <a:cxnLst/>
              <a:rect l="l" t="t" r="r" b="b"/>
              <a:pathLst>
                <a:path w="383" h="151" extrusionOk="0">
                  <a:moveTo>
                    <a:pt x="75" y="0"/>
                  </a:moveTo>
                  <a:cubicBezTo>
                    <a:pt x="32" y="0"/>
                    <a:pt x="0" y="32"/>
                    <a:pt x="0" y="75"/>
                  </a:cubicBezTo>
                  <a:cubicBezTo>
                    <a:pt x="0" y="118"/>
                    <a:pt x="32" y="150"/>
                    <a:pt x="75" y="150"/>
                  </a:cubicBezTo>
                  <a:lnTo>
                    <a:pt x="304" y="150"/>
                  </a:lnTo>
                  <a:cubicBezTo>
                    <a:pt x="347" y="150"/>
                    <a:pt x="383" y="118"/>
                    <a:pt x="383" y="75"/>
                  </a:cubicBezTo>
                  <a:cubicBezTo>
                    <a:pt x="383" y="32"/>
                    <a:pt x="347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2"/>
            <p:cNvSpPr/>
            <p:nvPr/>
          </p:nvSpPr>
          <p:spPr>
            <a:xfrm flipH="1">
              <a:off x="5610105" y="3594406"/>
              <a:ext cx="66505" cy="26151"/>
            </a:xfrm>
            <a:custGeom>
              <a:avLst/>
              <a:gdLst/>
              <a:ahLst/>
              <a:cxnLst/>
              <a:rect l="l" t="t" r="r" b="b"/>
              <a:pathLst>
                <a:path w="384" h="151" extrusionOk="0">
                  <a:moveTo>
                    <a:pt x="76" y="0"/>
                  </a:moveTo>
                  <a:cubicBezTo>
                    <a:pt x="37" y="0"/>
                    <a:pt x="1" y="32"/>
                    <a:pt x="1" y="75"/>
                  </a:cubicBezTo>
                  <a:cubicBezTo>
                    <a:pt x="1" y="118"/>
                    <a:pt x="37" y="150"/>
                    <a:pt x="76" y="150"/>
                  </a:cubicBezTo>
                  <a:lnTo>
                    <a:pt x="308" y="150"/>
                  </a:lnTo>
                  <a:cubicBezTo>
                    <a:pt x="351" y="150"/>
                    <a:pt x="383" y="118"/>
                    <a:pt x="383" y="75"/>
                  </a:cubicBezTo>
                  <a:cubicBezTo>
                    <a:pt x="383" y="32"/>
                    <a:pt x="351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2"/>
            <p:cNvSpPr/>
            <p:nvPr/>
          </p:nvSpPr>
          <p:spPr>
            <a:xfrm flipH="1">
              <a:off x="4922708" y="3954294"/>
              <a:ext cx="51611" cy="60269"/>
            </a:xfrm>
            <a:custGeom>
              <a:avLst/>
              <a:gdLst/>
              <a:ahLst/>
              <a:cxnLst/>
              <a:rect l="l" t="t" r="r" b="b"/>
              <a:pathLst>
                <a:path w="298" h="348" extrusionOk="0">
                  <a:moveTo>
                    <a:pt x="83" y="1"/>
                  </a:moveTo>
                  <a:cubicBezTo>
                    <a:pt x="70" y="1"/>
                    <a:pt x="56" y="5"/>
                    <a:pt x="44" y="12"/>
                  </a:cubicBezTo>
                  <a:cubicBezTo>
                    <a:pt x="8" y="37"/>
                    <a:pt x="1" y="83"/>
                    <a:pt x="22" y="119"/>
                  </a:cubicBezTo>
                  <a:lnTo>
                    <a:pt x="147" y="312"/>
                  </a:lnTo>
                  <a:cubicBezTo>
                    <a:pt x="163" y="335"/>
                    <a:pt x="187" y="347"/>
                    <a:pt x="211" y="347"/>
                  </a:cubicBezTo>
                  <a:cubicBezTo>
                    <a:pt x="225" y="347"/>
                    <a:pt x="239" y="343"/>
                    <a:pt x="251" y="333"/>
                  </a:cubicBezTo>
                  <a:cubicBezTo>
                    <a:pt x="287" y="312"/>
                    <a:pt x="297" y="266"/>
                    <a:pt x="276" y="230"/>
                  </a:cubicBezTo>
                  <a:lnTo>
                    <a:pt x="147" y="37"/>
                  </a:lnTo>
                  <a:cubicBezTo>
                    <a:pt x="133" y="14"/>
                    <a:pt x="108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2"/>
            <p:cNvSpPr/>
            <p:nvPr/>
          </p:nvSpPr>
          <p:spPr>
            <a:xfrm flipH="1">
              <a:off x="5412840" y="3200572"/>
              <a:ext cx="52130" cy="59750"/>
            </a:xfrm>
            <a:custGeom>
              <a:avLst/>
              <a:gdLst/>
              <a:ahLst/>
              <a:cxnLst/>
              <a:rect l="l" t="t" r="r" b="b"/>
              <a:pathLst>
                <a:path w="301" h="345" extrusionOk="0">
                  <a:moveTo>
                    <a:pt x="90" y="1"/>
                  </a:moveTo>
                  <a:cubicBezTo>
                    <a:pt x="75" y="1"/>
                    <a:pt x="61" y="5"/>
                    <a:pt x="47" y="13"/>
                  </a:cubicBezTo>
                  <a:cubicBezTo>
                    <a:pt x="11" y="34"/>
                    <a:pt x="1" y="80"/>
                    <a:pt x="26" y="116"/>
                  </a:cubicBezTo>
                  <a:lnTo>
                    <a:pt x="151" y="309"/>
                  </a:lnTo>
                  <a:cubicBezTo>
                    <a:pt x="164" y="332"/>
                    <a:pt x="188" y="344"/>
                    <a:pt x="212" y="344"/>
                  </a:cubicBezTo>
                  <a:cubicBezTo>
                    <a:pt x="226" y="344"/>
                    <a:pt x="241" y="340"/>
                    <a:pt x="254" y="331"/>
                  </a:cubicBezTo>
                  <a:cubicBezTo>
                    <a:pt x="290" y="309"/>
                    <a:pt x="301" y="263"/>
                    <a:pt x="276" y="227"/>
                  </a:cubicBezTo>
                  <a:lnTo>
                    <a:pt x="151" y="34"/>
                  </a:lnTo>
                  <a:cubicBezTo>
                    <a:pt x="137" y="12"/>
                    <a:pt x="114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2"/>
            <p:cNvSpPr/>
            <p:nvPr/>
          </p:nvSpPr>
          <p:spPr>
            <a:xfrm flipH="1">
              <a:off x="4756271" y="3782317"/>
              <a:ext cx="66505" cy="43643"/>
            </a:xfrm>
            <a:custGeom>
              <a:avLst/>
              <a:gdLst/>
              <a:ahLst/>
              <a:cxnLst/>
              <a:rect l="l" t="t" r="r" b="b"/>
              <a:pathLst>
                <a:path w="384" h="252" extrusionOk="0">
                  <a:moveTo>
                    <a:pt x="88" y="1"/>
                  </a:moveTo>
                  <a:cubicBezTo>
                    <a:pt x="61" y="1"/>
                    <a:pt x="35" y="16"/>
                    <a:pt x="22" y="44"/>
                  </a:cubicBezTo>
                  <a:cubicBezTo>
                    <a:pt x="1" y="80"/>
                    <a:pt x="19" y="126"/>
                    <a:pt x="55" y="144"/>
                  </a:cubicBezTo>
                  <a:lnTo>
                    <a:pt x="265" y="244"/>
                  </a:lnTo>
                  <a:cubicBezTo>
                    <a:pt x="276" y="249"/>
                    <a:pt x="287" y="252"/>
                    <a:pt x="298" y="252"/>
                  </a:cubicBezTo>
                  <a:cubicBezTo>
                    <a:pt x="326" y="252"/>
                    <a:pt x="353" y="237"/>
                    <a:pt x="365" y="212"/>
                  </a:cubicBezTo>
                  <a:cubicBezTo>
                    <a:pt x="383" y="173"/>
                    <a:pt x="369" y="126"/>
                    <a:pt x="330" y="108"/>
                  </a:cubicBezTo>
                  <a:lnTo>
                    <a:pt x="122" y="8"/>
                  </a:lnTo>
                  <a:cubicBezTo>
                    <a:pt x="111" y="3"/>
                    <a:pt x="100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2"/>
            <p:cNvSpPr/>
            <p:nvPr/>
          </p:nvSpPr>
          <p:spPr>
            <a:xfrm flipH="1">
              <a:off x="5565075" y="3388830"/>
              <a:ext cx="65639" cy="43643"/>
            </a:xfrm>
            <a:custGeom>
              <a:avLst/>
              <a:gdLst/>
              <a:ahLst/>
              <a:cxnLst/>
              <a:rect l="l" t="t" r="r" b="b"/>
              <a:pathLst>
                <a:path w="379" h="252" extrusionOk="0">
                  <a:moveTo>
                    <a:pt x="86" y="0"/>
                  </a:moveTo>
                  <a:cubicBezTo>
                    <a:pt x="58" y="0"/>
                    <a:pt x="31" y="16"/>
                    <a:pt x="18" y="44"/>
                  </a:cubicBezTo>
                  <a:cubicBezTo>
                    <a:pt x="0" y="80"/>
                    <a:pt x="15" y="126"/>
                    <a:pt x="54" y="144"/>
                  </a:cubicBezTo>
                  <a:lnTo>
                    <a:pt x="261" y="244"/>
                  </a:lnTo>
                  <a:cubicBezTo>
                    <a:pt x="271" y="249"/>
                    <a:pt x="283" y="252"/>
                    <a:pt x="294" y="252"/>
                  </a:cubicBezTo>
                  <a:cubicBezTo>
                    <a:pt x="321" y="252"/>
                    <a:pt x="348" y="237"/>
                    <a:pt x="361" y="212"/>
                  </a:cubicBezTo>
                  <a:cubicBezTo>
                    <a:pt x="379" y="172"/>
                    <a:pt x="365" y="126"/>
                    <a:pt x="325" y="108"/>
                  </a:cubicBezTo>
                  <a:lnTo>
                    <a:pt x="118" y="8"/>
                  </a:lnTo>
                  <a:cubicBezTo>
                    <a:pt x="108" y="3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2"/>
            <p:cNvSpPr/>
            <p:nvPr/>
          </p:nvSpPr>
          <p:spPr>
            <a:xfrm flipH="1">
              <a:off x="5167775" y="3228633"/>
              <a:ext cx="49707" cy="383267"/>
            </a:xfrm>
            <a:custGeom>
              <a:avLst/>
              <a:gdLst/>
              <a:ahLst/>
              <a:cxnLst/>
              <a:rect l="l" t="t" r="r" b="b"/>
              <a:pathLst>
                <a:path w="287" h="2163" extrusionOk="0">
                  <a:moveTo>
                    <a:pt x="111" y="1"/>
                  </a:moveTo>
                  <a:lnTo>
                    <a:pt x="1" y="2162"/>
                  </a:lnTo>
                  <a:lnTo>
                    <a:pt x="286" y="210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2"/>
            <p:cNvSpPr/>
            <p:nvPr/>
          </p:nvSpPr>
          <p:spPr>
            <a:xfrm flipH="1">
              <a:off x="5138159" y="3553533"/>
              <a:ext cx="108937" cy="10893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5" y="0"/>
                  </a:moveTo>
                  <a:cubicBezTo>
                    <a:pt x="143" y="0"/>
                    <a:pt x="0" y="140"/>
                    <a:pt x="0" y="315"/>
                  </a:cubicBezTo>
                  <a:cubicBezTo>
                    <a:pt x="0" y="490"/>
                    <a:pt x="143" y="629"/>
                    <a:pt x="315" y="629"/>
                  </a:cubicBezTo>
                  <a:cubicBezTo>
                    <a:pt x="490" y="629"/>
                    <a:pt x="629" y="490"/>
                    <a:pt x="629" y="315"/>
                  </a:cubicBezTo>
                  <a:cubicBezTo>
                    <a:pt x="629" y="140"/>
                    <a:pt x="490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2"/>
            <p:cNvSpPr/>
            <p:nvPr/>
          </p:nvSpPr>
          <p:spPr>
            <a:xfrm flipH="1">
              <a:off x="5162232" y="3577607"/>
              <a:ext cx="60790" cy="60789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76" y="1"/>
                  </a:moveTo>
                  <a:cubicBezTo>
                    <a:pt x="79" y="1"/>
                    <a:pt x="1" y="79"/>
                    <a:pt x="1" y="176"/>
                  </a:cubicBezTo>
                  <a:cubicBezTo>
                    <a:pt x="1" y="272"/>
                    <a:pt x="79" y="351"/>
                    <a:pt x="176" y="351"/>
                  </a:cubicBezTo>
                  <a:cubicBezTo>
                    <a:pt x="272" y="351"/>
                    <a:pt x="351" y="272"/>
                    <a:pt x="351" y="176"/>
                  </a:cubicBezTo>
                  <a:cubicBezTo>
                    <a:pt x="351" y="79"/>
                    <a:pt x="272" y="1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2" name="Google Shape;3082;p62"/>
          <p:cNvSpPr txBox="1">
            <a:spLocks noGrp="1"/>
          </p:cNvSpPr>
          <p:nvPr>
            <p:ph type="title" idx="2"/>
          </p:nvPr>
        </p:nvSpPr>
        <p:spPr>
          <a:xfrm>
            <a:off x="4584474" y="1129061"/>
            <a:ext cx="4272773" cy="910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ID" sz="2800" b="0" i="0" u="none" strike="noStrike" kern="0" cap="none" spc="0" normalizeH="0" baseline="0" noProof="0" dirty="0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Jam, </a:t>
            </a:r>
            <a:r>
              <a:rPr kumimoji="0" lang="en-ID" sz="2800" b="0" i="0" u="none" strike="noStrike" kern="0" cap="none" spc="0" normalizeH="0" baseline="0" noProof="0" dirty="0" err="1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Menit</a:t>
            </a:r>
            <a:r>
              <a:rPr kumimoji="0" lang="en-ID" sz="2800" b="0" i="0" u="none" strike="noStrike" kern="0" cap="none" spc="0" normalizeH="0" baseline="0" noProof="0" dirty="0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 dan </a:t>
            </a:r>
            <a:r>
              <a:rPr kumimoji="0" lang="en-ID" sz="2800" b="0" i="0" u="none" strike="noStrike" kern="0" cap="none" spc="0" normalizeH="0" baseline="0" noProof="0" dirty="0" err="1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Detik</a:t>
            </a:r>
            <a:r>
              <a:rPr kumimoji="0" lang="en-ID" sz="2800" b="0" i="0" u="none" strike="noStrike" kern="0" cap="none" spc="0" normalizeH="0" baseline="0" noProof="0" dirty="0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 </a:t>
            </a:r>
            <a:r>
              <a:rPr kumimoji="0" lang="en-ID" sz="2800" b="0" i="0" u="none" strike="noStrike" kern="0" cap="none" spc="0" normalizeH="0" baseline="0" noProof="0" dirty="0" err="1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dalam</a:t>
            </a:r>
            <a:r>
              <a:rPr kumimoji="0" lang="en-ID" sz="2800" b="0" i="0" u="none" strike="noStrike" kern="0" cap="none" spc="0" normalizeH="0" baseline="0" noProof="0" dirty="0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 </a:t>
            </a:r>
            <a:r>
              <a:rPr kumimoji="0" lang="en-ID" sz="2800" b="0" i="0" u="none" strike="noStrike" kern="0" cap="none" spc="0" normalizeH="0" baseline="0" noProof="0" dirty="0" err="1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bahasa</a:t>
            </a:r>
            <a:r>
              <a:rPr kumimoji="0" lang="en-ID" sz="2800" b="0" i="0" u="none" strike="noStrike" kern="0" cap="none" spc="0" normalizeH="0" baseline="0" noProof="0" dirty="0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 </a:t>
            </a:r>
            <a:r>
              <a:rPr kumimoji="0" lang="en-ID" sz="2800" b="0" i="0" u="none" strike="noStrike" kern="0" cap="none" spc="0" normalizeH="0" baseline="0" noProof="0" dirty="0" err="1">
                <a:ln>
                  <a:noFill/>
                </a:ln>
                <a:solidFill>
                  <a:srgbClr val="4F1F37"/>
                </a:solidFill>
                <a:effectLst/>
                <a:uLnTx/>
                <a:uFillTx/>
                <a:latin typeface="News706 BT" panose="02040804060705020204" pitchFamily="18" charset="0"/>
                <a:sym typeface="Nunito ExtraBold"/>
              </a:rPr>
              <a:t>Jepang</a:t>
            </a:r>
            <a:endParaRPr sz="2000" dirty="0">
              <a:latin typeface="News706 BT" panose="02040804060705020204" pitchFamily="18" charset="0"/>
            </a:endParaRPr>
          </a:p>
        </p:txBody>
      </p:sp>
      <p:sp>
        <p:nvSpPr>
          <p:cNvPr id="3083" name="Google Shape;3083;p62"/>
          <p:cNvSpPr txBox="1">
            <a:spLocks noGrp="1"/>
          </p:cNvSpPr>
          <p:nvPr>
            <p:ph type="subTitle" idx="1"/>
          </p:nvPr>
        </p:nvSpPr>
        <p:spPr>
          <a:xfrm>
            <a:off x="4560740" y="2389657"/>
            <a:ext cx="4416387" cy="2163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sto MT" panose="02040603050505030304" pitchFamily="18" charset="0"/>
              </a:rPr>
              <a:t>NAMA ANGGOTA KELOMPOK 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b="1" dirty="0">
                <a:latin typeface="Calisto MT" panose="02040603050505030304" pitchFamily="18" charset="0"/>
              </a:rPr>
              <a:t>ANFAL RAHMAD A	( 5220311002 )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b="1" dirty="0">
                <a:latin typeface="Calisto MT" panose="02040603050505030304" pitchFamily="18" charset="0"/>
              </a:rPr>
              <a:t>PARIS SAPUTRA 	( 5220311008 )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b="1" dirty="0">
                <a:latin typeface="Calisto MT" panose="02040603050505030304" pitchFamily="18" charset="0"/>
              </a:rPr>
              <a:t>ATHO’ILLAH P 	( 5220311023 )</a:t>
            </a:r>
            <a:endParaRPr sz="1800" b="1" dirty="0">
              <a:latin typeface="Calisto MT" panose="02040603050505030304" pitchFamily="18" charset="0"/>
            </a:endParaRPr>
          </a:p>
        </p:txBody>
      </p:sp>
      <p:sp>
        <p:nvSpPr>
          <p:cNvPr id="3084" name="Google Shape;3084;p62"/>
          <p:cNvSpPr/>
          <p:nvPr/>
        </p:nvSpPr>
        <p:spPr>
          <a:xfrm rot="152886" flipH="1">
            <a:off x="-595904" y="4165149"/>
            <a:ext cx="6312316" cy="1193227"/>
          </a:xfrm>
          <a:custGeom>
            <a:avLst/>
            <a:gdLst/>
            <a:ahLst/>
            <a:cxnLst/>
            <a:rect l="l" t="t" r="r" b="b"/>
            <a:pathLst>
              <a:path w="13922" h="2823" extrusionOk="0">
                <a:moveTo>
                  <a:pt x="11318" y="1"/>
                </a:moveTo>
                <a:cubicBezTo>
                  <a:pt x="11270" y="1"/>
                  <a:pt x="11222" y="2"/>
                  <a:pt x="11172" y="4"/>
                </a:cubicBezTo>
                <a:cubicBezTo>
                  <a:pt x="8953" y="90"/>
                  <a:pt x="7431" y="1537"/>
                  <a:pt x="5719" y="1537"/>
                </a:cubicBezTo>
                <a:cubicBezTo>
                  <a:pt x="5300" y="1537"/>
                  <a:pt x="4871" y="1450"/>
                  <a:pt x="4416" y="1236"/>
                </a:cubicBezTo>
                <a:cubicBezTo>
                  <a:pt x="3993" y="1038"/>
                  <a:pt x="3572" y="958"/>
                  <a:pt x="3168" y="958"/>
                </a:cubicBezTo>
                <a:cubicBezTo>
                  <a:pt x="1435" y="958"/>
                  <a:pt x="1" y="2429"/>
                  <a:pt x="1" y="2429"/>
                </a:cubicBezTo>
                <a:lnTo>
                  <a:pt x="13594" y="2822"/>
                </a:lnTo>
                <a:cubicBezTo>
                  <a:pt x="13594" y="2822"/>
                  <a:pt x="13922" y="1"/>
                  <a:pt x="11318" y="1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5" name="Google Shape;3085;p62"/>
          <p:cNvGrpSpPr/>
          <p:nvPr/>
        </p:nvGrpSpPr>
        <p:grpSpPr>
          <a:xfrm>
            <a:off x="398428" y="2093041"/>
            <a:ext cx="1888681" cy="3156945"/>
            <a:chOff x="398428" y="2093041"/>
            <a:chExt cx="1888681" cy="3156945"/>
          </a:xfrm>
        </p:grpSpPr>
        <p:sp>
          <p:nvSpPr>
            <p:cNvPr id="3086" name="Google Shape;3086;p62"/>
            <p:cNvSpPr/>
            <p:nvPr/>
          </p:nvSpPr>
          <p:spPr>
            <a:xfrm flipH="1">
              <a:off x="1517410" y="4867848"/>
              <a:ext cx="613080" cy="251037"/>
            </a:xfrm>
            <a:custGeom>
              <a:avLst/>
              <a:gdLst/>
              <a:ahLst/>
              <a:cxnLst/>
              <a:rect l="l" t="t" r="r" b="b"/>
              <a:pathLst>
                <a:path w="1922" h="787" extrusionOk="0">
                  <a:moveTo>
                    <a:pt x="1570" y="0"/>
                  </a:moveTo>
                  <a:cubicBezTo>
                    <a:pt x="1367" y="0"/>
                    <a:pt x="1132" y="72"/>
                    <a:pt x="1132" y="72"/>
                  </a:cubicBezTo>
                  <a:lnTo>
                    <a:pt x="1128" y="72"/>
                  </a:lnTo>
                  <a:cubicBezTo>
                    <a:pt x="1092" y="79"/>
                    <a:pt x="292" y="550"/>
                    <a:pt x="110" y="600"/>
                  </a:cubicBezTo>
                  <a:cubicBezTo>
                    <a:pt x="106" y="600"/>
                    <a:pt x="106" y="600"/>
                    <a:pt x="103" y="604"/>
                  </a:cubicBezTo>
                  <a:cubicBezTo>
                    <a:pt x="0" y="632"/>
                    <a:pt x="27" y="786"/>
                    <a:pt x="131" y="786"/>
                  </a:cubicBezTo>
                  <a:cubicBezTo>
                    <a:pt x="133" y="786"/>
                    <a:pt x="134" y="786"/>
                    <a:pt x="135" y="786"/>
                  </a:cubicBezTo>
                  <a:lnTo>
                    <a:pt x="1825" y="729"/>
                  </a:lnTo>
                  <a:cubicBezTo>
                    <a:pt x="1878" y="729"/>
                    <a:pt x="1921" y="683"/>
                    <a:pt x="1914" y="629"/>
                  </a:cubicBezTo>
                  <a:cubicBezTo>
                    <a:pt x="1900" y="440"/>
                    <a:pt x="1853" y="43"/>
                    <a:pt x="1689" y="11"/>
                  </a:cubicBezTo>
                  <a:cubicBezTo>
                    <a:pt x="1652" y="4"/>
                    <a:pt x="1612" y="0"/>
                    <a:pt x="1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2"/>
            <p:cNvSpPr/>
            <p:nvPr/>
          </p:nvSpPr>
          <p:spPr>
            <a:xfrm flipH="1">
              <a:off x="1518686" y="4946317"/>
              <a:ext cx="602872" cy="172568"/>
            </a:xfrm>
            <a:custGeom>
              <a:avLst/>
              <a:gdLst/>
              <a:ahLst/>
              <a:cxnLst/>
              <a:rect l="l" t="t" r="r" b="b"/>
              <a:pathLst>
                <a:path w="1890" h="541" extrusionOk="0">
                  <a:moveTo>
                    <a:pt x="1825" y="1"/>
                  </a:moveTo>
                  <a:cubicBezTo>
                    <a:pt x="1822" y="1"/>
                    <a:pt x="1818" y="4"/>
                    <a:pt x="1815" y="4"/>
                  </a:cubicBezTo>
                  <a:cubicBezTo>
                    <a:pt x="1761" y="11"/>
                    <a:pt x="1707" y="11"/>
                    <a:pt x="1654" y="26"/>
                  </a:cubicBezTo>
                  <a:cubicBezTo>
                    <a:pt x="1607" y="36"/>
                    <a:pt x="1561" y="54"/>
                    <a:pt x="1515" y="69"/>
                  </a:cubicBezTo>
                  <a:cubicBezTo>
                    <a:pt x="1415" y="101"/>
                    <a:pt x="1315" y="144"/>
                    <a:pt x="1214" y="186"/>
                  </a:cubicBezTo>
                  <a:cubicBezTo>
                    <a:pt x="1007" y="272"/>
                    <a:pt x="796" y="326"/>
                    <a:pt x="575" y="358"/>
                  </a:cubicBezTo>
                  <a:cubicBezTo>
                    <a:pt x="386" y="387"/>
                    <a:pt x="200" y="404"/>
                    <a:pt x="11" y="422"/>
                  </a:cubicBezTo>
                  <a:cubicBezTo>
                    <a:pt x="0" y="478"/>
                    <a:pt x="37" y="540"/>
                    <a:pt x="102" y="540"/>
                  </a:cubicBezTo>
                  <a:cubicBezTo>
                    <a:pt x="103" y="540"/>
                    <a:pt x="105" y="540"/>
                    <a:pt x="107" y="540"/>
                  </a:cubicBezTo>
                  <a:lnTo>
                    <a:pt x="1797" y="483"/>
                  </a:lnTo>
                  <a:cubicBezTo>
                    <a:pt x="1850" y="483"/>
                    <a:pt x="1890" y="437"/>
                    <a:pt x="1886" y="383"/>
                  </a:cubicBezTo>
                  <a:cubicBezTo>
                    <a:pt x="1879" y="283"/>
                    <a:pt x="1861" y="129"/>
                    <a:pt x="1825" y="1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2"/>
            <p:cNvSpPr/>
            <p:nvPr/>
          </p:nvSpPr>
          <p:spPr>
            <a:xfrm flipH="1">
              <a:off x="1520919" y="4641053"/>
              <a:ext cx="224881" cy="314195"/>
            </a:xfrm>
            <a:custGeom>
              <a:avLst/>
              <a:gdLst/>
              <a:ahLst/>
              <a:cxnLst/>
              <a:rect l="l" t="t" r="r" b="b"/>
              <a:pathLst>
                <a:path w="705" h="985" extrusionOk="0">
                  <a:moveTo>
                    <a:pt x="705" y="0"/>
                  </a:moveTo>
                  <a:lnTo>
                    <a:pt x="29" y="29"/>
                  </a:lnTo>
                  <a:cubicBezTo>
                    <a:pt x="36" y="47"/>
                    <a:pt x="1" y="793"/>
                    <a:pt x="1" y="793"/>
                  </a:cubicBezTo>
                  <a:cubicBezTo>
                    <a:pt x="1" y="793"/>
                    <a:pt x="149" y="985"/>
                    <a:pt x="409" y="985"/>
                  </a:cubicBezTo>
                  <a:cubicBezTo>
                    <a:pt x="458" y="985"/>
                    <a:pt x="512" y="978"/>
                    <a:pt x="569" y="961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FFA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2"/>
            <p:cNvSpPr/>
            <p:nvPr/>
          </p:nvSpPr>
          <p:spPr>
            <a:xfrm flipH="1">
              <a:off x="1520919" y="4641053"/>
              <a:ext cx="222648" cy="281659"/>
            </a:xfrm>
            <a:custGeom>
              <a:avLst/>
              <a:gdLst/>
              <a:ahLst/>
              <a:cxnLst/>
              <a:rect l="l" t="t" r="r" b="b"/>
              <a:pathLst>
                <a:path w="698" h="883" extrusionOk="0">
                  <a:moveTo>
                    <a:pt x="698" y="0"/>
                  </a:moveTo>
                  <a:lnTo>
                    <a:pt x="22" y="29"/>
                  </a:lnTo>
                  <a:cubicBezTo>
                    <a:pt x="26" y="40"/>
                    <a:pt x="12" y="354"/>
                    <a:pt x="1" y="575"/>
                  </a:cubicBezTo>
                  <a:cubicBezTo>
                    <a:pt x="65" y="618"/>
                    <a:pt x="119" y="668"/>
                    <a:pt x="180" y="711"/>
                  </a:cubicBezTo>
                  <a:cubicBezTo>
                    <a:pt x="251" y="758"/>
                    <a:pt x="326" y="797"/>
                    <a:pt x="405" y="829"/>
                  </a:cubicBezTo>
                  <a:cubicBezTo>
                    <a:pt x="458" y="850"/>
                    <a:pt x="515" y="868"/>
                    <a:pt x="573" y="883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FF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2"/>
            <p:cNvSpPr/>
            <p:nvPr/>
          </p:nvSpPr>
          <p:spPr>
            <a:xfrm flipH="1">
              <a:off x="596834" y="3635947"/>
              <a:ext cx="1267308" cy="1174165"/>
            </a:xfrm>
            <a:custGeom>
              <a:avLst/>
              <a:gdLst/>
              <a:ahLst/>
              <a:cxnLst/>
              <a:rect l="l" t="t" r="r" b="b"/>
              <a:pathLst>
                <a:path w="3973" h="3681" extrusionOk="0">
                  <a:moveTo>
                    <a:pt x="3973" y="0"/>
                  </a:moveTo>
                  <a:lnTo>
                    <a:pt x="2472" y="111"/>
                  </a:lnTo>
                  <a:cubicBezTo>
                    <a:pt x="2447" y="115"/>
                    <a:pt x="1093" y="1251"/>
                    <a:pt x="883" y="1415"/>
                  </a:cubicBezTo>
                  <a:cubicBezTo>
                    <a:pt x="675" y="1579"/>
                    <a:pt x="0" y="3408"/>
                    <a:pt x="0" y="3408"/>
                  </a:cubicBezTo>
                  <a:cubicBezTo>
                    <a:pt x="0" y="3408"/>
                    <a:pt x="643" y="3666"/>
                    <a:pt x="1011" y="3680"/>
                  </a:cubicBezTo>
                  <a:cubicBezTo>
                    <a:pt x="1027" y="3680"/>
                    <a:pt x="1041" y="3681"/>
                    <a:pt x="1055" y="3681"/>
                  </a:cubicBezTo>
                  <a:cubicBezTo>
                    <a:pt x="1384" y="3681"/>
                    <a:pt x="1394" y="3566"/>
                    <a:pt x="1394" y="3566"/>
                  </a:cubicBezTo>
                  <a:cubicBezTo>
                    <a:pt x="1394" y="3566"/>
                    <a:pt x="2162" y="1797"/>
                    <a:pt x="2169" y="1751"/>
                  </a:cubicBezTo>
                  <a:cubicBezTo>
                    <a:pt x="2176" y="1704"/>
                    <a:pt x="3973" y="0"/>
                    <a:pt x="3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2"/>
            <p:cNvSpPr/>
            <p:nvPr/>
          </p:nvSpPr>
          <p:spPr>
            <a:xfrm flipH="1">
              <a:off x="1336548" y="4310271"/>
              <a:ext cx="117066" cy="317066"/>
            </a:xfrm>
            <a:custGeom>
              <a:avLst/>
              <a:gdLst/>
              <a:ahLst/>
              <a:cxnLst/>
              <a:rect l="l" t="t" r="r" b="b"/>
              <a:pathLst>
                <a:path w="367" h="994" extrusionOk="0">
                  <a:moveTo>
                    <a:pt x="337" y="1"/>
                  </a:moveTo>
                  <a:cubicBezTo>
                    <a:pt x="328" y="1"/>
                    <a:pt x="318" y="6"/>
                    <a:pt x="314" y="19"/>
                  </a:cubicBezTo>
                  <a:cubicBezTo>
                    <a:pt x="210" y="333"/>
                    <a:pt x="107" y="648"/>
                    <a:pt x="6" y="962"/>
                  </a:cubicBezTo>
                  <a:cubicBezTo>
                    <a:pt x="0" y="982"/>
                    <a:pt x="14" y="993"/>
                    <a:pt x="29" y="993"/>
                  </a:cubicBezTo>
                  <a:cubicBezTo>
                    <a:pt x="39" y="993"/>
                    <a:pt x="49" y="988"/>
                    <a:pt x="53" y="976"/>
                  </a:cubicBezTo>
                  <a:cubicBezTo>
                    <a:pt x="157" y="662"/>
                    <a:pt x="260" y="348"/>
                    <a:pt x="360" y="33"/>
                  </a:cubicBezTo>
                  <a:cubicBezTo>
                    <a:pt x="367" y="14"/>
                    <a:pt x="352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2"/>
            <p:cNvSpPr/>
            <p:nvPr/>
          </p:nvSpPr>
          <p:spPr>
            <a:xfrm flipH="1">
              <a:off x="596834" y="3635947"/>
              <a:ext cx="1267308" cy="1174165"/>
            </a:xfrm>
            <a:custGeom>
              <a:avLst/>
              <a:gdLst/>
              <a:ahLst/>
              <a:cxnLst/>
              <a:rect l="l" t="t" r="r" b="b"/>
              <a:pathLst>
                <a:path w="3973" h="3681" extrusionOk="0">
                  <a:moveTo>
                    <a:pt x="3973" y="0"/>
                  </a:moveTo>
                  <a:lnTo>
                    <a:pt x="2472" y="111"/>
                  </a:lnTo>
                  <a:cubicBezTo>
                    <a:pt x="2447" y="115"/>
                    <a:pt x="1093" y="1251"/>
                    <a:pt x="883" y="1415"/>
                  </a:cubicBezTo>
                  <a:cubicBezTo>
                    <a:pt x="675" y="1579"/>
                    <a:pt x="0" y="3408"/>
                    <a:pt x="0" y="3408"/>
                  </a:cubicBezTo>
                  <a:cubicBezTo>
                    <a:pt x="0" y="3408"/>
                    <a:pt x="643" y="3666"/>
                    <a:pt x="1011" y="3680"/>
                  </a:cubicBezTo>
                  <a:cubicBezTo>
                    <a:pt x="1027" y="3680"/>
                    <a:pt x="1041" y="3681"/>
                    <a:pt x="1055" y="3681"/>
                  </a:cubicBezTo>
                  <a:cubicBezTo>
                    <a:pt x="1384" y="3681"/>
                    <a:pt x="1394" y="3566"/>
                    <a:pt x="1394" y="3566"/>
                  </a:cubicBezTo>
                  <a:cubicBezTo>
                    <a:pt x="1394" y="3566"/>
                    <a:pt x="2162" y="1797"/>
                    <a:pt x="2169" y="1751"/>
                  </a:cubicBezTo>
                  <a:cubicBezTo>
                    <a:pt x="2176" y="1704"/>
                    <a:pt x="3973" y="0"/>
                    <a:pt x="3973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2"/>
            <p:cNvSpPr/>
            <p:nvPr/>
          </p:nvSpPr>
          <p:spPr>
            <a:xfrm flipH="1">
              <a:off x="562384" y="4971197"/>
              <a:ext cx="681660" cy="278789"/>
            </a:xfrm>
            <a:custGeom>
              <a:avLst/>
              <a:gdLst/>
              <a:ahLst/>
              <a:cxnLst/>
              <a:rect l="l" t="t" r="r" b="b"/>
              <a:pathLst>
                <a:path w="2137" h="874" extrusionOk="0">
                  <a:moveTo>
                    <a:pt x="1751" y="1"/>
                  </a:moveTo>
                  <a:cubicBezTo>
                    <a:pt x="1524" y="1"/>
                    <a:pt x="1257" y="80"/>
                    <a:pt x="1257" y="80"/>
                  </a:cubicBezTo>
                  <a:cubicBezTo>
                    <a:pt x="1214" y="87"/>
                    <a:pt x="325" y="609"/>
                    <a:pt x="125" y="666"/>
                  </a:cubicBezTo>
                  <a:cubicBezTo>
                    <a:pt x="121" y="669"/>
                    <a:pt x="121" y="669"/>
                    <a:pt x="118" y="669"/>
                  </a:cubicBezTo>
                  <a:cubicBezTo>
                    <a:pt x="1" y="705"/>
                    <a:pt x="31" y="873"/>
                    <a:pt x="150" y="873"/>
                  </a:cubicBezTo>
                  <a:cubicBezTo>
                    <a:pt x="151" y="873"/>
                    <a:pt x="152" y="873"/>
                    <a:pt x="153" y="873"/>
                  </a:cubicBezTo>
                  <a:lnTo>
                    <a:pt x="2032" y="809"/>
                  </a:lnTo>
                  <a:cubicBezTo>
                    <a:pt x="2093" y="809"/>
                    <a:pt x="2136" y="759"/>
                    <a:pt x="2132" y="698"/>
                  </a:cubicBezTo>
                  <a:cubicBezTo>
                    <a:pt x="2118" y="487"/>
                    <a:pt x="2061" y="48"/>
                    <a:pt x="1882" y="12"/>
                  </a:cubicBezTo>
                  <a:cubicBezTo>
                    <a:pt x="1842" y="4"/>
                    <a:pt x="1797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2"/>
            <p:cNvSpPr/>
            <p:nvPr/>
          </p:nvSpPr>
          <p:spPr>
            <a:xfrm flipH="1">
              <a:off x="562384" y="5080927"/>
              <a:ext cx="671453" cy="169059"/>
            </a:xfrm>
            <a:custGeom>
              <a:avLst/>
              <a:gdLst/>
              <a:ahLst/>
              <a:cxnLst/>
              <a:rect l="l" t="t" r="r" b="b"/>
              <a:pathLst>
                <a:path w="2105" h="530" extrusionOk="0">
                  <a:moveTo>
                    <a:pt x="2050" y="0"/>
                  </a:moveTo>
                  <a:cubicBezTo>
                    <a:pt x="1800" y="47"/>
                    <a:pt x="1557" y="104"/>
                    <a:pt x="1318" y="182"/>
                  </a:cubicBezTo>
                  <a:cubicBezTo>
                    <a:pt x="1197" y="222"/>
                    <a:pt x="1079" y="272"/>
                    <a:pt x="957" y="300"/>
                  </a:cubicBezTo>
                  <a:cubicBezTo>
                    <a:pt x="843" y="332"/>
                    <a:pt x="721" y="347"/>
                    <a:pt x="604" y="361"/>
                  </a:cubicBezTo>
                  <a:cubicBezTo>
                    <a:pt x="469" y="379"/>
                    <a:pt x="328" y="412"/>
                    <a:pt x="191" y="412"/>
                  </a:cubicBezTo>
                  <a:cubicBezTo>
                    <a:pt x="133" y="412"/>
                    <a:pt x="74" y="406"/>
                    <a:pt x="18" y="390"/>
                  </a:cubicBezTo>
                  <a:lnTo>
                    <a:pt x="18" y="390"/>
                  </a:lnTo>
                  <a:cubicBezTo>
                    <a:pt x="0" y="453"/>
                    <a:pt x="37" y="529"/>
                    <a:pt x="116" y="529"/>
                  </a:cubicBezTo>
                  <a:cubicBezTo>
                    <a:pt x="118" y="529"/>
                    <a:pt x="119" y="529"/>
                    <a:pt x="121" y="529"/>
                  </a:cubicBezTo>
                  <a:lnTo>
                    <a:pt x="2000" y="468"/>
                  </a:lnTo>
                  <a:cubicBezTo>
                    <a:pt x="2061" y="465"/>
                    <a:pt x="2104" y="415"/>
                    <a:pt x="2100" y="354"/>
                  </a:cubicBezTo>
                  <a:cubicBezTo>
                    <a:pt x="2093" y="261"/>
                    <a:pt x="2079" y="129"/>
                    <a:pt x="2050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2"/>
            <p:cNvSpPr/>
            <p:nvPr/>
          </p:nvSpPr>
          <p:spPr>
            <a:xfrm flipH="1">
              <a:off x="633198" y="4688900"/>
              <a:ext cx="295375" cy="375758"/>
            </a:xfrm>
            <a:custGeom>
              <a:avLst/>
              <a:gdLst/>
              <a:ahLst/>
              <a:cxnLst/>
              <a:rect l="l" t="t" r="r" b="b"/>
              <a:pathLst>
                <a:path w="926" h="1178" extrusionOk="0">
                  <a:moveTo>
                    <a:pt x="693" y="0"/>
                  </a:moveTo>
                  <a:lnTo>
                    <a:pt x="0" y="293"/>
                  </a:lnTo>
                  <a:cubicBezTo>
                    <a:pt x="15" y="311"/>
                    <a:pt x="268" y="1104"/>
                    <a:pt x="268" y="1104"/>
                  </a:cubicBezTo>
                  <a:cubicBezTo>
                    <a:pt x="268" y="1104"/>
                    <a:pt x="391" y="1178"/>
                    <a:pt x="561" y="1178"/>
                  </a:cubicBezTo>
                  <a:cubicBezTo>
                    <a:pt x="670" y="1178"/>
                    <a:pt x="798" y="1148"/>
                    <a:pt x="926" y="1051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A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2"/>
            <p:cNvSpPr/>
            <p:nvPr/>
          </p:nvSpPr>
          <p:spPr>
            <a:xfrm flipH="1">
              <a:off x="661587" y="4688900"/>
              <a:ext cx="266986" cy="213717"/>
            </a:xfrm>
            <a:custGeom>
              <a:avLst/>
              <a:gdLst/>
              <a:ahLst/>
              <a:cxnLst/>
              <a:rect l="l" t="t" r="r" b="b"/>
              <a:pathLst>
                <a:path w="837" h="670" extrusionOk="0">
                  <a:moveTo>
                    <a:pt x="693" y="0"/>
                  </a:moveTo>
                  <a:lnTo>
                    <a:pt x="0" y="293"/>
                  </a:lnTo>
                  <a:cubicBezTo>
                    <a:pt x="7" y="300"/>
                    <a:pt x="65" y="472"/>
                    <a:pt x="125" y="654"/>
                  </a:cubicBezTo>
                  <a:cubicBezTo>
                    <a:pt x="182" y="654"/>
                    <a:pt x="247" y="658"/>
                    <a:pt x="300" y="661"/>
                  </a:cubicBezTo>
                  <a:cubicBezTo>
                    <a:pt x="376" y="664"/>
                    <a:pt x="451" y="669"/>
                    <a:pt x="528" y="669"/>
                  </a:cubicBezTo>
                  <a:cubicBezTo>
                    <a:pt x="546" y="669"/>
                    <a:pt x="564" y="669"/>
                    <a:pt x="583" y="668"/>
                  </a:cubicBezTo>
                  <a:cubicBezTo>
                    <a:pt x="665" y="668"/>
                    <a:pt x="754" y="665"/>
                    <a:pt x="836" y="647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8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2"/>
            <p:cNvSpPr/>
            <p:nvPr/>
          </p:nvSpPr>
          <p:spPr>
            <a:xfrm flipH="1">
              <a:off x="398428" y="3494639"/>
              <a:ext cx="956302" cy="1368105"/>
            </a:xfrm>
            <a:custGeom>
              <a:avLst/>
              <a:gdLst/>
              <a:ahLst/>
              <a:cxnLst/>
              <a:rect l="l" t="t" r="r" b="b"/>
              <a:pathLst>
                <a:path w="2998" h="4289" extrusionOk="0">
                  <a:moveTo>
                    <a:pt x="2640" y="0"/>
                  </a:moveTo>
                  <a:lnTo>
                    <a:pt x="1343" y="508"/>
                  </a:lnTo>
                  <a:cubicBezTo>
                    <a:pt x="1343" y="508"/>
                    <a:pt x="0" y="1858"/>
                    <a:pt x="82" y="2144"/>
                  </a:cubicBezTo>
                  <a:cubicBezTo>
                    <a:pt x="168" y="2430"/>
                    <a:pt x="811" y="4280"/>
                    <a:pt x="811" y="4280"/>
                  </a:cubicBezTo>
                  <a:cubicBezTo>
                    <a:pt x="811" y="4280"/>
                    <a:pt x="960" y="4288"/>
                    <a:pt x="1168" y="4288"/>
                  </a:cubicBezTo>
                  <a:cubicBezTo>
                    <a:pt x="1272" y="4288"/>
                    <a:pt x="1390" y="4286"/>
                    <a:pt x="1511" y="4280"/>
                  </a:cubicBezTo>
                  <a:cubicBezTo>
                    <a:pt x="1876" y="4266"/>
                    <a:pt x="2322" y="3766"/>
                    <a:pt x="2322" y="3766"/>
                  </a:cubicBezTo>
                  <a:lnTo>
                    <a:pt x="1740" y="2230"/>
                  </a:lnTo>
                  <a:cubicBezTo>
                    <a:pt x="1740" y="2230"/>
                    <a:pt x="2998" y="1394"/>
                    <a:pt x="2990" y="1029"/>
                  </a:cubicBezTo>
                  <a:cubicBezTo>
                    <a:pt x="2980" y="668"/>
                    <a:pt x="2640" y="0"/>
                    <a:pt x="2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2"/>
            <p:cNvSpPr/>
            <p:nvPr/>
          </p:nvSpPr>
          <p:spPr>
            <a:xfrm flipH="1">
              <a:off x="550582" y="3759073"/>
              <a:ext cx="387561" cy="425519"/>
            </a:xfrm>
            <a:custGeom>
              <a:avLst/>
              <a:gdLst/>
              <a:ahLst/>
              <a:cxnLst/>
              <a:rect l="l" t="t" r="r" b="b"/>
              <a:pathLst>
                <a:path w="1215" h="1334" extrusionOk="0">
                  <a:moveTo>
                    <a:pt x="1179" y="0"/>
                  </a:moveTo>
                  <a:cubicBezTo>
                    <a:pt x="1172" y="0"/>
                    <a:pt x="1164" y="3"/>
                    <a:pt x="1159" y="11"/>
                  </a:cubicBezTo>
                  <a:cubicBezTo>
                    <a:pt x="906" y="397"/>
                    <a:pt x="488" y="625"/>
                    <a:pt x="202" y="979"/>
                  </a:cubicBezTo>
                  <a:cubicBezTo>
                    <a:pt x="123" y="1079"/>
                    <a:pt x="55" y="1186"/>
                    <a:pt x="9" y="1304"/>
                  </a:cubicBezTo>
                  <a:cubicBezTo>
                    <a:pt x="0" y="1322"/>
                    <a:pt x="16" y="1334"/>
                    <a:pt x="32" y="1334"/>
                  </a:cubicBezTo>
                  <a:cubicBezTo>
                    <a:pt x="41" y="1334"/>
                    <a:pt x="51" y="1329"/>
                    <a:pt x="55" y="1318"/>
                  </a:cubicBezTo>
                  <a:cubicBezTo>
                    <a:pt x="227" y="890"/>
                    <a:pt x="648" y="640"/>
                    <a:pt x="959" y="329"/>
                  </a:cubicBezTo>
                  <a:cubicBezTo>
                    <a:pt x="1048" y="239"/>
                    <a:pt x="1131" y="143"/>
                    <a:pt x="1202" y="36"/>
                  </a:cubicBezTo>
                  <a:cubicBezTo>
                    <a:pt x="1215" y="18"/>
                    <a:pt x="1197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2"/>
            <p:cNvSpPr/>
            <p:nvPr/>
          </p:nvSpPr>
          <p:spPr>
            <a:xfrm flipH="1">
              <a:off x="754091" y="4230207"/>
              <a:ext cx="176715" cy="424243"/>
            </a:xfrm>
            <a:custGeom>
              <a:avLst/>
              <a:gdLst/>
              <a:ahLst/>
              <a:cxnLst/>
              <a:rect l="l" t="t" r="r" b="b"/>
              <a:pathLst>
                <a:path w="554" h="1330" extrusionOk="0">
                  <a:moveTo>
                    <a:pt x="32" y="1"/>
                  </a:moveTo>
                  <a:cubicBezTo>
                    <a:pt x="16" y="1"/>
                    <a:pt x="1" y="13"/>
                    <a:pt x="7" y="31"/>
                  </a:cubicBezTo>
                  <a:cubicBezTo>
                    <a:pt x="172" y="459"/>
                    <a:pt x="336" y="885"/>
                    <a:pt x="497" y="1313"/>
                  </a:cubicBezTo>
                  <a:cubicBezTo>
                    <a:pt x="501" y="1325"/>
                    <a:pt x="512" y="1330"/>
                    <a:pt x="522" y="1330"/>
                  </a:cubicBezTo>
                  <a:cubicBezTo>
                    <a:pt x="538" y="1330"/>
                    <a:pt x="553" y="1318"/>
                    <a:pt x="547" y="1299"/>
                  </a:cubicBezTo>
                  <a:cubicBezTo>
                    <a:pt x="382" y="874"/>
                    <a:pt x="218" y="445"/>
                    <a:pt x="57" y="16"/>
                  </a:cubicBezTo>
                  <a:cubicBezTo>
                    <a:pt x="52" y="5"/>
                    <a:pt x="42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2"/>
            <p:cNvSpPr/>
            <p:nvPr/>
          </p:nvSpPr>
          <p:spPr>
            <a:xfrm flipH="1">
              <a:off x="398428" y="3493363"/>
              <a:ext cx="585647" cy="1276558"/>
            </a:xfrm>
            <a:custGeom>
              <a:avLst/>
              <a:gdLst/>
              <a:ahLst/>
              <a:cxnLst/>
              <a:rect l="l" t="t" r="r" b="b"/>
              <a:pathLst>
                <a:path w="1836" h="4002" extrusionOk="0">
                  <a:moveTo>
                    <a:pt x="1478" y="1"/>
                  </a:moveTo>
                  <a:lnTo>
                    <a:pt x="464" y="397"/>
                  </a:lnTo>
                  <a:cubicBezTo>
                    <a:pt x="532" y="458"/>
                    <a:pt x="624" y="479"/>
                    <a:pt x="710" y="494"/>
                  </a:cubicBezTo>
                  <a:cubicBezTo>
                    <a:pt x="803" y="512"/>
                    <a:pt x="903" y="519"/>
                    <a:pt x="1000" y="526"/>
                  </a:cubicBezTo>
                  <a:cubicBezTo>
                    <a:pt x="1017" y="527"/>
                    <a:pt x="1035" y="527"/>
                    <a:pt x="1053" y="527"/>
                  </a:cubicBezTo>
                  <a:cubicBezTo>
                    <a:pt x="1098" y="527"/>
                    <a:pt x="1143" y="525"/>
                    <a:pt x="1187" y="525"/>
                  </a:cubicBezTo>
                  <a:cubicBezTo>
                    <a:pt x="1235" y="525"/>
                    <a:pt x="1282" y="528"/>
                    <a:pt x="1328" y="540"/>
                  </a:cubicBezTo>
                  <a:cubicBezTo>
                    <a:pt x="1443" y="569"/>
                    <a:pt x="1525" y="658"/>
                    <a:pt x="1557" y="769"/>
                  </a:cubicBezTo>
                  <a:cubicBezTo>
                    <a:pt x="1614" y="969"/>
                    <a:pt x="1478" y="1126"/>
                    <a:pt x="1346" y="1258"/>
                  </a:cubicBezTo>
                  <a:cubicBezTo>
                    <a:pt x="1171" y="1430"/>
                    <a:pt x="982" y="1587"/>
                    <a:pt x="792" y="1744"/>
                  </a:cubicBezTo>
                  <a:cubicBezTo>
                    <a:pt x="682" y="1833"/>
                    <a:pt x="585" y="1941"/>
                    <a:pt x="464" y="2016"/>
                  </a:cubicBezTo>
                  <a:cubicBezTo>
                    <a:pt x="328" y="2101"/>
                    <a:pt x="189" y="2087"/>
                    <a:pt x="46" y="2141"/>
                  </a:cubicBezTo>
                  <a:cubicBezTo>
                    <a:pt x="21" y="2151"/>
                    <a:pt x="3" y="2159"/>
                    <a:pt x="3" y="2187"/>
                  </a:cubicBezTo>
                  <a:cubicBezTo>
                    <a:pt x="3" y="2188"/>
                    <a:pt x="2" y="2188"/>
                    <a:pt x="2" y="2188"/>
                  </a:cubicBezTo>
                  <a:cubicBezTo>
                    <a:pt x="1" y="2188"/>
                    <a:pt x="1" y="2188"/>
                    <a:pt x="1" y="2188"/>
                  </a:cubicBezTo>
                  <a:lnTo>
                    <a:pt x="1" y="2188"/>
                  </a:lnTo>
                  <a:cubicBezTo>
                    <a:pt x="0" y="2188"/>
                    <a:pt x="1" y="2189"/>
                    <a:pt x="6" y="2194"/>
                  </a:cubicBezTo>
                  <a:cubicBezTo>
                    <a:pt x="17" y="2201"/>
                    <a:pt x="28" y="2212"/>
                    <a:pt x="42" y="2219"/>
                  </a:cubicBezTo>
                  <a:cubicBezTo>
                    <a:pt x="114" y="2259"/>
                    <a:pt x="196" y="2273"/>
                    <a:pt x="267" y="2316"/>
                  </a:cubicBezTo>
                  <a:cubicBezTo>
                    <a:pt x="342" y="2359"/>
                    <a:pt x="385" y="2423"/>
                    <a:pt x="428" y="2501"/>
                  </a:cubicBezTo>
                  <a:cubicBezTo>
                    <a:pt x="549" y="2730"/>
                    <a:pt x="649" y="2969"/>
                    <a:pt x="728" y="3216"/>
                  </a:cubicBezTo>
                  <a:cubicBezTo>
                    <a:pt x="796" y="3434"/>
                    <a:pt x="846" y="3655"/>
                    <a:pt x="889" y="3877"/>
                  </a:cubicBezTo>
                  <a:cubicBezTo>
                    <a:pt x="896" y="3920"/>
                    <a:pt x="907" y="3959"/>
                    <a:pt x="914" y="4002"/>
                  </a:cubicBezTo>
                  <a:cubicBezTo>
                    <a:pt x="1060" y="3880"/>
                    <a:pt x="1160" y="3770"/>
                    <a:pt x="1160" y="3770"/>
                  </a:cubicBezTo>
                  <a:lnTo>
                    <a:pt x="582" y="2230"/>
                  </a:lnTo>
                  <a:cubicBezTo>
                    <a:pt x="582" y="2230"/>
                    <a:pt x="1836" y="1398"/>
                    <a:pt x="1828" y="1033"/>
                  </a:cubicBezTo>
                  <a:cubicBezTo>
                    <a:pt x="1818" y="672"/>
                    <a:pt x="1478" y="1"/>
                    <a:pt x="1478" y="1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2"/>
            <p:cNvSpPr/>
            <p:nvPr/>
          </p:nvSpPr>
          <p:spPr>
            <a:xfrm flipH="1">
              <a:off x="501140" y="2799901"/>
              <a:ext cx="810528" cy="967466"/>
            </a:xfrm>
            <a:custGeom>
              <a:avLst/>
              <a:gdLst/>
              <a:ahLst/>
              <a:cxnLst/>
              <a:rect l="l" t="t" r="r" b="b"/>
              <a:pathLst>
                <a:path w="2541" h="3033" extrusionOk="0">
                  <a:moveTo>
                    <a:pt x="1131" y="1"/>
                  </a:moveTo>
                  <a:cubicBezTo>
                    <a:pt x="936" y="1"/>
                    <a:pt x="755" y="54"/>
                    <a:pt x="522" y="124"/>
                  </a:cubicBezTo>
                  <a:cubicBezTo>
                    <a:pt x="79" y="256"/>
                    <a:pt x="4" y="635"/>
                    <a:pt x="4" y="806"/>
                  </a:cubicBezTo>
                  <a:cubicBezTo>
                    <a:pt x="1" y="974"/>
                    <a:pt x="698" y="2864"/>
                    <a:pt x="698" y="2864"/>
                  </a:cubicBezTo>
                  <a:cubicBezTo>
                    <a:pt x="698" y="2864"/>
                    <a:pt x="701" y="3007"/>
                    <a:pt x="1026" y="3032"/>
                  </a:cubicBezTo>
                  <a:cubicBezTo>
                    <a:pt x="1031" y="3033"/>
                    <a:pt x="1037" y="3033"/>
                    <a:pt x="1042" y="3033"/>
                  </a:cubicBezTo>
                  <a:cubicBezTo>
                    <a:pt x="1385" y="3033"/>
                    <a:pt x="2541" y="2278"/>
                    <a:pt x="2541" y="2278"/>
                  </a:cubicBezTo>
                  <a:cubicBezTo>
                    <a:pt x="2541" y="2278"/>
                    <a:pt x="2234" y="356"/>
                    <a:pt x="1609" y="103"/>
                  </a:cubicBezTo>
                  <a:cubicBezTo>
                    <a:pt x="1425" y="30"/>
                    <a:pt x="1274" y="1"/>
                    <a:pt x="1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2"/>
            <p:cNvSpPr/>
            <p:nvPr/>
          </p:nvSpPr>
          <p:spPr>
            <a:xfrm flipH="1">
              <a:off x="762066" y="2897190"/>
              <a:ext cx="547051" cy="865393"/>
            </a:xfrm>
            <a:custGeom>
              <a:avLst/>
              <a:gdLst/>
              <a:ahLst/>
              <a:cxnLst/>
              <a:rect l="l" t="t" r="r" b="b"/>
              <a:pathLst>
                <a:path w="1715" h="2713" extrusionOk="0">
                  <a:moveTo>
                    <a:pt x="1035" y="0"/>
                  </a:moveTo>
                  <a:cubicBezTo>
                    <a:pt x="1025" y="0"/>
                    <a:pt x="1014" y="1"/>
                    <a:pt x="1004" y="1"/>
                  </a:cubicBezTo>
                  <a:cubicBezTo>
                    <a:pt x="611" y="26"/>
                    <a:pt x="272" y="244"/>
                    <a:pt x="14" y="523"/>
                  </a:cubicBezTo>
                  <a:cubicBezTo>
                    <a:pt x="11" y="530"/>
                    <a:pt x="7" y="534"/>
                    <a:pt x="0" y="541"/>
                  </a:cubicBezTo>
                  <a:cubicBezTo>
                    <a:pt x="64" y="866"/>
                    <a:pt x="690" y="2556"/>
                    <a:pt x="690" y="2556"/>
                  </a:cubicBezTo>
                  <a:cubicBezTo>
                    <a:pt x="690" y="2556"/>
                    <a:pt x="693" y="2670"/>
                    <a:pt x="925" y="2713"/>
                  </a:cubicBezTo>
                  <a:cubicBezTo>
                    <a:pt x="1050" y="2652"/>
                    <a:pt x="1175" y="2584"/>
                    <a:pt x="1293" y="2513"/>
                  </a:cubicBezTo>
                  <a:cubicBezTo>
                    <a:pt x="1397" y="2445"/>
                    <a:pt x="1511" y="2356"/>
                    <a:pt x="1604" y="2266"/>
                  </a:cubicBezTo>
                  <a:cubicBezTo>
                    <a:pt x="1647" y="2231"/>
                    <a:pt x="1690" y="2184"/>
                    <a:pt x="1711" y="2134"/>
                  </a:cubicBezTo>
                  <a:cubicBezTo>
                    <a:pt x="1715" y="2127"/>
                    <a:pt x="1715" y="2123"/>
                    <a:pt x="1715" y="2120"/>
                  </a:cubicBezTo>
                  <a:cubicBezTo>
                    <a:pt x="1709" y="2119"/>
                    <a:pt x="1704" y="2118"/>
                    <a:pt x="1700" y="2118"/>
                  </a:cubicBezTo>
                  <a:cubicBezTo>
                    <a:pt x="1689" y="2118"/>
                    <a:pt x="1681" y="2121"/>
                    <a:pt x="1661" y="2123"/>
                  </a:cubicBezTo>
                  <a:cubicBezTo>
                    <a:pt x="1526" y="2141"/>
                    <a:pt x="1390" y="2191"/>
                    <a:pt x="1258" y="2227"/>
                  </a:cubicBezTo>
                  <a:cubicBezTo>
                    <a:pt x="1202" y="2242"/>
                    <a:pt x="1134" y="2260"/>
                    <a:pt x="1071" y="2260"/>
                  </a:cubicBezTo>
                  <a:cubicBezTo>
                    <a:pt x="997" y="2260"/>
                    <a:pt x="930" y="2235"/>
                    <a:pt x="897" y="2152"/>
                  </a:cubicBezTo>
                  <a:cubicBezTo>
                    <a:pt x="861" y="2059"/>
                    <a:pt x="918" y="1952"/>
                    <a:pt x="961" y="1870"/>
                  </a:cubicBezTo>
                  <a:cubicBezTo>
                    <a:pt x="1018" y="1763"/>
                    <a:pt x="1111" y="1691"/>
                    <a:pt x="1204" y="1612"/>
                  </a:cubicBezTo>
                  <a:cubicBezTo>
                    <a:pt x="1368" y="1470"/>
                    <a:pt x="1543" y="1312"/>
                    <a:pt x="1611" y="1098"/>
                  </a:cubicBezTo>
                  <a:cubicBezTo>
                    <a:pt x="1686" y="866"/>
                    <a:pt x="1608" y="598"/>
                    <a:pt x="1497" y="387"/>
                  </a:cubicBezTo>
                  <a:cubicBezTo>
                    <a:pt x="1394" y="195"/>
                    <a:pt x="1268" y="0"/>
                    <a:pt x="1035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2"/>
            <p:cNvSpPr/>
            <p:nvPr/>
          </p:nvSpPr>
          <p:spPr>
            <a:xfrm flipH="1">
              <a:off x="984076" y="2606918"/>
              <a:ext cx="228390" cy="319618"/>
            </a:xfrm>
            <a:custGeom>
              <a:avLst/>
              <a:gdLst/>
              <a:ahLst/>
              <a:cxnLst/>
              <a:rect l="l" t="t" r="r" b="b"/>
              <a:pathLst>
                <a:path w="716" h="1002" extrusionOk="0">
                  <a:moveTo>
                    <a:pt x="9" y="0"/>
                  </a:moveTo>
                  <a:cubicBezTo>
                    <a:pt x="3" y="0"/>
                    <a:pt x="1" y="0"/>
                    <a:pt x="1" y="0"/>
                  </a:cubicBezTo>
                  <a:cubicBezTo>
                    <a:pt x="1" y="0"/>
                    <a:pt x="90" y="668"/>
                    <a:pt x="61" y="847"/>
                  </a:cubicBezTo>
                  <a:cubicBezTo>
                    <a:pt x="42" y="952"/>
                    <a:pt x="88" y="1002"/>
                    <a:pt x="171" y="1002"/>
                  </a:cubicBezTo>
                  <a:cubicBezTo>
                    <a:pt x="228" y="1002"/>
                    <a:pt x="303" y="978"/>
                    <a:pt x="387" y="933"/>
                  </a:cubicBezTo>
                  <a:cubicBezTo>
                    <a:pt x="519" y="861"/>
                    <a:pt x="712" y="772"/>
                    <a:pt x="715" y="672"/>
                  </a:cubicBezTo>
                  <a:cubicBezTo>
                    <a:pt x="715" y="572"/>
                    <a:pt x="665" y="315"/>
                    <a:pt x="658" y="286"/>
                  </a:cubicBezTo>
                  <a:cubicBezTo>
                    <a:pt x="615" y="10"/>
                    <a:pt x="81" y="0"/>
                    <a:pt x="9" y="0"/>
                  </a:cubicBezTo>
                  <a:close/>
                </a:path>
              </a:pathLst>
            </a:custGeom>
            <a:solidFill>
              <a:srgbClr val="FF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2"/>
            <p:cNvSpPr/>
            <p:nvPr/>
          </p:nvSpPr>
          <p:spPr>
            <a:xfrm flipH="1">
              <a:off x="997792" y="2606918"/>
              <a:ext cx="214674" cy="192026"/>
            </a:xfrm>
            <a:custGeom>
              <a:avLst/>
              <a:gdLst/>
              <a:ahLst/>
              <a:cxnLst/>
              <a:rect l="l" t="t" r="r" b="b"/>
              <a:pathLst>
                <a:path w="673" h="602" extrusionOk="0">
                  <a:moveTo>
                    <a:pt x="9" y="0"/>
                  </a:moveTo>
                  <a:cubicBezTo>
                    <a:pt x="3" y="0"/>
                    <a:pt x="1" y="0"/>
                    <a:pt x="1" y="0"/>
                  </a:cubicBezTo>
                  <a:cubicBezTo>
                    <a:pt x="1" y="0"/>
                    <a:pt x="47" y="333"/>
                    <a:pt x="61" y="590"/>
                  </a:cubicBezTo>
                  <a:cubicBezTo>
                    <a:pt x="88" y="598"/>
                    <a:pt x="116" y="602"/>
                    <a:pt x="144" y="602"/>
                  </a:cubicBezTo>
                  <a:cubicBezTo>
                    <a:pt x="271" y="602"/>
                    <a:pt x="409" y="527"/>
                    <a:pt x="508" y="468"/>
                  </a:cubicBezTo>
                  <a:cubicBezTo>
                    <a:pt x="565" y="433"/>
                    <a:pt x="619" y="393"/>
                    <a:pt x="672" y="350"/>
                  </a:cubicBezTo>
                  <a:cubicBezTo>
                    <a:pt x="665" y="318"/>
                    <a:pt x="662" y="293"/>
                    <a:pt x="658" y="286"/>
                  </a:cubicBezTo>
                  <a:cubicBezTo>
                    <a:pt x="615" y="10"/>
                    <a:pt x="81" y="0"/>
                    <a:pt x="9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2"/>
            <p:cNvSpPr/>
            <p:nvPr/>
          </p:nvSpPr>
          <p:spPr>
            <a:xfrm flipH="1">
              <a:off x="824586" y="2142483"/>
              <a:ext cx="545137" cy="593622"/>
            </a:xfrm>
            <a:custGeom>
              <a:avLst/>
              <a:gdLst/>
              <a:ahLst/>
              <a:cxnLst/>
              <a:rect l="l" t="t" r="r" b="b"/>
              <a:pathLst>
                <a:path w="1709" h="1861" extrusionOk="0">
                  <a:moveTo>
                    <a:pt x="775" y="1"/>
                  </a:moveTo>
                  <a:cubicBezTo>
                    <a:pt x="760" y="1"/>
                    <a:pt x="744" y="1"/>
                    <a:pt x="729" y="2"/>
                  </a:cubicBezTo>
                  <a:cubicBezTo>
                    <a:pt x="272" y="31"/>
                    <a:pt x="101" y="467"/>
                    <a:pt x="144" y="867"/>
                  </a:cubicBezTo>
                  <a:cubicBezTo>
                    <a:pt x="169" y="1099"/>
                    <a:pt x="1" y="1385"/>
                    <a:pt x="144" y="1599"/>
                  </a:cubicBezTo>
                  <a:cubicBezTo>
                    <a:pt x="275" y="1792"/>
                    <a:pt x="503" y="1860"/>
                    <a:pt x="726" y="1860"/>
                  </a:cubicBezTo>
                  <a:cubicBezTo>
                    <a:pt x="787" y="1860"/>
                    <a:pt x="849" y="1855"/>
                    <a:pt x="908" y="1846"/>
                  </a:cubicBezTo>
                  <a:cubicBezTo>
                    <a:pt x="1223" y="1799"/>
                    <a:pt x="1458" y="1596"/>
                    <a:pt x="1580" y="1335"/>
                  </a:cubicBezTo>
                  <a:cubicBezTo>
                    <a:pt x="1698" y="1088"/>
                    <a:pt x="1708" y="788"/>
                    <a:pt x="1590" y="520"/>
                  </a:cubicBezTo>
                  <a:cubicBezTo>
                    <a:pt x="1454" y="220"/>
                    <a:pt x="1102" y="1"/>
                    <a:pt x="775" y="1"/>
                  </a:cubicBezTo>
                  <a:close/>
                </a:path>
              </a:pathLst>
            </a:custGeom>
            <a:solidFill>
              <a:srgbClr val="FF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2"/>
            <p:cNvSpPr/>
            <p:nvPr/>
          </p:nvSpPr>
          <p:spPr>
            <a:xfrm flipH="1">
              <a:off x="1098270" y="2399262"/>
              <a:ext cx="63158" cy="44976"/>
            </a:xfrm>
            <a:custGeom>
              <a:avLst/>
              <a:gdLst/>
              <a:ahLst/>
              <a:cxnLst/>
              <a:rect l="l" t="t" r="r" b="b"/>
              <a:pathLst>
                <a:path w="198" h="141" extrusionOk="0">
                  <a:moveTo>
                    <a:pt x="67" y="1"/>
                  </a:moveTo>
                  <a:cubicBezTo>
                    <a:pt x="30" y="1"/>
                    <a:pt x="0" y="17"/>
                    <a:pt x="1" y="55"/>
                  </a:cubicBezTo>
                  <a:cubicBezTo>
                    <a:pt x="1" y="65"/>
                    <a:pt x="5" y="76"/>
                    <a:pt x="12" y="87"/>
                  </a:cubicBezTo>
                  <a:cubicBezTo>
                    <a:pt x="26" y="101"/>
                    <a:pt x="44" y="112"/>
                    <a:pt x="62" y="115"/>
                  </a:cubicBezTo>
                  <a:cubicBezTo>
                    <a:pt x="80" y="123"/>
                    <a:pt x="98" y="130"/>
                    <a:pt x="116" y="133"/>
                  </a:cubicBezTo>
                  <a:cubicBezTo>
                    <a:pt x="127" y="137"/>
                    <a:pt x="140" y="141"/>
                    <a:pt x="152" y="141"/>
                  </a:cubicBezTo>
                  <a:cubicBezTo>
                    <a:pt x="162" y="141"/>
                    <a:pt x="172" y="138"/>
                    <a:pt x="180" y="130"/>
                  </a:cubicBezTo>
                  <a:cubicBezTo>
                    <a:pt x="198" y="119"/>
                    <a:pt x="198" y="98"/>
                    <a:pt x="194" y="76"/>
                  </a:cubicBezTo>
                  <a:lnTo>
                    <a:pt x="194" y="76"/>
                  </a:lnTo>
                  <a:lnTo>
                    <a:pt x="198" y="80"/>
                  </a:lnTo>
                  <a:cubicBezTo>
                    <a:pt x="187" y="33"/>
                    <a:pt x="120" y="1"/>
                    <a:pt x="67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2"/>
            <p:cNvSpPr/>
            <p:nvPr/>
          </p:nvSpPr>
          <p:spPr>
            <a:xfrm flipH="1">
              <a:off x="1238941" y="2393839"/>
              <a:ext cx="63477" cy="45933"/>
            </a:xfrm>
            <a:custGeom>
              <a:avLst/>
              <a:gdLst/>
              <a:ahLst/>
              <a:cxnLst/>
              <a:rect l="l" t="t" r="r" b="b"/>
              <a:pathLst>
                <a:path w="199" h="144" extrusionOk="0">
                  <a:moveTo>
                    <a:pt x="131" y="1"/>
                  </a:moveTo>
                  <a:cubicBezTo>
                    <a:pt x="80" y="1"/>
                    <a:pt x="14" y="33"/>
                    <a:pt x="4" y="79"/>
                  </a:cubicBezTo>
                  <a:cubicBezTo>
                    <a:pt x="0" y="97"/>
                    <a:pt x="4" y="118"/>
                    <a:pt x="18" y="132"/>
                  </a:cubicBezTo>
                  <a:cubicBezTo>
                    <a:pt x="28" y="141"/>
                    <a:pt x="38" y="144"/>
                    <a:pt x="48" y="144"/>
                  </a:cubicBezTo>
                  <a:cubicBezTo>
                    <a:pt x="60" y="144"/>
                    <a:pt x="71" y="140"/>
                    <a:pt x="83" y="136"/>
                  </a:cubicBezTo>
                  <a:cubicBezTo>
                    <a:pt x="101" y="129"/>
                    <a:pt x="118" y="125"/>
                    <a:pt x="140" y="118"/>
                  </a:cubicBezTo>
                  <a:cubicBezTo>
                    <a:pt x="158" y="111"/>
                    <a:pt x="176" y="104"/>
                    <a:pt x="186" y="86"/>
                  </a:cubicBezTo>
                  <a:cubicBezTo>
                    <a:pt x="193" y="79"/>
                    <a:pt x="197" y="68"/>
                    <a:pt x="197" y="57"/>
                  </a:cubicBezTo>
                  <a:cubicBezTo>
                    <a:pt x="198" y="17"/>
                    <a:pt x="168" y="1"/>
                    <a:pt x="131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2"/>
            <p:cNvSpPr/>
            <p:nvPr/>
          </p:nvSpPr>
          <p:spPr>
            <a:xfrm flipH="1">
              <a:off x="1089020" y="2474860"/>
              <a:ext cx="70814" cy="46252"/>
            </a:xfrm>
            <a:custGeom>
              <a:avLst/>
              <a:gdLst/>
              <a:ahLst/>
              <a:cxnLst/>
              <a:rect l="l" t="t" r="r" b="b"/>
              <a:pathLst>
                <a:path w="222" h="145" extrusionOk="0">
                  <a:moveTo>
                    <a:pt x="181" y="0"/>
                  </a:moveTo>
                  <a:cubicBezTo>
                    <a:pt x="173" y="0"/>
                    <a:pt x="165" y="2"/>
                    <a:pt x="157" y="3"/>
                  </a:cubicBezTo>
                  <a:cubicBezTo>
                    <a:pt x="111" y="18"/>
                    <a:pt x="0" y="61"/>
                    <a:pt x="18" y="128"/>
                  </a:cubicBezTo>
                  <a:cubicBezTo>
                    <a:pt x="20" y="140"/>
                    <a:pt x="27" y="145"/>
                    <a:pt x="36" y="145"/>
                  </a:cubicBezTo>
                  <a:cubicBezTo>
                    <a:pt x="56" y="145"/>
                    <a:pt x="87" y="122"/>
                    <a:pt x="96" y="114"/>
                  </a:cubicBezTo>
                  <a:cubicBezTo>
                    <a:pt x="132" y="93"/>
                    <a:pt x="222" y="93"/>
                    <a:pt x="222" y="36"/>
                  </a:cubicBezTo>
                  <a:cubicBezTo>
                    <a:pt x="222" y="9"/>
                    <a:pt x="202" y="0"/>
                    <a:pt x="181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2"/>
            <p:cNvSpPr/>
            <p:nvPr/>
          </p:nvSpPr>
          <p:spPr>
            <a:xfrm flipH="1">
              <a:off x="1247553" y="2474860"/>
              <a:ext cx="70814" cy="46252"/>
            </a:xfrm>
            <a:custGeom>
              <a:avLst/>
              <a:gdLst/>
              <a:ahLst/>
              <a:cxnLst/>
              <a:rect l="l" t="t" r="r" b="b"/>
              <a:pathLst>
                <a:path w="222" h="145" extrusionOk="0">
                  <a:moveTo>
                    <a:pt x="41" y="0"/>
                  </a:moveTo>
                  <a:cubicBezTo>
                    <a:pt x="20" y="0"/>
                    <a:pt x="0" y="9"/>
                    <a:pt x="0" y="36"/>
                  </a:cubicBezTo>
                  <a:cubicBezTo>
                    <a:pt x="0" y="93"/>
                    <a:pt x="90" y="93"/>
                    <a:pt x="125" y="114"/>
                  </a:cubicBezTo>
                  <a:cubicBezTo>
                    <a:pt x="135" y="122"/>
                    <a:pt x="166" y="145"/>
                    <a:pt x="186" y="145"/>
                  </a:cubicBezTo>
                  <a:cubicBezTo>
                    <a:pt x="195" y="145"/>
                    <a:pt x="202" y="140"/>
                    <a:pt x="204" y="128"/>
                  </a:cubicBezTo>
                  <a:cubicBezTo>
                    <a:pt x="222" y="61"/>
                    <a:pt x="115" y="18"/>
                    <a:pt x="65" y="3"/>
                  </a:cubicBezTo>
                  <a:cubicBezTo>
                    <a:pt x="57" y="2"/>
                    <a:pt x="49" y="0"/>
                    <a:pt x="41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2"/>
            <p:cNvSpPr/>
            <p:nvPr/>
          </p:nvSpPr>
          <p:spPr>
            <a:xfrm flipH="1">
              <a:off x="1129211" y="2545036"/>
              <a:ext cx="112919" cy="63158"/>
            </a:xfrm>
            <a:custGeom>
              <a:avLst/>
              <a:gdLst/>
              <a:ahLst/>
              <a:cxnLst/>
              <a:rect l="l" t="t" r="r" b="b"/>
              <a:pathLst>
                <a:path w="354" h="198" extrusionOk="0">
                  <a:moveTo>
                    <a:pt x="326" y="1"/>
                  </a:moveTo>
                  <a:cubicBezTo>
                    <a:pt x="319" y="1"/>
                    <a:pt x="313" y="4"/>
                    <a:pt x="308" y="12"/>
                  </a:cubicBezTo>
                  <a:cubicBezTo>
                    <a:pt x="249" y="99"/>
                    <a:pt x="143" y="155"/>
                    <a:pt x="39" y="155"/>
                  </a:cubicBezTo>
                  <a:cubicBezTo>
                    <a:pt x="36" y="155"/>
                    <a:pt x="33" y="155"/>
                    <a:pt x="29" y="155"/>
                  </a:cubicBezTo>
                  <a:cubicBezTo>
                    <a:pt x="1" y="155"/>
                    <a:pt x="1" y="194"/>
                    <a:pt x="29" y="198"/>
                  </a:cubicBezTo>
                  <a:cubicBezTo>
                    <a:pt x="33" y="198"/>
                    <a:pt x="36" y="198"/>
                    <a:pt x="39" y="198"/>
                  </a:cubicBezTo>
                  <a:cubicBezTo>
                    <a:pt x="161" y="198"/>
                    <a:pt x="278" y="134"/>
                    <a:pt x="344" y="30"/>
                  </a:cubicBezTo>
                  <a:cubicBezTo>
                    <a:pt x="353" y="15"/>
                    <a:pt x="340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2"/>
            <p:cNvSpPr/>
            <p:nvPr/>
          </p:nvSpPr>
          <p:spPr>
            <a:xfrm flipH="1">
              <a:off x="1185990" y="2517922"/>
              <a:ext cx="38916" cy="2966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68" y="0"/>
                  </a:moveTo>
                  <a:cubicBezTo>
                    <a:pt x="61" y="0"/>
                    <a:pt x="54" y="1"/>
                    <a:pt x="47" y="4"/>
                  </a:cubicBezTo>
                  <a:cubicBezTo>
                    <a:pt x="25" y="11"/>
                    <a:pt x="11" y="29"/>
                    <a:pt x="4" y="51"/>
                  </a:cubicBezTo>
                  <a:cubicBezTo>
                    <a:pt x="0" y="58"/>
                    <a:pt x="4" y="65"/>
                    <a:pt x="8" y="69"/>
                  </a:cubicBezTo>
                  <a:cubicBezTo>
                    <a:pt x="8" y="72"/>
                    <a:pt x="8" y="72"/>
                    <a:pt x="8" y="76"/>
                  </a:cubicBezTo>
                  <a:cubicBezTo>
                    <a:pt x="11" y="83"/>
                    <a:pt x="18" y="90"/>
                    <a:pt x="25" y="90"/>
                  </a:cubicBezTo>
                  <a:cubicBezTo>
                    <a:pt x="31" y="92"/>
                    <a:pt x="35" y="93"/>
                    <a:pt x="39" y="93"/>
                  </a:cubicBezTo>
                  <a:cubicBezTo>
                    <a:pt x="43" y="93"/>
                    <a:pt x="47" y="92"/>
                    <a:pt x="50" y="90"/>
                  </a:cubicBezTo>
                  <a:cubicBezTo>
                    <a:pt x="61" y="86"/>
                    <a:pt x="68" y="83"/>
                    <a:pt x="79" y="79"/>
                  </a:cubicBezTo>
                  <a:cubicBezTo>
                    <a:pt x="90" y="72"/>
                    <a:pt x="104" y="69"/>
                    <a:pt x="111" y="61"/>
                  </a:cubicBezTo>
                  <a:cubicBezTo>
                    <a:pt x="118" y="54"/>
                    <a:pt x="122" y="43"/>
                    <a:pt x="118" y="33"/>
                  </a:cubicBezTo>
                  <a:cubicBezTo>
                    <a:pt x="118" y="22"/>
                    <a:pt x="111" y="15"/>
                    <a:pt x="104" y="11"/>
                  </a:cubicBezTo>
                  <a:lnTo>
                    <a:pt x="104" y="8"/>
                  </a:lnTo>
                  <a:cubicBezTo>
                    <a:pt x="93" y="3"/>
                    <a:pt x="81" y="0"/>
                    <a:pt x="68" y="0"/>
                  </a:cubicBezTo>
                  <a:close/>
                </a:path>
              </a:pathLst>
            </a:custGeom>
            <a:solidFill>
              <a:srgbClr val="FFA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2"/>
            <p:cNvSpPr/>
            <p:nvPr/>
          </p:nvSpPr>
          <p:spPr>
            <a:xfrm flipH="1">
              <a:off x="733357" y="2093041"/>
              <a:ext cx="624882" cy="602234"/>
            </a:xfrm>
            <a:custGeom>
              <a:avLst/>
              <a:gdLst/>
              <a:ahLst/>
              <a:cxnLst/>
              <a:rect l="l" t="t" r="r" b="b"/>
              <a:pathLst>
                <a:path w="1959" h="1888" extrusionOk="0">
                  <a:moveTo>
                    <a:pt x="808" y="0"/>
                  </a:moveTo>
                  <a:cubicBezTo>
                    <a:pt x="712" y="0"/>
                    <a:pt x="616" y="7"/>
                    <a:pt x="522" y="25"/>
                  </a:cubicBezTo>
                  <a:cubicBezTo>
                    <a:pt x="297" y="72"/>
                    <a:pt x="43" y="197"/>
                    <a:pt x="8" y="447"/>
                  </a:cubicBezTo>
                  <a:cubicBezTo>
                    <a:pt x="0" y="511"/>
                    <a:pt x="8" y="579"/>
                    <a:pt x="40" y="636"/>
                  </a:cubicBezTo>
                  <a:cubicBezTo>
                    <a:pt x="68" y="686"/>
                    <a:pt x="118" y="725"/>
                    <a:pt x="172" y="750"/>
                  </a:cubicBezTo>
                  <a:cubicBezTo>
                    <a:pt x="267" y="799"/>
                    <a:pt x="375" y="815"/>
                    <a:pt x="483" y="815"/>
                  </a:cubicBezTo>
                  <a:cubicBezTo>
                    <a:pt x="516" y="815"/>
                    <a:pt x="550" y="814"/>
                    <a:pt x="583" y="811"/>
                  </a:cubicBezTo>
                  <a:cubicBezTo>
                    <a:pt x="747" y="797"/>
                    <a:pt x="904" y="754"/>
                    <a:pt x="1072" y="740"/>
                  </a:cubicBezTo>
                  <a:cubicBezTo>
                    <a:pt x="1074" y="739"/>
                    <a:pt x="1077" y="739"/>
                    <a:pt x="1079" y="739"/>
                  </a:cubicBezTo>
                  <a:cubicBezTo>
                    <a:pt x="1166" y="739"/>
                    <a:pt x="1252" y="873"/>
                    <a:pt x="1279" y="940"/>
                  </a:cubicBezTo>
                  <a:cubicBezTo>
                    <a:pt x="1329" y="1058"/>
                    <a:pt x="1322" y="1190"/>
                    <a:pt x="1301" y="1311"/>
                  </a:cubicBezTo>
                  <a:cubicBezTo>
                    <a:pt x="1276" y="1465"/>
                    <a:pt x="1222" y="1626"/>
                    <a:pt x="1244" y="1783"/>
                  </a:cubicBezTo>
                  <a:cubicBezTo>
                    <a:pt x="1251" y="1826"/>
                    <a:pt x="1265" y="1872"/>
                    <a:pt x="1304" y="1883"/>
                  </a:cubicBezTo>
                  <a:cubicBezTo>
                    <a:pt x="1313" y="1886"/>
                    <a:pt x="1321" y="1887"/>
                    <a:pt x="1329" y="1887"/>
                  </a:cubicBezTo>
                  <a:cubicBezTo>
                    <a:pt x="1378" y="1887"/>
                    <a:pt x="1425" y="1839"/>
                    <a:pt x="1462" y="1811"/>
                  </a:cubicBezTo>
                  <a:cubicBezTo>
                    <a:pt x="1805" y="1540"/>
                    <a:pt x="1958" y="1068"/>
                    <a:pt x="1869" y="643"/>
                  </a:cubicBezTo>
                  <a:cubicBezTo>
                    <a:pt x="1851" y="565"/>
                    <a:pt x="1826" y="490"/>
                    <a:pt x="1790" y="429"/>
                  </a:cubicBezTo>
                  <a:cubicBezTo>
                    <a:pt x="1647" y="157"/>
                    <a:pt x="1362" y="36"/>
                    <a:pt x="1033" y="11"/>
                  </a:cubicBezTo>
                  <a:cubicBezTo>
                    <a:pt x="959" y="4"/>
                    <a:pt x="884" y="0"/>
                    <a:pt x="808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2"/>
            <p:cNvSpPr/>
            <p:nvPr/>
          </p:nvSpPr>
          <p:spPr>
            <a:xfrm flipH="1">
              <a:off x="733357" y="2093041"/>
              <a:ext cx="381181" cy="602234"/>
            </a:xfrm>
            <a:custGeom>
              <a:avLst/>
              <a:gdLst/>
              <a:ahLst/>
              <a:cxnLst/>
              <a:rect l="l" t="t" r="r" b="b"/>
              <a:pathLst>
                <a:path w="1195" h="1888" extrusionOk="0">
                  <a:moveTo>
                    <a:pt x="1" y="0"/>
                  </a:moveTo>
                  <a:cubicBezTo>
                    <a:pt x="40" y="47"/>
                    <a:pt x="94" y="79"/>
                    <a:pt x="144" y="104"/>
                  </a:cubicBezTo>
                  <a:cubicBezTo>
                    <a:pt x="226" y="147"/>
                    <a:pt x="319" y="179"/>
                    <a:pt x="405" y="211"/>
                  </a:cubicBezTo>
                  <a:cubicBezTo>
                    <a:pt x="583" y="275"/>
                    <a:pt x="751" y="375"/>
                    <a:pt x="851" y="540"/>
                  </a:cubicBezTo>
                  <a:cubicBezTo>
                    <a:pt x="969" y="725"/>
                    <a:pt x="969" y="993"/>
                    <a:pt x="908" y="1200"/>
                  </a:cubicBezTo>
                  <a:cubicBezTo>
                    <a:pt x="848" y="1397"/>
                    <a:pt x="698" y="1576"/>
                    <a:pt x="537" y="1697"/>
                  </a:cubicBezTo>
                  <a:cubicBezTo>
                    <a:pt x="519" y="1708"/>
                    <a:pt x="501" y="1722"/>
                    <a:pt x="476" y="1740"/>
                  </a:cubicBezTo>
                  <a:cubicBezTo>
                    <a:pt x="476" y="1754"/>
                    <a:pt x="480" y="1768"/>
                    <a:pt x="480" y="1783"/>
                  </a:cubicBezTo>
                  <a:cubicBezTo>
                    <a:pt x="487" y="1826"/>
                    <a:pt x="501" y="1872"/>
                    <a:pt x="540" y="1883"/>
                  </a:cubicBezTo>
                  <a:cubicBezTo>
                    <a:pt x="549" y="1886"/>
                    <a:pt x="557" y="1887"/>
                    <a:pt x="565" y="1887"/>
                  </a:cubicBezTo>
                  <a:cubicBezTo>
                    <a:pt x="614" y="1887"/>
                    <a:pt x="661" y="1839"/>
                    <a:pt x="698" y="1811"/>
                  </a:cubicBezTo>
                  <a:cubicBezTo>
                    <a:pt x="1041" y="1540"/>
                    <a:pt x="1194" y="1068"/>
                    <a:pt x="1105" y="643"/>
                  </a:cubicBezTo>
                  <a:cubicBezTo>
                    <a:pt x="1087" y="565"/>
                    <a:pt x="1058" y="493"/>
                    <a:pt x="1026" y="429"/>
                  </a:cubicBezTo>
                  <a:cubicBezTo>
                    <a:pt x="883" y="157"/>
                    <a:pt x="598" y="36"/>
                    <a:pt x="269" y="11"/>
                  </a:cubicBezTo>
                  <a:cubicBezTo>
                    <a:pt x="180" y="4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2"/>
            <p:cNvSpPr/>
            <p:nvPr/>
          </p:nvSpPr>
          <p:spPr>
            <a:xfrm flipH="1">
              <a:off x="837026" y="2398624"/>
              <a:ext cx="158852" cy="153748"/>
            </a:xfrm>
            <a:custGeom>
              <a:avLst/>
              <a:gdLst/>
              <a:ahLst/>
              <a:cxnLst/>
              <a:rect l="l" t="t" r="r" b="b"/>
              <a:pathLst>
                <a:path w="498" h="482" extrusionOk="0">
                  <a:moveTo>
                    <a:pt x="355" y="1"/>
                  </a:moveTo>
                  <a:cubicBezTo>
                    <a:pt x="308" y="1"/>
                    <a:pt x="261" y="22"/>
                    <a:pt x="222" y="50"/>
                  </a:cubicBezTo>
                  <a:cubicBezTo>
                    <a:pt x="115" y="121"/>
                    <a:pt x="43" y="242"/>
                    <a:pt x="25" y="371"/>
                  </a:cubicBezTo>
                  <a:cubicBezTo>
                    <a:pt x="0" y="428"/>
                    <a:pt x="43" y="478"/>
                    <a:pt x="108" y="482"/>
                  </a:cubicBezTo>
                  <a:cubicBezTo>
                    <a:pt x="165" y="482"/>
                    <a:pt x="233" y="457"/>
                    <a:pt x="286" y="435"/>
                  </a:cubicBezTo>
                  <a:cubicBezTo>
                    <a:pt x="404" y="382"/>
                    <a:pt x="497" y="271"/>
                    <a:pt x="493" y="135"/>
                  </a:cubicBezTo>
                  <a:cubicBezTo>
                    <a:pt x="493" y="75"/>
                    <a:pt x="458" y="25"/>
                    <a:pt x="397" y="7"/>
                  </a:cubicBezTo>
                  <a:cubicBezTo>
                    <a:pt x="383" y="3"/>
                    <a:pt x="369" y="1"/>
                    <a:pt x="355" y="1"/>
                  </a:cubicBezTo>
                  <a:close/>
                </a:path>
              </a:pathLst>
            </a:custGeom>
            <a:solidFill>
              <a:srgbClr val="FF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2"/>
            <p:cNvSpPr/>
            <p:nvPr/>
          </p:nvSpPr>
          <p:spPr>
            <a:xfrm flipH="1">
              <a:off x="881683" y="2452850"/>
              <a:ext cx="78788" cy="62520"/>
            </a:xfrm>
            <a:custGeom>
              <a:avLst/>
              <a:gdLst/>
              <a:ahLst/>
              <a:cxnLst/>
              <a:rect l="l" t="t" r="r" b="b"/>
              <a:pathLst>
                <a:path w="247" h="196" extrusionOk="0">
                  <a:moveTo>
                    <a:pt x="224" y="0"/>
                  </a:moveTo>
                  <a:cubicBezTo>
                    <a:pt x="222" y="0"/>
                    <a:pt x="220" y="0"/>
                    <a:pt x="218" y="1"/>
                  </a:cubicBezTo>
                  <a:cubicBezTo>
                    <a:pt x="132" y="30"/>
                    <a:pt x="61" y="90"/>
                    <a:pt x="11" y="165"/>
                  </a:cubicBezTo>
                  <a:cubicBezTo>
                    <a:pt x="1" y="180"/>
                    <a:pt x="16" y="196"/>
                    <a:pt x="30" y="196"/>
                  </a:cubicBezTo>
                  <a:cubicBezTo>
                    <a:pt x="36" y="196"/>
                    <a:pt x="42" y="193"/>
                    <a:pt x="47" y="187"/>
                  </a:cubicBezTo>
                  <a:cubicBezTo>
                    <a:pt x="90" y="119"/>
                    <a:pt x="154" y="69"/>
                    <a:pt x="229" y="40"/>
                  </a:cubicBezTo>
                  <a:cubicBezTo>
                    <a:pt x="240" y="37"/>
                    <a:pt x="247" y="26"/>
                    <a:pt x="243" y="15"/>
                  </a:cubicBezTo>
                  <a:cubicBezTo>
                    <a:pt x="243" y="6"/>
                    <a:pt x="233" y="0"/>
                    <a:pt x="224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2"/>
            <p:cNvSpPr/>
            <p:nvPr/>
          </p:nvSpPr>
          <p:spPr>
            <a:xfrm flipH="1">
              <a:off x="1837666" y="3512502"/>
              <a:ext cx="449443" cy="211484"/>
            </a:xfrm>
            <a:custGeom>
              <a:avLst/>
              <a:gdLst/>
              <a:ahLst/>
              <a:cxnLst/>
              <a:rect l="l" t="t" r="r" b="b"/>
              <a:pathLst>
                <a:path w="1409" h="663" extrusionOk="0">
                  <a:moveTo>
                    <a:pt x="361" y="1"/>
                  </a:moveTo>
                  <a:cubicBezTo>
                    <a:pt x="312" y="1"/>
                    <a:pt x="281" y="66"/>
                    <a:pt x="444" y="151"/>
                  </a:cubicBezTo>
                  <a:cubicBezTo>
                    <a:pt x="487" y="173"/>
                    <a:pt x="555" y="205"/>
                    <a:pt x="519" y="216"/>
                  </a:cubicBezTo>
                  <a:cubicBezTo>
                    <a:pt x="505" y="219"/>
                    <a:pt x="226" y="284"/>
                    <a:pt x="115" y="391"/>
                  </a:cubicBezTo>
                  <a:cubicBezTo>
                    <a:pt x="1" y="494"/>
                    <a:pt x="287" y="662"/>
                    <a:pt x="387" y="662"/>
                  </a:cubicBezTo>
                  <a:cubicBezTo>
                    <a:pt x="451" y="662"/>
                    <a:pt x="744" y="644"/>
                    <a:pt x="912" y="562"/>
                  </a:cubicBezTo>
                  <a:cubicBezTo>
                    <a:pt x="1076" y="484"/>
                    <a:pt x="1162" y="384"/>
                    <a:pt x="1355" y="366"/>
                  </a:cubicBezTo>
                  <a:cubicBezTo>
                    <a:pt x="1355" y="366"/>
                    <a:pt x="1408" y="144"/>
                    <a:pt x="1312" y="30"/>
                  </a:cubicBezTo>
                  <a:cubicBezTo>
                    <a:pt x="1311" y="29"/>
                    <a:pt x="1310" y="29"/>
                    <a:pt x="1307" y="29"/>
                  </a:cubicBezTo>
                  <a:cubicBezTo>
                    <a:pt x="1264" y="29"/>
                    <a:pt x="983" y="95"/>
                    <a:pt x="926" y="109"/>
                  </a:cubicBezTo>
                  <a:cubicBezTo>
                    <a:pt x="916" y="111"/>
                    <a:pt x="907" y="112"/>
                    <a:pt x="897" y="112"/>
                  </a:cubicBezTo>
                  <a:cubicBezTo>
                    <a:pt x="851" y="112"/>
                    <a:pt x="799" y="86"/>
                    <a:pt x="669" y="66"/>
                  </a:cubicBezTo>
                  <a:cubicBezTo>
                    <a:pt x="515" y="37"/>
                    <a:pt x="426" y="9"/>
                    <a:pt x="369" y="1"/>
                  </a:cubicBezTo>
                  <a:cubicBezTo>
                    <a:pt x="366" y="1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FFD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2"/>
            <p:cNvSpPr/>
            <p:nvPr/>
          </p:nvSpPr>
          <p:spPr>
            <a:xfrm flipH="1">
              <a:off x="1837666" y="3521752"/>
              <a:ext cx="203190" cy="186284"/>
            </a:xfrm>
            <a:custGeom>
              <a:avLst/>
              <a:gdLst/>
              <a:ahLst/>
              <a:cxnLst/>
              <a:rect l="l" t="t" r="r" b="b"/>
              <a:pathLst>
                <a:path w="637" h="584" extrusionOk="0">
                  <a:moveTo>
                    <a:pt x="536" y="0"/>
                  </a:moveTo>
                  <a:cubicBezTo>
                    <a:pt x="505" y="0"/>
                    <a:pt x="321" y="42"/>
                    <a:pt x="218" y="65"/>
                  </a:cubicBezTo>
                  <a:cubicBezTo>
                    <a:pt x="215" y="158"/>
                    <a:pt x="201" y="251"/>
                    <a:pt x="165" y="337"/>
                  </a:cubicBezTo>
                  <a:cubicBezTo>
                    <a:pt x="126" y="430"/>
                    <a:pt x="68" y="512"/>
                    <a:pt x="0" y="583"/>
                  </a:cubicBezTo>
                  <a:cubicBezTo>
                    <a:pt x="50" y="569"/>
                    <a:pt x="100" y="551"/>
                    <a:pt x="140" y="533"/>
                  </a:cubicBezTo>
                  <a:cubicBezTo>
                    <a:pt x="304" y="455"/>
                    <a:pt x="390" y="355"/>
                    <a:pt x="583" y="333"/>
                  </a:cubicBezTo>
                  <a:cubicBezTo>
                    <a:pt x="583" y="333"/>
                    <a:pt x="636" y="115"/>
                    <a:pt x="540" y="1"/>
                  </a:cubicBezTo>
                  <a:cubicBezTo>
                    <a:pt x="539" y="1"/>
                    <a:pt x="538" y="0"/>
                    <a:pt x="536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2"/>
            <p:cNvSpPr/>
            <p:nvPr/>
          </p:nvSpPr>
          <p:spPr>
            <a:xfrm flipH="1">
              <a:off x="816611" y="2833075"/>
              <a:ext cx="1133017" cy="890911"/>
            </a:xfrm>
            <a:custGeom>
              <a:avLst/>
              <a:gdLst/>
              <a:ahLst/>
              <a:cxnLst/>
              <a:rect l="l" t="t" r="r" b="b"/>
              <a:pathLst>
                <a:path w="3552" h="2793" extrusionOk="0">
                  <a:moveTo>
                    <a:pt x="2993" y="1"/>
                  </a:moveTo>
                  <a:cubicBezTo>
                    <a:pt x="2876" y="1"/>
                    <a:pt x="2764" y="51"/>
                    <a:pt x="2655" y="113"/>
                  </a:cubicBezTo>
                  <a:cubicBezTo>
                    <a:pt x="2247" y="342"/>
                    <a:pt x="1990" y="749"/>
                    <a:pt x="1672" y="1074"/>
                  </a:cubicBezTo>
                  <a:cubicBezTo>
                    <a:pt x="1454" y="1303"/>
                    <a:pt x="1204" y="1499"/>
                    <a:pt x="936" y="1660"/>
                  </a:cubicBezTo>
                  <a:cubicBezTo>
                    <a:pt x="801" y="1742"/>
                    <a:pt x="661" y="1817"/>
                    <a:pt x="515" y="1885"/>
                  </a:cubicBezTo>
                  <a:cubicBezTo>
                    <a:pt x="375" y="1931"/>
                    <a:pt x="247" y="2006"/>
                    <a:pt x="100" y="2046"/>
                  </a:cubicBezTo>
                  <a:cubicBezTo>
                    <a:pt x="93" y="2049"/>
                    <a:pt x="86" y="2049"/>
                    <a:pt x="82" y="2053"/>
                  </a:cubicBezTo>
                  <a:cubicBezTo>
                    <a:pt x="0" y="2103"/>
                    <a:pt x="61" y="2231"/>
                    <a:pt x="82" y="2296"/>
                  </a:cubicBezTo>
                  <a:cubicBezTo>
                    <a:pt x="111" y="2382"/>
                    <a:pt x="132" y="2471"/>
                    <a:pt x="143" y="2560"/>
                  </a:cubicBezTo>
                  <a:cubicBezTo>
                    <a:pt x="150" y="2610"/>
                    <a:pt x="143" y="2717"/>
                    <a:pt x="172" y="2764"/>
                  </a:cubicBezTo>
                  <a:cubicBezTo>
                    <a:pt x="172" y="2767"/>
                    <a:pt x="175" y="2771"/>
                    <a:pt x="179" y="2774"/>
                  </a:cubicBezTo>
                  <a:cubicBezTo>
                    <a:pt x="192" y="2787"/>
                    <a:pt x="209" y="2792"/>
                    <a:pt x="229" y="2792"/>
                  </a:cubicBezTo>
                  <a:cubicBezTo>
                    <a:pt x="274" y="2792"/>
                    <a:pt x="329" y="2767"/>
                    <a:pt x="361" y="2757"/>
                  </a:cubicBezTo>
                  <a:cubicBezTo>
                    <a:pt x="443" y="2735"/>
                    <a:pt x="522" y="2710"/>
                    <a:pt x="600" y="2689"/>
                  </a:cubicBezTo>
                  <a:cubicBezTo>
                    <a:pt x="758" y="2642"/>
                    <a:pt x="915" y="2596"/>
                    <a:pt x="1068" y="2542"/>
                  </a:cubicBezTo>
                  <a:cubicBezTo>
                    <a:pt x="1329" y="2460"/>
                    <a:pt x="1583" y="2367"/>
                    <a:pt x="1826" y="2242"/>
                  </a:cubicBezTo>
                  <a:cubicBezTo>
                    <a:pt x="2069" y="2121"/>
                    <a:pt x="2290" y="1967"/>
                    <a:pt x="2515" y="1821"/>
                  </a:cubicBezTo>
                  <a:cubicBezTo>
                    <a:pt x="2748" y="1667"/>
                    <a:pt x="2980" y="1510"/>
                    <a:pt x="3191" y="1331"/>
                  </a:cubicBezTo>
                  <a:cubicBezTo>
                    <a:pt x="3198" y="1324"/>
                    <a:pt x="3205" y="1320"/>
                    <a:pt x="3208" y="1313"/>
                  </a:cubicBezTo>
                  <a:cubicBezTo>
                    <a:pt x="3412" y="1138"/>
                    <a:pt x="3551" y="927"/>
                    <a:pt x="3534" y="652"/>
                  </a:cubicBezTo>
                  <a:cubicBezTo>
                    <a:pt x="3516" y="413"/>
                    <a:pt x="3398" y="156"/>
                    <a:pt x="3176" y="45"/>
                  </a:cubicBezTo>
                  <a:cubicBezTo>
                    <a:pt x="3114" y="14"/>
                    <a:pt x="3053" y="1"/>
                    <a:pt x="2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2"/>
            <p:cNvSpPr/>
            <p:nvPr/>
          </p:nvSpPr>
          <p:spPr>
            <a:xfrm flipH="1">
              <a:off x="881683" y="3207238"/>
              <a:ext cx="1021374" cy="516748"/>
            </a:xfrm>
            <a:custGeom>
              <a:avLst/>
              <a:gdLst/>
              <a:ahLst/>
              <a:cxnLst/>
              <a:rect l="l" t="t" r="r" b="b"/>
              <a:pathLst>
                <a:path w="3202" h="1620" extrusionOk="0">
                  <a:moveTo>
                    <a:pt x="3202" y="1"/>
                  </a:moveTo>
                  <a:cubicBezTo>
                    <a:pt x="2677" y="287"/>
                    <a:pt x="2116" y="505"/>
                    <a:pt x="1591" y="798"/>
                  </a:cubicBezTo>
                  <a:cubicBezTo>
                    <a:pt x="1433" y="883"/>
                    <a:pt x="1276" y="966"/>
                    <a:pt x="1108" y="1030"/>
                  </a:cubicBezTo>
                  <a:cubicBezTo>
                    <a:pt x="933" y="1094"/>
                    <a:pt x="755" y="1141"/>
                    <a:pt x="576" y="1191"/>
                  </a:cubicBezTo>
                  <a:cubicBezTo>
                    <a:pt x="447" y="1226"/>
                    <a:pt x="322" y="1266"/>
                    <a:pt x="201" y="1323"/>
                  </a:cubicBezTo>
                  <a:cubicBezTo>
                    <a:pt x="129" y="1355"/>
                    <a:pt x="51" y="1398"/>
                    <a:pt x="1" y="1459"/>
                  </a:cubicBezTo>
                  <a:cubicBezTo>
                    <a:pt x="4" y="1509"/>
                    <a:pt x="8" y="1559"/>
                    <a:pt x="26" y="1591"/>
                  </a:cubicBezTo>
                  <a:cubicBezTo>
                    <a:pt x="26" y="1594"/>
                    <a:pt x="29" y="1598"/>
                    <a:pt x="33" y="1601"/>
                  </a:cubicBezTo>
                  <a:cubicBezTo>
                    <a:pt x="46" y="1614"/>
                    <a:pt x="63" y="1619"/>
                    <a:pt x="83" y="1619"/>
                  </a:cubicBezTo>
                  <a:cubicBezTo>
                    <a:pt x="128" y="1619"/>
                    <a:pt x="183" y="1594"/>
                    <a:pt x="215" y="1584"/>
                  </a:cubicBezTo>
                  <a:cubicBezTo>
                    <a:pt x="297" y="1562"/>
                    <a:pt x="376" y="1537"/>
                    <a:pt x="454" y="1516"/>
                  </a:cubicBezTo>
                  <a:cubicBezTo>
                    <a:pt x="612" y="1469"/>
                    <a:pt x="769" y="1423"/>
                    <a:pt x="922" y="1369"/>
                  </a:cubicBezTo>
                  <a:cubicBezTo>
                    <a:pt x="1183" y="1287"/>
                    <a:pt x="1437" y="1194"/>
                    <a:pt x="1680" y="1069"/>
                  </a:cubicBezTo>
                  <a:cubicBezTo>
                    <a:pt x="1919" y="948"/>
                    <a:pt x="2144" y="794"/>
                    <a:pt x="2369" y="648"/>
                  </a:cubicBezTo>
                  <a:cubicBezTo>
                    <a:pt x="2598" y="494"/>
                    <a:pt x="2834" y="337"/>
                    <a:pt x="3045" y="158"/>
                  </a:cubicBezTo>
                  <a:cubicBezTo>
                    <a:pt x="3052" y="151"/>
                    <a:pt x="3055" y="147"/>
                    <a:pt x="3062" y="140"/>
                  </a:cubicBezTo>
                  <a:cubicBezTo>
                    <a:pt x="3112" y="97"/>
                    <a:pt x="3162" y="51"/>
                    <a:pt x="3202" y="1"/>
                  </a:cubicBezTo>
                  <a:close/>
                </a:path>
              </a:pathLst>
            </a:custGeom>
            <a:solidFill>
              <a:srgbClr val="4F1F37">
                <a:alpha val="2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0" name="Google Shape;3120;p62"/>
          <p:cNvGrpSpPr/>
          <p:nvPr/>
        </p:nvGrpSpPr>
        <p:grpSpPr>
          <a:xfrm flipH="1">
            <a:off x="489384" y="842121"/>
            <a:ext cx="447700" cy="433722"/>
            <a:chOff x="1441700" y="3467600"/>
            <a:chExt cx="32800" cy="31775"/>
          </a:xfrm>
        </p:grpSpPr>
        <p:sp>
          <p:nvSpPr>
            <p:cNvPr id="3121" name="Google Shape;3121;p62"/>
            <p:cNvSpPr/>
            <p:nvPr/>
          </p:nvSpPr>
          <p:spPr>
            <a:xfrm>
              <a:off x="1456250" y="3467600"/>
              <a:ext cx="10825" cy="7800"/>
            </a:xfrm>
            <a:custGeom>
              <a:avLst/>
              <a:gdLst/>
              <a:ahLst/>
              <a:cxnLst/>
              <a:rect l="l" t="t" r="r" b="b"/>
              <a:pathLst>
                <a:path w="433" h="312" extrusionOk="0">
                  <a:moveTo>
                    <a:pt x="264" y="0"/>
                  </a:moveTo>
                  <a:cubicBezTo>
                    <a:pt x="257" y="0"/>
                    <a:pt x="251" y="1"/>
                    <a:pt x="244" y="1"/>
                  </a:cubicBezTo>
                  <a:cubicBezTo>
                    <a:pt x="115" y="12"/>
                    <a:pt x="1" y="262"/>
                    <a:pt x="155" y="308"/>
                  </a:cubicBezTo>
                  <a:cubicBezTo>
                    <a:pt x="162" y="310"/>
                    <a:pt x="169" y="311"/>
                    <a:pt x="177" y="311"/>
                  </a:cubicBezTo>
                  <a:cubicBezTo>
                    <a:pt x="198" y="311"/>
                    <a:pt x="218" y="304"/>
                    <a:pt x="237" y="291"/>
                  </a:cubicBezTo>
                  <a:cubicBezTo>
                    <a:pt x="326" y="229"/>
                    <a:pt x="433" y="0"/>
                    <a:pt x="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2"/>
            <p:cNvSpPr/>
            <p:nvPr/>
          </p:nvSpPr>
          <p:spPr>
            <a:xfrm>
              <a:off x="1463325" y="3474750"/>
              <a:ext cx="10900" cy="7725"/>
            </a:xfrm>
            <a:custGeom>
              <a:avLst/>
              <a:gdLst/>
              <a:ahLst/>
              <a:cxnLst/>
              <a:rect l="l" t="t" r="r" b="b"/>
              <a:pathLst>
                <a:path w="436" h="309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40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2"/>
            <p:cNvSpPr/>
            <p:nvPr/>
          </p:nvSpPr>
          <p:spPr>
            <a:xfrm>
              <a:off x="1445625" y="3471250"/>
              <a:ext cx="10825" cy="7750"/>
            </a:xfrm>
            <a:custGeom>
              <a:avLst/>
              <a:gdLst/>
              <a:ahLst/>
              <a:cxnLst/>
              <a:rect l="l" t="t" r="r" b="b"/>
              <a:pathLst>
                <a:path w="433" h="310" extrusionOk="0">
                  <a:moveTo>
                    <a:pt x="263" y="1"/>
                  </a:moveTo>
                  <a:cubicBezTo>
                    <a:pt x="257" y="1"/>
                    <a:pt x="251" y="1"/>
                    <a:pt x="244" y="2"/>
                  </a:cubicBezTo>
                  <a:cubicBezTo>
                    <a:pt x="115" y="12"/>
                    <a:pt x="1" y="262"/>
                    <a:pt x="154" y="305"/>
                  </a:cubicBezTo>
                  <a:cubicBezTo>
                    <a:pt x="163" y="308"/>
                    <a:pt x="171" y="310"/>
                    <a:pt x="179" y="310"/>
                  </a:cubicBezTo>
                  <a:cubicBezTo>
                    <a:pt x="199" y="310"/>
                    <a:pt x="219" y="301"/>
                    <a:pt x="237" y="291"/>
                  </a:cubicBezTo>
                  <a:cubicBezTo>
                    <a:pt x="326" y="229"/>
                    <a:pt x="432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2"/>
            <p:cNvSpPr/>
            <p:nvPr/>
          </p:nvSpPr>
          <p:spPr>
            <a:xfrm>
              <a:off x="1455000" y="3480650"/>
              <a:ext cx="10950" cy="7775"/>
            </a:xfrm>
            <a:custGeom>
              <a:avLst/>
              <a:gdLst/>
              <a:ahLst/>
              <a:cxnLst/>
              <a:rect l="l" t="t" r="r" b="b"/>
              <a:pathLst>
                <a:path w="438" h="311" extrusionOk="0">
                  <a:moveTo>
                    <a:pt x="263" y="0"/>
                  </a:moveTo>
                  <a:cubicBezTo>
                    <a:pt x="258" y="0"/>
                    <a:pt x="253" y="0"/>
                    <a:pt x="247" y="1"/>
                  </a:cubicBezTo>
                  <a:cubicBezTo>
                    <a:pt x="119" y="15"/>
                    <a:pt x="1" y="262"/>
                    <a:pt x="158" y="308"/>
                  </a:cubicBezTo>
                  <a:cubicBezTo>
                    <a:pt x="166" y="310"/>
                    <a:pt x="173" y="311"/>
                    <a:pt x="180" y="311"/>
                  </a:cubicBezTo>
                  <a:cubicBezTo>
                    <a:pt x="201" y="311"/>
                    <a:pt x="222" y="303"/>
                    <a:pt x="240" y="290"/>
                  </a:cubicBezTo>
                  <a:cubicBezTo>
                    <a:pt x="331" y="231"/>
                    <a:pt x="438" y="0"/>
                    <a:pt x="2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2"/>
            <p:cNvSpPr/>
            <p:nvPr/>
          </p:nvSpPr>
          <p:spPr>
            <a:xfrm>
              <a:off x="1441700" y="3483400"/>
              <a:ext cx="10900" cy="7700"/>
            </a:xfrm>
            <a:custGeom>
              <a:avLst/>
              <a:gdLst/>
              <a:ahLst/>
              <a:cxnLst/>
              <a:rect l="l" t="t" r="r" b="b"/>
              <a:pathLst>
                <a:path w="436" h="308" extrusionOk="0">
                  <a:moveTo>
                    <a:pt x="267" y="1"/>
                  </a:moveTo>
                  <a:cubicBezTo>
                    <a:pt x="261" y="1"/>
                    <a:pt x="254" y="1"/>
                    <a:pt x="247" y="2"/>
                  </a:cubicBezTo>
                  <a:cubicBezTo>
                    <a:pt x="119" y="12"/>
                    <a:pt x="1" y="259"/>
                    <a:pt x="158" y="305"/>
                  </a:cubicBezTo>
                  <a:cubicBezTo>
                    <a:pt x="165" y="307"/>
                    <a:pt x="173" y="308"/>
                    <a:pt x="181" y="308"/>
                  </a:cubicBezTo>
                  <a:cubicBezTo>
                    <a:pt x="201" y="308"/>
                    <a:pt x="222" y="301"/>
                    <a:pt x="240" y="291"/>
                  </a:cubicBezTo>
                  <a:cubicBezTo>
                    <a:pt x="330" y="229"/>
                    <a:pt x="436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2"/>
            <p:cNvSpPr/>
            <p:nvPr/>
          </p:nvSpPr>
          <p:spPr>
            <a:xfrm>
              <a:off x="1447250" y="3490200"/>
              <a:ext cx="10900" cy="7750"/>
            </a:xfrm>
            <a:custGeom>
              <a:avLst/>
              <a:gdLst/>
              <a:ahLst/>
              <a:cxnLst/>
              <a:rect l="l" t="t" r="r" b="b"/>
              <a:pathLst>
                <a:path w="436" h="310" extrusionOk="0">
                  <a:moveTo>
                    <a:pt x="266" y="0"/>
                  </a:moveTo>
                  <a:cubicBezTo>
                    <a:pt x="260" y="0"/>
                    <a:pt x="254" y="0"/>
                    <a:pt x="247" y="1"/>
                  </a:cubicBezTo>
                  <a:cubicBezTo>
                    <a:pt x="118" y="12"/>
                    <a:pt x="0" y="262"/>
                    <a:pt x="157" y="305"/>
                  </a:cubicBezTo>
                  <a:cubicBezTo>
                    <a:pt x="165" y="308"/>
                    <a:pt x="174" y="309"/>
                    <a:pt x="182" y="309"/>
                  </a:cubicBezTo>
                  <a:cubicBezTo>
                    <a:pt x="202" y="309"/>
                    <a:pt x="222" y="301"/>
                    <a:pt x="239" y="290"/>
                  </a:cubicBezTo>
                  <a:cubicBezTo>
                    <a:pt x="329" y="228"/>
                    <a:pt x="435" y="0"/>
                    <a:pt x="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2"/>
            <p:cNvSpPr/>
            <p:nvPr/>
          </p:nvSpPr>
          <p:spPr>
            <a:xfrm>
              <a:off x="1463575" y="3491625"/>
              <a:ext cx="10925" cy="7750"/>
            </a:xfrm>
            <a:custGeom>
              <a:avLst/>
              <a:gdLst/>
              <a:ahLst/>
              <a:cxnLst/>
              <a:rect l="l" t="t" r="r" b="b"/>
              <a:pathLst>
                <a:path w="437" h="310" extrusionOk="0">
                  <a:moveTo>
                    <a:pt x="267" y="0"/>
                  </a:moveTo>
                  <a:cubicBezTo>
                    <a:pt x="261" y="0"/>
                    <a:pt x="254" y="1"/>
                    <a:pt x="247" y="1"/>
                  </a:cubicBezTo>
                  <a:cubicBezTo>
                    <a:pt x="119" y="12"/>
                    <a:pt x="1" y="262"/>
                    <a:pt x="158" y="305"/>
                  </a:cubicBezTo>
                  <a:cubicBezTo>
                    <a:pt x="166" y="308"/>
                    <a:pt x="174" y="309"/>
                    <a:pt x="182" y="309"/>
                  </a:cubicBezTo>
                  <a:cubicBezTo>
                    <a:pt x="203" y="309"/>
                    <a:pt x="222" y="301"/>
                    <a:pt x="240" y="291"/>
                  </a:cubicBezTo>
                  <a:cubicBezTo>
                    <a:pt x="330" y="229"/>
                    <a:pt x="436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8" name="Google Shape;3128;p62"/>
          <p:cNvGrpSpPr/>
          <p:nvPr/>
        </p:nvGrpSpPr>
        <p:grpSpPr>
          <a:xfrm rot="2417869">
            <a:off x="2623376" y="3922711"/>
            <a:ext cx="1404076" cy="1555044"/>
            <a:chOff x="3714300" y="1282175"/>
            <a:chExt cx="103700" cy="114850"/>
          </a:xfrm>
        </p:grpSpPr>
        <p:sp>
          <p:nvSpPr>
            <p:cNvPr id="3129" name="Google Shape;3129;p62"/>
            <p:cNvSpPr/>
            <p:nvPr/>
          </p:nvSpPr>
          <p:spPr>
            <a:xfrm>
              <a:off x="3758050" y="1381950"/>
              <a:ext cx="43250" cy="15075"/>
            </a:xfrm>
            <a:custGeom>
              <a:avLst/>
              <a:gdLst/>
              <a:ahLst/>
              <a:cxnLst/>
              <a:rect l="l" t="t" r="r" b="b"/>
              <a:pathLst>
                <a:path w="1730" h="603" extrusionOk="0">
                  <a:moveTo>
                    <a:pt x="1183" y="0"/>
                  </a:moveTo>
                  <a:cubicBezTo>
                    <a:pt x="1167" y="0"/>
                    <a:pt x="1152" y="1"/>
                    <a:pt x="1137" y="2"/>
                  </a:cubicBezTo>
                  <a:lnTo>
                    <a:pt x="1119" y="2"/>
                  </a:lnTo>
                  <a:cubicBezTo>
                    <a:pt x="1062" y="5"/>
                    <a:pt x="1001" y="12"/>
                    <a:pt x="944" y="23"/>
                  </a:cubicBezTo>
                  <a:lnTo>
                    <a:pt x="929" y="23"/>
                  </a:lnTo>
                  <a:cubicBezTo>
                    <a:pt x="894" y="30"/>
                    <a:pt x="862" y="37"/>
                    <a:pt x="826" y="45"/>
                  </a:cubicBezTo>
                  <a:cubicBezTo>
                    <a:pt x="758" y="62"/>
                    <a:pt x="690" y="80"/>
                    <a:pt x="626" y="105"/>
                  </a:cubicBezTo>
                  <a:cubicBezTo>
                    <a:pt x="619" y="109"/>
                    <a:pt x="615" y="109"/>
                    <a:pt x="608" y="112"/>
                  </a:cubicBezTo>
                  <a:cubicBezTo>
                    <a:pt x="526" y="141"/>
                    <a:pt x="447" y="177"/>
                    <a:pt x="372" y="220"/>
                  </a:cubicBezTo>
                  <a:cubicBezTo>
                    <a:pt x="369" y="223"/>
                    <a:pt x="361" y="227"/>
                    <a:pt x="358" y="230"/>
                  </a:cubicBezTo>
                  <a:cubicBezTo>
                    <a:pt x="236" y="298"/>
                    <a:pt x="126" y="377"/>
                    <a:pt x="26" y="473"/>
                  </a:cubicBezTo>
                  <a:cubicBezTo>
                    <a:pt x="15" y="484"/>
                    <a:pt x="4" y="495"/>
                    <a:pt x="4" y="502"/>
                  </a:cubicBezTo>
                  <a:cubicBezTo>
                    <a:pt x="1" y="505"/>
                    <a:pt x="4" y="509"/>
                    <a:pt x="4" y="516"/>
                  </a:cubicBezTo>
                  <a:cubicBezTo>
                    <a:pt x="11" y="520"/>
                    <a:pt x="18" y="527"/>
                    <a:pt x="33" y="530"/>
                  </a:cubicBezTo>
                  <a:cubicBezTo>
                    <a:pt x="90" y="555"/>
                    <a:pt x="154" y="570"/>
                    <a:pt x="215" y="580"/>
                  </a:cubicBezTo>
                  <a:lnTo>
                    <a:pt x="229" y="580"/>
                  </a:lnTo>
                  <a:cubicBezTo>
                    <a:pt x="240" y="584"/>
                    <a:pt x="251" y="584"/>
                    <a:pt x="261" y="588"/>
                  </a:cubicBezTo>
                  <a:cubicBezTo>
                    <a:pt x="326" y="596"/>
                    <a:pt x="391" y="603"/>
                    <a:pt x="455" y="603"/>
                  </a:cubicBezTo>
                  <a:cubicBezTo>
                    <a:pt x="469" y="603"/>
                    <a:pt x="483" y="602"/>
                    <a:pt x="497" y="602"/>
                  </a:cubicBezTo>
                  <a:lnTo>
                    <a:pt x="511" y="602"/>
                  </a:lnTo>
                  <a:cubicBezTo>
                    <a:pt x="529" y="602"/>
                    <a:pt x="547" y="598"/>
                    <a:pt x="565" y="598"/>
                  </a:cubicBezTo>
                  <a:cubicBezTo>
                    <a:pt x="626" y="591"/>
                    <a:pt x="687" y="584"/>
                    <a:pt x="747" y="573"/>
                  </a:cubicBezTo>
                  <a:lnTo>
                    <a:pt x="758" y="573"/>
                  </a:lnTo>
                  <a:cubicBezTo>
                    <a:pt x="854" y="555"/>
                    <a:pt x="951" y="530"/>
                    <a:pt x="1044" y="502"/>
                  </a:cubicBezTo>
                  <a:cubicBezTo>
                    <a:pt x="1051" y="502"/>
                    <a:pt x="1054" y="498"/>
                    <a:pt x="1058" y="498"/>
                  </a:cubicBezTo>
                  <a:cubicBezTo>
                    <a:pt x="1137" y="473"/>
                    <a:pt x="1215" y="441"/>
                    <a:pt x="1287" y="409"/>
                  </a:cubicBezTo>
                  <a:cubicBezTo>
                    <a:pt x="1294" y="405"/>
                    <a:pt x="1297" y="405"/>
                    <a:pt x="1305" y="402"/>
                  </a:cubicBezTo>
                  <a:cubicBezTo>
                    <a:pt x="1372" y="370"/>
                    <a:pt x="1444" y="334"/>
                    <a:pt x="1508" y="295"/>
                  </a:cubicBezTo>
                  <a:cubicBezTo>
                    <a:pt x="1515" y="291"/>
                    <a:pt x="1519" y="287"/>
                    <a:pt x="1522" y="284"/>
                  </a:cubicBezTo>
                  <a:cubicBezTo>
                    <a:pt x="1533" y="277"/>
                    <a:pt x="1544" y="273"/>
                    <a:pt x="1555" y="266"/>
                  </a:cubicBezTo>
                  <a:cubicBezTo>
                    <a:pt x="1612" y="227"/>
                    <a:pt x="1669" y="187"/>
                    <a:pt x="1730" y="155"/>
                  </a:cubicBezTo>
                  <a:cubicBezTo>
                    <a:pt x="1730" y="155"/>
                    <a:pt x="1730" y="152"/>
                    <a:pt x="1730" y="152"/>
                  </a:cubicBezTo>
                  <a:cubicBezTo>
                    <a:pt x="1719" y="148"/>
                    <a:pt x="1708" y="141"/>
                    <a:pt x="1698" y="134"/>
                  </a:cubicBezTo>
                  <a:cubicBezTo>
                    <a:pt x="1665" y="116"/>
                    <a:pt x="1633" y="102"/>
                    <a:pt x="1601" y="87"/>
                  </a:cubicBezTo>
                  <a:cubicBezTo>
                    <a:pt x="1580" y="77"/>
                    <a:pt x="1562" y="70"/>
                    <a:pt x="1540" y="62"/>
                  </a:cubicBezTo>
                  <a:cubicBezTo>
                    <a:pt x="1533" y="59"/>
                    <a:pt x="1526" y="55"/>
                    <a:pt x="1519" y="55"/>
                  </a:cubicBezTo>
                  <a:cubicBezTo>
                    <a:pt x="1458" y="34"/>
                    <a:pt x="1394" y="20"/>
                    <a:pt x="1330" y="12"/>
                  </a:cubicBezTo>
                  <a:cubicBezTo>
                    <a:pt x="1322" y="9"/>
                    <a:pt x="1315" y="9"/>
                    <a:pt x="1308" y="9"/>
                  </a:cubicBezTo>
                  <a:cubicBezTo>
                    <a:pt x="1266" y="4"/>
                    <a:pt x="1224" y="0"/>
                    <a:pt x="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2"/>
            <p:cNvSpPr/>
            <p:nvPr/>
          </p:nvSpPr>
          <p:spPr>
            <a:xfrm>
              <a:off x="3758050" y="1384125"/>
              <a:ext cx="43250" cy="10650"/>
            </a:xfrm>
            <a:custGeom>
              <a:avLst/>
              <a:gdLst/>
              <a:ahLst/>
              <a:cxnLst/>
              <a:rect l="l" t="t" r="r" b="b"/>
              <a:pathLst>
                <a:path w="1730" h="426" extrusionOk="0">
                  <a:moveTo>
                    <a:pt x="1212" y="0"/>
                  </a:moveTo>
                  <a:cubicBezTo>
                    <a:pt x="1155" y="4"/>
                    <a:pt x="1101" y="8"/>
                    <a:pt x="1044" y="15"/>
                  </a:cubicBezTo>
                  <a:lnTo>
                    <a:pt x="1026" y="15"/>
                  </a:lnTo>
                  <a:cubicBezTo>
                    <a:pt x="926" y="29"/>
                    <a:pt x="826" y="47"/>
                    <a:pt x="729" y="75"/>
                  </a:cubicBezTo>
                  <a:cubicBezTo>
                    <a:pt x="722" y="75"/>
                    <a:pt x="715" y="79"/>
                    <a:pt x="712" y="79"/>
                  </a:cubicBezTo>
                  <a:cubicBezTo>
                    <a:pt x="633" y="100"/>
                    <a:pt x="558" y="129"/>
                    <a:pt x="483" y="161"/>
                  </a:cubicBezTo>
                  <a:lnTo>
                    <a:pt x="461" y="168"/>
                  </a:lnTo>
                  <a:cubicBezTo>
                    <a:pt x="390" y="200"/>
                    <a:pt x="322" y="236"/>
                    <a:pt x="251" y="275"/>
                  </a:cubicBezTo>
                  <a:cubicBezTo>
                    <a:pt x="229" y="286"/>
                    <a:pt x="208" y="300"/>
                    <a:pt x="183" y="315"/>
                  </a:cubicBezTo>
                  <a:cubicBezTo>
                    <a:pt x="126" y="350"/>
                    <a:pt x="65" y="386"/>
                    <a:pt x="4" y="415"/>
                  </a:cubicBezTo>
                  <a:cubicBezTo>
                    <a:pt x="1" y="418"/>
                    <a:pt x="1" y="422"/>
                    <a:pt x="4" y="426"/>
                  </a:cubicBezTo>
                  <a:cubicBezTo>
                    <a:pt x="68" y="397"/>
                    <a:pt x="133" y="361"/>
                    <a:pt x="190" y="325"/>
                  </a:cubicBezTo>
                  <a:cubicBezTo>
                    <a:pt x="215" y="311"/>
                    <a:pt x="236" y="297"/>
                    <a:pt x="258" y="286"/>
                  </a:cubicBezTo>
                  <a:cubicBezTo>
                    <a:pt x="329" y="243"/>
                    <a:pt x="401" y="208"/>
                    <a:pt x="472" y="179"/>
                  </a:cubicBezTo>
                  <a:cubicBezTo>
                    <a:pt x="479" y="175"/>
                    <a:pt x="486" y="172"/>
                    <a:pt x="494" y="168"/>
                  </a:cubicBezTo>
                  <a:cubicBezTo>
                    <a:pt x="569" y="136"/>
                    <a:pt x="647" y="111"/>
                    <a:pt x="722" y="90"/>
                  </a:cubicBezTo>
                  <a:cubicBezTo>
                    <a:pt x="729" y="90"/>
                    <a:pt x="733" y="86"/>
                    <a:pt x="740" y="86"/>
                  </a:cubicBezTo>
                  <a:cubicBezTo>
                    <a:pt x="801" y="68"/>
                    <a:pt x="865" y="54"/>
                    <a:pt x="929" y="43"/>
                  </a:cubicBezTo>
                  <a:lnTo>
                    <a:pt x="944" y="40"/>
                  </a:lnTo>
                  <a:cubicBezTo>
                    <a:pt x="1029" y="25"/>
                    <a:pt x="1119" y="18"/>
                    <a:pt x="1208" y="15"/>
                  </a:cubicBezTo>
                  <a:lnTo>
                    <a:pt x="1222" y="15"/>
                  </a:lnTo>
                  <a:cubicBezTo>
                    <a:pt x="1287" y="15"/>
                    <a:pt x="1355" y="15"/>
                    <a:pt x="1419" y="18"/>
                  </a:cubicBezTo>
                  <a:cubicBezTo>
                    <a:pt x="1426" y="22"/>
                    <a:pt x="1430" y="22"/>
                    <a:pt x="1437" y="22"/>
                  </a:cubicBezTo>
                  <a:cubicBezTo>
                    <a:pt x="1480" y="25"/>
                    <a:pt x="1526" y="29"/>
                    <a:pt x="1572" y="36"/>
                  </a:cubicBezTo>
                  <a:cubicBezTo>
                    <a:pt x="1576" y="36"/>
                    <a:pt x="1583" y="40"/>
                    <a:pt x="1587" y="40"/>
                  </a:cubicBezTo>
                  <a:cubicBezTo>
                    <a:pt x="1633" y="47"/>
                    <a:pt x="1683" y="58"/>
                    <a:pt x="1730" y="68"/>
                  </a:cubicBezTo>
                  <a:cubicBezTo>
                    <a:pt x="1730" y="68"/>
                    <a:pt x="1730" y="65"/>
                    <a:pt x="1730" y="65"/>
                  </a:cubicBezTo>
                  <a:cubicBezTo>
                    <a:pt x="1719" y="58"/>
                    <a:pt x="1708" y="50"/>
                    <a:pt x="1698" y="47"/>
                  </a:cubicBezTo>
                  <a:cubicBezTo>
                    <a:pt x="1658" y="36"/>
                    <a:pt x="1615" y="29"/>
                    <a:pt x="1576" y="25"/>
                  </a:cubicBezTo>
                  <a:cubicBezTo>
                    <a:pt x="1572" y="22"/>
                    <a:pt x="1565" y="22"/>
                    <a:pt x="1558" y="22"/>
                  </a:cubicBezTo>
                  <a:cubicBezTo>
                    <a:pt x="1515" y="15"/>
                    <a:pt x="1469" y="11"/>
                    <a:pt x="1422" y="8"/>
                  </a:cubicBezTo>
                  <a:cubicBezTo>
                    <a:pt x="1419" y="8"/>
                    <a:pt x="1412" y="8"/>
                    <a:pt x="1405" y="4"/>
                  </a:cubicBezTo>
                  <a:cubicBezTo>
                    <a:pt x="1344" y="0"/>
                    <a:pt x="1287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2"/>
            <p:cNvSpPr/>
            <p:nvPr/>
          </p:nvSpPr>
          <p:spPr>
            <a:xfrm>
              <a:off x="3763400" y="1387425"/>
              <a:ext cx="7000" cy="9050"/>
            </a:xfrm>
            <a:custGeom>
              <a:avLst/>
              <a:gdLst/>
              <a:ahLst/>
              <a:cxnLst/>
              <a:rect l="l" t="t" r="r" b="b"/>
              <a:pathLst>
                <a:path w="280" h="362" extrusionOk="0">
                  <a:moveTo>
                    <a:pt x="158" y="1"/>
                  </a:moveTo>
                  <a:cubicBezTo>
                    <a:pt x="151" y="4"/>
                    <a:pt x="147" y="8"/>
                    <a:pt x="140" y="8"/>
                  </a:cubicBezTo>
                  <a:cubicBezTo>
                    <a:pt x="169" y="15"/>
                    <a:pt x="197" y="22"/>
                    <a:pt x="226" y="29"/>
                  </a:cubicBezTo>
                  <a:cubicBezTo>
                    <a:pt x="233" y="33"/>
                    <a:pt x="240" y="36"/>
                    <a:pt x="251" y="36"/>
                  </a:cubicBezTo>
                  <a:cubicBezTo>
                    <a:pt x="255" y="40"/>
                    <a:pt x="258" y="40"/>
                    <a:pt x="265" y="40"/>
                  </a:cubicBezTo>
                  <a:lnTo>
                    <a:pt x="258" y="47"/>
                  </a:lnTo>
                  <a:lnTo>
                    <a:pt x="1" y="361"/>
                  </a:lnTo>
                  <a:lnTo>
                    <a:pt x="15" y="361"/>
                  </a:lnTo>
                  <a:lnTo>
                    <a:pt x="280" y="40"/>
                  </a:lnTo>
                  <a:cubicBezTo>
                    <a:pt x="280" y="40"/>
                    <a:pt x="280" y="40"/>
                    <a:pt x="280" y="36"/>
                  </a:cubicBezTo>
                  <a:lnTo>
                    <a:pt x="280" y="33"/>
                  </a:lnTo>
                  <a:cubicBezTo>
                    <a:pt x="280" y="33"/>
                    <a:pt x="280" y="29"/>
                    <a:pt x="276" y="29"/>
                  </a:cubicBezTo>
                  <a:lnTo>
                    <a:pt x="269" y="29"/>
                  </a:lnTo>
                  <a:cubicBezTo>
                    <a:pt x="255" y="26"/>
                    <a:pt x="244" y="22"/>
                    <a:pt x="230" y="18"/>
                  </a:cubicBezTo>
                  <a:cubicBezTo>
                    <a:pt x="205" y="11"/>
                    <a:pt x="183" y="8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2"/>
            <p:cNvSpPr/>
            <p:nvPr/>
          </p:nvSpPr>
          <p:spPr>
            <a:xfrm>
              <a:off x="3770475" y="1384575"/>
              <a:ext cx="6100" cy="12425"/>
            </a:xfrm>
            <a:custGeom>
              <a:avLst/>
              <a:gdLst/>
              <a:ahLst/>
              <a:cxnLst/>
              <a:rect l="l" t="t" r="r" b="b"/>
              <a:pathLst>
                <a:path w="244" h="497" extrusionOk="0">
                  <a:moveTo>
                    <a:pt x="129" y="0"/>
                  </a:moveTo>
                  <a:cubicBezTo>
                    <a:pt x="122" y="0"/>
                    <a:pt x="118" y="4"/>
                    <a:pt x="111" y="4"/>
                  </a:cubicBezTo>
                  <a:cubicBezTo>
                    <a:pt x="139" y="18"/>
                    <a:pt x="168" y="36"/>
                    <a:pt x="197" y="50"/>
                  </a:cubicBezTo>
                  <a:cubicBezTo>
                    <a:pt x="204" y="54"/>
                    <a:pt x="207" y="57"/>
                    <a:pt x="215" y="61"/>
                  </a:cubicBezTo>
                  <a:lnTo>
                    <a:pt x="229" y="68"/>
                  </a:lnTo>
                  <a:cubicBezTo>
                    <a:pt x="229" y="68"/>
                    <a:pt x="225" y="72"/>
                    <a:pt x="225" y="72"/>
                  </a:cubicBezTo>
                  <a:cubicBezTo>
                    <a:pt x="136" y="204"/>
                    <a:pt x="61" y="347"/>
                    <a:pt x="0" y="497"/>
                  </a:cubicBezTo>
                  <a:lnTo>
                    <a:pt x="14" y="497"/>
                  </a:lnTo>
                  <a:cubicBezTo>
                    <a:pt x="75" y="347"/>
                    <a:pt x="150" y="204"/>
                    <a:pt x="243" y="72"/>
                  </a:cubicBezTo>
                  <a:cubicBezTo>
                    <a:pt x="243" y="72"/>
                    <a:pt x="243" y="68"/>
                    <a:pt x="243" y="68"/>
                  </a:cubicBezTo>
                  <a:lnTo>
                    <a:pt x="243" y="65"/>
                  </a:lnTo>
                  <a:cubicBezTo>
                    <a:pt x="243" y="65"/>
                    <a:pt x="240" y="61"/>
                    <a:pt x="240" y="61"/>
                  </a:cubicBezTo>
                  <a:cubicBezTo>
                    <a:pt x="240" y="61"/>
                    <a:pt x="236" y="57"/>
                    <a:pt x="232" y="57"/>
                  </a:cubicBezTo>
                  <a:cubicBezTo>
                    <a:pt x="222" y="50"/>
                    <a:pt x="211" y="47"/>
                    <a:pt x="204" y="40"/>
                  </a:cubicBezTo>
                  <a:cubicBezTo>
                    <a:pt x="179" y="25"/>
                    <a:pt x="154" y="11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2"/>
            <p:cNvSpPr/>
            <p:nvPr/>
          </p:nvSpPr>
          <p:spPr>
            <a:xfrm>
              <a:off x="3776625" y="1384950"/>
              <a:ext cx="5025" cy="11350"/>
            </a:xfrm>
            <a:custGeom>
              <a:avLst/>
              <a:gdLst/>
              <a:ahLst/>
              <a:cxnLst/>
              <a:rect l="l" t="t" r="r" b="b"/>
              <a:pathLst>
                <a:path w="201" h="454" extrusionOk="0">
                  <a:moveTo>
                    <a:pt x="195" y="0"/>
                  </a:moveTo>
                  <a:cubicBezTo>
                    <a:pt x="194" y="0"/>
                    <a:pt x="192" y="1"/>
                    <a:pt x="190" y="3"/>
                  </a:cubicBezTo>
                  <a:cubicBezTo>
                    <a:pt x="190" y="7"/>
                    <a:pt x="186" y="10"/>
                    <a:pt x="186" y="10"/>
                  </a:cubicBezTo>
                  <a:cubicBezTo>
                    <a:pt x="101" y="150"/>
                    <a:pt x="40" y="296"/>
                    <a:pt x="1" y="453"/>
                  </a:cubicBezTo>
                  <a:lnTo>
                    <a:pt x="15" y="453"/>
                  </a:lnTo>
                  <a:cubicBezTo>
                    <a:pt x="54" y="296"/>
                    <a:pt x="115" y="146"/>
                    <a:pt x="201" y="10"/>
                  </a:cubicBezTo>
                  <a:cubicBezTo>
                    <a:pt x="201" y="7"/>
                    <a:pt x="201" y="3"/>
                    <a:pt x="197" y="3"/>
                  </a:cubicBezTo>
                  <a:cubicBezTo>
                    <a:pt x="197" y="1"/>
                    <a:pt x="196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2"/>
            <p:cNvSpPr/>
            <p:nvPr/>
          </p:nvSpPr>
          <p:spPr>
            <a:xfrm>
              <a:off x="3781275" y="1382525"/>
              <a:ext cx="2975" cy="2250"/>
            </a:xfrm>
            <a:custGeom>
              <a:avLst/>
              <a:gdLst/>
              <a:ahLst/>
              <a:cxnLst/>
              <a:rect l="l" t="t" r="r" b="b"/>
              <a:pathLst>
                <a:path w="119" h="90" extrusionOk="0">
                  <a:moveTo>
                    <a:pt x="15" y="0"/>
                  </a:moveTo>
                  <a:cubicBezTo>
                    <a:pt x="11" y="0"/>
                    <a:pt x="4" y="0"/>
                    <a:pt x="0" y="4"/>
                  </a:cubicBezTo>
                  <a:cubicBezTo>
                    <a:pt x="33" y="29"/>
                    <a:pt x="65" y="57"/>
                    <a:pt x="100" y="82"/>
                  </a:cubicBezTo>
                  <a:cubicBezTo>
                    <a:pt x="100" y="86"/>
                    <a:pt x="104" y="86"/>
                    <a:pt x="108" y="89"/>
                  </a:cubicBezTo>
                  <a:lnTo>
                    <a:pt x="115" y="89"/>
                  </a:lnTo>
                  <a:lnTo>
                    <a:pt x="115" y="86"/>
                  </a:lnTo>
                  <a:cubicBezTo>
                    <a:pt x="118" y="86"/>
                    <a:pt x="115" y="79"/>
                    <a:pt x="115" y="79"/>
                  </a:cubicBezTo>
                  <a:cubicBezTo>
                    <a:pt x="83" y="54"/>
                    <a:pt x="47" y="29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2"/>
            <p:cNvSpPr/>
            <p:nvPr/>
          </p:nvSpPr>
          <p:spPr>
            <a:xfrm>
              <a:off x="3784125" y="1381975"/>
              <a:ext cx="4575" cy="12525"/>
            </a:xfrm>
            <a:custGeom>
              <a:avLst/>
              <a:gdLst/>
              <a:ahLst/>
              <a:cxnLst/>
              <a:rect l="l" t="t" r="r" b="b"/>
              <a:pathLst>
                <a:path w="183" h="501" extrusionOk="0">
                  <a:moveTo>
                    <a:pt x="76" y="1"/>
                  </a:moveTo>
                  <a:cubicBezTo>
                    <a:pt x="108" y="29"/>
                    <a:pt x="140" y="58"/>
                    <a:pt x="169" y="90"/>
                  </a:cubicBezTo>
                  <a:lnTo>
                    <a:pt x="172" y="90"/>
                  </a:lnTo>
                  <a:lnTo>
                    <a:pt x="165" y="101"/>
                  </a:lnTo>
                  <a:cubicBezTo>
                    <a:pt x="94" y="229"/>
                    <a:pt x="47" y="365"/>
                    <a:pt x="1" y="501"/>
                  </a:cubicBezTo>
                  <a:cubicBezTo>
                    <a:pt x="8" y="501"/>
                    <a:pt x="11" y="497"/>
                    <a:pt x="15" y="497"/>
                  </a:cubicBezTo>
                  <a:cubicBezTo>
                    <a:pt x="61" y="361"/>
                    <a:pt x="108" y="226"/>
                    <a:pt x="179" y="101"/>
                  </a:cubicBezTo>
                  <a:lnTo>
                    <a:pt x="183" y="94"/>
                  </a:lnTo>
                  <a:cubicBezTo>
                    <a:pt x="183" y="90"/>
                    <a:pt x="183" y="90"/>
                    <a:pt x="183" y="90"/>
                  </a:cubicBezTo>
                  <a:cubicBezTo>
                    <a:pt x="183" y="86"/>
                    <a:pt x="183" y="86"/>
                    <a:pt x="183" y="86"/>
                  </a:cubicBezTo>
                  <a:lnTo>
                    <a:pt x="183" y="83"/>
                  </a:lnTo>
                  <a:cubicBezTo>
                    <a:pt x="154" y="54"/>
                    <a:pt x="126" y="26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2"/>
            <p:cNvSpPr/>
            <p:nvPr/>
          </p:nvSpPr>
          <p:spPr>
            <a:xfrm>
              <a:off x="3790200" y="1382150"/>
              <a:ext cx="3775" cy="10025"/>
            </a:xfrm>
            <a:custGeom>
              <a:avLst/>
              <a:gdLst/>
              <a:ahLst/>
              <a:cxnLst/>
              <a:rect l="l" t="t" r="r" b="b"/>
              <a:pathLst>
                <a:path w="151" h="401" extrusionOk="0">
                  <a:moveTo>
                    <a:pt x="22" y="1"/>
                  </a:moveTo>
                  <a:cubicBezTo>
                    <a:pt x="33" y="12"/>
                    <a:pt x="47" y="22"/>
                    <a:pt x="58" y="33"/>
                  </a:cubicBezTo>
                  <a:cubicBezTo>
                    <a:pt x="79" y="51"/>
                    <a:pt x="97" y="69"/>
                    <a:pt x="119" y="87"/>
                  </a:cubicBezTo>
                  <a:cubicBezTo>
                    <a:pt x="122" y="90"/>
                    <a:pt x="129" y="94"/>
                    <a:pt x="133" y="101"/>
                  </a:cubicBezTo>
                  <a:lnTo>
                    <a:pt x="136" y="101"/>
                  </a:lnTo>
                  <a:cubicBezTo>
                    <a:pt x="83" y="197"/>
                    <a:pt x="36" y="297"/>
                    <a:pt x="1" y="401"/>
                  </a:cubicBezTo>
                  <a:cubicBezTo>
                    <a:pt x="8" y="397"/>
                    <a:pt x="11" y="397"/>
                    <a:pt x="19" y="394"/>
                  </a:cubicBezTo>
                  <a:cubicBezTo>
                    <a:pt x="51" y="290"/>
                    <a:pt x="97" y="194"/>
                    <a:pt x="147" y="101"/>
                  </a:cubicBezTo>
                  <a:lnTo>
                    <a:pt x="151" y="101"/>
                  </a:lnTo>
                  <a:cubicBezTo>
                    <a:pt x="151" y="97"/>
                    <a:pt x="147" y="94"/>
                    <a:pt x="147" y="94"/>
                  </a:cubicBezTo>
                  <a:cubicBezTo>
                    <a:pt x="144" y="94"/>
                    <a:pt x="140" y="90"/>
                    <a:pt x="140" y="87"/>
                  </a:cubicBezTo>
                  <a:cubicBezTo>
                    <a:pt x="115" y="65"/>
                    <a:pt x="90" y="44"/>
                    <a:pt x="65" y="22"/>
                  </a:cubicBezTo>
                  <a:cubicBezTo>
                    <a:pt x="58" y="15"/>
                    <a:pt x="51" y="8"/>
                    <a:pt x="44" y="4"/>
                  </a:cubicBezTo>
                  <a:cubicBezTo>
                    <a:pt x="36" y="4"/>
                    <a:pt x="29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2"/>
            <p:cNvSpPr/>
            <p:nvPr/>
          </p:nvSpPr>
          <p:spPr>
            <a:xfrm>
              <a:off x="3795750" y="1383325"/>
              <a:ext cx="1975" cy="6000"/>
            </a:xfrm>
            <a:custGeom>
              <a:avLst/>
              <a:gdLst/>
              <a:ahLst/>
              <a:cxnLst/>
              <a:rect l="l" t="t" r="r" b="b"/>
              <a:pathLst>
                <a:path w="79" h="240" extrusionOk="0">
                  <a:moveTo>
                    <a:pt x="11" y="0"/>
                  </a:moveTo>
                  <a:cubicBezTo>
                    <a:pt x="25" y="18"/>
                    <a:pt x="39" y="36"/>
                    <a:pt x="54" y="54"/>
                  </a:cubicBezTo>
                  <a:cubicBezTo>
                    <a:pt x="57" y="61"/>
                    <a:pt x="61" y="65"/>
                    <a:pt x="64" y="68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36" y="122"/>
                    <a:pt x="14" y="179"/>
                    <a:pt x="0" y="240"/>
                  </a:cubicBezTo>
                  <a:cubicBezTo>
                    <a:pt x="7" y="236"/>
                    <a:pt x="11" y="232"/>
                    <a:pt x="14" y="229"/>
                  </a:cubicBezTo>
                  <a:cubicBezTo>
                    <a:pt x="29" y="175"/>
                    <a:pt x="50" y="122"/>
                    <a:pt x="79" y="72"/>
                  </a:cubicBezTo>
                  <a:cubicBezTo>
                    <a:pt x="79" y="68"/>
                    <a:pt x="79" y="68"/>
                    <a:pt x="75" y="65"/>
                  </a:cubicBezTo>
                  <a:cubicBezTo>
                    <a:pt x="75" y="65"/>
                    <a:pt x="72" y="61"/>
                    <a:pt x="72" y="57"/>
                  </a:cubicBezTo>
                  <a:cubicBezTo>
                    <a:pt x="57" y="40"/>
                    <a:pt x="43" y="25"/>
                    <a:pt x="32" y="7"/>
                  </a:cubicBezTo>
                  <a:cubicBezTo>
                    <a:pt x="25" y="4"/>
                    <a:pt x="18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2"/>
            <p:cNvSpPr/>
            <p:nvPr/>
          </p:nvSpPr>
          <p:spPr>
            <a:xfrm>
              <a:off x="3795825" y="1345175"/>
              <a:ext cx="15750" cy="35675"/>
            </a:xfrm>
            <a:custGeom>
              <a:avLst/>
              <a:gdLst/>
              <a:ahLst/>
              <a:cxnLst/>
              <a:rect l="l" t="t" r="r" b="b"/>
              <a:pathLst>
                <a:path w="630" h="1427" extrusionOk="0">
                  <a:moveTo>
                    <a:pt x="594" y="1"/>
                  </a:moveTo>
                  <a:cubicBezTo>
                    <a:pt x="587" y="1"/>
                    <a:pt x="576" y="8"/>
                    <a:pt x="565" y="15"/>
                  </a:cubicBezTo>
                  <a:cubicBezTo>
                    <a:pt x="472" y="87"/>
                    <a:pt x="387" y="172"/>
                    <a:pt x="315" y="265"/>
                  </a:cubicBezTo>
                  <a:cubicBezTo>
                    <a:pt x="312" y="269"/>
                    <a:pt x="308" y="272"/>
                    <a:pt x="304" y="279"/>
                  </a:cubicBezTo>
                  <a:cubicBezTo>
                    <a:pt x="258" y="337"/>
                    <a:pt x="219" y="401"/>
                    <a:pt x="183" y="465"/>
                  </a:cubicBezTo>
                  <a:cubicBezTo>
                    <a:pt x="179" y="469"/>
                    <a:pt x="176" y="472"/>
                    <a:pt x="176" y="476"/>
                  </a:cubicBezTo>
                  <a:cubicBezTo>
                    <a:pt x="147" y="530"/>
                    <a:pt x="119" y="587"/>
                    <a:pt x="97" y="640"/>
                  </a:cubicBezTo>
                  <a:cubicBezTo>
                    <a:pt x="87" y="669"/>
                    <a:pt x="76" y="697"/>
                    <a:pt x="65" y="726"/>
                  </a:cubicBezTo>
                  <a:cubicBezTo>
                    <a:pt x="65" y="730"/>
                    <a:pt x="61" y="733"/>
                    <a:pt x="61" y="737"/>
                  </a:cubicBezTo>
                  <a:cubicBezTo>
                    <a:pt x="47" y="787"/>
                    <a:pt x="33" y="837"/>
                    <a:pt x="22" y="883"/>
                  </a:cubicBezTo>
                  <a:cubicBezTo>
                    <a:pt x="22" y="890"/>
                    <a:pt x="22" y="894"/>
                    <a:pt x="19" y="901"/>
                  </a:cubicBezTo>
                  <a:cubicBezTo>
                    <a:pt x="11" y="951"/>
                    <a:pt x="4" y="998"/>
                    <a:pt x="4" y="1048"/>
                  </a:cubicBezTo>
                  <a:cubicBezTo>
                    <a:pt x="4" y="1055"/>
                    <a:pt x="1" y="1062"/>
                    <a:pt x="1" y="1065"/>
                  </a:cubicBezTo>
                  <a:cubicBezTo>
                    <a:pt x="1" y="1123"/>
                    <a:pt x="4" y="1176"/>
                    <a:pt x="15" y="1233"/>
                  </a:cubicBezTo>
                  <a:cubicBezTo>
                    <a:pt x="15" y="1237"/>
                    <a:pt x="15" y="1244"/>
                    <a:pt x="19" y="1251"/>
                  </a:cubicBezTo>
                  <a:cubicBezTo>
                    <a:pt x="22" y="1269"/>
                    <a:pt x="26" y="1287"/>
                    <a:pt x="29" y="1308"/>
                  </a:cubicBezTo>
                  <a:cubicBezTo>
                    <a:pt x="40" y="1337"/>
                    <a:pt x="51" y="1365"/>
                    <a:pt x="61" y="1394"/>
                  </a:cubicBezTo>
                  <a:cubicBezTo>
                    <a:pt x="65" y="1405"/>
                    <a:pt x="69" y="1415"/>
                    <a:pt x="72" y="1426"/>
                  </a:cubicBezTo>
                  <a:lnTo>
                    <a:pt x="72" y="1423"/>
                  </a:lnTo>
                  <a:cubicBezTo>
                    <a:pt x="112" y="1376"/>
                    <a:pt x="151" y="1333"/>
                    <a:pt x="190" y="1287"/>
                  </a:cubicBezTo>
                  <a:cubicBezTo>
                    <a:pt x="197" y="1280"/>
                    <a:pt x="204" y="1273"/>
                    <a:pt x="212" y="1265"/>
                  </a:cubicBezTo>
                  <a:cubicBezTo>
                    <a:pt x="215" y="1262"/>
                    <a:pt x="219" y="1258"/>
                    <a:pt x="219" y="1255"/>
                  </a:cubicBezTo>
                  <a:cubicBezTo>
                    <a:pt x="262" y="1201"/>
                    <a:pt x="301" y="1148"/>
                    <a:pt x="340" y="1094"/>
                  </a:cubicBezTo>
                  <a:cubicBezTo>
                    <a:pt x="344" y="1090"/>
                    <a:pt x="344" y="1087"/>
                    <a:pt x="347" y="1080"/>
                  </a:cubicBezTo>
                  <a:cubicBezTo>
                    <a:pt x="387" y="1023"/>
                    <a:pt x="422" y="962"/>
                    <a:pt x="451" y="897"/>
                  </a:cubicBezTo>
                  <a:cubicBezTo>
                    <a:pt x="454" y="894"/>
                    <a:pt x="458" y="890"/>
                    <a:pt x="458" y="887"/>
                  </a:cubicBezTo>
                  <a:cubicBezTo>
                    <a:pt x="497" y="812"/>
                    <a:pt x="529" y="733"/>
                    <a:pt x="555" y="651"/>
                  </a:cubicBezTo>
                  <a:cubicBezTo>
                    <a:pt x="558" y="647"/>
                    <a:pt x="558" y="644"/>
                    <a:pt x="558" y="640"/>
                  </a:cubicBezTo>
                  <a:cubicBezTo>
                    <a:pt x="576" y="590"/>
                    <a:pt x="590" y="540"/>
                    <a:pt x="601" y="490"/>
                  </a:cubicBezTo>
                  <a:cubicBezTo>
                    <a:pt x="605" y="476"/>
                    <a:pt x="608" y="458"/>
                    <a:pt x="612" y="444"/>
                  </a:cubicBezTo>
                  <a:cubicBezTo>
                    <a:pt x="612" y="440"/>
                    <a:pt x="612" y="437"/>
                    <a:pt x="615" y="433"/>
                  </a:cubicBezTo>
                  <a:cubicBezTo>
                    <a:pt x="626" y="365"/>
                    <a:pt x="630" y="297"/>
                    <a:pt x="630" y="229"/>
                  </a:cubicBezTo>
                  <a:lnTo>
                    <a:pt x="630" y="204"/>
                  </a:lnTo>
                  <a:lnTo>
                    <a:pt x="630" y="190"/>
                  </a:lnTo>
                  <a:cubicBezTo>
                    <a:pt x="630" y="137"/>
                    <a:pt x="626" y="83"/>
                    <a:pt x="615" y="29"/>
                  </a:cubicBezTo>
                  <a:cubicBezTo>
                    <a:pt x="612" y="15"/>
                    <a:pt x="608" y="8"/>
                    <a:pt x="605" y="4"/>
                  </a:cubicBezTo>
                  <a:cubicBezTo>
                    <a:pt x="601" y="1"/>
                    <a:pt x="597" y="1"/>
                    <a:pt x="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2"/>
            <p:cNvSpPr/>
            <p:nvPr/>
          </p:nvSpPr>
          <p:spPr>
            <a:xfrm>
              <a:off x="3797250" y="1345150"/>
              <a:ext cx="13700" cy="35600"/>
            </a:xfrm>
            <a:custGeom>
              <a:avLst/>
              <a:gdLst/>
              <a:ahLst/>
              <a:cxnLst/>
              <a:rect l="l" t="t" r="r" b="b"/>
              <a:pathLst>
                <a:path w="548" h="1424" extrusionOk="0">
                  <a:moveTo>
                    <a:pt x="542" y="0"/>
                  </a:moveTo>
                  <a:cubicBezTo>
                    <a:pt x="541" y="0"/>
                    <a:pt x="539" y="1"/>
                    <a:pt x="537" y="2"/>
                  </a:cubicBezTo>
                  <a:cubicBezTo>
                    <a:pt x="505" y="52"/>
                    <a:pt x="469" y="98"/>
                    <a:pt x="430" y="141"/>
                  </a:cubicBezTo>
                  <a:cubicBezTo>
                    <a:pt x="415" y="159"/>
                    <a:pt x="401" y="177"/>
                    <a:pt x="387" y="195"/>
                  </a:cubicBezTo>
                  <a:cubicBezTo>
                    <a:pt x="344" y="248"/>
                    <a:pt x="305" y="302"/>
                    <a:pt x="269" y="359"/>
                  </a:cubicBezTo>
                  <a:lnTo>
                    <a:pt x="262" y="373"/>
                  </a:lnTo>
                  <a:cubicBezTo>
                    <a:pt x="222" y="434"/>
                    <a:pt x="190" y="495"/>
                    <a:pt x="162" y="559"/>
                  </a:cubicBezTo>
                  <a:cubicBezTo>
                    <a:pt x="158" y="566"/>
                    <a:pt x="158" y="570"/>
                    <a:pt x="155" y="573"/>
                  </a:cubicBezTo>
                  <a:cubicBezTo>
                    <a:pt x="119" y="656"/>
                    <a:pt x="90" y="734"/>
                    <a:pt x="65" y="820"/>
                  </a:cubicBezTo>
                  <a:lnTo>
                    <a:pt x="62" y="834"/>
                  </a:lnTo>
                  <a:cubicBezTo>
                    <a:pt x="51" y="881"/>
                    <a:pt x="40" y="927"/>
                    <a:pt x="30" y="977"/>
                  </a:cubicBezTo>
                  <a:cubicBezTo>
                    <a:pt x="30" y="981"/>
                    <a:pt x="30" y="984"/>
                    <a:pt x="30" y="988"/>
                  </a:cubicBezTo>
                  <a:cubicBezTo>
                    <a:pt x="19" y="1038"/>
                    <a:pt x="12" y="1088"/>
                    <a:pt x="8" y="1141"/>
                  </a:cubicBezTo>
                  <a:cubicBezTo>
                    <a:pt x="8" y="1145"/>
                    <a:pt x="8" y="1152"/>
                    <a:pt x="8" y="1156"/>
                  </a:cubicBezTo>
                  <a:cubicBezTo>
                    <a:pt x="4" y="1195"/>
                    <a:pt x="1" y="1234"/>
                    <a:pt x="1" y="1274"/>
                  </a:cubicBezTo>
                  <a:lnTo>
                    <a:pt x="1" y="1291"/>
                  </a:lnTo>
                  <a:cubicBezTo>
                    <a:pt x="1" y="1324"/>
                    <a:pt x="1" y="1359"/>
                    <a:pt x="4" y="1395"/>
                  </a:cubicBezTo>
                  <a:cubicBezTo>
                    <a:pt x="8" y="1402"/>
                    <a:pt x="12" y="1413"/>
                    <a:pt x="15" y="1424"/>
                  </a:cubicBezTo>
                  <a:cubicBezTo>
                    <a:pt x="15" y="1381"/>
                    <a:pt x="12" y="1341"/>
                    <a:pt x="12" y="1299"/>
                  </a:cubicBezTo>
                  <a:lnTo>
                    <a:pt x="12" y="1288"/>
                  </a:lnTo>
                  <a:cubicBezTo>
                    <a:pt x="12" y="1249"/>
                    <a:pt x="12" y="1209"/>
                    <a:pt x="15" y="1170"/>
                  </a:cubicBezTo>
                  <a:cubicBezTo>
                    <a:pt x="15" y="1163"/>
                    <a:pt x="15" y="1159"/>
                    <a:pt x="19" y="1156"/>
                  </a:cubicBezTo>
                  <a:cubicBezTo>
                    <a:pt x="22" y="1099"/>
                    <a:pt x="30" y="1041"/>
                    <a:pt x="40" y="984"/>
                  </a:cubicBezTo>
                  <a:cubicBezTo>
                    <a:pt x="40" y="981"/>
                    <a:pt x="40" y="977"/>
                    <a:pt x="40" y="973"/>
                  </a:cubicBezTo>
                  <a:cubicBezTo>
                    <a:pt x="55" y="898"/>
                    <a:pt x="76" y="823"/>
                    <a:pt x="97" y="752"/>
                  </a:cubicBezTo>
                  <a:cubicBezTo>
                    <a:pt x="97" y="748"/>
                    <a:pt x="101" y="745"/>
                    <a:pt x="101" y="741"/>
                  </a:cubicBezTo>
                  <a:cubicBezTo>
                    <a:pt x="119" y="688"/>
                    <a:pt x="140" y="634"/>
                    <a:pt x="162" y="584"/>
                  </a:cubicBezTo>
                  <a:cubicBezTo>
                    <a:pt x="165" y="581"/>
                    <a:pt x="165" y="577"/>
                    <a:pt x="169" y="570"/>
                  </a:cubicBezTo>
                  <a:cubicBezTo>
                    <a:pt x="197" y="509"/>
                    <a:pt x="230" y="445"/>
                    <a:pt x="265" y="388"/>
                  </a:cubicBezTo>
                  <a:cubicBezTo>
                    <a:pt x="269" y="380"/>
                    <a:pt x="272" y="377"/>
                    <a:pt x="276" y="370"/>
                  </a:cubicBezTo>
                  <a:cubicBezTo>
                    <a:pt x="312" y="313"/>
                    <a:pt x="351" y="255"/>
                    <a:pt x="394" y="202"/>
                  </a:cubicBezTo>
                  <a:cubicBezTo>
                    <a:pt x="408" y="184"/>
                    <a:pt x="422" y="166"/>
                    <a:pt x="440" y="148"/>
                  </a:cubicBezTo>
                  <a:cubicBezTo>
                    <a:pt x="476" y="102"/>
                    <a:pt x="515" y="55"/>
                    <a:pt x="548" y="5"/>
                  </a:cubicBezTo>
                  <a:cubicBezTo>
                    <a:pt x="548" y="3"/>
                    <a:pt x="546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2"/>
            <p:cNvSpPr/>
            <p:nvPr/>
          </p:nvSpPr>
          <p:spPr>
            <a:xfrm>
              <a:off x="3803500" y="1349925"/>
              <a:ext cx="8175" cy="4925"/>
            </a:xfrm>
            <a:custGeom>
              <a:avLst/>
              <a:gdLst/>
              <a:ahLst/>
              <a:cxnLst/>
              <a:rect l="l" t="t" r="r" b="b"/>
              <a:pathLst>
                <a:path w="327" h="197" extrusionOk="0">
                  <a:moveTo>
                    <a:pt x="326" y="0"/>
                  </a:moveTo>
                  <a:lnTo>
                    <a:pt x="26" y="179"/>
                  </a:lnTo>
                  <a:lnTo>
                    <a:pt x="19" y="182"/>
                  </a:lnTo>
                  <a:cubicBezTo>
                    <a:pt x="19" y="175"/>
                    <a:pt x="19" y="172"/>
                    <a:pt x="19" y="168"/>
                  </a:cubicBezTo>
                  <a:cubicBezTo>
                    <a:pt x="19" y="161"/>
                    <a:pt x="15" y="154"/>
                    <a:pt x="15" y="147"/>
                  </a:cubicBezTo>
                  <a:cubicBezTo>
                    <a:pt x="12" y="125"/>
                    <a:pt x="12" y="100"/>
                    <a:pt x="8" y="75"/>
                  </a:cubicBezTo>
                  <a:cubicBezTo>
                    <a:pt x="5" y="79"/>
                    <a:pt x="1" y="82"/>
                    <a:pt x="1" y="86"/>
                  </a:cubicBezTo>
                  <a:cubicBezTo>
                    <a:pt x="1" y="107"/>
                    <a:pt x="5" y="129"/>
                    <a:pt x="5" y="150"/>
                  </a:cubicBezTo>
                  <a:cubicBezTo>
                    <a:pt x="8" y="161"/>
                    <a:pt x="8" y="172"/>
                    <a:pt x="8" y="182"/>
                  </a:cubicBezTo>
                  <a:cubicBezTo>
                    <a:pt x="8" y="186"/>
                    <a:pt x="8" y="189"/>
                    <a:pt x="8" y="189"/>
                  </a:cubicBezTo>
                  <a:cubicBezTo>
                    <a:pt x="8" y="193"/>
                    <a:pt x="12" y="193"/>
                    <a:pt x="12" y="197"/>
                  </a:cubicBezTo>
                  <a:lnTo>
                    <a:pt x="15" y="197"/>
                  </a:lnTo>
                  <a:cubicBezTo>
                    <a:pt x="15" y="197"/>
                    <a:pt x="19" y="197"/>
                    <a:pt x="19" y="193"/>
                  </a:cubicBezTo>
                  <a:lnTo>
                    <a:pt x="326" y="1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2"/>
            <p:cNvSpPr/>
            <p:nvPr/>
          </p:nvSpPr>
          <p:spPr>
            <a:xfrm>
              <a:off x="3800200" y="1356000"/>
              <a:ext cx="11025" cy="3775"/>
            </a:xfrm>
            <a:custGeom>
              <a:avLst/>
              <a:gdLst/>
              <a:ahLst/>
              <a:cxnLst/>
              <a:rect l="l" t="t" r="r" b="b"/>
              <a:pathLst>
                <a:path w="441" h="151" extrusionOk="0">
                  <a:moveTo>
                    <a:pt x="440" y="0"/>
                  </a:moveTo>
                  <a:lnTo>
                    <a:pt x="440" y="0"/>
                  </a:lnTo>
                  <a:cubicBezTo>
                    <a:pt x="304" y="32"/>
                    <a:pt x="176" y="79"/>
                    <a:pt x="51" y="136"/>
                  </a:cubicBezTo>
                  <a:cubicBezTo>
                    <a:pt x="47" y="136"/>
                    <a:pt x="47" y="139"/>
                    <a:pt x="47" y="139"/>
                  </a:cubicBezTo>
                  <a:lnTo>
                    <a:pt x="44" y="125"/>
                  </a:lnTo>
                  <a:cubicBezTo>
                    <a:pt x="40" y="122"/>
                    <a:pt x="37" y="114"/>
                    <a:pt x="37" y="107"/>
                  </a:cubicBezTo>
                  <a:cubicBezTo>
                    <a:pt x="26" y="82"/>
                    <a:pt x="15" y="57"/>
                    <a:pt x="8" y="32"/>
                  </a:cubicBezTo>
                  <a:cubicBezTo>
                    <a:pt x="4" y="36"/>
                    <a:pt x="4" y="39"/>
                    <a:pt x="1" y="43"/>
                  </a:cubicBezTo>
                  <a:cubicBezTo>
                    <a:pt x="8" y="68"/>
                    <a:pt x="15" y="89"/>
                    <a:pt x="26" y="111"/>
                  </a:cubicBezTo>
                  <a:cubicBezTo>
                    <a:pt x="29" y="122"/>
                    <a:pt x="33" y="132"/>
                    <a:pt x="37" y="139"/>
                  </a:cubicBezTo>
                  <a:cubicBezTo>
                    <a:pt x="37" y="143"/>
                    <a:pt x="37" y="147"/>
                    <a:pt x="37" y="147"/>
                  </a:cubicBezTo>
                  <a:lnTo>
                    <a:pt x="40" y="147"/>
                  </a:lnTo>
                  <a:cubicBezTo>
                    <a:pt x="40" y="147"/>
                    <a:pt x="40" y="150"/>
                    <a:pt x="44" y="150"/>
                  </a:cubicBezTo>
                  <a:lnTo>
                    <a:pt x="47" y="150"/>
                  </a:lnTo>
                  <a:cubicBezTo>
                    <a:pt x="172" y="89"/>
                    <a:pt x="301" y="43"/>
                    <a:pt x="437" y="11"/>
                  </a:cubicBezTo>
                  <a:cubicBezTo>
                    <a:pt x="440" y="7"/>
                    <a:pt x="440" y="4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2"/>
            <p:cNvSpPr/>
            <p:nvPr/>
          </p:nvSpPr>
          <p:spPr>
            <a:xfrm>
              <a:off x="3799500" y="1361175"/>
              <a:ext cx="10375" cy="2775"/>
            </a:xfrm>
            <a:custGeom>
              <a:avLst/>
              <a:gdLst/>
              <a:ahLst/>
              <a:cxnLst/>
              <a:rect l="l" t="t" r="r" b="b"/>
              <a:pathLst>
                <a:path w="415" h="111" extrusionOk="0">
                  <a:moveTo>
                    <a:pt x="415" y="0"/>
                  </a:moveTo>
                  <a:cubicBezTo>
                    <a:pt x="275" y="11"/>
                    <a:pt x="140" y="43"/>
                    <a:pt x="11" y="97"/>
                  </a:cubicBezTo>
                  <a:cubicBezTo>
                    <a:pt x="11" y="100"/>
                    <a:pt x="7" y="100"/>
                    <a:pt x="4" y="100"/>
                  </a:cubicBezTo>
                  <a:cubicBezTo>
                    <a:pt x="4" y="104"/>
                    <a:pt x="0" y="107"/>
                    <a:pt x="4" y="107"/>
                  </a:cubicBezTo>
                  <a:cubicBezTo>
                    <a:pt x="4" y="107"/>
                    <a:pt x="4" y="111"/>
                    <a:pt x="7" y="111"/>
                  </a:cubicBezTo>
                  <a:lnTo>
                    <a:pt x="11" y="111"/>
                  </a:lnTo>
                  <a:cubicBezTo>
                    <a:pt x="136" y="57"/>
                    <a:pt x="272" y="22"/>
                    <a:pt x="411" y="11"/>
                  </a:cubicBezTo>
                  <a:cubicBezTo>
                    <a:pt x="411" y="7"/>
                    <a:pt x="411" y="4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2"/>
            <p:cNvSpPr/>
            <p:nvPr/>
          </p:nvSpPr>
          <p:spPr>
            <a:xfrm>
              <a:off x="3797350" y="1363225"/>
              <a:ext cx="1725" cy="2825"/>
            </a:xfrm>
            <a:custGeom>
              <a:avLst/>
              <a:gdLst/>
              <a:ahLst/>
              <a:cxnLst/>
              <a:rect l="l" t="t" r="r" b="b"/>
              <a:pathLst>
                <a:path w="69" h="113" extrusionOk="0">
                  <a:moveTo>
                    <a:pt x="8" y="0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22" y="47"/>
                    <a:pt x="40" y="79"/>
                    <a:pt x="58" y="111"/>
                  </a:cubicBezTo>
                  <a:cubicBezTo>
                    <a:pt x="58" y="111"/>
                    <a:pt x="59" y="113"/>
                    <a:pt x="61" y="113"/>
                  </a:cubicBezTo>
                  <a:cubicBezTo>
                    <a:pt x="62" y="113"/>
                    <a:pt x="64" y="112"/>
                    <a:pt x="65" y="111"/>
                  </a:cubicBezTo>
                  <a:cubicBezTo>
                    <a:pt x="68" y="111"/>
                    <a:pt x="68" y="108"/>
                    <a:pt x="65" y="104"/>
                  </a:cubicBezTo>
                  <a:cubicBezTo>
                    <a:pt x="65" y="104"/>
                    <a:pt x="65" y="100"/>
                    <a:pt x="61" y="97"/>
                  </a:cubicBezTo>
                  <a:cubicBezTo>
                    <a:pt x="43" y="65"/>
                    <a:pt x="26" y="33"/>
                    <a:pt x="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2"/>
            <p:cNvSpPr/>
            <p:nvPr/>
          </p:nvSpPr>
          <p:spPr>
            <a:xfrm>
              <a:off x="3796375" y="1367250"/>
              <a:ext cx="10925" cy="2600"/>
            </a:xfrm>
            <a:custGeom>
              <a:avLst/>
              <a:gdLst/>
              <a:ahLst/>
              <a:cxnLst/>
              <a:rect l="l" t="t" r="r" b="b"/>
              <a:pathLst>
                <a:path w="437" h="104" extrusionOk="0">
                  <a:moveTo>
                    <a:pt x="0" y="0"/>
                  </a:moveTo>
                  <a:cubicBezTo>
                    <a:pt x="0" y="7"/>
                    <a:pt x="0" y="11"/>
                    <a:pt x="0" y="18"/>
                  </a:cubicBezTo>
                  <a:cubicBezTo>
                    <a:pt x="18" y="47"/>
                    <a:pt x="36" y="75"/>
                    <a:pt x="57" y="104"/>
                  </a:cubicBezTo>
                  <a:lnTo>
                    <a:pt x="65" y="104"/>
                  </a:lnTo>
                  <a:cubicBezTo>
                    <a:pt x="68" y="104"/>
                    <a:pt x="72" y="104"/>
                    <a:pt x="75" y="100"/>
                  </a:cubicBezTo>
                  <a:cubicBezTo>
                    <a:pt x="190" y="57"/>
                    <a:pt x="311" y="36"/>
                    <a:pt x="429" y="14"/>
                  </a:cubicBezTo>
                  <a:cubicBezTo>
                    <a:pt x="432" y="11"/>
                    <a:pt x="436" y="7"/>
                    <a:pt x="436" y="4"/>
                  </a:cubicBezTo>
                  <a:lnTo>
                    <a:pt x="436" y="4"/>
                  </a:lnTo>
                  <a:cubicBezTo>
                    <a:pt x="315" y="22"/>
                    <a:pt x="193" y="47"/>
                    <a:pt x="75" y="89"/>
                  </a:cubicBezTo>
                  <a:cubicBezTo>
                    <a:pt x="72" y="89"/>
                    <a:pt x="68" y="93"/>
                    <a:pt x="65" y="93"/>
                  </a:cubicBezTo>
                  <a:cubicBezTo>
                    <a:pt x="39" y="64"/>
                    <a:pt x="22" y="3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2"/>
            <p:cNvSpPr/>
            <p:nvPr/>
          </p:nvSpPr>
          <p:spPr>
            <a:xfrm>
              <a:off x="3795925" y="1371350"/>
              <a:ext cx="8600" cy="3000"/>
            </a:xfrm>
            <a:custGeom>
              <a:avLst/>
              <a:gdLst/>
              <a:ahLst/>
              <a:cxnLst/>
              <a:rect l="l" t="t" r="r" b="b"/>
              <a:pathLst>
                <a:path w="344" h="120" extrusionOk="0">
                  <a:moveTo>
                    <a:pt x="0" y="1"/>
                  </a:moveTo>
                  <a:cubicBezTo>
                    <a:pt x="0" y="8"/>
                    <a:pt x="0" y="15"/>
                    <a:pt x="0" y="18"/>
                  </a:cubicBezTo>
                  <a:cubicBezTo>
                    <a:pt x="4" y="26"/>
                    <a:pt x="7" y="33"/>
                    <a:pt x="15" y="40"/>
                  </a:cubicBezTo>
                  <a:cubicBezTo>
                    <a:pt x="29" y="65"/>
                    <a:pt x="43" y="86"/>
                    <a:pt x="61" y="111"/>
                  </a:cubicBezTo>
                  <a:cubicBezTo>
                    <a:pt x="61" y="115"/>
                    <a:pt x="65" y="115"/>
                    <a:pt x="65" y="118"/>
                  </a:cubicBezTo>
                  <a:cubicBezTo>
                    <a:pt x="65" y="118"/>
                    <a:pt x="66" y="120"/>
                    <a:pt x="67" y="120"/>
                  </a:cubicBezTo>
                  <a:cubicBezTo>
                    <a:pt x="68" y="120"/>
                    <a:pt x="68" y="120"/>
                    <a:pt x="68" y="118"/>
                  </a:cubicBezTo>
                  <a:lnTo>
                    <a:pt x="72" y="118"/>
                  </a:lnTo>
                  <a:cubicBezTo>
                    <a:pt x="158" y="86"/>
                    <a:pt x="247" y="61"/>
                    <a:pt x="336" y="47"/>
                  </a:cubicBezTo>
                  <a:cubicBezTo>
                    <a:pt x="340" y="43"/>
                    <a:pt x="340" y="40"/>
                    <a:pt x="343" y="33"/>
                  </a:cubicBezTo>
                  <a:lnTo>
                    <a:pt x="343" y="33"/>
                  </a:lnTo>
                  <a:cubicBezTo>
                    <a:pt x="250" y="51"/>
                    <a:pt x="158" y="76"/>
                    <a:pt x="72" y="108"/>
                  </a:cubicBezTo>
                  <a:lnTo>
                    <a:pt x="68" y="108"/>
                  </a:lnTo>
                  <a:lnTo>
                    <a:pt x="61" y="93"/>
                  </a:lnTo>
                  <a:cubicBezTo>
                    <a:pt x="47" y="72"/>
                    <a:pt x="36" y="54"/>
                    <a:pt x="22" y="33"/>
                  </a:cubicBezTo>
                  <a:cubicBezTo>
                    <a:pt x="15" y="22"/>
                    <a:pt x="7" y="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2"/>
            <p:cNvSpPr/>
            <p:nvPr/>
          </p:nvSpPr>
          <p:spPr>
            <a:xfrm>
              <a:off x="3796200" y="1376000"/>
              <a:ext cx="5100" cy="1625"/>
            </a:xfrm>
            <a:custGeom>
              <a:avLst/>
              <a:gdLst/>
              <a:ahLst/>
              <a:cxnLst/>
              <a:rect l="l" t="t" r="r" b="b"/>
              <a:pathLst>
                <a:path w="204" h="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18" y="29"/>
                    <a:pt x="29" y="43"/>
                    <a:pt x="43" y="57"/>
                  </a:cubicBezTo>
                  <a:cubicBezTo>
                    <a:pt x="46" y="57"/>
                    <a:pt x="46" y="61"/>
                    <a:pt x="50" y="65"/>
                  </a:cubicBezTo>
                  <a:lnTo>
                    <a:pt x="54" y="65"/>
                  </a:lnTo>
                  <a:cubicBezTo>
                    <a:pt x="100" y="47"/>
                    <a:pt x="147" y="36"/>
                    <a:pt x="197" y="32"/>
                  </a:cubicBezTo>
                  <a:cubicBezTo>
                    <a:pt x="200" y="29"/>
                    <a:pt x="200" y="25"/>
                    <a:pt x="204" y="22"/>
                  </a:cubicBezTo>
                  <a:lnTo>
                    <a:pt x="204" y="22"/>
                  </a:lnTo>
                  <a:cubicBezTo>
                    <a:pt x="154" y="25"/>
                    <a:pt x="104" y="36"/>
                    <a:pt x="54" y="54"/>
                  </a:cubicBezTo>
                  <a:cubicBezTo>
                    <a:pt x="50" y="50"/>
                    <a:pt x="46" y="47"/>
                    <a:pt x="43" y="43"/>
                  </a:cubicBezTo>
                  <a:cubicBezTo>
                    <a:pt x="29" y="29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2"/>
            <p:cNvSpPr/>
            <p:nvPr/>
          </p:nvSpPr>
          <p:spPr>
            <a:xfrm>
              <a:off x="3754300" y="1288850"/>
              <a:ext cx="27275" cy="40000"/>
            </a:xfrm>
            <a:custGeom>
              <a:avLst/>
              <a:gdLst/>
              <a:ahLst/>
              <a:cxnLst/>
              <a:rect l="l" t="t" r="r" b="b"/>
              <a:pathLst>
                <a:path w="1091" h="1600" extrusionOk="0">
                  <a:moveTo>
                    <a:pt x="588" y="0"/>
                  </a:moveTo>
                  <a:cubicBezTo>
                    <a:pt x="565" y="0"/>
                    <a:pt x="542" y="7"/>
                    <a:pt x="522" y="17"/>
                  </a:cubicBezTo>
                  <a:cubicBezTo>
                    <a:pt x="483" y="39"/>
                    <a:pt x="454" y="75"/>
                    <a:pt x="429" y="114"/>
                  </a:cubicBezTo>
                  <a:cubicBezTo>
                    <a:pt x="304" y="307"/>
                    <a:pt x="243" y="532"/>
                    <a:pt x="186" y="753"/>
                  </a:cubicBezTo>
                  <a:cubicBezTo>
                    <a:pt x="140" y="939"/>
                    <a:pt x="93" y="1121"/>
                    <a:pt x="58" y="1307"/>
                  </a:cubicBezTo>
                  <a:cubicBezTo>
                    <a:pt x="43" y="1378"/>
                    <a:pt x="1" y="1493"/>
                    <a:pt x="36" y="1561"/>
                  </a:cubicBezTo>
                  <a:cubicBezTo>
                    <a:pt x="51" y="1590"/>
                    <a:pt x="75" y="1600"/>
                    <a:pt x="101" y="1600"/>
                  </a:cubicBezTo>
                  <a:cubicBezTo>
                    <a:pt x="141" y="1600"/>
                    <a:pt x="187" y="1578"/>
                    <a:pt x="218" y="1561"/>
                  </a:cubicBezTo>
                  <a:cubicBezTo>
                    <a:pt x="497" y="1414"/>
                    <a:pt x="690" y="1146"/>
                    <a:pt x="851" y="878"/>
                  </a:cubicBezTo>
                  <a:cubicBezTo>
                    <a:pt x="929" y="746"/>
                    <a:pt x="1004" y="618"/>
                    <a:pt x="1062" y="475"/>
                  </a:cubicBezTo>
                  <a:cubicBezTo>
                    <a:pt x="1076" y="435"/>
                    <a:pt x="1090" y="396"/>
                    <a:pt x="1090" y="350"/>
                  </a:cubicBezTo>
                  <a:cubicBezTo>
                    <a:pt x="1090" y="264"/>
                    <a:pt x="1019" y="182"/>
                    <a:pt x="933" y="167"/>
                  </a:cubicBezTo>
                  <a:cubicBezTo>
                    <a:pt x="923" y="166"/>
                    <a:pt x="912" y="166"/>
                    <a:pt x="901" y="166"/>
                  </a:cubicBezTo>
                  <a:cubicBezTo>
                    <a:pt x="876" y="166"/>
                    <a:pt x="851" y="168"/>
                    <a:pt x="827" y="168"/>
                  </a:cubicBezTo>
                  <a:cubicBezTo>
                    <a:pt x="788" y="168"/>
                    <a:pt x="752" y="163"/>
                    <a:pt x="726" y="139"/>
                  </a:cubicBezTo>
                  <a:cubicBezTo>
                    <a:pt x="690" y="107"/>
                    <a:pt x="686" y="53"/>
                    <a:pt x="651" y="21"/>
                  </a:cubicBezTo>
                  <a:cubicBezTo>
                    <a:pt x="633" y="7"/>
                    <a:pt x="611" y="0"/>
                    <a:pt x="588" y="0"/>
                  </a:cubicBezTo>
                  <a:close/>
                </a:path>
              </a:pathLst>
            </a:custGeom>
            <a:solidFill>
              <a:srgbClr val="FFC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2"/>
            <p:cNvSpPr/>
            <p:nvPr/>
          </p:nvSpPr>
          <p:spPr>
            <a:xfrm>
              <a:off x="3754300" y="1288850"/>
              <a:ext cx="27275" cy="40000"/>
            </a:xfrm>
            <a:custGeom>
              <a:avLst/>
              <a:gdLst/>
              <a:ahLst/>
              <a:cxnLst/>
              <a:rect l="l" t="t" r="r" b="b"/>
              <a:pathLst>
                <a:path w="1091" h="1600" extrusionOk="0">
                  <a:moveTo>
                    <a:pt x="588" y="0"/>
                  </a:moveTo>
                  <a:cubicBezTo>
                    <a:pt x="565" y="0"/>
                    <a:pt x="542" y="7"/>
                    <a:pt x="522" y="17"/>
                  </a:cubicBezTo>
                  <a:cubicBezTo>
                    <a:pt x="483" y="39"/>
                    <a:pt x="454" y="75"/>
                    <a:pt x="429" y="114"/>
                  </a:cubicBezTo>
                  <a:cubicBezTo>
                    <a:pt x="304" y="307"/>
                    <a:pt x="243" y="532"/>
                    <a:pt x="186" y="753"/>
                  </a:cubicBezTo>
                  <a:cubicBezTo>
                    <a:pt x="140" y="939"/>
                    <a:pt x="93" y="1121"/>
                    <a:pt x="58" y="1307"/>
                  </a:cubicBezTo>
                  <a:cubicBezTo>
                    <a:pt x="43" y="1378"/>
                    <a:pt x="1" y="1493"/>
                    <a:pt x="36" y="1561"/>
                  </a:cubicBezTo>
                  <a:cubicBezTo>
                    <a:pt x="51" y="1590"/>
                    <a:pt x="75" y="1600"/>
                    <a:pt x="101" y="1600"/>
                  </a:cubicBezTo>
                  <a:cubicBezTo>
                    <a:pt x="141" y="1600"/>
                    <a:pt x="187" y="1578"/>
                    <a:pt x="218" y="1561"/>
                  </a:cubicBezTo>
                  <a:cubicBezTo>
                    <a:pt x="497" y="1414"/>
                    <a:pt x="690" y="1146"/>
                    <a:pt x="851" y="878"/>
                  </a:cubicBezTo>
                  <a:cubicBezTo>
                    <a:pt x="929" y="746"/>
                    <a:pt x="1004" y="618"/>
                    <a:pt x="1062" y="475"/>
                  </a:cubicBezTo>
                  <a:cubicBezTo>
                    <a:pt x="1076" y="435"/>
                    <a:pt x="1090" y="396"/>
                    <a:pt x="1090" y="350"/>
                  </a:cubicBezTo>
                  <a:cubicBezTo>
                    <a:pt x="1090" y="264"/>
                    <a:pt x="1019" y="182"/>
                    <a:pt x="933" y="167"/>
                  </a:cubicBezTo>
                  <a:cubicBezTo>
                    <a:pt x="923" y="166"/>
                    <a:pt x="912" y="166"/>
                    <a:pt x="901" y="166"/>
                  </a:cubicBezTo>
                  <a:cubicBezTo>
                    <a:pt x="876" y="166"/>
                    <a:pt x="851" y="168"/>
                    <a:pt x="827" y="168"/>
                  </a:cubicBezTo>
                  <a:cubicBezTo>
                    <a:pt x="788" y="168"/>
                    <a:pt x="752" y="163"/>
                    <a:pt x="726" y="139"/>
                  </a:cubicBezTo>
                  <a:cubicBezTo>
                    <a:pt x="690" y="107"/>
                    <a:pt x="686" y="53"/>
                    <a:pt x="651" y="21"/>
                  </a:cubicBezTo>
                  <a:cubicBezTo>
                    <a:pt x="633" y="7"/>
                    <a:pt x="611" y="0"/>
                    <a:pt x="588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2"/>
            <p:cNvSpPr/>
            <p:nvPr/>
          </p:nvSpPr>
          <p:spPr>
            <a:xfrm>
              <a:off x="3737250" y="1282175"/>
              <a:ext cx="24500" cy="47200"/>
            </a:xfrm>
            <a:custGeom>
              <a:avLst/>
              <a:gdLst/>
              <a:ahLst/>
              <a:cxnLst/>
              <a:rect l="l" t="t" r="r" b="b"/>
              <a:pathLst>
                <a:path w="980" h="1888" extrusionOk="0">
                  <a:moveTo>
                    <a:pt x="756" y="0"/>
                  </a:moveTo>
                  <a:cubicBezTo>
                    <a:pt x="738" y="0"/>
                    <a:pt x="719" y="2"/>
                    <a:pt x="700" y="6"/>
                  </a:cubicBezTo>
                  <a:cubicBezTo>
                    <a:pt x="643" y="20"/>
                    <a:pt x="590" y="49"/>
                    <a:pt x="540" y="81"/>
                  </a:cubicBezTo>
                  <a:cubicBezTo>
                    <a:pt x="494" y="110"/>
                    <a:pt x="442" y="146"/>
                    <a:pt x="384" y="146"/>
                  </a:cubicBezTo>
                  <a:cubicBezTo>
                    <a:pt x="378" y="146"/>
                    <a:pt x="373" y="146"/>
                    <a:pt x="368" y="145"/>
                  </a:cubicBezTo>
                  <a:cubicBezTo>
                    <a:pt x="304" y="138"/>
                    <a:pt x="254" y="81"/>
                    <a:pt x="190" y="77"/>
                  </a:cubicBezTo>
                  <a:cubicBezTo>
                    <a:pt x="187" y="77"/>
                    <a:pt x="185" y="77"/>
                    <a:pt x="182" y="77"/>
                  </a:cubicBezTo>
                  <a:cubicBezTo>
                    <a:pt x="128" y="77"/>
                    <a:pt x="81" y="115"/>
                    <a:pt x="57" y="159"/>
                  </a:cubicBezTo>
                  <a:cubicBezTo>
                    <a:pt x="29" y="209"/>
                    <a:pt x="22" y="267"/>
                    <a:pt x="18" y="320"/>
                  </a:cubicBezTo>
                  <a:cubicBezTo>
                    <a:pt x="0" y="592"/>
                    <a:pt x="47" y="863"/>
                    <a:pt x="132" y="1120"/>
                  </a:cubicBezTo>
                  <a:cubicBezTo>
                    <a:pt x="186" y="1292"/>
                    <a:pt x="261" y="1456"/>
                    <a:pt x="347" y="1613"/>
                  </a:cubicBezTo>
                  <a:cubicBezTo>
                    <a:pt x="386" y="1688"/>
                    <a:pt x="429" y="1763"/>
                    <a:pt x="472" y="1838"/>
                  </a:cubicBezTo>
                  <a:cubicBezTo>
                    <a:pt x="488" y="1871"/>
                    <a:pt x="508" y="1888"/>
                    <a:pt x="529" y="1888"/>
                  </a:cubicBezTo>
                  <a:cubicBezTo>
                    <a:pt x="550" y="1888"/>
                    <a:pt x="572" y="1871"/>
                    <a:pt x="590" y="1835"/>
                  </a:cubicBezTo>
                  <a:cubicBezTo>
                    <a:pt x="725" y="1563"/>
                    <a:pt x="804" y="1267"/>
                    <a:pt x="875" y="970"/>
                  </a:cubicBezTo>
                  <a:cubicBezTo>
                    <a:pt x="929" y="752"/>
                    <a:pt x="979" y="527"/>
                    <a:pt x="975" y="302"/>
                  </a:cubicBezTo>
                  <a:cubicBezTo>
                    <a:pt x="975" y="202"/>
                    <a:pt x="954" y="84"/>
                    <a:pt x="868" y="31"/>
                  </a:cubicBezTo>
                  <a:cubicBezTo>
                    <a:pt x="834" y="9"/>
                    <a:pt x="796" y="0"/>
                    <a:pt x="756" y="0"/>
                  </a:cubicBezTo>
                  <a:close/>
                </a:path>
              </a:pathLst>
            </a:custGeom>
            <a:solidFill>
              <a:srgbClr val="FFC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2"/>
            <p:cNvSpPr/>
            <p:nvPr/>
          </p:nvSpPr>
          <p:spPr>
            <a:xfrm>
              <a:off x="3737250" y="1282175"/>
              <a:ext cx="24500" cy="47200"/>
            </a:xfrm>
            <a:custGeom>
              <a:avLst/>
              <a:gdLst/>
              <a:ahLst/>
              <a:cxnLst/>
              <a:rect l="l" t="t" r="r" b="b"/>
              <a:pathLst>
                <a:path w="980" h="1888" extrusionOk="0">
                  <a:moveTo>
                    <a:pt x="756" y="0"/>
                  </a:moveTo>
                  <a:cubicBezTo>
                    <a:pt x="738" y="0"/>
                    <a:pt x="719" y="2"/>
                    <a:pt x="700" y="6"/>
                  </a:cubicBezTo>
                  <a:cubicBezTo>
                    <a:pt x="643" y="20"/>
                    <a:pt x="590" y="49"/>
                    <a:pt x="540" y="81"/>
                  </a:cubicBezTo>
                  <a:cubicBezTo>
                    <a:pt x="494" y="110"/>
                    <a:pt x="442" y="146"/>
                    <a:pt x="384" y="146"/>
                  </a:cubicBezTo>
                  <a:cubicBezTo>
                    <a:pt x="378" y="146"/>
                    <a:pt x="373" y="146"/>
                    <a:pt x="368" y="145"/>
                  </a:cubicBezTo>
                  <a:cubicBezTo>
                    <a:pt x="304" y="138"/>
                    <a:pt x="254" y="81"/>
                    <a:pt x="190" y="77"/>
                  </a:cubicBezTo>
                  <a:cubicBezTo>
                    <a:pt x="187" y="77"/>
                    <a:pt x="185" y="77"/>
                    <a:pt x="182" y="77"/>
                  </a:cubicBezTo>
                  <a:cubicBezTo>
                    <a:pt x="128" y="77"/>
                    <a:pt x="81" y="115"/>
                    <a:pt x="57" y="159"/>
                  </a:cubicBezTo>
                  <a:cubicBezTo>
                    <a:pt x="29" y="209"/>
                    <a:pt x="22" y="267"/>
                    <a:pt x="18" y="320"/>
                  </a:cubicBezTo>
                  <a:cubicBezTo>
                    <a:pt x="0" y="592"/>
                    <a:pt x="47" y="863"/>
                    <a:pt x="132" y="1120"/>
                  </a:cubicBezTo>
                  <a:cubicBezTo>
                    <a:pt x="186" y="1292"/>
                    <a:pt x="261" y="1456"/>
                    <a:pt x="347" y="1613"/>
                  </a:cubicBezTo>
                  <a:cubicBezTo>
                    <a:pt x="386" y="1688"/>
                    <a:pt x="429" y="1763"/>
                    <a:pt x="472" y="1838"/>
                  </a:cubicBezTo>
                  <a:cubicBezTo>
                    <a:pt x="488" y="1871"/>
                    <a:pt x="508" y="1888"/>
                    <a:pt x="529" y="1888"/>
                  </a:cubicBezTo>
                  <a:cubicBezTo>
                    <a:pt x="550" y="1888"/>
                    <a:pt x="572" y="1871"/>
                    <a:pt x="590" y="1835"/>
                  </a:cubicBezTo>
                  <a:cubicBezTo>
                    <a:pt x="725" y="1563"/>
                    <a:pt x="804" y="1267"/>
                    <a:pt x="875" y="970"/>
                  </a:cubicBezTo>
                  <a:cubicBezTo>
                    <a:pt x="929" y="752"/>
                    <a:pt x="979" y="527"/>
                    <a:pt x="975" y="302"/>
                  </a:cubicBezTo>
                  <a:cubicBezTo>
                    <a:pt x="975" y="202"/>
                    <a:pt x="954" y="84"/>
                    <a:pt x="868" y="31"/>
                  </a:cubicBezTo>
                  <a:cubicBezTo>
                    <a:pt x="834" y="9"/>
                    <a:pt x="796" y="0"/>
                    <a:pt x="756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2"/>
            <p:cNvSpPr/>
            <p:nvPr/>
          </p:nvSpPr>
          <p:spPr>
            <a:xfrm>
              <a:off x="3714300" y="1293050"/>
              <a:ext cx="37250" cy="36525"/>
            </a:xfrm>
            <a:custGeom>
              <a:avLst/>
              <a:gdLst/>
              <a:ahLst/>
              <a:cxnLst/>
              <a:rect l="l" t="t" r="r" b="b"/>
              <a:pathLst>
                <a:path w="1490" h="1461" extrusionOk="0">
                  <a:moveTo>
                    <a:pt x="493" y="1"/>
                  </a:moveTo>
                  <a:cubicBezTo>
                    <a:pt x="449" y="1"/>
                    <a:pt x="406" y="12"/>
                    <a:pt x="372" y="35"/>
                  </a:cubicBezTo>
                  <a:cubicBezTo>
                    <a:pt x="332" y="67"/>
                    <a:pt x="304" y="114"/>
                    <a:pt x="289" y="164"/>
                  </a:cubicBezTo>
                  <a:cubicBezTo>
                    <a:pt x="257" y="257"/>
                    <a:pt x="254" y="357"/>
                    <a:pt x="282" y="450"/>
                  </a:cubicBezTo>
                  <a:cubicBezTo>
                    <a:pt x="282" y="460"/>
                    <a:pt x="286" y="471"/>
                    <a:pt x="282" y="482"/>
                  </a:cubicBezTo>
                  <a:cubicBezTo>
                    <a:pt x="275" y="485"/>
                    <a:pt x="268" y="489"/>
                    <a:pt x="261" y="489"/>
                  </a:cubicBezTo>
                  <a:cubicBezTo>
                    <a:pt x="214" y="500"/>
                    <a:pt x="168" y="510"/>
                    <a:pt x="129" y="535"/>
                  </a:cubicBezTo>
                  <a:cubicBezTo>
                    <a:pt x="54" y="575"/>
                    <a:pt x="4" y="657"/>
                    <a:pt x="4" y="742"/>
                  </a:cubicBezTo>
                  <a:cubicBezTo>
                    <a:pt x="0" y="864"/>
                    <a:pt x="86" y="975"/>
                    <a:pt x="182" y="1050"/>
                  </a:cubicBezTo>
                  <a:cubicBezTo>
                    <a:pt x="304" y="1146"/>
                    <a:pt x="447" y="1210"/>
                    <a:pt x="589" y="1264"/>
                  </a:cubicBezTo>
                  <a:lnTo>
                    <a:pt x="589" y="1261"/>
                  </a:lnTo>
                  <a:cubicBezTo>
                    <a:pt x="732" y="1314"/>
                    <a:pt x="882" y="1357"/>
                    <a:pt x="1032" y="1393"/>
                  </a:cubicBezTo>
                  <a:cubicBezTo>
                    <a:pt x="1108" y="1407"/>
                    <a:pt x="1183" y="1421"/>
                    <a:pt x="1261" y="1436"/>
                  </a:cubicBezTo>
                  <a:cubicBezTo>
                    <a:pt x="1316" y="1441"/>
                    <a:pt x="1389" y="1461"/>
                    <a:pt x="1449" y="1461"/>
                  </a:cubicBezTo>
                  <a:cubicBezTo>
                    <a:pt x="1463" y="1461"/>
                    <a:pt x="1477" y="1460"/>
                    <a:pt x="1490" y="1457"/>
                  </a:cubicBezTo>
                  <a:cubicBezTo>
                    <a:pt x="1475" y="1328"/>
                    <a:pt x="1411" y="1185"/>
                    <a:pt x="1372" y="1064"/>
                  </a:cubicBezTo>
                  <a:cubicBezTo>
                    <a:pt x="1329" y="932"/>
                    <a:pt x="1279" y="803"/>
                    <a:pt x="1218" y="678"/>
                  </a:cubicBezTo>
                  <a:cubicBezTo>
                    <a:pt x="1097" y="428"/>
                    <a:pt x="918" y="196"/>
                    <a:pt x="675" y="60"/>
                  </a:cubicBezTo>
                  <a:cubicBezTo>
                    <a:pt x="629" y="35"/>
                    <a:pt x="579" y="10"/>
                    <a:pt x="525" y="3"/>
                  </a:cubicBezTo>
                  <a:cubicBezTo>
                    <a:pt x="514" y="2"/>
                    <a:pt x="504" y="1"/>
                    <a:pt x="493" y="1"/>
                  </a:cubicBezTo>
                  <a:close/>
                </a:path>
              </a:pathLst>
            </a:custGeom>
            <a:solidFill>
              <a:srgbClr val="FFC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2"/>
            <p:cNvSpPr/>
            <p:nvPr/>
          </p:nvSpPr>
          <p:spPr>
            <a:xfrm>
              <a:off x="3714300" y="1293050"/>
              <a:ext cx="37250" cy="36525"/>
            </a:xfrm>
            <a:custGeom>
              <a:avLst/>
              <a:gdLst/>
              <a:ahLst/>
              <a:cxnLst/>
              <a:rect l="l" t="t" r="r" b="b"/>
              <a:pathLst>
                <a:path w="1490" h="1461" extrusionOk="0">
                  <a:moveTo>
                    <a:pt x="493" y="1"/>
                  </a:moveTo>
                  <a:cubicBezTo>
                    <a:pt x="449" y="1"/>
                    <a:pt x="406" y="12"/>
                    <a:pt x="372" y="35"/>
                  </a:cubicBezTo>
                  <a:cubicBezTo>
                    <a:pt x="332" y="67"/>
                    <a:pt x="304" y="114"/>
                    <a:pt x="289" y="164"/>
                  </a:cubicBezTo>
                  <a:cubicBezTo>
                    <a:pt x="257" y="257"/>
                    <a:pt x="254" y="357"/>
                    <a:pt x="282" y="450"/>
                  </a:cubicBezTo>
                  <a:cubicBezTo>
                    <a:pt x="282" y="460"/>
                    <a:pt x="286" y="471"/>
                    <a:pt x="282" y="482"/>
                  </a:cubicBezTo>
                  <a:cubicBezTo>
                    <a:pt x="275" y="485"/>
                    <a:pt x="268" y="489"/>
                    <a:pt x="261" y="489"/>
                  </a:cubicBezTo>
                  <a:cubicBezTo>
                    <a:pt x="214" y="500"/>
                    <a:pt x="168" y="510"/>
                    <a:pt x="129" y="535"/>
                  </a:cubicBezTo>
                  <a:cubicBezTo>
                    <a:pt x="54" y="575"/>
                    <a:pt x="4" y="657"/>
                    <a:pt x="4" y="742"/>
                  </a:cubicBezTo>
                  <a:cubicBezTo>
                    <a:pt x="0" y="864"/>
                    <a:pt x="86" y="975"/>
                    <a:pt x="182" y="1050"/>
                  </a:cubicBezTo>
                  <a:cubicBezTo>
                    <a:pt x="304" y="1146"/>
                    <a:pt x="447" y="1210"/>
                    <a:pt x="589" y="1264"/>
                  </a:cubicBezTo>
                  <a:lnTo>
                    <a:pt x="589" y="1261"/>
                  </a:lnTo>
                  <a:cubicBezTo>
                    <a:pt x="732" y="1314"/>
                    <a:pt x="882" y="1357"/>
                    <a:pt x="1032" y="1393"/>
                  </a:cubicBezTo>
                  <a:cubicBezTo>
                    <a:pt x="1108" y="1407"/>
                    <a:pt x="1183" y="1421"/>
                    <a:pt x="1261" y="1436"/>
                  </a:cubicBezTo>
                  <a:cubicBezTo>
                    <a:pt x="1316" y="1441"/>
                    <a:pt x="1389" y="1461"/>
                    <a:pt x="1449" y="1461"/>
                  </a:cubicBezTo>
                  <a:cubicBezTo>
                    <a:pt x="1463" y="1461"/>
                    <a:pt x="1477" y="1460"/>
                    <a:pt x="1490" y="1457"/>
                  </a:cubicBezTo>
                  <a:cubicBezTo>
                    <a:pt x="1475" y="1328"/>
                    <a:pt x="1411" y="1185"/>
                    <a:pt x="1372" y="1064"/>
                  </a:cubicBezTo>
                  <a:cubicBezTo>
                    <a:pt x="1329" y="932"/>
                    <a:pt x="1279" y="803"/>
                    <a:pt x="1218" y="678"/>
                  </a:cubicBezTo>
                  <a:cubicBezTo>
                    <a:pt x="1097" y="428"/>
                    <a:pt x="918" y="196"/>
                    <a:pt x="675" y="60"/>
                  </a:cubicBezTo>
                  <a:cubicBezTo>
                    <a:pt x="629" y="35"/>
                    <a:pt x="579" y="10"/>
                    <a:pt x="525" y="3"/>
                  </a:cubicBezTo>
                  <a:cubicBezTo>
                    <a:pt x="514" y="2"/>
                    <a:pt x="504" y="1"/>
                    <a:pt x="493" y="1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2"/>
            <p:cNvSpPr/>
            <p:nvPr/>
          </p:nvSpPr>
          <p:spPr>
            <a:xfrm>
              <a:off x="3732325" y="1291975"/>
              <a:ext cx="34675" cy="38575"/>
            </a:xfrm>
            <a:custGeom>
              <a:avLst/>
              <a:gdLst/>
              <a:ahLst/>
              <a:cxnLst/>
              <a:rect l="l" t="t" r="r" b="b"/>
              <a:pathLst>
                <a:path w="1387" h="1543" extrusionOk="0">
                  <a:moveTo>
                    <a:pt x="948" y="0"/>
                  </a:moveTo>
                  <a:cubicBezTo>
                    <a:pt x="848" y="0"/>
                    <a:pt x="740" y="46"/>
                    <a:pt x="690" y="128"/>
                  </a:cubicBezTo>
                  <a:cubicBezTo>
                    <a:pt x="669" y="85"/>
                    <a:pt x="626" y="53"/>
                    <a:pt x="579" y="39"/>
                  </a:cubicBezTo>
                  <a:cubicBezTo>
                    <a:pt x="563" y="34"/>
                    <a:pt x="547" y="32"/>
                    <a:pt x="531" y="32"/>
                  </a:cubicBezTo>
                  <a:cubicBezTo>
                    <a:pt x="500" y="32"/>
                    <a:pt x="468" y="40"/>
                    <a:pt x="440" y="57"/>
                  </a:cubicBezTo>
                  <a:cubicBezTo>
                    <a:pt x="415" y="71"/>
                    <a:pt x="390" y="96"/>
                    <a:pt x="372" y="117"/>
                  </a:cubicBezTo>
                  <a:cubicBezTo>
                    <a:pt x="308" y="196"/>
                    <a:pt x="258" y="292"/>
                    <a:pt x="244" y="393"/>
                  </a:cubicBezTo>
                  <a:cubicBezTo>
                    <a:pt x="226" y="375"/>
                    <a:pt x="211" y="353"/>
                    <a:pt x="190" y="339"/>
                  </a:cubicBezTo>
                  <a:cubicBezTo>
                    <a:pt x="174" y="328"/>
                    <a:pt x="157" y="322"/>
                    <a:pt x="139" y="322"/>
                  </a:cubicBezTo>
                  <a:cubicBezTo>
                    <a:pt x="132" y="322"/>
                    <a:pt x="125" y="323"/>
                    <a:pt x="119" y="325"/>
                  </a:cubicBezTo>
                  <a:cubicBezTo>
                    <a:pt x="94" y="328"/>
                    <a:pt x="76" y="350"/>
                    <a:pt x="61" y="368"/>
                  </a:cubicBezTo>
                  <a:cubicBezTo>
                    <a:pt x="15" y="432"/>
                    <a:pt x="1" y="510"/>
                    <a:pt x="4" y="585"/>
                  </a:cubicBezTo>
                  <a:cubicBezTo>
                    <a:pt x="8" y="664"/>
                    <a:pt x="33" y="735"/>
                    <a:pt x="65" y="807"/>
                  </a:cubicBezTo>
                  <a:cubicBezTo>
                    <a:pt x="176" y="1039"/>
                    <a:pt x="329" y="1250"/>
                    <a:pt x="533" y="1411"/>
                  </a:cubicBezTo>
                  <a:cubicBezTo>
                    <a:pt x="590" y="1454"/>
                    <a:pt x="654" y="1496"/>
                    <a:pt x="726" y="1521"/>
                  </a:cubicBezTo>
                  <a:cubicBezTo>
                    <a:pt x="762" y="1535"/>
                    <a:pt x="802" y="1542"/>
                    <a:pt x="841" y="1542"/>
                  </a:cubicBezTo>
                  <a:cubicBezTo>
                    <a:pt x="876" y="1542"/>
                    <a:pt x="911" y="1537"/>
                    <a:pt x="944" y="1525"/>
                  </a:cubicBezTo>
                  <a:cubicBezTo>
                    <a:pt x="1008" y="1500"/>
                    <a:pt x="1058" y="1450"/>
                    <a:pt x="1101" y="1393"/>
                  </a:cubicBezTo>
                  <a:cubicBezTo>
                    <a:pt x="1226" y="1232"/>
                    <a:pt x="1280" y="1032"/>
                    <a:pt x="1319" y="832"/>
                  </a:cubicBezTo>
                  <a:cubicBezTo>
                    <a:pt x="1362" y="625"/>
                    <a:pt x="1387" y="396"/>
                    <a:pt x="1283" y="214"/>
                  </a:cubicBezTo>
                  <a:cubicBezTo>
                    <a:pt x="1226" y="110"/>
                    <a:pt x="1126" y="28"/>
                    <a:pt x="1012" y="7"/>
                  </a:cubicBezTo>
                  <a:cubicBezTo>
                    <a:pt x="991" y="2"/>
                    <a:pt x="970" y="0"/>
                    <a:pt x="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2"/>
            <p:cNvSpPr/>
            <p:nvPr/>
          </p:nvSpPr>
          <p:spPr>
            <a:xfrm>
              <a:off x="3718750" y="1308750"/>
              <a:ext cx="36200" cy="25025"/>
            </a:xfrm>
            <a:custGeom>
              <a:avLst/>
              <a:gdLst/>
              <a:ahLst/>
              <a:cxnLst/>
              <a:rect l="l" t="t" r="r" b="b"/>
              <a:pathLst>
                <a:path w="1448" h="1001" extrusionOk="0">
                  <a:moveTo>
                    <a:pt x="454" y="0"/>
                  </a:moveTo>
                  <a:cubicBezTo>
                    <a:pt x="326" y="4"/>
                    <a:pt x="233" y="140"/>
                    <a:pt x="226" y="265"/>
                  </a:cubicBezTo>
                  <a:cubicBezTo>
                    <a:pt x="222" y="307"/>
                    <a:pt x="226" y="354"/>
                    <a:pt x="204" y="393"/>
                  </a:cubicBezTo>
                  <a:cubicBezTo>
                    <a:pt x="169" y="454"/>
                    <a:pt x="83" y="465"/>
                    <a:pt x="47" y="525"/>
                  </a:cubicBezTo>
                  <a:cubicBezTo>
                    <a:pt x="1" y="597"/>
                    <a:pt x="51" y="686"/>
                    <a:pt x="108" y="743"/>
                  </a:cubicBezTo>
                  <a:cubicBezTo>
                    <a:pt x="190" y="825"/>
                    <a:pt x="297" y="879"/>
                    <a:pt x="408" y="918"/>
                  </a:cubicBezTo>
                  <a:lnTo>
                    <a:pt x="408" y="915"/>
                  </a:lnTo>
                  <a:cubicBezTo>
                    <a:pt x="572" y="972"/>
                    <a:pt x="751" y="993"/>
                    <a:pt x="926" y="997"/>
                  </a:cubicBezTo>
                  <a:cubicBezTo>
                    <a:pt x="987" y="998"/>
                    <a:pt x="1053" y="1001"/>
                    <a:pt x="1120" y="1001"/>
                  </a:cubicBezTo>
                  <a:cubicBezTo>
                    <a:pt x="1233" y="1001"/>
                    <a:pt x="1349" y="994"/>
                    <a:pt x="1448" y="965"/>
                  </a:cubicBezTo>
                  <a:cubicBezTo>
                    <a:pt x="1444" y="900"/>
                    <a:pt x="1301" y="790"/>
                    <a:pt x="1255" y="736"/>
                  </a:cubicBezTo>
                  <a:cubicBezTo>
                    <a:pt x="1190" y="658"/>
                    <a:pt x="1126" y="575"/>
                    <a:pt x="1065" y="497"/>
                  </a:cubicBezTo>
                  <a:cubicBezTo>
                    <a:pt x="937" y="336"/>
                    <a:pt x="804" y="179"/>
                    <a:pt x="633" y="68"/>
                  </a:cubicBezTo>
                  <a:cubicBezTo>
                    <a:pt x="579" y="32"/>
                    <a:pt x="519" y="0"/>
                    <a:pt x="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2"/>
            <p:cNvSpPr/>
            <p:nvPr/>
          </p:nvSpPr>
          <p:spPr>
            <a:xfrm>
              <a:off x="3739125" y="1297400"/>
              <a:ext cx="20750" cy="35100"/>
            </a:xfrm>
            <a:custGeom>
              <a:avLst/>
              <a:gdLst/>
              <a:ahLst/>
              <a:cxnLst/>
              <a:rect l="l" t="t" r="r" b="b"/>
              <a:pathLst>
                <a:path w="830" h="1404" extrusionOk="0">
                  <a:moveTo>
                    <a:pt x="547" y="1"/>
                  </a:moveTo>
                  <a:cubicBezTo>
                    <a:pt x="537" y="1"/>
                    <a:pt x="526" y="2"/>
                    <a:pt x="515" y="4"/>
                  </a:cubicBezTo>
                  <a:cubicBezTo>
                    <a:pt x="432" y="18"/>
                    <a:pt x="368" y="100"/>
                    <a:pt x="279" y="108"/>
                  </a:cubicBezTo>
                  <a:cubicBezTo>
                    <a:pt x="251" y="108"/>
                    <a:pt x="226" y="100"/>
                    <a:pt x="200" y="100"/>
                  </a:cubicBezTo>
                  <a:cubicBezTo>
                    <a:pt x="195" y="100"/>
                    <a:pt x="191" y="100"/>
                    <a:pt x="186" y="100"/>
                  </a:cubicBezTo>
                  <a:cubicBezTo>
                    <a:pt x="125" y="104"/>
                    <a:pt x="72" y="143"/>
                    <a:pt x="39" y="193"/>
                  </a:cubicBezTo>
                  <a:cubicBezTo>
                    <a:pt x="11" y="247"/>
                    <a:pt x="0" y="308"/>
                    <a:pt x="0" y="368"/>
                  </a:cubicBezTo>
                  <a:cubicBezTo>
                    <a:pt x="0" y="529"/>
                    <a:pt x="61" y="683"/>
                    <a:pt x="136" y="822"/>
                  </a:cubicBezTo>
                  <a:cubicBezTo>
                    <a:pt x="190" y="926"/>
                    <a:pt x="254" y="1022"/>
                    <a:pt x="325" y="1112"/>
                  </a:cubicBezTo>
                  <a:cubicBezTo>
                    <a:pt x="386" y="1190"/>
                    <a:pt x="457" y="1265"/>
                    <a:pt x="533" y="1337"/>
                  </a:cubicBezTo>
                  <a:cubicBezTo>
                    <a:pt x="549" y="1353"/>
                    <a:pt x="587" y="1403"/>
                    <a:pt x="619" y="1403"/>
                  </a:cubicBezTo>
                  <a:cubicBezTo>
                    <a:pt x="622" y="1403"/>
                    <a:pt x="626" y="1402"/>
                    <a:pt x="629" y="1401"/>
                  </a:cubicBezTo>
                  <a:cubicBezTo>
                    <a:pt x="658" y="1390"/>
                    <a:pt x="675" y="1308"/>
                    <a:pt x="686" y="1283"/>
                  </a:cubicBezTo>
                  <a:cubicBezTo>
                    <a:pt x="754" y="1104"/>
                    <a:pt x="790" y="919"/>
                    <a:pt x="811" y="729"/>
                  </a:cubicBezTo>
                  <a:cubicBezTo>
                    <a:pt x="829" y="565"/>
                    <a:pt x="829" y="401"/>
                    <a:pt x="786" y="240"/>
                  </a:cubicBezTo>
                  <a:cubicBezTo>
                    <a:pt x="768" y="179"/>
                    <a:pt x="740" y="115"/>
                    <a:pt x="693" y="68"/>
                  </a:cubicBezTo>
                  <a:cubicBezTo>
                    <a:pt x="654" y="29"/>
                    <a:pt x="603" y="1"/>
                    <a:pt x="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2"/>
            <p:cNvSpPr/>
            <p:nvPr/>
          </p:nvSpPr>
          <p:spPr>
            <a:xfrm>
              <a:off x="3753575" y="1299375"/>
              <a:ext cx="26300" cy="33400"/>
            </a:xfrm>
            <a:custGeom>
              <a:avLst/>
              <a:gdLst/>
              <a:ahLst/>
              <a:cxnLst/>
              <a:rect l="l" t="t" r="r" b="b"/>
              <a:pathLst>
                <a:path w="1052" h="1336" extrusionOk="0">
                  <a:moveTo>
                    <a:pt x="600" y="1"/>
                  </a:moveTo>
                  <a:cubicBezTo>
                    <a:pt x="578" y="1"/>
                    <a:pt x="555" y="7"/>
                    <a:pt x="537" y="18"/>
                  </a:cubicBezTo>
                  <a:cubicBezTo>
                    <a:pt x="501" y="43"/>
                    <a:pt x="480" y="82"/>
                    <a:pt x="458" y="122"/>
                  </a:cubicBezTo>
                  <a:cubicBezTo>
                    <a:pt x="290" y="472"/>
                    <a:pt x="305" y="893"/>
                    <a:pt x="97" y="1222"/>
                  </a:cubicBezTo>
                  <a:cubicBezTo>
                    <a:pt x="70" y="1262"/>
                    <a:pt x="0" y="1336"/>
                    <a:pt x="49" y="1336"/>
                  </a:cubicBezTo>
                  <a:cubicBezTo>
                    <a:pt x="57" y="1336"/>
                    <a:pt x="68" y="1334"/>
                    <a:pt x="83" y="1329"/>
                  </a:cubicBezTo>
                  <a:cubicBezTo>
                    <a:pt x="147" y="1308"/>
                    <a:pt x="208" y="1283"/>
                    <a:pt x="265" y="1250"/>
                  </a:cubicBezTo>
                  <a:cubicBezTo>
                    <a:pt x="380" y="1190"/>
                    <a:pt x="487" y="1108"/>
                    <a:pt x="587" y="1022"/>
                  </a:cubicBezTo>
                  <a:cubicBezTo>
                    <a:pt x="751" y="882"/>
                    <a:pt x="916" y="729"/>
                    <a:pt x="1001" y="529"/>
                  </a:cubicBezTo>
                  <a:cubicBezTo>
                    <a:pt x="1033" y="461"/>
                    <a:pt x="1051" y="372"/>
                    <a:pt x="1008" y="311"/>
                  </a:cubicBezTo>
                  <a:cubicBezTo>
                    <a:pt x="970" y="259"/>
                    <a:pt x="904" y="242"/>
                    <a:pt x="842" y="242"/>
                  </a:cubicBezTo>
                  <a:cubicBezTo>
                    <a:pt x="835" y="242"/>
                    <a:pt x="829" y="243"/>
                    <a:pt x="823" y="243"/>
                  </a:cubicBezTo>
                  <a:cubicBezTo>
                    <a:pt x="801" y="243"/>
                    <a:pt x="776" y="243"/>
                    <a:pt x="758" y="232"/>
                  </a:cubicBezTo>
                  <a:cubicBezTo>
                    <a:pt x="737" y="218"/>
                    <a:pt x="730" y="197"/>
                    <a:pt x="723" y="172"/>
                  </a:cubicBezTo>
                  <a:cubicBezTo>
                    <a:pt x="712" y="143"/>
                    <a:pt x="701" y="111"/>
                    <a:pt x="690" y="82"/>
                  </a:cubicBezTo>
                  <a:cubicBezTo>
                    <a:pt x="683" y="61"/>
                    <a:pt x="676" y="39"/>
                    <a:pt x="658" y="21"/>
                  </a:cubicBezTo>
                  <a:cubicBezTo>
                    <a:pt x="644" y="7"/>
                    <a:pt x="623" y="1"/>
                    <a:pt x="6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2"/>
            <p:cNvSpPr/>
            <p:nvPr/>
          </p:nvSpPr>
          <p:spPr>
            <a:xfrm>
              <a:off x="3731075" y="1319550"/>
              <a:ext cx="23425" cy="14050"/>
            </a:xfrm>
            <a:custGeom>
              <a:avLst/>
              <a:gdLst/>
              <a:ahLst/>
              <a:cxnLst/>
              <a:rect l="l" t="t" r="r" b="b"/>
              <a:pathLst>
                <a:path w="937" h="562" fill="none" extrusionOk="0">
                  <a:moveTo>
                    <a:pt x="462" y="540"/>
                  </a:moveTo>
                  <a:cubicBezTo>
                    <a:pt x="308" y="529"/>
                    <a:pt x="144" y="501"/>
                    <a:pt x="36" y="393"/>
                  </a:cubicBezTo>
                  <a:cubicBezTo>
                    <a:pt x="19" y="376"/>
                    <a:pt x="1" y="354"/>
                    <a:pt x="1" y="333"/>
                  </a:cubicBezTo>
                  <a:cubicBezTo>
                    <a:pt x="1" y="286"/>
                    <a:pt x="58" y="261"/>
                    <a:pt x="104" y="258"/>
                  </a:cubicBezTo>
                  <a:cubicBezTo>
                    <a:pt x="161" y="254"/>
                    <a:pt x="222" y="254"/>
                    <a:pt x="283" y="272"/>
                  </a:cubicBezTo>
                  <a:cubicBezTo>
                    <a:pt x="319" y="279"/>
                    <a:pt x="422" y="311"/>
                    <a:pt x="429" y="361"/>
                  </a:cubicBezTo>
                  <a:cubicBezTo>
                    <a:pt x="433" y="383"/>
                    <a:pt x="404" y="383"/>
                    <a:pt x="390" y="379"/>
                  </a:cubicBezTo>
                  <a:cubicBezTo>
                    <a:pt x="269" y="365"/>
                    <a:pt x="140" y="254"/>
                    <a:pt x="97" y="143"/>
                  </a:cubicBezTo>
                  <a:cubicBezTo>
                    <a:pt x="83" y="111"/>
                    <a:pt x="76" y="68"/>
                    <a:pt x="97" y="40"/>
                  </a:cubicBezTo>
                  <a:cubicBezTo>
                    <a:pt x="115" y="11"/>
                    <a:pt x="154" y="0"/>
                    <a:pt x="186" y="4"/>
                  </a:cubicBezTo>
                  <a:cubicBezTo>
                    <a:pt x="219" y="4"/>
                    <a:pt x="251" y="22"/>
                    <a:pt x="279" y="40"/>
                  </a:cubicBezTo>
                  <a:cubicBezTo>
                    <a:pt x="397" y="104"/>
                    <a:pt x="504" y="190"/>
                    <a:pt x="608" y="276"/>
                  </a:cubicBezTo>
                  <a:cubicBezTo>
                    <a:pt x="715" y="361"/>
                    <a:pt x="826" y="433"/>
                    <a:pt x="937" y="515"/>
                  </a:cubicBezTo>
                  <a:cubicBezTo>
                    <a:pt x="797" y="561"/>
                    <a:pt x="608" y="547"/>
                    <a:pt x="462" y="54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miter lim="35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2"/>
            <p:cNvSpPr/>
            <p:nvPr/>
          </p:nvSpPr>
          <p:spPr>
            <a:xfrm>
              <a:off x="3745100" y="1309550"/>
              <a:ext cx="10925" cy="23150"/>
            </a:xfrm>
            <a:custGeom>
              <a:avLst/>
              <a:gdLst/>
              <a:ahLst/>
              <a:cxnLst/>
              <a:rect l="l" t="t" r="r" b="b"/>
              <a:pathLst>
                <a:path w="437" h="926" fill="none" extrusionOk="0">
                  <a:moveTo>
                    <a:pt x="129" y="533"/>
                  </a:moveTo>
                  <a:cubicBezTo>
                    <a:pt x="61" y="404"/>
                    <a:pt x="1" y="268"/>
                    <a:pt x="4" y="122"/>
                  </a:cubicBezTo>
                  <a:cubicBezTo>
                    <a:pt x="4" y="104"/>
                    <a:pt x="4" y="86"/>
                    <a:pt x="11" y="68"/>
                  </a:cubicBezTo>
                  <a:cubicBezTo>
                    <a:pt x="22" y="54"/>
                    <a:pt x="36" y="40"/>
                    <a:pt x="54" y="43"/>
                  </a:cubicBezTo>
                  <a:cubicBezTo>
                    <a:pt x="68" y="43"/>
                    <a:pt x="79" y="50"/>
                    <a:pt x="90" y="57"/>
                  </a:cubicBezTo>
                  <a:cubicBezTo>
                    <a:pt x="176" y="122"/>
                    <a:pt x="236" y="222"/>
                    <a:pt x="251" y="325"/>
                  </a:cubicBezTo>
                  <a:cubicBezTo>
                    <a:pt x="251" y="336"/>
                    <a:pt x="251" y="350"/>
                    <a:pt x="240" y="354"/>
                  </a:cubicBezTo>
                  <a:cubicBezTo>
                    <a:pt x="233" y="354"/>
                    <a:pt x="229" y="350"/>
                    <a:pt x="226" y="347"/>
                  </a:cubicBezTo>
                  <a:cubicBezTo>
                    <a:pt x="193" y="325"/>
                    <a:pt x="179" y="286"/>
                    <a:pt x="176" y="250"/>
                  </a:cubicBezTo>
                  <a:cubicBezTo>
                    <a:pt x="172" y="211"/>
                    <a:pt x="179" y="172"/>
                    <a:pt x="190" y="136"/>
                  </a:cubicBezTo>
                  <a:cubicBezTo>
                    <a:pt x="201" y="86"/>
                    <a:pt x="218" y="29"/>
                    <a:pt x="268" y="11"/>
                  </a:cubicBezTo>
                  <a:cubicBezTo>
                    <a:pt x="301" y="0"/>
                    <a:pt x="340" y="15"/>
                    <a:pt x="365" y="40"/>
                  </a:cubicBezTo>
                  <a:cubicBezTo>
                    <a:pt x="390" y="65"/>
                    <a:pt x="401" y="100"/>
                    <a:pt x="411" y="133"/>
                  </a:cubicBezTo>
                  <a:cubicBezTo>
                    <a:pt x="429" y="200"/>
                    <a:pt x="433" y="268"/>
                    <a:pt x="436" y="340"/>
                  </a:cubicBezTo>
                  <a:cubicBezTo>
                    <a:pt x="436" y="475"/>
                    <a:pt x="433" y="611"/>
                    <a:pt x="419" y="743"/>
                  </a:cubicBezTo>
                  <a:cubicBezTo>
                    <a:pt x="415" y="779"/>
                    <a:pt x="411" y="811"/>
                    <a:pt x="408" y="847"/>
                  </a:cubicBezTo>
                  <a:cubicBezTo>
                    <a:pt x="404" y="868"/>
                    <a:pt x="408" y="926"/>
                    <a:pt x="379" y="915"/>
                  </a:cubicBezTo>
                  <a:cubicBezTo>
                    <a:pt x="358" y="908"/>
                    <a:pt x="329" y="847"/>
                    <a:pt x="315" y="829"/>
                  </a:cubicBezTo>
                  <a:cubicBezTo>
                    <a:pt x="294" y="801"/>
                    <a:pt x="272" y="772"/>
                    <a:pt x="254" y="743"/>
                  </a:cubicBezTo>
                  <a:cubicBezTo>
                    <a:pt x="211" y="676"/>
                    <a:pt x="168" y="604"/>
                    <a:pt x="129" y="5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miter lim="35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2"/>
            <p:cNvSpPr/>
            <p:nvPr/>
          </p:nvSpPr>
          <p:spPr>
            <a:xfrm>
              <a:off x="3754925" y="1308025"/>
              <a:ext cx="19325" cy="24325"/>
            </a:xfrm>
            <a:custGeom>
              <a:avLst/>
              <a:gdLst/>
              <a:ahLst/>
              <a:cxnLst/>
              <a:rect l="l" t="t" r="r" b="b"/>
              <a:pathLst>
                <a:path w="773" h="973" fill="none" extrusionOk="0">
                  <a:moveTo>
                    <a:pt x="51" y="912"/>
                  </a:moveTo>
                  <a:cubicBezTo>
                    <a:pt x="147" y="765"/>
                    <a:pt x="229" y="608"/>
                    <a:pt x="297" y="444"/>
                  </a:cubicBezTo>
                  <a:cubicBezTo>
                    <a:pt x="347" y="315"/>
                    <a:pt x="390" y="179"/>
                    <a:pt x="461" y="58"/>
                  </a:cubicBezTo>
                  <a:cubicBezTo>
                    <a:pt x="479" y="33"/>
                    <a:pt x="497" y="8"/>
                    <a:pt x="526" y="4"/>
                  </a:cubicBezTo>
                  <a:cubicBezTo>
                    <a:pt x="561" y="1"/>
                    <a:pt x="586" y="40"/>
                    <a:pt x="597" y="72"/>
                  </a:cubicBezTo>
                  <a:cubicBezTo>
                    <a:pt x="629" y="158"/>
                    <a:pt x="615" y="258"/>
                    <a:pt x="569" y="336"/>
                  </a:cubicBezTo>
                  <a:cubicBezTo>
                    <a:pt x="561" y="347"/>
                    <a:pt x="551" y="358"/>
                    <a:pt x="540" y="351"/>
                  </a:cubicBezTo>
                  <a:cubicBezTo>
                    <a:pt x="526" y="347"/>
                    <a:pt x="526" y="333"/>
                    <a:pt x="529" y="319"/>
                  </a:cubicBezTo>
                  <a:cubicBezTo>
                    <a:pt x="544" y="258"/>
                    <a:pt x="583" y="204"/>
                    <a:pt x="640" y="172"/>
                  </a:cubicBezTo>
                  <a:cubicBezTo>
                    <a:pt x="669" y="158"/>
                    <a:pt x="711" y="151"/>
                    <a:pt x="740" y="169"/>
                  </a:cubicBezTo>
                  <a:cubicBezTo>
                    <a:pt x="772" y="194"/>
                    <a:pt x="772" y="247"/>
                    <a:pt x="758" y="286"/>
                  </a:cubicBezTo>
                  <a:cubicBezTo>
                    <a:pt x="736" y="347"/>
                    <a:pt x="697" y="401"/>
                    <a:pt x="651" y="447"/>
                  </a:cubicBezTo>
                  <a:cubicBezTo>
                    <a:pt x="579" y="526"/>
                    <a:pt x="497" y="590"/>
                    <a:pt x="415" y="658"/>
                  </a:cubicBezTo>
                  <a:cubicBezTo>
                    <a:pt x="283" y="769"/>
                    <a:pt x="143" y="872"/>
                    <a:pt x="1" y="972"/>
                  </a:cubicBezTo>
                  <a:cubicBezTo>
                    <a:pt x="18" y="954"/>
                    <a:pt x="33" y="933"/>
                    <a:pt x="47" y="91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miter lim="35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2"/>
            <p:cNvSpPr/>
            <p:nvPr/>
          </p:nvSpPr>
          <p:spPr>
            <a:xfrm>
              <a:off x="3740825" y="1315250"/>
              <a:ext cx="13950" cy="17450"/>
            </a:xfrm>
            <a:custGeom>
              <a:avLst/>
              <a:gdLst/>
              <a:ahLst/>
              <a:cxnLst/>
              <a:rect l="l" t="t" r="r" b="b"/>
              <a:pathLst>
                <a:path w="558" h="698" fill="none" extrusionOk="0">
                  <a:moveTo>
                    <a:pt x="0" y="1"/>
                  </a:moveTo>
                  <a:cubicBezTo>
                    <a:pt x="143" y="187"/>
                    <a:pt x="282" y="373"/>
                    <a:pt x="439" y="565"/>
                  </a:cubicBezTo>
                  <a:cubicBezTo>
                    <a:pt x="475" y="612"/>
                    <a:pt x="511" y="662"/>
                    <a:pt x="557" y="698"/>
                  </a:cubicBezTo>
                </a:path>
              </a:pathLst>
            </a:custGeom>
            <a:noFill/>
            <a:ln w="350" cap="rnd" cmpd="sng">
              <a:solidFill>
                <a:srgbClr val="FCF1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2"/>
            <p:cNvSpPr/>
            <p:nvPr/>
          </p:nvSpPr>
          <p:spPr>
            <a:xfrm>
              <a:off x="3748400" y="1329625"/>
              <a:ext cx="7175" cy="4725"/>
            </a:xfrm>
            <a:custGeom>
              <a:avLst/>
              <a:gdLst/>
              <a:ahLst/>
              <a:cxnLst/>
              <a:rect l="l" t="t" r="r" b="b"/>
              <a:pathLst>
                <a:path w="287" h="189" extrusionOk="0">
                  <a:moveTo>
                    <a:pt x="68" y="0"/>
                  </a:moveTo>
                  <a:cubicBezTo>
                    <a:pt x="56" y="0"/>
                    <a:pt x="43" y="7"/>
                    <a:pt x="40" y="19"/>
                  </a:cubicBezTo>
                  <a:cubicBezTo>
                    <a:pt x="29" y="37"/>
                    <a:pt x="44" y="55"/>
                    <a:pt x="54" y="69"/>
                  </a:cubicBezTo>
                  <a:cubicBezTo>
                    <a:pt x="69" y="83"/>
                    <a:pt x="79" y="94"/>
                    <a:pt x="97" y="105"/>
                  </a:cubicBezTo>
                  <a:lnTo>
                    <a:pt x="40" y="115"/>
                  </a:lnTo>
                  <a:cubicBezTo>
                    <a:pt x="29" y="119"/>
                    <a:pt x="22" y="119"/>
                    <a:pt x="11" y="126"/>
                  </a:cubicBezTo>
                  <a:cubicBezTo>
                    <a:pt x="4" y="130"/>
                    <a:pt x="1" y="140"/>
                    <a:pt x="1" y="151"/>
                  </a:cubicBezTo>
                  <a:cubicBezTo>
                    <a:pt x="4" y="162"/>
                    <a:pt x="15" y="165"/>
                    <a:pt x="26" y="169"/>
                  </a:cubicBezTo>
                  <a:cubicBezTo>
                    <a:pt x="62" y="182"/>
                    <a:pt x="100" y="188"/>
                    <a:pt x="137" y="188"/>
                  </a:cubicBezTo>
                  <a:cubicBezTo>
                    <a:pt x="162" y="188"/>
                    <a:pt x="187" y="185"/>
                    <a:pt x="212" y="180"/>
                  </a:cubicBezTo>
                  <a:cubicBezTo>
                    <a:pt x="237" y="173"/>
                    <a:pt x="265" y="165"/>
                    <a:pt x="287" y="158"/>
                  </a:cubicBezTo>
                  <a:cubicBezTo>
                    <a:pt x="244" y="98"/>
                    <a:pt x="183" y="48"/>
                    <a:pt x="115" y="12"/>
                  </a:cubicBezTo>
                  <a:cubicBezTo>
                    <a:pt x="101" y="5"/>
                    <a:pt x="86" y="1"/>
                    <a:pt x="76" y="1"/>
                  </a:cubicBezTo>
                  <a:cubicBezTo>
                    <a:pt x="73" y="1"/>
                    <a:pt x="71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2"/>
            <p:cNvSpPr/>
            <p:nvPr/>
          </p:nvSpPr>
          <p:spPr>
            <a:xfrm>
              <a:off x="3752250" y="1326325"/>
              <a:ext cx="4675" cy="7150"/>
            </a:xfrm>
            <a:custGeom>
              <a:avLst/>
              <a:gdLst/>
              <a:ahLst/>
              <a:cxnLst/>
              <a:rect l="l" t="t" r="r" b="b"/>
              <a:pathLst>
                <a:path w="187" h="286" extrusionOk="0">
                  <a:moveTo>
                    <a:pt x="139" y="0"/>
                  </a:moveTo>
                  <a:cubicBezTo>
                    <a:pt x="137" y="0"/>
                    <a:pt x="134" y="0"/>
                    <a:pt x="133" y="1"/>
                  </a:cubicBezTo>
                  <a:cubicBezTo>
                    <a:pt x="118" y="5"/>
                    <a:pt x="111" y="15"/>
                    <a:pt x="104" y="26"/>
                  </a:cubicBezTo>
                  <a:cubicBezTo>
                    <a:pt x="93" y="40"/>
                    <a:pt x="86" y="62"/>
                    <a:pt x="79" y="80"/>
                  </a:cubicBezTo>
                  <a:cubicBezTo>
                    <a:pt x="72" y="65"/>
                    <a:pt x="65" y="47"/>
                    <a:pt x="50" y="40"/>
                  </a:cubicBezTo>
                  <a:cubicBezTo>
                    <a:pt x="44" y="37"/>
                    <a:pt x="37" y="36"/>
                    <a:pt x="30" y="36"/>
                  </a:cubicBezTo>
                  <a:cubicBezTo>
                    <a:pt x="21" y="36"/>
                    <a:pt x="12" y="39"/>
                    <a:pt x="8" y="47"/>
                  </a:cubicBezTo>
                  <a:cubicBezTo>
                    <a:pt x="0" y="55"/>
                    <a:pt x="0" y="62"/>
                    <a:pt x="0" y="72"/>
                  </a:cubicBezTo>
                  <a:cubicBezTo>
                    <a:pt x="0" y="115"/>
                    <a:pt x="15" y="158"/>
                    <a:pt x="36" y="197"/>
                  </a:cubicBezTo>
                  <a:lnTo>
                    <a:pt x="36" y="194"/>
                  </a:lnTo>
                  <a:cubicBezTo>
                    <a:pt x="50" y="219"/>
                    <a:pt x="89" y="286"/>
                    <a:pt x="121" y="286"/>
                  </a:cubicBezTo>
                  <a:cubicBezTo>
                    <a:pt x="131" y="286"/>
                    <a:pt x="139" y="280"/>
                    <a:pt x="147" y="265"/>
                  </a:cubicBezTo>
                  <a:cubicBezTo>
                    <a:pt x="172" y="212"/>
                    <a:pt x="183" y="147"/>
                    <a:pt x="186" y="90"/>
                  </a:cubicBezTo>
                  <a:cubicBezTo>
                    <a:pt x="186" y="62"/>
                    <a:pt x="186" y="33"/>
                    <a:pt x="168" y="15"/>
                  </a:cubicBezTo>
                  <a:cubicBezTo>
                    <a:pt x="162" y="6"/>
                    <a:pt x="149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2"/>
            <p:cNvSpPr/>
            <p:nvPr/>
          </p:nvSpPr>
          <p:spPr>
            <a:xfrm>
              <a:off x="3754900" y="1327675"/>
              <a:ext cx="5950" cy="5875"/>
            </a:xfrm>
            <a:custGeom>
              <a:avLst/>
              <a:gdLst/>
              <a:ahLst/>
              <a:cxnLst/>
              <a:rect l="l" t="t" r="r" b="b"/>
              <a:pathLst>
                <a:path w="238" h="235" extrusionOk="0">
                  <a:moveTo>
                    <a:pt x="154" y="0"/>
                  </a:moveTo>
                  <a:cubicBezTo>
                    <a:pt x="146" y="0"/>
                    <a:pt x="137" y="3"/>
                    <a:pt x="130" y="8"/>
                  </a:cubicBezTo>
                  <a:cubicBezTo>
                    <a:pt x="105" y="26"/>
                    <a:pt x="91" y="54"/>
                    <a:pt x="77" y="83"/>
                  </a:cubicBezTo>
                  <a:cubicBezTo>
                    <a:pt x="62" y="111"/>
                    <a:pt x="48" y="143"/>
                    <a:pt x="34" y="179"/>
                  </a:cubicBezTo>
                  <a:cubicBezTo>
                    <a:pt x="27" y="192"/>
                    <a:pt x="0" y="234"/>
                    <a:pt x="27" y="234"/>
                  </a:cubicBezTo>
                  <a:cubicBezTo>
                    <a:pt x="30" y="234"/>
                    <a:pt x="33" y="234"/>
                    <a:pt x="37" y="233"/>
                  </a:cubicBezTo>
                  <a:cubicBezTo>
                    <a:pt x="105" y="215"/>
                    <a:pt x="166" y="172"/>
                    <a:pt x="216" y="118"/>
                  </a:cubicBezTo>
                  <a:cubicBezTo>
                    <a:pt x="223" y="111"/>
                    <a:pt x="230" y="104"/>
                    <a:pt x="234" y="97"/>
                  </a:cubicBezTo>
                  <a:cubicBezTo>
                    <a:pt x="237" y="86"/>
                    <a:pt x="237" y="76"/>
                    <a:pt x="234" y="68"/>
                  </a:cubicBezTo>
                  <a:cubicBezTo>
                    <a:pt x="227" y="58"/>
                    <a:pt x="216" y="54"/>
                    <a:pt x="205" y="54"/>
                  </a:cubicBezTo>
                  <a:cubicBezTo>
                    <a:pt x="194" y="54"/>
                    <a:pt x="180" y="58"/>
                    <a:pt x="169" y="65"/>
                  </a:cubicBezTo>
                  <a:cubicBezTo>
                    <a:pt x="173" y="51"/>
                    <a:pt x="173" y="36"/>
                    <a:pt x="173" y="22"/>
                  </a:cubicBezTo>
                  <a:cubicBezTo>
                    <a:pt x="173" y="15"/>
                    <a:pt x="169" y="8"/>
                    <a:pt x="166" y="4"/>
                  </a:cubicBezTo>
                  <a:cubicBezTo>
                    <a:pt x="163" y="1"/>
                    <a:pt x="159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2"/>
            <p:cNvSpPr/>
            <p:nvPr/>
          </p:nvSpPr>
          <p:spPr>
            <a:xfrm>
              <a:off x="3754400" y="1331425"/>
              <a:ext cx="47175" cy="54675"/>
            </a:xfrm>
            <a:custGeom>
              <a:avLst/>
              <a:gdLst/>
              <a:ahLst/>
              <a:cxnLst/>
              <a:rect l="l" t="t" r="r" b="b"/>
              <a:pathLst>
                <a:path w="1887" h="2187" fill="none" extrusionOk="0">
                  <a:moveTo>
                    <a:pt x="0" y="1"/>
                  </a:moveTo>
                  <a:cubicBezTo>
                    <a:pt x="336" y="887"/>
                    <a:pt x="1043" y="1748"/>
                    <a:pt x="1886" y="218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2"/>
            <p:cNvSpPr/>
            <p:nvPr/>
          </p:nvSpPr>
          <p:spPr>
            <a:xfrm>
              <a:off x="3786725" y="1316050"/>
              <a:ext cx="17700" cy="33175"/>
            </a:xfrm>
            <a:custGeom>
              <a:avLst/>
              <a:gdLst/>
              <a:ahLst/>
              <a:cxnLst/>
              <a:rect l="l" t="t" r="r" b="b"/>
              <a:pathLst>
                <a:path w="708" h="1327" extrusionOk="0">
                  <a:moveTo>
                    <a:pt x="186" y="1"/>
                  </a:moveTo>
                  <a:cubicBezTo>
                    <a:pt x="143" y="1"/>
                    <a:pt x="102" y="27"/>
                    <a:pt x="75" y="62"/>
                  </a:cubicBezTo>
                  <a:cubicBezTo>
                    <a:pt x="43" y="105"/>
                    <a:pt x="33" y="162"/>
                    <a:pt x="25" y="212"/>
                  </a:cubicBezTo>
                  <a:cubicBezTo>
                    <a:pt x="8" y="323"/>
                    <a:pt x="0" y="433"/>
                    <a:pt x="4" y="541"/>
                  </a:cubicBezTo>
                  <a:cubicBezTo>
                    <a:pt x="8" y="737"/>
                    <a:pt x="33" y="930"/>
                    <a:pt x="65" y="1119"/>
                  </a:cubicBezTo>
                  <a:cubicBezTo>
                    <a:pt x="72" y="1175"/>
                    <a:pt x="65" y="1327"/>
                    <a:pt x="135" y="1327"/>
                  </a:cubicBezTo>
                  <a:cubicBezTo>
                    <a:pt x="136" y="1327"/>
                    <a:pt x="138" y="1327"/>
                    <a:pt x="140" y="1327"/>
                  </a:cubicBezTo>
                  <a:cubicBezTo>
                    <a:pt x="225" y="1316"/>
                    <a:pt x="293" y="1205"/>
                    <a:pt x="333" y="1141"/>
                  </a:cubicBezTo>
                  <a:cubicBezTo>
                    <a:pt x="375" y="1059"/>
                    <a:pt x="415" y="969"/>
                    <a:pt x="451" y="884"/>
                  </a:cubicBezTo>
                  <a:cubicBezTo>
                    <a:pt x="529" y="705"/>
                    <a:pt x="604" y="526"/>
                    <a:pt x="672" y="341"/>
                  </a:cubicBezTo>
                  <a:cubicBezTo>
                    <a:pt x="686" y="301"/>
                    <a:pt x="701" y="258"/>
                    <a:pt x="704" y="215"/>
                  </a:cubicBezTo>
                  <a:cubicBezTo>
                    <a:pt x="708" y="173"/>
                    <a:pt x="697" y="126"/>
                    <a:pt x="668" y="94"/>
                  </a:cubicBezTo>
                  <a:cubicBezTo>
                    <a:pt x="641" y="61"/>
                    <a:pt x="597" y="48"/>
                    <a:pt x="554" y="48"/>
                  </a:cubicBezTo>
                  <a:cubicBezTo>
                    <a:pt x="536" y="48"/>
                    <a:pt x="517" y="50"/>
                    <a:pt x="501" y="55"/>
                  </a:cubicBezTo>
                  <a:cubicBezTo>
                    <a:pt x="462" y="67"/>
                    <a:pt x="421" y="90"/>
                    <a:pt x="380" y="90"/>
                  </a:cubicBezTo>
                  <a:cubicBezTo>
                    <a:pt x="372" y="90"/>
                    <a:pt x="363" y="89"/>
                    <a:pt x="354" y="87"/>
                  </a:cubicBezTo>
                  <a:cubicBezTo>
                    <a:pt x="300" y="76"/>
                    <a:pt x="265" y="19"/>
                    <a:pt x="215" y="5"/>
                  </a:cubicBezTo>
                  <a:cubicBezTo>
                    <a:pt x="205" y="2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FFC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2"/>
            <p:cNvSpPr/>
            <p:nvPr/>
          </p:nvSpPr>
          <p:spPr>
            <a:xfrm>
              <a:off x="3786725" y="1316050"/>
              <a:ext cx="17700" cy="33175"/>
            </a:xfrm>
            <a:custGeom>
              <a:avLst/>
              <a:gdLst/>
              <a:ahLst/>
              <a:cxnLst/>
              <a:rect l="l" t="t" r="r" b="b"/>
              <a:pathLst>
                <a:path w="708" h="1327" extrusionOk="0">
                  <a:moveTo>
                    <a:pt x="186" y="1"/>
                  </a:moveTo>
                  <a:cubicBezTo>
                    <a:pt x="143" y="1"/>
                    <a:pt x="102" y="27"/>
                    <a:pt x="75" y="62"/>
                  </a:cubicBezTo>
                  <a:cubicBezTo>
                    <a:pt x="43" y="105"/>
                    <a:pt x="33" y="162"/>
                    <a:pt x="25" y="212"/>
                  </a:cubicBezTo>
                  <a:cubicBezTo>
                    <a:pt x="8" y="323"/>
                    <a:pt x="0" y="433"/>
                    <a:pt x="4" y="541"/>
                  </a:cubicBezTo>
                  <a:cubicBezTo>
                    <a:pt x="8" y="737"/>
                    <a:pt x="33" y="930"/>
                    <a:pt x="65" y="1119"/>
                  </a:cubicBezTo>
                  <a:cubicBezTo>
                    <a:pt x="72" y="1175"/>
                    <a:pt x="65" y="1327"/>
                    <a:pt x="135" y="1327"/>
                  </a:cubicBezTo>
                  <a:cubicBezTo>
                    <a:pt x="136" y="1327"/>
                    <a:pt x="138" y="1327"/>
                    <a:pt x="140" y="1327"/>
                  </a:cubicBezTo>
                  <a:cubicBezTo>
                    <a:pt x="225" y="1316"/>
                    <a:pt x="293" y="1205"/>
                    <a:pt x="333" y="1141"/>
                  </a:cubicBezTo>
                  <a:cubicBezTo>
                    <a:pt x="375" y="1059"/>
                    <a:pt x="415" y="969"/>
                    <a:pt x="451" y="884"/>
                  </a:cubicBezTo>
                  <a:cubicBezTo>
                    <a:pt x="529" y="705"/>
                    <a:pt x="604" y="526"/>
                    <a:pt x="672" y="341"/>
                  </a:cubicBezTo>
                  <a:cubicBezTo>
                    <a:pt x="686" y="301"/>
                    <a:pt x="701" y="258"/>
                    <a:pt x="704" y="215"/>
                  </a:cubicBezTo>
                  <a:cubicBezTo>
                    <a:pt x="708" y="173"/>
                    <a:pt x="697" y="126"/>
                    <a:pt x="668" y="94"/>
                  </a:cubicBezTo>
                  <a:cubicBezTo>
                    <a:pt x="641" y="61"/>
                    <a:pt x="597" y="48"/>
                    <a:pt x="554" y="48"/>
                  </a:cubicBezTo>
                  <a:cubicBezTo>
                    <a:pt x="536" y="48"/>
                    <a:pt x="517" y="50"/>
                    <a:pt x="501" y="55"/>
                  </a:cubicBezTo>
                  <a:cubicBezTo>
                    <a:pt x="462" y="67"/>
                    <a:pt x="421" y="90"/>
                    <a:pt x="380" y="90"/>
                  </a:cubicBezTo>
                  <a:cubicBezTo>
                    <a:pt x="372" y="90"/>
                    <a:pt x="363" y="89"/>
                    <a:pt x="354" y="87"/>
                  </a:cubicBezTo>
                  <a:cubicBezTo>
                    <a:pt x="300" y="76"/>
                    <a:pt x="265" y="19"/>
                    <a:pt x="215" y="5"/>
                  </a:cubicBezTo>
                  <a:cubicBezTo>
                    <a:pt x="205" y="2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2"/>
            <p:cNvSpPr/>
            <p:nvPr/>
          </p:nvSpPr>
          <p:spPr>
            <a:xfrm>
              <a:off x="3786450" y="1323975"/>
              <a:ext cx="31550" cy="25975"/>
            </a:xfrm>
            <a:custGeom>
              <a:avLst/>
              <a:gdLst/>
              <a:ahLst/>
              <a:cxnLst/>
              <a:rect l="l" t="t" r="r" b="b"/>
              <a:pathLst>
                <a:path w="1262" h="1039" extrusionOk="0">
                  <a:moveTo>
                    <a:pt x="865" y="0"/>
                  </a:moveTo>
                  <a:cubicBezTo>
                    <a:pt x="852" y="0"/>
                    <a:pt x="838" y="2"/>
                    <a:pt x="826" y="6"/>
                  </a:cubicBezTo>
                  <a:cubicBezTo>
                    <a:pt x="772" y="16"/>
                    <a:pt x="729" y="52"/>
                    <a:pt x="690" y="88"/>
                  </a:cubicBezTo>
                  <a:cubicBezTo>
                    <a:pt x="608" y="159"/>
                    <a:pt x="533" y="241"/>
                    <a:pt x="462" y="327"/>
                  </a:cubicBezTo>
                  <a:cubicBezTo>
                    <a:pt x="340" y="477"/>
                    <a:pt x="236" y="642"/>
                    <a:pt x="140" y="809"/>
                  </a:cubicBezTo>
                  <a:cubicBezTo>
                    <a:pt x="111" y="856"/>
                    <a:pt x="1" y="970"/>
                    <a:pt x="69" y="1017"/>
                  </a:cubicBezTo>
                  <a:cubicBezTo>
                    <a:pt x="92" y="1032"/>
                    <a:pt x="122" y="1038"/>
                    <a:pt x="153" y="1038"/>
                  </a:cubicBezTo>
                  <a:cubicBezTo>
                    <a:pt x="215" y="1038"/>
                    <a:pt x="285" y="1014"/>
                    <a:pt x="333" y="995"/>
                  </a:cubicBezTo>
                  <a:cubicBezTo>
                    <a:pt x="419" y="960"/>
                    <a:pt x="504" y="917"/>
                    <a:pt x="587" y="874"/>
                  </a:cubicBezTo>
                  <a:cubicBezTo>
                    <a:pt x="762" y="788"/>
                    <a:pt x="937" y="699"/>
                    <a:pt x="1105" y="599"/>
                  </a:cubicBezTo>
                  <a:cubicBezTo>
                    <a:pt x="1144" y="577"/>
                    <a:pt x="1180" y="556"/>
                    <a:pt x="1212" y="524"/>
                  </a:cubicBezTo>
                  <a:cubicBezTo>
                    <a:pt x="1240" y="492"/>
                    <a:pt x="1262" y="452"/>
                    <a:pt x="1262" y="406"/>
                  </a:cubicBezTo>
                  <a:cubicBezTo>
                    <a:pt x="1258" y="349"/>
                    <a:pt x="1212" y="295"/>
                    <a:pt x="1158" y="270"/>
                  </a:cubicBezTo>
                  <a:cubicBezTo>
                    <a:pt x="1112" y="252"/>
                    <a:pt x="1055" y="241"/>
                    <a:pt x="1022" y="202"/>
                  </a:cubicBezTo>
                  <a:cubicBezTo>
                    <a:pt x="990" y="159"/>
                    <a:pt x="997" y="95"/>
                    <a:pt x="969" y="49"/>
                  </a:cubicBezTo>
                  <a:cubicBezTo>
                    <a:pt x="947" y="16"/>
                    <a:pt x="906" y="0"/>
                    <a:pt x="865" y="0"/>
                  </a:cubicBezTo>
                  <a:close/>
                </a:path>
              </a:pathLst>
            </a:custGeom>
            <a:solidFill>
              <a:srgbClr val="FFC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2"/>
            <p:cNvSpPr/>
            <p:nvPr/>
          </p:nvSpPr>
          <p:spPr>
            <a:xfrm>
              <a:off x="3786450" y="1323975"/>
              <a:ext cx="31550" cy="25975"/>
            </a:xfrm>
            <a:custGeom>
              <a:avLst/>
              <a:gdLst/>
              <a:ahLst/>
              <a:cxnLst/>
              <a:rect l="l" t="t" r="r" b="b"/>
              <a:pathLst>
                <a:path w="1262" h="1039" extrusionOk="0">
                  <a:moveTo>
                    <a:pt x="865" y="0"/>
                  </a:moveTo>
                  <a:cubicBezTo>
                    <a:pt x="852" y="0"/>
                    <a:pt x="838" y="2"/>
                    <a:pt x="826" y="6"/>
                  </a:cubicBezTo>
                  <a:cubicBezTo>
                    <a:pt x="772" y="16"/>
                    <a:pt x="729" y="52"/>
                    <a:pt x="690" y="88"/>
                  </a:cubicBezTo>
                  <a:cubicBezTo>
                    <a:pt x="608" y="159"/>
                    <a:pt x="533" y="241"/>
                    <a:pt x="462" y="327"/>
                  </a:cubicBezTo>
                  <a:cubicBezTo>
                    <a:pt x="340" y="477"/>
                    <a:pt x="236" y="642"/>
                    <a:pt x="140" y="809"/>
                  </a:cubicBezTo>
                  <a:cubicBezTo>
                    <a:pt x="111" y="856"/>
                    <a:pt x="1" y="970"/>
                    <a:pt x="69" y="1017"/>
                  </a:cubicBezTo>
                  <a:cubicBezTo>
                    <a:pt x="92" y="1032"/>
                    <a:pt x="122" y="1038"/>
                    <a:pt x="153" y="1038"/>
                  </a:cubicBezTo>
                  <a:cubicBezTo>
                    <a:pt x="215" y="1038"/>
                    <a:pt x="285" y="1014"/>
                    <a:pt x="333" y="995"/>
                  </a:cubicBezTo>
                  <a:cubicBezTo>
                    <a:pt x="419" y="960"/>
                    <a:pt x="504" y="917"/>
                    <a:pt x="587" y="874"/>
                  </a:cubicBezTo>
                  <a:cubicBezTo>
                    <a:pt x="762" y="788"/>
                    <a:pt x="937" y="699"/>
                    <a:pt x="1105" y="599"/>
                  </a:cubicBezTo>
                  <a:cubicBezTo>
                    <a:pt x="1144" y="577"/>
                    <a:pt x="1180" y="556"/>
                    <a:pt x="1212" y="524"/>
                  </a:cubicBezTo>
                  <a:cubicBezTo>
                    <a:pt x="1240" y="492"/>
                    <a:pt x="1262" y="452"/>
                    <a:pt x="1262" y="406"/>
                  </a:cubicBezTo>
                  <a:cubicBezTo>
                    <a:pt x="1258" y="349"/>
                    <a:pt x="1212" y="295"/>
                    <a:pt x="1158" y="270"/>
                  </a:cubicBezTo>
                  <a:cubicBezTo>
                    <a:pt x="1112" y="252"/>
                    <a:pt x="1055" y="241"/>
                    <a:pt x="1022" y="202"/>
                  </a:cubicBezTo>
                  <a:cubicBezTo>
                    <a:pt x="990" y="159"/>
                    <a:pt x="997" y="95"/>
                    <a:pt x="969" y="49"/>
                  </a:cubicBezTo>
                  <a:cubicBezTo>
                    <a:pt x="947" y="16"/>
                    <a:pt x="906" y="0"/>
                    <a:pt x="865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2"/>
            <p:cNvSpPr/>
            <p:nvPr/>
          </p:nvSpPr>
          <p:spPr>
            <a:xfrm>
              <a:off x="3773225" y="1320050"/>
              <a:ext cx="18350" cy="27575"/>
            </a:xfrm>
            <a:custGeom>
              <a:avLst/>
              <a:gdLst/>
              <a:ahLst/>
              <a:cxnLst/>
              <a:rect l="l" t="t" r="r" b="b"/>
              <a:pathLst>
                <a:path w="734" h="1103" extrusionOk="0">
                  <a:moveTo>
                    <a:pt x="333" y="0"/>
                  </a:moveTo>
                  <a:cubicBezTo>
                    <a:pt x="298" y="0"/>
                    <a:pt x="264" y="12"/>
                    <a:pt x="240" y="38"/>
                  </a:cubicBezTo>
                  <a:cubicBezTo>
                    <a:pt x="215" y="63"/>
                    <a:pt x="201" y="98"/>
                    <a:pt x="169" y="113"/>
                  </a:cubicBezTo>
                  <a:cubicBezTo>
                    <a:pt x="162" y="115"/>
                    <a:pt x="155" y="115"/>
                    <a:pt x="149" y="115"/>
                  </a:cubicBezTo>
                  <a:cubicBezTo>
                    <a:pt x="133" y="115"/>
                    <a:pt x="117" y="112"/>
                    <a:pt x="102" y="112"/>
                  </a:cubicBezTo>
                  <a:cubicBezTo>
                    <a:pt x="98" y="112"/>
                    <a:pt x="94" y="112"/>
                    <a:pt x="90" y="113"/>
                  </a:cubicBezTo>
                  <a:cubicBezTo>
                    <a:pt x="62" y="116"/>
                    <a:pt x="33" y="141"/>
                    <a:pt x="19" y="170"/>
                  </a:cubicBezTo>
                  <a:cubicBezTo>
                    <a:pt x="8" y="198"/>
                    <a:pt x="1" y="227"/>
                    <a:pt x="1" y="259"/>
                  </a:cubicBezTo>
                  <a:cubicBezTo>
                    <a:pt x="1" y="331"/>
                    <a:pt x="15" y="406"/>
                    <a:pt x="47" y="470"/>
                  </a:cubicBezTo>
                  <a:lnTo>
                    <a:pt x="94" y="513"/>
                  </a:lnTo>
                  <a:cubicBezTo>
                    <a:pt x="237" y="670"/>
                    <a:pt x="380" y="824"/>
                    <a:pt x="530" y="974"/>
                  </a:cubicBezTo>
                  <a:cubicBezTo>
                    <a:pt x="576" y="1020"/>
                    <a:pt x="626" y="1067"/>
                    <a:pt x="683" y="1095"/>
                  </a:cubicBezTo>
                  <a:cubicBezTo>
                    <a:pt x="690" y="1099"/>
                    <a:pt x="698" y="1102"/>
                    <a:pt x="705" y="1102"/>
                  </a:cubicBezTo>
                  <a:cubicBezTo>
                    <a:pt x="715" y="1099"/>
                    <a:pt x="719" y="1088"/>
                    <a:pt x="723" y="1077"/>
                  </a:cubicBezTo>
                  <a:cubicBezTo>
                    <a:pt x="733" y="1034"/>
                    <a:pt x="733" y="988"/>
                    <a:pt x="733" y="945"/>
                  </a:cubicBezTo>
                  <a:cubicBezTo>
                    <a:pt x="730" y="681"/>
                    <a:pt x="669" y="420"/>
                    <a:pt x="548" y="184"/>
                  </a:cubicBezTo>
                  <a:cubicBezTo>
                    <a:pt x="519" y="123"/>
                    <a:pt x="483" y="63"/>
                    <a:pt x="426" y="27"/>
                  </a:cubicBezTo>
                  <a:cubicBezTo>
                    <a:pt x="399" y="10"/>
                    <a:pt x="366" y="0"/>
                    <a:pt x="333" y="0"/>
                  </a:cubicBezTo>
                  <a:close/>
                </a:path>
              </a:pathLst>
            </a:custGeom>
            <a:solidFill>
              <a:srgbClr val="FFC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2"/>
            <p:cNvSpPr/>
            <p:nvPr/>
          </p:nvSpPr>
          <p:spPr>
            <a:xfrm>
              <a:off x="3773225" y="1320050"/>
              <a:ext cx="18350" cy="27575"/>
            </a:xfrm>
            <a:custGeom>
              <a:avLst/>
              <a:gdLst/>
              <a:ahLst/>
              <a:cxnLst/>
              <a:rect l="l" t="t" r="r" b="b"/>
              <a:pathLst>
                <a:path w="734" h="1103" extrusionOk="0">
                  <a:moveTo>
                    <a:pt x="333" y="0"/>
                  </a:moveTo>
                  <a:cubicBezTo>
                    <a:pt x="298" y="0"/>
                    <a:pt x="264" y="12"/>
                    <a:pt x="240" y="38"/>
                  </a:cubicBezTo>
                  <a:cubicBezTo>
                    <a:pt x="215" y="63"/>
                    <a:pt x="201" y="98"/>
                    <a:pt x="169" y="113"/>
                  </a:cubicBezTo>
                  <a:cubicBezTo>
                    <a:pt x="162" y="115"/>
                    <a:pt x="155" y="115"/>
                    <a:pt x="149" y="115"/>
                  </a:cubicBezTo>
                  <a:cubicBezTo>
                    <a:pt x="133" y="115"/>
                    <a:pt x="117" y="112"/>
                    <a:pt x="102" y="112"/>
                  </a:cubicBezTo>
                  <a:cubicBezTo>
                    <a:pt x="98" y="112"/>
                    <a:pt x="94" y="112"/>
                    <a:pt x="90" y="113"/>
                  </a:cubicBezTo>
                  <a:cubicBezTo>
                    <a:pt x="62" y="116"/>
                    <a:pt x="33" y="141"/>
                    <a:pt x="19" y="170"/>
                  </a:cubicBezTo>
                  <a:cubicBezTo>
                    <a:pt x="8" y="198"/>
                    <a:pt x="1" y="227"/>
                    <a:pt x="1" y="259"/>
                  </a:cubicBezTo>
                  <a:cubicBezTo>
                    <a:pt x="1" y="331"/>
                    <a:pt x="15" y="406"/>
                    <a:pt x="47" y="470"/>
                  </a:cubicBezTo>
                  <a:lnTo>
                    <a:pt x="94" y="513"/>
                  </a:lnTo>
                  <a:cubicBezTo>
                    <a:pt x="237" y="670"/>
                    <a:pt x="380" y="824"/>
                    <a:pt x="530" y="974"/>
                  </a:cubicBezTo>
                  <a:cubicBezTo>
                    <a:pt x="576" y="1020"/>
                    <a:pt x="626" y="1067"/>
                    <a:pt x="683" y="1095"/>
                  </a:cubicBezTo>
                  <a:cubicBezTo>
                    <a:pt x="690" y="1099"/>
                    <a:pt x="698" y="1102"/>
                    <a:pt x="705" y="1102"/>
                  </a:cubicBezTo>
                  <a:cubicBezTo>
                    <a:pt x="715" y="1099"/>
                    <a:pt x="719" y="1088"/>
                    <a:pt x="723" y="1077"/>
                  </a:cubicBezTo>
                  <a:cubicBezTo>
                    <a:pt x="733" y="1034"/>
                    <a:pt x="733" y="988"/>
                    <a:pt x="733" y="945"/>
                  </a:cubicBezTo>
                  <a:cubicBezTo>
                    <a:pt x="730" y="681"/>
                    <a:pt x="669" y="420"/>
                    <a:pt x="548" y="184"/>
                  </a:cubicBezTo>
                  <a:cubicBezTo>
                    <a:pt x="519" y="123"/>
                    <a:pt x="483" y="63"/>
                    <a:pt x="426" y="27"/>
                  </a:cubicBezTo>
                  <a:cubicBezTo>
                    <a:pt x="399" y="10"/>
                    <a:pt x="366" y="0"/>
                    <a:pt x="333" y="0"/>
                  </a:cubicBezTo>
                  <a:close/>
                </a:path>
              </a:pathLst>
            </a:custGeom>
            <a:solidFill>
              <a:srgbClr val="4F1F37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2"/>
            <p:cNvSpPr/>
            <p:nvPr/>
          </p:nvSpPr>
          <p:spPr>
            <a:xfrm>
              <a:off x="3789850" y="1348050"/>
              <a:ext cx="10025" cy="37000"/>
            </a:xfrm>
            <a:custGeom>
              <a:avLst/>
              <a:gdLst/>
              <a:ahLst/>
              <a:cxnLst/>
              <a:rect l="l" t="t" r="r" b="b"/>
              <a:pathLst>
                <a:path w="401" h="1480" fill="none" extrusionOk="0">
                  <a:moveTo>
                    <a:pt x="401" y="1479"/>
                  </a:moveTo>
                  <a:cubicBezTo>
                    <a:pt x="133" y="1040"/>
                    <a:pt x="0" y="515"/>
                    <a:pt x="29" y="0"/>
                  </a:cubicBezTo>
                </a:path>
              </a:pathLst>
            </a:custGeom>
            <a:noFill/>
            <a:ln w="9525" cap="rnd" cmpd="sng">
              <a:solidFill>
                <a:srgbClr val="4F1F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2"/>
            <p:cNvSpPr/>
            <p:nvPr/>
          </p:nvSpPr>
          <p:spPr>
            <a:xfrm>
              <a:off x="3772075" y="1328300"/>
              <a:ext cx="18725" cy="23250"/>
            </a:xfrm>
            <a:custGeom>
              <a:avLst/>
              <a:gdLst/>
              <a:ahLst/>
              <a:cxnLst/>
              <a:rect l="l" t="t" r="r" b="b"/>
              <a:pathLst>
                <a:path w="749" h="930" extrusionOk="0">
                  <a:moveTo>
                    <a:pt x="319" y="1"/>
                  </a:moveTo>
                  <a:cubicBezTo>
                    <a:pt x="290" y="1"/>
                    <a:pt x="262" y="10"/>
                    <a:pt x="243" y="33"/>
                  </a:cubicBezTo>
                  <a:cubicBezTo>
                    <a:pt x="218" y="65"/>
                    <a:pt x="211" y="111"/>
                    <a:pt x="172" y="122"/>
                  </a:cubicBezTo>
                  <a:cubicBezTo>
                    <a:pt x="169" y="123"/>
                    <a:pt x="166" y="123"/>
                    <a:pt x="163" y="123"/>
                  </a:cubicBezTo>
                  <a:cubicBezTo>
                    <a:pt x="128" y="123"/>
                    <a:pt x="98" y="86"/>
                    <a:pt x="65" y="86"/>
                  </a:cubicBezTo>
                  <a:cubicBezTo>
                    <a:pt x="33" y="90"/>
                    <a:pt x="11" y="118"/>
                    <a:pt x="4" y="147"/>
                  </a:cubicBezTo>
                  <a:cubicBezTo>
                    <a:pt x="0" y="176"/>
                    <a:pt x="11" y="208"/>
                    <a:pt x="22" y="236"/>
                  </a:cubicBezTo>
                  <a:cubicBezTo>
                    <a:pt x="86" y="394"/>
                    <a:pt x="190" y="536"/>
                    <a:pt x="315" y="654"/>
                  </a:cubicBezTo>
                  <a:lnTo>
                    <a:pt x="315" y="651"/>
                  </a:lnTo>
                  <a:cubicBezTo>
                    <a:pt x="401" y="733"/>
                    <a:pt x="493" y="804"/>
                    <a:pt x="590" y="869"/>
                  </a:cubicBezTo>
                  <a:cubicBezTo>
                    <a:pt x="630" y="895"/>
                    <a:pt x="678" y="929"/>
                    <a:pt x="709" y="929"/>
                  </a:cubicBezTo>
                  <a:cubicBezTo>
                    <a:pt x="733" y="929"/>
                    <a:pt x="748" y="910"/>
                    <a:pt x="744" y="851"/>
                  </a:cubicBezTo>
                  <a:cubicBezTo>
                    <a:pt x="740" y="762"/>
                    <a:pt x="722" y="676"/>
                    <a:pt x="701" y="590"/>
                  </a:cubicBezTo>
                  <a:cubicBezTo>
                    <a:pt x="658" y="422"/>
                    <a:pt x="586" y="261"/>
                    <a:pt x="486" y="118"/>
                  </a:cubicBezTo>
                  <a:cubicBezTo>
                    <a:pt x="458" y="76"/>
                    <a:pt x="426" y="36"/>
                    <a:pt x="383" y="15"/>
                  </a:cubicBezTo>
                  <a:cubicBezTo>
                    <a:pt x="363" y="6"/>
                    <a:pt x="341" y="1"/>
                    <a:pt x="3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2"/>
            <p:cNvSpPr/>
            <p:nvPr/>
          </p:nvSpPr>
          <p:spPr>
            <a:xfrm>
              <a:off x="3785825" y="1323175"/>
              <a:ext cx="15825" cy="27925"/>
            </a:xfrm>
            <a:custGeom>
              <a:avLst/>
              <a:gdLst/>
              <a:ahLst/>
              <a:cxnLst/>
              <a:rect l="l" t="t" r="r" b="b"/>
              <a:pathLst>
                <a:path w="633" h="1117" extrusionOk="0">
                  <a:moveTo>
                    <a:pt x="499" y="1"/>
                  </a:moveTo>
                  <a:cubicBezTo>
                    <a:pt x="481" y="1"/>
                    <a:pt x="464" y="4"/>
                    <a:pt x="447" y="9"/>
                  </a:cubicBezTo>
                  <a:cubicBezTo>
                    <a:pt x="404" y="20"/>
                    <a:pt x="365" y="45"/>
                    <a:pt x="326" y="63"/>
                  </a:cubicBezTo>
                  <a:cubicBezTo>
                    <a:pt x="310" y="72"/>
                    <a:pt x="295" y="81"/>
                    <a:pt x="279" y="81"/>
                  </a:cubicBezTo>
                  <a:cubicBezTo>
                    <a:pt x="277" y="81"/>
                    <a:pt x="275" y="81"/>
                    <a:pt x="272" y="81"/>
                  </a:cubicBezTo>
                  <a:cubicBezTo>
                    <a:pt x="233" y="77"/>
                    <a:pt x="211" y="31"/>
                    <a:pt x="176" y="13"/>
                  </a:cubicBezTo>
                  <a:cubicBezTo>
                    <a:pt x="164" y="6"/>
                    <a:pt x="151" y="3"/>
                    <a:pt x="138" y="3"/>
                  </a:cubicBezTo>
                  <a:cubicBezTo>
                    <a:pt x="104" y="3"/>
                    <a:pt x="68" y="24"/>
                    <a:pt x="47" y="56"/>
                  </a:cubicBezTo>
                  <a:cubicBezTo>
                    <a:pt x="18" y="95"/>
                    <a:pt x="11" y="148"/>
                    <a:pt x="11" y="198"/>
                  </a:cubicBezTo>
                  <a:cubicBezTo>
                    <a:pt x="1" y="370"/>
                    <a:pt x="26" y="545"/>
                    <a:pt x="69" y="713"/>
                  </a:cubicBezTo>
                  <a:cubicBezTo>
                    <a:pt x="86" y="799"/>
                    <a:pt x="111" y="881"/>
                    <a:pt x="136" y="967"/>
                  </a:cubicBezTo>
                  <a:cubicBezTo>
                    <a:pt x="142" y="993"/>
                    <a:pt x="160" y="1117"/>
                    <a:pt x="192" y="1117"/>
                  </a:cubicBezTo>
                  <a:cubicBezTo>
                    <a:pt x="199" y="1117"/>
                    <a:pt x="206" y="1110"/>
                    <a:pt x="215" y="1095"/>
                  </a:cubicBezTo>
                  <a:cubicBezTo>
                    <a:pt x="372" y="827"/>
                    <a:pt x="533" y="552"/>
                    <a:pt x="612" y="252"/>
                  </a:cubicBezTo>
                  <a:cubicBezTo>
                    <a:pt x="622" y="213"/>
                    <a:pt x="633" y="170"/>
                    <a:pt x="629" y="131"/>
                  </a:cubicBezTo>
                  <a:cubicBezTo>
                    <a:pt x="626" y="88"/>
                    <a:pt x="612" y="48"/>
                    <a:pt x="576" y="23"/>
                  </a:cubicBezTo>
                  <a:cubicBezTo>
                    <a:pt x="554" y="8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2"/>
            <p:cNvSpPr/>
            <p:nvPr/>
          </p:nvSpPr>
          <p:spPr>
            <a:xfrm>
              <a:off x="3788825" y="1333250"/>
              <a:ext cx="23475" cy="18125"/>
            </a:xfrm>
            <a:custGeom>
              <a:avLst/>
              <a:gdLst/>
              <a:ahLst/>
              <a:cxnLst/>
              <a:rect l="l" t="t" r="r" b="b"/>
              <a:pathLst>
                <a:path w="939" h="725" extrusionOk="0">
                  <a:moveTo>
                    <a:pt x="716" y="1"/>
                  </a:moveTo>
                  <a:cubicBezTo>
                    <a:pt x="705" y="1"/>
                    <a:pt x="693" y="3"/>
                    <a:pt x="681" y="6"/>
                  </a:cubicBezTo>
                  <a:cubicBezTo>
                    <a:pt x="595" y="35"/>
                    <a:pt x="520" y="92"/>
                    <a:pt x="452" y="156"/>
                  </a:cubicBezTo>
                  <a:cubicBezTo>
                    <a:pt x="359" y="246"/>
                    <a:pt x="281" y="349"/>
                    <a:pt x="202" y="449"/>
                  </a:cubicBezTo>
                  <a:cubicBezTo>
                    <a:pt x="159" y="510"/>
                    <a:pt x="113" y="567"/>
                    <a:pt x="70" y="628"/>
                  </a:cubicBezTo>
                  <a:cubicBezTo>
                    <a:pt x="39" y="666"/>
                    <a:pt x="1" y="724"/>
                    <a:pt x="67" y="724"/>
                  </a:cubicBezTo>
                  <a:cubicBezTo>
                    <a:pt x="69" y="724"/>
                    <a:pt x="71" y="724"/>
                    <a:pt x="74" y="724"/>
                  </a:cubicBezTo>
                  <a:cubicBezTo>
                    <a:pt x="188" y="714"/>
                    <a:pt x="313" y="628"/>
                    <a:pt x="417" y="581"/>
                  </a:cubicBezTo>
                  <a:cubicBezTo>
                    <a:pt x="574" y="513"/>
                    <a:pt x="742" y="463"/>
                    <a:pt x="863" y="342"/>
                  </a:cubicBezTo>
                  <a:cubicBezTo>
                    <a:pt x="892" y="313"/>
                    <a:pt x="920" y="278"/>
                    <a:pt x="927" y="235"/>
                  </a:cubicBezTo>
                  <a:cubicBezTo>
                    <a:pt x="938" y="192"/>
                    <a:pt x="924" y="142"/>
                    <a:pt x="885" y="121"/>
                  </a:cubicBezTo>
                  <a:cubicBezTo>
                    <a:pt x="845" y="99"/>
                    <a:pt x="781" y="106"/>
                    <a:pt x="767" y="63"/>
                  </a:cubicBezTo>
                  <a:cubicBezTo>
                    <a:pt x="759" y="49"/>
                    <a:pt x="763" y="31"/>
                    <a:pt x="756" y="20"/>
                  </a:cubicBezTo>
                  <a:cubicBezTo>
                    <a:pt x="747" y="6"/>
                    <a:pt x="733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2"/>
            <p:cNvSpPr/>
            <p:nvPr/>
          </p:nvSpPr>
          <p:spPr>
            <a:xfrm>
              <a:off x="3780100" y="1339825"/>
              <a:ext cx="9325" cy="11550"/>
            </a:xfrm>
            <a:custGeom>
              <a:avLst/>
              <a:gdLst/>
              <a:ahLst/>
              <a:cxnLst/>
              <a:rect l="l" t="t" r="r" b="b"/>
              <a:pathLst>
                <a:path w="373" h="462" fill="none" extrusionOk="0">
                  <a:moveTo>
                    <a:pt x="33" y="183"/>
                  </a:moveTo>
                  <a:cubicBezTo>
                    <a:pt x="15" y="161"/>
                    <a:pt x="1" y="133"/>
                    <a:pt x="1" y="100"/>
                  </a:cubicBezTo>
                  <a:cubicBezTo>
                    <a:pt x="1" y="93"/>
                    <a:pt x="1" y="86"/>
                    <a:pt x="8" y="79"/>
                  </a:cubicBezTo>
                  <a:cubicBezTo>
                    <a:pt x="19" y="65"/>
                    <a:pt x="40" y="72"/>
                    <a:pt x="58" y="79"/>
                  </a:cubicBezTo>
                  <a:cubicBezTo>
                    <a:pt x="105" y="108"/>
                    <a:pt x="144" y="143"/>
                    <a:pt x="172" y="186"/>
                  </a:cubicBezTo>
                  <a:cubicBezTo>
                    <a:pt x="183" y="200"/>
                    <a:pt x="187" y="218"/>
                    <a:pt x="176" y="229"/>
                  </a:cubicBezTo>
                  <a:cubicBezTo>
                    <a:pt x="101" y="193"/>
                    <a:pt x="62" y="108"/>
                    <a:pt x="80" y="29"/>
                  </a:cubicBezTo>
                  <a:cubicBezTo>
                    <a:pt x="83" y="22"/>
                    <a:pt x="87" y="15"/>
                    <a:pt x="90" y="11"/>
                  </a:cubicBezTo>
                  <a:cubicBezTo>
                    <a:pt x="101" y="0"/>
                    <a:pt x="115" y="4"/>
                    <a:pt x="130" y="11"/>
                  </a:cubicBezTo>
                  <a:cubicBezTo>
                    <a:pt x="187" y="40"/>
                    <a:pt x="230" y="97"/>
                    <a:pt x="262" y="154"/>
                  </a:cubicBezTo>
                  <a:cubicBezTo>
                    <a:pt x="294" y="208"/>
                    <a:pt x="315" y="268"/>
                    <a:pt x="337" y="329"/>
                  </a:cubicBezTo>
                  <a:cubicBezTo>
                    <a:pt x="348" y="358"/>
                    <a:pt x="362" y="390"/>
                    <a:pt x="365" y="418"/>
                  </a:cubicBezTo>
                  <a:cubicBezTo>
                    <a:pt x="373" y="461"/>
                    <a:pt x="362" y="454"/>
                    <a:pt x="330" y="433"/>
                  </a:cubicBezTo>
                  <a:cubicBezTo>
                    <a:pt x="219" y="365"/>
                    <a:pt x="108" y="290"/>
                    <a:pt x="33" y="18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miter lim="35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2"/>
            <p:cNvSpPr/>
            <p:nvPr/>
          </p:nvSpPr>
          <p:spPr>
            <a:xfrm>
              <a:off x="3788250" y="1336775"/>
              <a:ext cx="6450" cy="14325"/>
            </a:xfrm>
            <a:custGeom>
              <a:avLst/>
              <a:gdLst/>
              <a:ahLst/>
              <a:cxnLst/>
              <a:rect l="l" t="t" r="r" b="b"/>
              <a:pathLst>
                <a:path w="258" h="573" fill="none" extrusionOk="0">
                  <a:moveTo>
                    <a:pt x="4" y="144"/>
                  </a:moveTo>
                  <a:cubicBezTo>
                    <a:pt x="0" y="97"/>
                    <a:pt x="4" y="40"/>
                    <a:pt x="39" y="12"/>
                  </a:cubicBezTo>
                  <a:cubicBezTo>
                    <a:pt x="43" y="5"/>
                    <a:pt x="50" y="1"/>
                    <a:pt x="57" y="1"/>
                  </a:cubicBezTo>
                  <a:cubicBezTo>
                    <a:pt x="64" y="1"/>
                    <a:pt x="72" y="8"/>
                    <a:pt x="79" y="15"/>
                  </a:cubicBezTo>
                  <a:cubicBezTo>
                    <a:pt x="136" y="80"/>
                    <a:pt x="164" y="258"/>
                    <a:pt x="125" y="265"/>
                  </a:cubicBezTo>
                  <a:cubicBezTo>
                    <a:pt x="100" y="265"/>
                    <a:pt x="86" y="197"/>
                    <a:pt x="93" y="158"/>
                  </a:cubicBezTo>
                  <a:cubicBezTo>
                    <a:pt x="100" y="122"/>
                    <a:pt x="122" y="87"/>
                    <a:pt x="143" y="58"/>
                  </a:cubicBezTo>
                  <a:cubicBezTo>
                    <a:pt x="154" y="44"/>
                    <a:pt x="168" y="26"/>
                    <a:pt x="186" y="19"/>
                  </a:cubicBezTo>
                  <a:cubicBezTo>
                    <a:pt x="204" y="12"/>
                    <a:pt x="225" y="12"/>
                    <a:pt x="239" y="26"/>
                  </a:cubicBezTo>
                  <a:cubicBezTo>
                    <a:pt x="247" y="37"/>
                    <a:pt x="250" y="51"/>
                    <a:pt x="250" y="62"/>
                  </a:cubicBezTo>
                  <a:cubicBezTo>
                    <a:pt x="257" y="126"/>
                    <a:pt x="239" y="187"/>
                    <a:pt x="218" y="244"/>
                  </a:cubicBezTo>
                  <a:cubicBezTo>
                    <a:pt x="197" y="301"/>
                    <a:pt x="172" y="358"/>
                    <a:pt x="147" y="415"/>
                  </a:cubicBezTo>
                  <a:cubicBezTo>
                    <a:pt x="125" y="462"/>
                    <a:pt x="100" y="540"/>
                    <a:pt x="64" y="573"/>
                  </a:cubicBezTo>
                  <a:cubicBezTo>
                    <a:pt x="25" y="540"/>
                    <a:pt x="29" y="412"/>
                    <a:pt x="22" y="365"/>
                  </a:cubicBezTo>
                  <a:cubicBezTo>
                    <a:pt x="11" y="290"/>
                    <a:pt x="4" y="219"/>
                    <a:pt x="4" y="14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miter lim="35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2"/>
            <p:cNvSpPr/>
            <p:nvPr/>
          </p:nvSpPr>
          <p:spPr>
            <a:xfrm>
              <a:off x="3790125" y="1340975"/>
              <a:ext cx="11275" cy="10225"/>
            </a:xfrm>
            <a:custGeom>
              <a:avLst/>
              <a:gdLst/>
              <a:ahLst/>
              <a:cxnLst/>
              <a:rect l="l" t="t" r="r" b="b"/>
              <a:pathLst>
                <a:path w="451" h="409" fill="none" extrusionOk="0">
                  <a:moveTo>
                    <a:pt x="218" y="83"/>
                  </a:moveTo>
                  <a:cubicBezTo>
                    <a:pt x="247" y="54"/>
                    <a:pt x="279" y="26"/>
                    <a:pt x="315" y="12"/>
                  </a:cubicBezTo>
                  <a:cubicBezTo>
                    <a:pt x="329" y="4"/>
                    <a:pt x="343" y="1"/>
                    <a:pt x="357" y="4"/>
                  </a:cubicBezTo>
                  <a:cubicBezTo>
                    <a:pt x="372" y="8"/>
                    <a:pt x="386" y="15"/>
                    <a:pt x="393" y="29"/>
                  </a:cubicBezTo>
                  <a:cubicBezTo>
                    <a:pt x="397" y="44"/>
                    <a:pt x="393" y="62"/>
                    <a:pt x="386" y="72"/>
                  </a:cubicBezTo>
                  <a:cubicBezTo>
                    <a:pt x="375" y="90"/>
                    <a:pt x="361" y="104"/>
                    <a:pt x="343" y="112"/>
                  </a:cubicBezTo>
                  <a:cubicBezTo>
                    <a:pt x="340" y="115"/>
                    <a:pt x="336" y="119"/>
                    <a:pt x="332" y="115"/>
                  </a:cubicBezTo>
                  <a:cubicBezTo>
                    <a:pt x="325" y="112"/>
                    <a:pt x="329" y="101"/>
                    <a:pt x="336" y="97"/>
                  </a:cubicBezTo>
                  <a:cubicBezTo>
                    <a:pt x="350" y="79"/>
                    <a:pt x="368" y="72"/>
                    <a:pt x="390" y="69"/>
                  </a:cubicBezTo>
                  <a:cubicBezTo>
                    <a:pt x="407" y="69"/>
                    <a:pt x="425" y="69"/>
                    <a:pt x="436" y="83"/>
                  </a:cubicBezTo>
                  <a:cubicBezTo>
                    <a:pt x="450" y="104"/>
                    <a:pt x="436" y="133"/>
                    <a:pt x="422" y="154"/>
                  </a:cubicBezTo>
                  <a:cubicBezTo>
                    <a:pt x="375" y="208"/>
                    <a:pt x="318" y="247"/>
                    <a:pt x="257" y="283"/>
                  </a:cubicBezTo>
                  <a:cubicBezTo>
                    <a:pt x="214" y="308"/>
                    <a:pt x="172" y="333"/>
                    <a:pt x="125" y="355"/>
                  </a:cubicBezTo>
                  <a:cubicBezTo>
                    <a:pt x="93" y="369"/>
                    <a:pt x="36" y="408"/>
                    <a:pt x="0" y="408"/>
                  </a:cubicBezTo>
                  <a:cubicBezTo>
                    <a:pt x="14" y="347"/>
                    <a:pt x="57" y="287"/>
                    <a:pt x="93" y="233"/>
                  </a:cubicBezTo>
                  <a:cubicBezTo>
                    <a:pt x="132" y="179"/>
                    <a:pt x="172" y="129"/>
                    <a:pt x="218" y="8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miter lim="35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2"/>
            <p:cNvSpPr/>
            <p:nvPr/>
          </p:nvSpPr>
          <p:spPr>
            <a:xfrm>
              <a:off x="3783675" y="1347925"/>
              <a:ext cx="6475" cy="5950"/>
            </a:xfrm>
            <a:custGeom>
              <a:avLst/>
              <a:gdLst/>
              <a:ahLst/>
              <a:cxnLst/>
              <a:rect l="l" t="t" r="r" b="b"/>
              <a:pathLst>
                <a:path w="259" h="238" extrusionOk="0">
                  <a:moveTo>
                    <a:pt x="109" y="0"/>
                  </a:moveTo>
                  <a:cubicBezTo>
                    <a:pt x="101" y="0"/>
                    <a:pt x="93" y="3"/>
                    <a:pt x="87" y="9"/>
                  </a:cubicBezTo>
                  <a:cubicBezTo>
                    <a:pt x="72" y="19"/>
                    <a:pt x="76" y="44"/>
                    <a:pt x="83" y="62"/>
                  </a:cubicBezTo>
                  <a:cubicBezTo>
                    <a:pt x="87" y="77"/>
                    <a:pt x="94" y="94"/>
                    <a:pt x="104" y="109"/>
                  </a:cubicBezTo>
                  <a:lnTo>
                    <a:pt x="47" y="98"/>
                  </a:lnTo>
                  <a:cubicBezTo>
                    <a:pt x="42" y="95"/>
                    <a:pt x="35" y="93"/>
                    <a:pt x="29" y="93"/>
                  </a:cubicBezTo>
                  <a:cubicBezTo>
                    <a:pt x="27" y="93"/>
                    <a:pt x="24" y="93"/>
                    <a:pt x="22" y="94"/>
                  </a:cubicBezTo>
                  <a:cubicBezTo>
                    <a:pt x="12" y="94"/>
                    <a:pt x="4" y="102"/>
                    <a:pt x="1" y="112"/>
                  </a:cubicBezTo>
                  <a:cubicBezTo>
                    <a:pt x="1" y="123"/>
                    <a:pt x="8" y="134"/>
                    <a:pt x="15" y="141"/>
                  </a:cubicBezTo>
                  <a:cubicBezTo>
                    <a:pt x="62" y="184"/>
                    <a:pt x="119" y="212"/>
                    <a:pt x="180" y="223"/>
                  </a:cubicBezTo>
                  <a:cubicBezTo>
                    <a:pt x="208" y="227"/>
                    <a:pt x="233" y="234"/>
                    <a:pt x="258" y="237"/>
                  </a:cubicBezTo>
                  <a:cubicBezTo>
                    <a:pt x="244" y="162"/>
                    <a:pt x="208" y="91"/>
                    <a:pt x="158" y="34"/>
                  </a:cubicBezTo>
                  <a:cubicBezTo>
                    <a:pt x="151" y="19"/>
                    <a:pt x="140" y="9"/>
                    <a:pt x="130" y="5"/>
                  </a:cubicBezTo>
                  <a:cubicBezTo>
                    <a:pt x="123" y="2"/>
                    <a:pt x="11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2"/>
            <p:cNvSpPr/>
            <p:nvPr/>
          </p:nvSpPr>
          <p:spPr>
            <a:xfrm>
              <a:off x="3788675" y="1346850"/>
              <a:ext cx="5300" cy="6750"/>
            </a:xfrm>
            <a:custGeom>
              <a:avLst/>
              <a:gdLst/>
              <a:ahLst/>
              <a:cxnLst/>
              <a:rect l="l" t="t" r="r" b="b"/>
              <a:pathLst>
                <a:path w="212" h="270" extrusionOk="0">
                  <a:moveTo>
                    <a:pt x="54" y="1"/>
                  </a:moveTo>
                  <a:cubicBezTo>
                    <a:pt x="49" y="1"/>
                    <a:pt x="44" y="2"/>
                    <a:pt x="40" y="5"/>
                  </a:cubicBezTo>
                  <a:cubicBezTo>
                    <a:pt x="33" y="9"/>
                    <a:pt x="30" y="16"/>
                    <a:pt x="26" y="23"/>
                  </a:cubicBezTo>
                  <a:cubicBezTo>
                    <a:pt x="8" y="62"/>
                    <a:pt x="1" y="109"/>
                    <a:pt x="8" y="152"/>
                  </a:cubicBezTo>
                  <a:cubicBezTo>
                    <a:pt x="11" y="185"/>
                    <a:pt x="22" y="270"/>
                    <a:pt x="56" y="270"/>
                  </a:cubicBezTo>
                  <a:cubicBezTo>
                    <a:pt x="63" y="270"/>
                    <a:pt x="71" y="266"/>
                    <a:pt x="80" y="259"/>
                  </a:cubicBezTo>
                  <a:cubicBezTo>
                    <a:pt x="126" y="223"/>
                    <a:pt x="162" y="170"/>
                    <a:pt x="187" y="116"/>
                  </a:cubicBezTo>
                  <a:cubicBezTo>
                    <a:pt x="201" y="95"/>
                    <a:pt x="212" y="66"/>
                    <a:pt x="205" y="41"/>
                  </a:cubicBezTo>
                  <a:cubicBezTo>
                    <a:pt x="201" y="27"/>
                    <a:pt x="190" y="16"/>
                    <a:pt x="176" y="12"/>
                  </a:cubicBezTo>
                  <a:cubicBezTo>
                    <a:pt x="162" y="12"/>
                    <a:pt x="151" y="20"/>
                    <a:pt x="140" y="27"/>
                  </a:cubicBezTo>
                  <a:cubicBezTo>
                    <a:pt x="122" y="37"/>
                    <a:pt x="108" y="48"/>
                    <a:pt x="97" y="62"/>
                  </a:cubicBezTo>
                  <a:cubicBezTo>
                    <a:pt x="94" y="48"/>
                    <a:pt x="94" y="30"/>
                    <a:pt x="83" y="16"/>
                  </a:cubicBezTo>
                  <a:cubicBezTo>
                    <a:pt x="78" y="8"/>
                    <a:pt x="66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2"/>
            <p:cNvSpPr/>
            <p:nvPr/>
          </p:nvSpPr>
          <p:spPr>
            <a:xfrm>
              <a:off x="3789300" y="1349625"/>
              <a:ext cx="7350" cy="4325"/>
            </a:xfrm>
            <a:custGeom>
              <a:avLst/>
              <a:gdLst/>
              <a:ahLst/>
              <a:cxnLst/>
              <a:rect l="l" t="t" r="r" b="b"/>
              <a:pathLst>
                <a:path w="294" h="173" extrusionOk="0">
                  <a:moveTo>
                    <a:pt x="232" y="0"/>
                  </a:moveTo>
                  <a:cubicBezTo>
                    <a:pt x="228" y="0"/>
                    <a:pt x="225" y="1"/>
                    <a:pt x="222" y="1"/>
                  </a:cubicBezTo>
                  <a:cubicBezTo>
                    <a:pt x="190" y="9"/>
                    <a:pt x="165" y="26"/>
                    <a:pt x="144" y="44"/>
                  </a:cubicBezTo>
                  <a:cubicBezTo>
                    <a:pt x="115" y="69"/>
                    <a:pt x="90" y="91"/>
                    <a:pt x="65" y="116"/>
                  </a:cubicBezTo>
                  <a:cubicBezTo>
                    <a:pt x="51" y="130"/>
                    <a:pt x="1" y="162"/>
                    <a:pt x="44" y="169"/>
                  </a:cubicBezTo>
                  <a:cubicBezTo>
                    <a:pt x="58" y="171"/>
                    <a:pt x="73" y="172"/>
                    <a:pt x="87" y="172"/>
                  </a:cubicBezTo>
                  <a:cubicBezTo>
                    <a:pt x="144" y="172"/>
                    <a:pt x="201" y="157"/>
                    <a:pt x="255" y="137"/>
                  </a:cubicBezTo>
                  <a:cubicBezTo>
                    <a:pt x="262" y="134"/>
                    <a:pt x="272" y="130"/>
                    <a:pt x="280" y="123"/>
                  </a:cubicBezTo>
                  <a:cubicBezTo>
                    <a:pt x="287" y="116"/>
                    <a:pt x="294" y="105"/>
                    <a:pt x="290" y="98"/>
                  </a:cubicBezTo>
                  <a:cubicBezTo>
                    <a:pt x="290" y="87"/>
                    <a:pt x="280" y="80"/>
                    <a:pt x="269" y="76"/>
                  </a:cubicBezTo>
                  <a:cubicBezTo>
                    <a:pt x="258" y="69"/>
                    <a:pt x="247" y="66"/>
                    <a:pt x="233" y="66"/>
                  </a:cubicBezTo>
                  <a:cubicBezTo>
                    <a:pt x="244" y="55"/>
                    <a:pt x="251" y="44"/>
                    <a:pt x="255" y="30"/>
                  </a:cubicBezTo>
                  <a:cubicBezTo>
                    <a:pt x="255" y="26"/>
                    <a:pt x="258" y="19"/>
                    <a:pt x="255" y="12"/>
                  </a:cubicBezTo>
                  <a:cubicBezTo>
                    <a:pt x="252" y="4"/>
                    <a:pt x="241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2"/>
            <p:cNvSpPr/>
            <p:nvPr/>
          </p:nvSpPr>
          <p:spPr>
            <a:xfrm>
              <a:off x="3746000" y="1357425"/>
              <a:ext cx="49400" cy="25200"/>
            </a:xfrm>
            <a:custGeom>
              <a:avLst/>
              <a:gdLst/>
              <a:ahLst/>
              <a:cxnLst/>
              <a:rect l="l" t="t" r="r" b="b"/>
              <a:pathLst>
                <a:path w="1976" h="1008" fill="none" extrusionOk="0">
                  <a:moveTo>
                    <a:pt x="0" y="0"/>
                  </a:moveTo>
                  <a:cubicBezTo>
                    <a:pt x="615" y="422"/>
                    <a:pt x="1276" y="750"/>
                    <a:pt x="1976" y="100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2"/>
            <p:cNvSpPr/>
            <p:nvPr/>
          </p:nvSpPr>
          <p:spPr>
            <a:xfrm>
              <a:off x="3750025" y="1370625"/>
              <a:ext cx="17700" cy="1725"/>
            </a:xfrm>
            <a:custGeom>
              <a:avLst/>
              <a:gdLst/>
              <a:ahLst/>
              <a:cxnLst/>
              <a:rect l="l" t="t" r="r" b="b"/>
              <a:pathLst>
                <a:path w="708" h="69" fill="none" extrusionOk="0">
                  <a:moveTo>
                    <a:pt x="0" y="37"/>
                  </a:moveTo>
                  <a:cubicBezTo>
                    <a:pt x="239" y="69"/>
                    <a:pt x="472" y="62"/>
                    <a:pt x="707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2"/>
            <p:cNvSpPr/>
            <p:nvPr/>
          </p:nvSpPr>
          <p:spPr>
            <a:xfrm>
              <a:off x="3759400" y="1357050"/>
              <a:ext cx="12800" cy="15750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0" y="1"/>
                  </a:moveTo>
                  <a:cubicBezTo>
                    <a:pt x="157" y="222"/>
                    <a:pt x="329" y="433"/>
                    <a:pt x="511" y="63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2"/>
            <p:cNvSpPr/>
            <p:nvPr/>
          </p:nvSpPr>
          <p:spPr>
            <a:xfrm>
              <a:off x="3740900" y="1353250"/>
              <a:ext cx="8075" cy="7250"/>
            </a:xfrm>
            <a:custGeom>
              <a:avLst/>
              <a:gdLst/>
              <a:ahLst/>
              <a:cxnLst/>
              <a:rect l="l" t="t" r="r" b="b"/>
              <a:pathLst>
                <a:path w="323" h="290" extrusionOk="0">
                  <a:moveTo>
                    <a:pt x="164" y="1"/>
                  </a:moveTo>
                  <a:cubicBezTo>
                    <a:pt x="125" y="1"/>
                    <a:pt x="86" y="16"/>
                    <a:pt x="58" y="46"/>
                  </a:cubicBezTo>
                  <a:cubicBezTo>
                    <a:pt x="1" y="103"/>
                    <a:pt x="4" y="196"/>
                    <a:pt x="61" y="249"/>
                  </a:cubicBezTo>
                  <a:cubicBezTo>
                    <a:pt x="91" y="276"/>
                    <a:pt x="128" y="289"/>
                    <a:pt x="165" y="289"/>
                  </a:cubicBezTo>
                  <a:cubicBezTo>
                    <a:pt x="202" y="289"/>
                    <a:pt x="240" y="275"/>
                    <a:pt x="269" y="246"/>
                  </a:cubicBezTo>
                  <a:cubicBezTo>
                    <a:pt x="322" y="189"/>
                    <a:pt x="322" y="96"/>
                    <a:pt x="261" y="39"/>
                  </a:cubicBezTo>
                  <a:cubicBezTo>
                    <a:pt x="234" y="13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2"/>
            <p:cNvSpPr/>
            <p:nvPr/>
          </p:nvSpPr>
          <p:spPr>
            <a:xfrm>
              <a:off x="3742950" y="1354550"/>
              <a:ext cx="200" cy="2450"/>
            </a:xfrm>
            <a:custGeom>
              <a:avLst/>
              <a:gdLst/>
              <a:ahLst/>
              <a:cxnLst/>
              <a:rect l="l" t="t" r="r" b="b"/>
              <a:pathLst>
                <a:path w="8" h="98" fill="none" extrusionOk="0">
                  <a:moveTo>
                    <a:pt x="8" y="97"/>
                  </a:moveTo>
                  <a:cubicBezTo>
                    <a:pt x="1" y="65"/>
                    <a:pt x="1" y="33"/>
                    <a:pt x="4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2"/>
            <p:cNvSpPr/>
            <p:nvPr/>
          </p:nvSpPr>
          <p:spPr>
            <a:xfrm>
              <a:off x="3742150" y="1355550"/>
              <a:ext cx="2350" cy="375"/>
            </a:xfrm>
            <a:custGeom>
              <a:avLst/>
              <a:gdLst/>
              <a:ahLst/>
              <a:cxnLst/>
              <a:rect l="l" t="t" r="r" b="b"/>
              <a:pathLst>
                <a:path w="94" h="15" fill="none" extrusionOk="0">
                  <a:moveTo>
                    <a:pt x="1" y="14"/>
                  </a:moveTo>
                  <a:cubicBezTo>
                    <a:pt x="33" y="4"/>
                    <a:pt x="61" y="0"/>
                    <a:pt x="94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2"/>
            <p:cNvSpPr/>
            <p:nvPr/>
          </p:nvSpPr>
          <p:spPr>
            <a:xfrm>
              <a:off x="3745100" y="1367925"/>
              <a:ext cx="8075" cy="7250"/>
            </a:xfrm>
            <a:custGeom>
              <a:avLst/>
              <a:gdLst/>
              <a:ahLst/>
              <a:cxnLst/>
              <a:rect l="l" t="t" r="r" b="b"/>
              <a:pathLst>
                <a:path w="323" h="290" extrusionOk="0">
                  <a:moveTo>
                    <a:pt x="160" y="0"/>
                  </a:moveTo>
                  <a:cubicBezTo>
                    <a:pt x="98" y="0"/>
                    <a:pt x="40" y="43"/>
                    <a:pt x="22" y="105"/>
                  </a:cubicBezTo>
                  <a:cubicBezTo>
                    <a:pt x="1" y="184"/>
                    <a:pt x="47" y="263"/>
                    <a:pt x="122" y="284"/>
                  </a:cubicBezTo>
                  <a:cubicBezTo>
                    <a:pt x="135" y="288"/>
                    <a:pt x="148" y="289"/>
                    <a:pt x="161" y="289"/>
                  </a:cubicBezTo>
                  <a:cubicBezTo>
                    <a:pt x="225" y="289"/>
                    <a:pt x="283" y="247"/>
                    <a:pt x="301" y="184"/>
                  </a:cubicBezTo>
                  <a:cubicBezTo>
                    <a:pt x="322" y="105"/>
                    <a:pt x="276" y="27"/>
                    <a:pt x="197" y="5"/>
                  </a:cubicBezTo>
                  <a:cubicBezTo>
                    <a:pt x="185" y="2"/>
                    <a:pt x="172" y="0"/>
                    <a:pt x="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2"/>
            <p:cNvSpPr/>
            <p:nvPr/>
          </p:nvSpPr>
          <p:spPr>
            <a:xfrm>
              <a:off x="3746350" y="1370375"/>
              <a:ext cx="1275" cy="2150"/>
            </a:xfrm>
            <a:custGeom>
              <a:avLst/>
              <a:gdLst/>
              <a:ahLst/>
              <a:cxnLst/>
              <a:rect l="l" t="t" r="r" b="b"/>
              <a:pathLst>
                <a:path w="51" h="86" fill="none" extrusionOk="0">
                  <a:moveTo>
                    <a:pt x="51" y="86"/>
                  </a:moveTo>
                  <a:cubicBezTo>
                    <a:pt x="29" y="61"/>
                    <a:pt x="11" y="32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2"/>
            <p:cNvSpPr/>
            <p:nvPr/>
          </p:nvSpPr>
          <p:spPr>
            <a:xfrm>
              <a:off x="3746175" y="1370550"/>
              <a:ext cx="1900" cy="1450"/>
            </a:xfrm>
            <a:custGeom>
              <a:avLst/>
              <a:gdLst/>
              <a:ahLst/>
              <a:cxnLst/>
              <a:rect l="l" t="t" r="r" b="b"/>
              <a:pathLst>
                <a:path w="76" h="58" fill="none" extrusionOk="0">
                  <a:moveTo>
                    <a:pt x="0" y="58"/>
                  </a:moveTo>
                  <a:cubicBezTo>
                    <a:pt x="22" y="36"/>
                    <a:pt x="47" y="18"/>
                    <a:pt x="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2"/>
            <p:cNvSpPr/>
            <p:nvPr/>
          </p:nvSpPr>
          <p:spPr>
            <a:xfrm>
              <a:off x="3756450" y="1353975"/>
              <a:ext cx="8225" cy="7275"/>
            </a:xfrm>
            <a:custGeom>
              <a:avLst/>
              <a:gdLst/>
              <a:ahLst/>
              <a:cxnLst/>
              <a:rect l="l" t="t" r="r" b="b"/>
              <a:pathLst>
                <a:path w="329" h="291" extrusionOk="0">
                  <a:moveTo>
                    <a:pt x="166" y="1"/>
                  </a:moveTo>
                  <a:cubicBezTo>
                    <a:pt x="138" y="1"/>
                    <a:pt x="111" y="8"/>
                    <a:pt x="86" y="24"/>
                  </a:cubicBezTo>
                  <a:cubicBezTo>
                    <a:pt x="18" y="70"/>
                    <a:pt x="0" y="160"/>
                    <a:pt x="43" y="224"/>
                  </a:cubicBezTo>
                  <a:cubicBezTo>
                    <a:pt x="73" y="267"/>
                    <a:pt x="119" y="290"/>
                    <a:pt x="167" y="290"/>
                  </a:cubicBezTo>
                  <a:cubicBezTo>
                    <a:pt x="194" y="290"/>
                    <a:pt x="222" y="282"/>
                    <a:pt x="247" y="267"/>
                  </a:cubicBezTo>
                  <a:cubicBezTo>
                    <a:pt x="311" y="224"/>
                    <a:pt x="329" y="135"/>
                    <a:pt x="286" y="67"/>
                  </a:cubicBezTo>
                  <a:cubicBezTo>
                    <a:pt x="259" y="24"/>
                    <a:pt x="213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2"/>
            <p:cNvSpPr/>
            <p:nvPr/>
          </p:nvSpPr>
          <p:spPr>
            <a:xfrm>
              <a:off x="3758775" y="1354925"/>
              <a:ext cx="475" cy="2425"/>
            </a:xfrm>
            <a:custGeom>
              <a:avLst/>
              <a:gdLst/>
              <a:ahLst/>
              <a:cxnLst/>
              <a:rect l="l" t="t" r="r" b="b"/>
              <a:pathLst>
                <a:path w="19" h="97" fill="none" extrusionOk="0">
                  <a:moveTo>
                    <a:pt x="0" y="97"/>
                  </a:moveTo>
                  <a:cubicBezTo>
                    <a:pt x="4" y="64"/>
                    <a:pt x="7" y="32"/>
                    <a:pt x="1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2"/>
            <p:cNvSpPr/>
            <p:nvPr/>
          </p:nvSpPr>
          <p:spPr>
            <a:xfrm>
              <a:off x="3758050" y="1356000"/>
              <a:ext cx="2350" cy="200"/>
            </a:xfrm>
            <a:custGeom>
              <a:avLst/>
              <a:gdLst/>
              <a:ahLst/>
              <a:cxnLst/>
              <a:rect l="l" t="t" r="r" b="b"/>
              <a:pathLst>
                <a:path w="94" h="8" fill="none" extrusionOk="0">
                  <a:moveTo>
                    <a:pt x="1" y="0"/>
                  </a:moveTo>
                  <a:cubicBezTo>
                    <a:pt x="33" y="0"/>
                    <a:pt x="65" y="4"/>
                    <a:pt x="93" y="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7"/>
          <p:cNvSpPr/>
          <p:nvPr/>
        </p:nvSpPr>
        <p:spPr>
          <a:xfrm>
            <a:off x="6807296" y="4568575"/>
            <a:ext cx="2336651" cy="627798"/>
          </a:xfrm>
          <a:custGeom>
            <a:avLst/>
            <a:gdLst/>
            <a:ahLst/>
            <a:cxnLst/>
            <a:rect l="l" t="t" r="r" b="b"/>
            <a:pathLst>
              <a:path w="10325" h="2774" extrusionOk="0">
                <a:moveTo>
                  <a:pt x="9664" y="0"/>
                </a:moveTo>
                <a:cubicBezTo>
                  <a:pt x="8885" y="0"/>
                  <a:pt x="8101" y="304"/>
                  <a:pt x="7560" y="865"/>
                </a:cubicBezTo>
                <a:cubicBezTo>
                  <a:pt x="7062" y="394"/>
                  <a:pt x="6375" y="126"/>
                  <a:pt x="5689" y="126"/>
                </a:cubicBezTo>
                <a:cubicBezTo>
                  <a:pt x="5626" y="126"/>
                  <a:pt x="5564" y="129"/>
                  <a:pt x="5502" y="133"/>
                </a:cubicBezTo>
                <a:cubicBezTo>
                  <a:pt x="4755" y="190"/>
                  <a:pt x="4037" y="569"/>
                  <a:pt x="3573" y="1158"/>
                </a:cubicBezTo>
                <a:cubicBezTo>
                  <a:pt x="3426" y="1344"/>
                  <a:pt x="3283" y="1562"/>
                  <a:pt x="3055" y="1626"/>
                </a:cubicBezTo>
                <a:cubicBezTo>
                  <a:pt x="3007" y="1639"/>
                  <a:pt x="2958" y="1644"/>
                  <a:pt x="2909" y="1644"/>
                </a:cubicBezTo>
                <a:cubicBezTo>
                  <a:pt x="2820" y="1644"/>
                  <a:pt x="2730" y="1628"/>
                  <a:pt x="2640" y="1619"/>
                </a:cubicBezTo>
                <a:cubicBezTo>
                  <a:pt x="2535" y="1606"/>
                  <a:pt x="2430" y="1600"/>
                  <a:pt x="2325" y="1600"/>
                </a:cubicBezTo>
                <a:cubicBezTo>
                  <a:pt x="1427" y="1600"/>
                  <a:pt x="537" y="2054"/>
                  <a:pt x="0" y="2773"/>
                </a:cubicBezTo>
                <a:lnTo>
                  <a:pt x="10325" y="2773"/>
                </a:lnTo>
                <a:lnTo>
                  <a:pt x="10325" y="76"/>
                </a:lnTo>
                <a:cubicBezTo>
                  <a:pt x="10109" y="25"/>
                  <a:pt x="9886" y="0"/>
                  <a:pt x="9664" y="0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7"/>
          <p:cNvSpPr txBox="1">
            <a:spLocks noGrp="1"/>
          </p:cNvSpPr>
          <p:nvPr>
            <p:ph type="title"/>
          </p:nvPr>
        </p:nvSpPr>
        <p:spPr>
          <a:xfrm>
            <a:off x="970025" y="445025"/>
            <a:ext cx="71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sz="2800" b="1" dirty="0">
                <a:solidFill>
                  <a:srgbClr val="252525"/>
                </a:solidFill>
                <a:latin typeface="Helvetica" panose="020B0604020202020204" pitchFamily="34" charset="0"/>
              </a:rPr>
              <a:t>SOAL BAHASA JEPANG AM &amp; PM</a:t>
            </a:r>
            <a:br>
              <a:rPr lang="en-ID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</a:br>
            <a:br>
              <a:rPr lang="en-US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</a:br>
            <a:endParaRPr dirty="0"/>
          </a:p>
        </p:txBody>
      </p:sp>
      <p:sp>
        <p:nvSpPr>
          <p:cNvPr id="1253" name="Google Shape;1253;p37"/>
          <p:cNvSpPr txBox="1">
            <a:spLocks noGrp="1"/>
          </p:cNvSpPr>
          <p:nvPr>
            <p:ph type="subTitle" idx="15"/>
          </p:nvPr>
        </p:nvSpPr>
        <p:spPr>
          <a:xfrm>
            <a:off x="1118037" y="1553153"/>
            <a:ext cx="6106460" cy="993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sz="1400" dirty="0"/>
              <a:t>7. 05.00PM</a:t>
            </a:r>
          </a:p>
        </p:txBody>
      </p:sp>
      <p:sp>
        <p:nvSpPr>
          <p:cNvPr id="1256" name="Google Shape;1256;p37"/>
          <p:cNvSpPr txBox="1">
            <a:spLocks noGrp="1"/>
          </p:cNvSpPr>
          <p:nvPr>
            <p:ph type="subTitle" idx="9"/>
          </p:nvPr>
        </p:nvSpPr>
        <p:spPr>
          <a:xfrm flipH="1">
            <a:off x="1241110" y="2100251"/>
            <a:ext cx="6130289" cy="8726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D" sz="1400" dirty="0"/>
              <a:t>8. 08.30 A.M-09.30 P.M</a:t>
            </a:r>
            <a:endParaRPr sz="1400" dirty="0"/>
          </a:p>
        </p:txBody>
      </p:sp>
      <p:sp>
        <p:nvSpPr>
          <p:cNvPr id="1257" name="Google Shape;1257;p37"/>
          <p:cNvSpPr txBox="1">
            <a:spLocks noGrp="1"/>
          </p:cNvSpPr>
          <p:nvPr>
            <p:ph type="subTitle" idx="13"/>
          </p:nvPr>
        </p:nvSpPr>
        <p:spPr>
          <a:xfrm>
            <a:off x="1118037" y="2008417"/>
            <a:ext cx="4512527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r>
              <a:rPr lang="en-ID" sz="1400" dirty="0"/>
              <a:t>6. 10.30 PM</a:t>
            </a:r>
          </a:p>
        </p:txBody>
      </p:sp>
      <p:sp>
        <p:nvSpPr>
          <p:cNvPr id="1258" name="Google Shape;1258;p37"/>
          <p:cNvSpPr txBox="1">
            <a:spLocks noGrp="1"/>
          </p:cNvSpPr>
          <p:nvPr>
            <p:ph type="subTitle" idx="14"/>
          </p:nvPr>
        </p:nvSpPr>
        <p:spPr>
          <a:xfrm flipH="1">
            <a:off x="1212190" y="2581698"/>
            <a:ext cx="6151377" cy="847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D" sz="1400" b="1" dirty="0"/>
              <a:t> 9. 07.00 am-09.45 pm</a:t>
            </a:r>
            <a:endParaRPr sz="1400" dirty="0"/>
          </a:p>
        </p:txBody>
      </p:sp>
      <p:grpSp>
        <p:nvGrpSpPr>
          <p:cNvPr id="1259" name="Google Shape;1259;p37"/>
          <p:cNvGrpSpPr/>
          <p:nvPr/>
        </p:nvGrpSpPr>
        <p:grpSpPr>
          <a:xfrm rot="-1418748" flipH="1">
            <a:off x="202164" y="3330504"/>
            <a:ext cx="858781" cy="1540407"/>
            <a:chOff x="1638100" y="3334000"/>
            <a:chExt cx="56475" cy="101300"/>
          </a:xfrm>
        </p:grpSpPr>
        <p:sp>
          <p:nvSpPr>
            <p:cNvPr id="1260" name="Google Shape;1260;p37"/>
            <p:cNvSpPr/>
            <p:nvPr/>
          </p:nvSpPr>
          <p:spPr>
            <a:xfrm>
              <a:off x="1638100" y="3378750"/>
              <a:ext cx="27100" cy="12075"/>
            </a:xfrm>
            <a:custGeom>
              <a:avLst/>
              <a:gdLst/>
              <a:ahLst/>
              <a:cxnLst/>
              <a:rect l="l" t="t" r="r" b="b"/>
              <a:pathLst>
                <a:path w="1084" h="483" extrusionOk="0">
                  <a:moveTo>
                    <a:pt x="277" y="0"/>
                  </a:moveTo>
                  <a:cubicBezTo>
                    <a:pt x="179" y="0"/>
                    <a:pt x="83" y="23"/>
                    <a:pt x="1" y="76"/>
                  </a:cubicBezTo>
                  <a:cubicBezTo>
                    <a:pt x="51" y="143"/>
                    <a:pt x="111" y="204"/>
                    <a:pt x="183" y="254"/>
                  </a:cubicBezTo>
                  <a:cubicBezTo>
                    <a:pt x="308" y="351"/>
                    <a:pt x="458" y="408"/>
                    <a:pt x="612" y="440"/>
                  </a:cubicBezTo>
                  <a:cubicBezTo>
                    <a:pt x="769" y="472"/>
                    <a:pt x="926" y="483"/>
                    <a:pt x="1083" y="483"/>
                  </a:cubicBezTo>
                  <a:cubicBezTo>
                    <a:pt x="997" y="376"/>
                    <a:pt x="904" y="268"/>
                    <a:pt x="794" y="186"/>
                  </a:cubicBezTo>
                  <a:cubicBezTo>
                    <a:pt x="683" y="104"/>
                    <a:pt x="554" y="43"/>
                    <a:pt x="419" y="15"/>
                  </a:cubicBezTo>
                  <a:cubicBezTo>
                    <a:pt x="372" y="6"/>
                    <a:pt x="325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0250" y="3350800"/>
              <a:ext cx="12800" cy="24850"/>
            </a:xfrm>
            <a:custGeom>
              <a:avLst/>
              <a:gdLst/>
              <a:ahLst/>
              <a:cxnLst/>
              <a:rect l="l" t="t" r="r" b="b"/>
              <a:pathLst>
                <a:path w="512" h="994" extrusionOk="0">
                  <a:moveTo>
                    <a:pt x="512" y="0"/>
                  </a:moveTo>
                  <a:cubicBezTo>
                    <a:pt x="244" y="158"/>
                    <a:pt x="54" y="443"/>
                    <a:pt x="15" y="751"/>
                  </a:cubicBezTo>
                  <a:cubicBezTo>
                    <a:pt x="1" y="833"/>
                    <a:pt x="1" y="918"/>
                    <a:pt x="26" y="993"/>
                  </a:cubicBezTo>
                  <a:cubicBezTo>
                    <a:pt x="251" y="879"/>
                    <a:pt x="404" y="661"/>
                    <a:pt x="462" y="415"/>
                  </a:cubicBezTo>
                  <a:cubicBezTo>
                    <a:pt x="494" y="275"/>
                    <a:pt x="504" y="14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69000" y="3356500"/>
              <a:ext cx="9150" cy="35325"/>
            </a:xfrm>
            <a:custGeom>
              <a:avLst/>
              <a:gdLst/>
              <a:ahLst/>
              <a:cxnLst/>
              <a:rect l="l" t="t" r="r" b="b"/>
              <a:pathLst>
                <a:path w="366" h="1413" fill="none" extrusionOk="0">
                  <a:moveTo>
                    <a:pt x="29" y="1412"/>
                  </a:moveTo>
                  <a:cubicBezTo>
                    <a:pt x="1" y="923"/>
                    <a:pt x="119" y="426"/>
                    <a:pt x="36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49525" y="3382325"/>
              <a:ext cx="21750" cy="13875"/>
            </a:xfrm>
            <a:custGeom>
              <a:avLst/>
              <a:gdLst/>
              <a:ahLst/>
              <a:cxnLst/>
              <a:rect l="l" t="t" r="r" b="b"/>
              <a:pathLst>
                <a:path w="870" h="555" fill="none" extrusionOk="0">
                  <a:moveTo>
                    <a:pt x="1" y="0"/>
                  </a:moveTo>
                  <a:cubicBezTo>
                    <a:pt x="312" y="150"/>
                    <a:pt x="630" y="304"/>
                    <a:pt x="869" y="55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680175" y="3381075"/>
              <a:ext cx="13675" cy="27700"/>
            </a:xfrm>
            <a:custGeom>
              <a:avLst/>
              <a:gdLst/>
              <a:ahLst/>
              <a:cxnLst/>
              <a:rect l="l" t="t" r="r" b="b"/>
              <a:pathLst>
                <a:path w="547" h="1108" extrusionOk="0">
                  <a:moveTo>
                    <a:pt x="547" y="0"/>
                  </a:moveTo>
                  <a:cubicBezTo>
                    <a:pt x="379" y="133"/>
                    <a:pt x="222" y="290"/>
                    <a:pt x="125" y="483"/>
                  </a:cubicBezTo>
                  <a:cubicBezTo>
                    <a:pt x="29" y="676"/>
                    <a:pt x="0" y="908"/>
                    <a:pt x="82" y="1108"/>
                  </a:cubicBezTo>
                  <a:cubicBezTo>
                    <a:pt x="158" y="1061"/>
                    <a:pt x="225" y="1001"/>
                    <a:pt x="272" y="926"/>
                  </a:cubicBezTo>
                  <a:cubicBezTo>
                    <a:pt x="311" y="865"/>
                    <a:pt x="343" y="801"/>
                    <a:pt x="368" y="733"/>
                  </a:cubicBezTo>
                  <a:cubicBezTo>
                    <a:pt x="461" y="501"/>
                    <a:pt x="493" y="247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1681075" y="3391425"/>
              <a:ext cx="6275" cy="30925"/>
            </a:xfrm>
            <a:custGeom>
              <a:avLst/>
              <a:gdLst/>
              <a:ahLst/>
              <a:cxnLst/>
              <a:rect l="l" t="t" r="r" b="b"/>
              <a:pathLst>
                <a:path w="251" h="1237" fill="none" extrusionOk="0">
                  <a:moveTo>
                    <a:pt x="93" y="1237"/>
                  </a:moveTo>
                  <a:cubicBezTo>
                    <a:pt x="0" y="823"/>
                    <a:pt x="57" y="376"/>
                    <a:pt x="25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650350" y="3401250"/>
              <a:ext cx="36175" cy="26650"/>
            </a:xfrm>
            <a:custGeom>
              <a:avLst/>
              <a:gdLst/>
              <a:ahLst/>
              <a:cxnLst/>
              <a:rect l="l" t="t" r="r" b="b"/>
              <a:pathLst>
                <a:path w="1447" h="1066" fill="none" extrusionOk="0">
                  <a:moveTo>
                    <a:pt x="0" y="1"/>
                  </a:moveTo>
                  <a:cubicBezTo>
                    <a:pt x="404" y="419"/>
                    <a:pt x="922" y="812"/>
                    <a:pt x="1447" y="106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646325" y="3408050"/>
              <a:ext cx="14750" cy="3325"/>
            </a:xfrm>
            <a:custGeom>
              <a:avLst/>
              <a:gdLst/>
              <a:ahLst/>
              <a:cxnLst/>
              <a:rect l="l" t="t" r="r" b="b"/>
              <a:pathLst>
                <a:path w="590" h="133" fill="none" extrusionOk="0">
                  <a:moveTo>
                    <a:pt x="0" y="0"/>
                  </a:moveTo>
                  <a:cubicBezTo>
                    <a:pt x="186" y="79"/>
                    <a:pt x="386" y="122"/>
                    <a:pt x="590" y="133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658300" y="3399300"/>
              <a:ext cx="7325" cy="15650"/>
            </a:xfrm>
            <a:custGeom>
              <a:avLst/>
              <a:gdLst/>
              <a:ahLst/>
              <a:cxnLst/>
              <a:rect l="l" t="t" r="r" b="b"/>
              <a:pathLst>
                <a:path w="293" h="626" fill="none" extrusionOk="0">
                  <a:moveTo>
                    <a:pt x="0" y="0"/>
                  </a:moveTo>
                  <a:cubicBezTo>
                    <a:pt x="118" y="197"/>
                    <a:pt x="218" y="407"/>
                    <a:pt x="293" y="62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1656950" y="3421825"/>
              <a:ext cx="16725" cy="5900"/>
            </a:xfrm>
            <a:custGeom>
              <a:avLst/>
              <a:gdLst/>
              <a:ahLst/>
              <a:cxnLst/>
              <a:rect l="l" t="t" r="r" b="b"/>
              <a:pathLst>
                <a:path w="669" h="236" extrusionOk="0">
                  <a:moveTo>
                    <a:pt x="368" y="1"/>
                  </a:moveTo>
                  <a:cubicBezTo>
                    <a:pt x="233" y="1"/>
                    <a:pt x="103" y="56"/>
                    <a:pt x="0" y="146"/>
                  </a:cubicBezTo>
                  <a:cubicBezTo>
                    <a:pt x="95" y="204"/>
                    <a:pt x="207" y="236"/>
                    <a:pt x="318" y="236"/>
                  </a:cubicBezTo>
                  <a:cubicBezTo>
                    <a:pt x="324" y="236"/>
                    <a:pt x="330" y="235"/>
                    <a:pt x="336" y="235"/>
                  </a:cubicBezTo>
                  <a:cubicBezTo>
                    <a:pt x="454" y="232"/>
                    <a:pt x="568" y="196"/>
                    <a:pt x="669" y="128"/>
                  </a:cubicBezTo>
                  <a:cubicBezTo>
                    <a:pt x="611" y="67"/>
                    <a:pt x="526" y="17"/>
                    <a:pt x="443" y="7"/>
                  </a:cubicBezTo>
                  <a:cubicBezTo>
                    <a:pt x="418" y="3"/>
                    <a:pt x="393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669800" y="3407875"/>
              <a:ext cx="6550" cy="11550"/>
            </a:xfrm>
            <a:custGeom>
              <a:avLst/>
              <a:gdLst/>
              <a:ahLst/>
              <a:cxnLst/>
              <a:rect l="l" t="t" r="r" b="b"/>
              <a:pathLst>
                <a:path w="262" h="462" extrusionOk="0">
                  <a:moveTo>
                    <a:pt x="1" y="0"/>
                  </a:moveTo>
                  <a:cubicBezTo>
                    <a:pt x="1" y="93"/>
                    <a:pt x="15" y="190"/>
                    <a:pt x="58" y="275"/>
                  </a:cubicBezTo>
                  <a:cubicBezTo>
                    <a:pt x="97" y="357"/>
                    <a:pt x="169" y="432"/>
                    <a:pt x="258" y="461"/>
                  </a:cubicBezTo>
                  <a:cubicBezTo>
                    <a:pt x="262" y="340"/>
                    <a:pt x="230" y="200"/>
                    <a:pt x="158" y="104"/>
                  </a:cubicBezTo>
                  <a:cubicBezTo>
                    <a:pt x="119" y="50"/>
                    <a:pt x="65" y="11"/>
                    <a:pt x="1" y="0"/>
                  </a:cubicBezTo>
                  <a:close/>
                </a:path>
              </a:pathLst>
            </a:custGeom>
            <a:solidFill>
              <a:srgbClr val="5D9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672300" y="3412500"/>
              <a:ext cx="7800" cy="12000"/>
            </a:xfrm>
            <a:custGeom>
              <a:avLst/>
              <a:gdLst/>
              <a:ahLst/>
              <a:cxnLst/>
              <a:rect l="l" t="t" r="r" b="b"/>
              <a:pathLst>
                <a:path w="312" h="480" fill="none" extrusionOk="0">
                  <a:moveTo>
                    <a:pt x="1" y="1"/>
                  </a:moveTo>
                  <a:cubicBezTo>
                    <a:pt x="94" y="169"/>
                    <a:pt x="190" y="333"/>
                    <a:pt x="312" y="48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667675" y="3424650"/>
              <a:ext cx="12525" cy="575"/>
            </a:xfrm>
            <a:custGeom>
              <a:avLst/>
              <a:gdLst/>
              <a:ahLst/>
              <a:cxnLst/>
              <a:rect l="l" t="t" r="r" b="b"/>
              <a:pathLst>
                <a:path w="501" h="23" fill="none" extrusionOk="0">
                  <a:moveTo>
                    <a:pt x="0" y="8"/>
                  </a:moveTo>
                  <a:cubicBezTo>
                    <a:pt x="168" y="22"/>
                    <a:pt x="332" y="19"/>
                    <a:pt x="50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1654900" y="3394975"/>
              <a:ext cx="6975" cy="6500"/>
            </a:xfrm>
            <a:custGeom>
              <a:avLst/>
              <a:gdLst/>
              <a:ahLst/>
              <a:cxnLst/>
              <a:rect l="l" t="t" r="r" b="b"/>
              <a:pathLst>
                <a:path w="279" h="260" extrusionOk="0">
                  <a:moveTo>
                    <a:pt x="145" y="0"/>
                  </a:moveTo>
                  <a:cubicBezTo>
                    <a:pt x="139" y="0"/>
                    <a:pt x="132" y="1"/>
                    <a:pt x="125" y="2"/>
                  </a:cubicBezTo>
                  <a:cubicBezTo>
                    <a:pt x="54" y="9"/>
                    <a:pt x="0" y="73"/>
                    <a:pt x="7" y="145"/>
                  </a:cubicBezTo>
                  <a:cubicBezTo>
                    <a:pt x="17" y="212"/>
                    <a:pt x="74" y="260"/>
                    <a:pt x="140" y="260"/>
                  </a:cubicBezTo>
                  <a:cubicBezTo>
                    <a:pt x="145" y="260"/>
                    <a:pt x="149" y="259"/>
                    <a:pt x="154" y="259"/>
                  </a:cubicBezTo>
                  <a:cubicBezTo>
                    <a:pt x="229" y="248"/>
                    <a:pt x="279" y="184"/>
                    <a:pt x="272" y="112"/>
                  </a:cubicBezTo>
                  <a:cubicBezTo>
                    <a:pt x="265" y="48"/>
                    <a:pt x="212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1658475" y="3395475"/>
              <a:ext cx="2425" cy="3050"/>
            </a:xfrm>
            <a:custGeom>
              <a:avLst/>
              <a:gdLst/>
              <a:ahLst/>
              <a:cxnLst/>
              <a:rect l="l" t="t" r="r" b="b"/>
              <a:pathLst>
                <a:path w="97" h="122" extrusionOk="0">
                  <a:moveTo>
                    <a:pt x="19" y="1"/>
                  </a:moveTo>
                  <a:cubicBezTo>
                    <a:pt x="9" y="1"/>
                    <a:pt x="2" y="8"/>
                    <a:pt x="0" y="28"/>
                  </a:cubicBezTo>
                  <a:cubicBezTo>
                    <a:pt x="0" y="64"/>
                    <a:pt x="22" y="100"/>
                    <a:pt x="50" y="117"/>
                  </a:cubicBezTo>
                  <a:cubicBezTo>
                    <a:pt x="57" y="119"/>
                    <a:pt x="65" y="121"/>
                    <a:pt x="73" y="121"/>
                  </a:cubicBezTo>
                  <a:cubicBezTo>
                    <a:pt x="80" y="121"/>
                    <a:pt x="86" y="119"/>
                    <a:pt x="89" y="114"/>
                  </a:cubicBezTo>
                  <a:cubicBezTo>
                    <a:pt x="93" y="110"/>
                    <a:pt x="93" y="107"/>
                    <a:pt x="93" y="103"/>
                  </a:cubicBezTo>
                  <a:cubicBezTo>
                    <a:pt x="97" y="78"/>
                    <a:pt x="82" y="53"/>
                    <a:pt x="64" y="32"/>
                  </a:cubicBezTo>
                  <a:cubicBezTo>
                    <a:pt x="54" y="17"/>
                    <a:pt x="34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1645250" y="3395975"/>
              <a:ext cx="7000" cy="6500"/>
            </a:xfrm>
            <a:custGeom>
              <a:avLst/>
              <a:gdLst/>
              <a:ahLst/>
              <a:cxnLst/>
              <a:rect l="l" t="t" r="r" b="b"/>
              <a:pathLst>
                <a:path w="280" h="260" extrusionOk="0">
                  <a:moveTo>
                    <a:pt x="140" y="0"/>
                  </a:moveTo>
                  <a:cubicBezTo>
                    <a:pt x="135" y="0"/>
                    <a:pt x="130" y="1"/>
                    <a:pt x="125" y="1"/>
                  </a:cubicBezTo>
                  <a:cubicBezTo>
                    <a:pt x="54" y="12"/>
                    <a:pt x="0" y="76"/>
                    <a:pt x="8" y="148"/>
                  </a:cubicBezTo>
                  <a:cubicBezTo>
                    <a:pt x="17" y="212"/>
                    <a:pt x="71" y="260"/>
                    <a:pt x="135" y="260"/>
                  </a:cubicBezTo>
                  <a:cubicBezTo>
                    <a:pt x="141" y="260"/>
                    <a:pt x="148" y="259"/>
                    <a:pt x="154" y="258"/>
                  </a:cubicBezTo>
                  <a:cubicBezTo>
                    <a:pt x="229" y="251"/>
                    <a:pt x="279" y="183"/>
                    <a:pt x="272" y="115"/>
                  </a:cubicBezTo>
                  <a:cubicBezTo>
                    <a:pt x="265" y="48"/>
                    <a:pt x="208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648825" y="3396475"/>
              <a:ext cx="2425" cy="310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18" y="1"/>
                  </a:moveTo>
                  <a:cubicBezTo>
                    <a:pt x="8" y="1"/>
                    <a:pt x="0" y="9"/>
                    <a:pt x="0" y="31"/>
                  </a:cubicBezTo>
                  <a:cubicBezTo>
                    <a:pt x="0" y="67"/>
                    <a:pt x="22" y="99"/>
                    <a:pt x="50" y="117"/>
                  </a:cubicBezTo>
                  <a:cubicBezTo>
                    <a:pt x="58" y="121"/>
                    <a:pt x="67" y="124"/>
                    <a:pt x="75" y="124"/>
                  </a:cubicBezTo>
                  <a:cubicBezTo>
                    <a:pt x="81" y="124"/>
                    <a:pt x="86" y="122"/>
                    <a:pt x="90" y="117"/>
                  </a:cubicBezTo>
                  <a:cubicBezTo>
                    <a:pt x="90" y="113"/>
                    <a:pt x="93" y="110"/>
                    <a:pt x="93" y="106"/>
                  </a:cubicBezTo>
                  <a:cubicBezTo>
                    <a:pt x="97" y="77"/>
                    <a:pt x="83" y="52"/>
                    <a:pt x="65" y="31"/>
                  </a:cubicBezTo>
                  <a:cubicBezTo>
                    <a:pt x="52" y="16"/>
                    <a:pt x="32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643275" y="3405650"/>
              <a:ext cx="7275" cy="6600"/>
            </a:xfrm>
            <a:custGeom>
              <a:avLst/>
              <a:gdLst/>
              <a:ahLst/>
              <a:cxnLst/>
              <a:rect l="l" t="t" r="r" b="b"/>
              <a:pathLst>
                <a:path w="291" h="264" extrusionOk="0">
                  <a:moveTo>
                    <a:pt x="152" y="0"/>
                  </a:moveTo>
                  <a:cubicBezTo>
                    <a:pt x="120" y="0"/>
                    <a:pt x="87" y="12"/>
                    <a:pt x="62" y="36"/>
                  </a:cubicBezTo>
                  <a:cubicBezTo>
                    <a:pt x="8" y="82"/>
                    <a:pt x="1" y="164"/>
                    <a:pt x="47" y="218"/>
                  </a:cubicBezTo>
                  <a:cubicBezTo>
                    <a:pt x="70" y="248"/>
                    <a:pt x="105" y="264"/>
                    <a:pt x="141" y="264"/>
                  </a:cubicBezTo>
                  <a:cubicBezTo>
                    <a:pt x="172" y="264"/>
                    <a:pt x="204" y="252"/>
                    <a:pt x="229" y="229"/>
                  </a:cubicBezTo>
                  <a:cubicBezTo>
                    <a:pt x="283" y="182"/>
                    <a:pt x="290" y="100"/>
                    <a:pt x="244" y="43"/>
                  </a:cubicBezTo>
                  <a:cubicBezTo>
                    <a:pt x="221" y="15"/>
                    <a:pt x="187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645375" y="3406250"/>
              <a:ext cx="3550" cy="2100"/>
            </a:xfrm>
            <a:custGeom>
              <a:avLst/>
              <a:gdLst/>
              <a:ahLst/>
              <a:cxnLst/>
              <a:rect l="l" t="t" r="r" b="b"/>
              <a:pathLst>
                <a:path w="142" h="84" extrusionOk="0">
                  <a:moveTo>
                    <a:pt x="44" y="1"/>
                  </a:moveTo>
                  <a:cubicBezTo>
                    <a:pt x="19" y="1"/>
                    <a:pt x="0" y="10"/>
                    <a:pt x="20" y="40"/>
                  </a:cubicBezTo>
                  <a:cubicBezTo>
                    <a:pt x="37" y="66"/>
                    <a:pt x="71" y="83"/>
                    <a:pt x="101" y="83"/>
                  </a:cubicBezTo>
                  <a:cubicBezTo>
                    <a:pt x="104" y="83"/>
                    <a:pt x="107" y="83"/>
                    <a:pt x="110" y="83"/>
                  </a:cubicBezTo>
                  <a:cubicBezTo>
                    <a:pt x="124" y="83"/>
                    <a:pt x="138" y="76"/>
                    <a:pt x="142" y="62"/>
                  </a:cubicBezTo>
                  <a:cubicBezTo>
                    <a:pt x="142" y="58"/>
                    <a:pt x="138" y="54"/>
                    <a:pt x="138" y="51"/>
                  </a:cubicBezTo>
                  <a:cubicBezTo>
                    <a:pt x="128" y="26"/>
                    <a:pt x="99" y="12"/>
                    <a:pt x="74" y="4"/>
                  </a:cubicBezTo>
                  <a:cubicBezTo>
                    <a:pt x="65" y="2"/>
                    <a:pt x="54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676425" y="3369275"/>
              <a:ext cx="7875" cy="42825"/>
            </a:xfrm>
            <a:custGeom>
              <a:avLst/>
              <a:gdLst/>
              <a:ahLst/>
              <a:cxnLst/>
              <a:rect l="l" t="t" r="r" b="b"/>
              <a:pathLst>
                <a:path w="315" h="1713" fill="none" extrusionOk="0">
                  <a:moveTo>
                    <a:pt x="68" y="1712"/>
                  </a:moveTo>
                  <a:cubicBezTo>
                    <a:pt x="0" y="1133"/>
                    <a:pt x="86" y="537"/>
                    <a:pt x="31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678375" y="3378475"/>
              <a:ext cx="13350" cy="12525"/>
            </a:xfrm>
            <a:custGeom>
              <a:avLst/>
              <a:gdLst/>
              <a:ahLst/>
              <a:cxnLst/>
              <a:rect l="l" t="t" r="r" b="b"/>
              <a:pathLst>
                <a:path w="534" h="501" fill="none" extrusionOk="0">
                  <a:moveTo>
                    <a:pt x="1" y="501"/>
                  </a:moveTo>
                  <a:cubicBezTo>
                    <a:pt x="158" y="315"/>
                    <a:pt x="337" y="147"/>
                    <a:pt x="533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674275" y="3382600"/>
              <a:ext cx="3425" cy="13775"/>
            </a:xfrm>
            <a:custGeom>
              <a:avLst/>
              <a:gdLst/>
              <a:ahLst/>
              <a:cxnLst/>
              <a:rect l="l" t="t" r="r" b="b"/>
              <a:pathLst>
                <a:path w="137" h="551" fill="none" extrusionOk="0">
                  <a:moveTo>
                    <a:pt x="1" y="0"/>
                  </a:moveTo>
                  <a:cubicBezTo>
                    <a:pt x="33" y="186"/>
                    <a:pt x="79" y="372"/>
                    <a:pt x="136" y="55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670525" y="33778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6" y="1"/>
                  </a:moveTo>
                  <a:cubicBezTo>
                    <a:pt x="58" y="4"/>
                    <a:pt x="0" y="62"/>
                    <a:pt x="4" y="133"/>
                  </a:cubicBezTo>
                  <a:cubicBezTo>
                    <a:pt x="4" y="199"/>
                    <a:pt x="58" y="255"/>
                    <a:pt x="126" y="255"/>
                  </a:cubicBezTo>
                  <a:cubicBezTo>
                    <a:pt x="128" y="255"/>
                    <a:pt x="131" y="255"/>
                    <a:pt x="133" y="254"/>
                  </a:cubicBezTo>
                  <a:cubicBezTo>
                    <a:pt x="204" y="254"/>
                    <a:pt x="258" y="197"/>
                    <a:pt x="258" y="126"/>
                  </a:cubicBezTo>
                  <a:cubicBezTo>
                    <a:pt x="254" y="54"/>
                    <a:pt x="19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673925" y="3378450"/>
              <a:ext cx="2250" cy="3150"/>
            </a:xfrm>
            <a:custGeom>
              <a:avLst/>
              <a:gdLst/>
              <a:ahLst/>
              <a:cxnLst/>
              <a:rect l="l" t="t" r="r" b="b"/>
              <a:pathLst>
                <a:path w="90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63"/>
                    <a:pt x="18" y="98"/>
                    <a:pt x="43" y="116"/>
                  </a:cubicBezTo>
                  <a:cubicBezTo>
                    <a:pt x="50" y="121"/>
                    <a:pt x="60" y="125"/>
                    <a:pt x="67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2" y="116"/>
                    <a:pt x="82" y="113"/>
                    <a:pt x="86" y="109"/>
                  </a:cubicBezTo>
                  <a:cubicBezTo>
                    <a:pt x="90" y="84"/>
                    <a:pt x="79" y="59"/>
                    <a:pt x="65" y="34"/>
                  </a:cubicBezTo>
                  <a:cubicBezTo>
                    <a:pt x="54" y="19"/>
                    <a:pt x="34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680000" y="3367350"/>
              <a:ext cx="6975" cy="6400"/>
            </a:xfrm>
            <a:custGeom>
              <a:avLst/>
              <a:gdLst/>
              <a:ahLst/>
              <a:cxnLst/>
              <a:rect l="l" t="t" r="r" b="b"/>
              <a:pathLst>
                <a:path w="279" h="256" extrusionOk="0">
                  <a:moveTo>
                    <a:pt x="139" y="0"/>
                  </a:moveTo>
                  <a:cubicBezTo>
                    <a:pt x="131" y="0"/>
                    <a:pt x="123" y="1"/>
                    <a:pt x="114" y="3"/>
                  </a:cubicBezTo>
                  <a:cubicBezTo>
                    <a:pt x="47" y="17"/>
                    <a:pt x="0" y="85"/>
                    <a:pt x="14" y="153"/>
                  </a:cubicBezTo>
                  <a:cubicBezTo>
                    <a:pt x="27" y="212"/>
                    <a:pt x="81" y="255"/>
                    <a:pt x="140" y="255"/>
                  </a:cubicBezTo>
                  <a:cubicBezTo>
                    <a:pt x="148" y="255"/>
                    <a:pt x="156" y="255"/>
                    <a:pt x="165" y="253"/>
                  </a:cubicBezTo>
                  <a:cubicBezTo>
                    <a:pt x="232" y="239"/>
                    <a:pt x="279" y="171"/>
                    <a:pt x="265" y="103"/>
                  </a:cubicBezTo>
                  <a:cubicBezTo>
                    <a:pt x="252" y="43"/>
                    <a:pt x="198" y="0"/>
                    <a:pt x="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683925" y="3368275"/>
              <a:ext cx="2350" cy="3125"/>
            </a:xfrm>
            <a:custGeom>
              <a:avLst/>
              <a:gdLst/>
              <a:ahLst/>
              <a:cxnLst/>
              <a:rect l="l" t="t" r="r" b="b"/>
              <a:pathLst>
                <a:path w="94" h="125" extrusionOk="0">
                  <a:moveTo>
                    <a:pt x="21" y="0"/>
                  </a:moveTo>
                  <a:cubicBezTo>
                    <a:pt x="12" y="0"/>
                    <a:pt x="5" y="7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0"/>
                    <a:pt x="60" y="125"/>
                    <a:pt x="68" y="125"/>
                  </a:cubicBezTo>
                  <a:cubicBezTo>
                    <a:pt x="72" y="125"/>
                    <a:pt x="76" y="123"/>
                    <a:pt x="79" y="119"/>
                  </a:cubicBezTo>
                  <a:cubicBezTo>
                    <a:pt x="83" y="116"/>
                    <a:pt x="83" y="112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8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87575" y="3374300"/>
              <a:ext cx="7000" cy="6425"/>
            </a:xfrm>
            <a:custGeom>
              <a:avLst/>
              <a:gdLst/>
              <a:ahLst/>
              <a:cxnLst/>
              <a:rect l="l" t="t" r="r" b="b"/>
              <a:pathLst>
                <a:path w="280" h="257" extrusionOk="0">
                  <a:moveTo>
                    <a:pt x="140" y="1"/>
                  </a:moveTo>
                  <a:cubicBezTo>
                    <a:pt x="132" y="1"/>
                    <a:pt x="123" y="2"/>
                    <a:pt x="115" y="3"/>
                  </a:cubicBezTo>
                  <a:cubicBezTo>
                    <a:pt x="47" y="18"/>
                    <a:pt x="1" y="86"/>
                    <a:pt x="15" y="154"/>
                  </a:cubicBezTo>
                  <a:cubicBezTo>
                    <a:pt x="28" y="216"/>
                    <a:pt x="81" y="256"/>
                    <a:pt x="139" y="256"/>
                  </a:cubicBezTo>
                  <a:cubicBezTo>
                    <a:pt x="148" y="256"/>
                    <a:pt x="156" y="255"/>
                    <a:pt x="165" y="254"/>
                  </a:cubicBezTo>
                  <a:cubicBezTo>
                    <a:pt x="233" y="239"/>
                    <a:pt x="279" y="171"/>
                    <a:pt x="265" y="104"/>
                  </a:cubicBezTo>
                  <a:cubicBezTo>
                    <a:pt x="253" y="44"/>
                    <a:pt x="19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691425" y="3375325"/>
              <a:ext cx="2350" cy="3150"/>
            </a:xfrm>
            <a:custGeom>
              <a:avLst/>
              <a:gdLst/>
              <a:ahLst/>
              <a:cxnLst/>
              <a:rect l="l" t="t" r="r" b="b"/>
              <a:pathLst>
                <a:path w="94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1"/>
                    <a:pt x="60" y="125"/>
                    <a:pt x="68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3" y="116"/>
                    <a:pt x="83" y="113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9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644275" y="3355000"/>
              <a:ext cx="21450" cy="24500"/>
            </a:xfrm>
            <a:custGeom>
              <a:avLst/>
              <a:gdLst/>
              <a:ahLst/>
              <a:cxnLst/>
              <a:rect l="l" t="t" r="r" b="b"/>
              <a:pathLst>
                <a:path w="858" h="980" fill="none" extrusionOk="0">
                  <a:moveTo>
                    <a:pt x="0" y="0"/>
                  </a:moveTo>
                  <a:cubicBezTo>
                    <a:pt x="236" y="368"/>
                    <a:pt x="525" y="700"/>
                    <a:pt x="858" y="979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654100" y="3357575"/>
              <a:ext cx="3050" cy="13775"/>
            </a:xfrm>
            <a:custGeom>
              <a:avLst/>
              <a:gdLst/>
              <a:ahLst/>
              <a:cxnLst/>
              <a:rect l="l" t="t" r="r" b="b"/>
              <a:pathLst>
                <a:path w="122" h="551" fill="none" extrusionOk="0">
                  <a:moveTo>
                    <a:pt x="122" y="551"/>
                  </a:moveTo>
                  <a:cubicBezTo>
                    <a:pt x="61" y="372"/>
                    <a:pt x="18" y="1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645875" y="3369275"/>
              <a:ext cx="13425" cy="4600"/>
            </a:xfrm>
            <a:custGeom>
              <a:avLst/>
              <a:gdLst/>
              <a:ahLst/>
              <a:cxnLst/>
              <a:rect l="l" t="t" r="r" b="b"/>
              <a:pathLst>
                <a:path w="537" h="184" fill="none" extrusionOk="0">
                  <a:moveTo>
                    <a:pt x="0" y="1"/>
                  </a:moveTo>
                  <a:cubicBezTo>
                    <a:pt x="86" y="47"/>
                    <a:pt x="172" y="94"/>
                    <a:pt x="261" y="129"/>
                  </a:cubicBezTo>
                  <a:cubicBezTo>
                    <a:pt x="354" y="165"/>
                    <a:pt x="440" y="183"/>
                    <a:pt x="536" y="176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649900" y="33536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32" y="0"/>
                  </a:moveTo>
                  <a:cubicBezTo>
                    <a:pt x="130" y="0"/>
                    <a:pt x="127" y="1"/>
                    <a:pt x="125" y="1"/>
                  </a:cubicBezTo>
                  <a:cubicBezTo>
                    <a:pt x="57" y="1"/>
                    <a:pt x="0" y="58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4" y="251"/>
                    <a:pt x="257" y="194"/>
                    <a:pt x="257" y="122"/>
                  </a:cubicBezTo>
                  <a:cubicBezTo>
                    <a:pt x="254" y="56"/>
                    <a:pt x="200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1653275" y="3354175"/>
              <a:ext cx="2275" cy="3150"/>
            </a:xfrm>
            <a:custGeom>
              <a:avLst/>
              <a:gdLst/>
              <a:ahLst/>
              <a:cxnLst/>
              <a:rect l="l" t="t" r="r" b="b"/>
              <a:pathLst>
                <a:path w="91" h="126" extrusionOk="0">
                  <a:moveTo>
                    <a:pt x="22" y="1"/>
                  </a:moveTo>
                  <a:cubicBezTo>
                    <a:pt x="13" y="1"/>
                    <a:pt x="6" y="9"/>
                    <a:pt x="5" y="30"/>
                  </a:cubicBezTo>
                  <a:cubicBezTo>
                    <a:pt x="1" y="62"/>
                    <a:pt x="19" y="98"/>
                    <a:pt x="44" y="119"/>
                  </a:cubicBezTo>
                  <a:cubicBezTo>
                    <a:pt x="50" y="123"/>
                    <a:pt x="58" y="126"/>
                    <a:pt x="65" y="126"/>
                  </a:cubicBezTo>
                  <a:cubicBezTo>
                    <a:pt x="71" y="126"/>
                    <a:pt x="76" y="124"/>
                    <a:pt x="80" y="119"/>
                  </a:cubicBezTo>
                  <a:cubicBezTo>
                    <a:pt x="83" y="119"/>
                    <a:pt x="83" y="115"/>
                    <a:pt x="87" y="108"/>
                  </a:cubicBezTo>
                  <a:cubicBezTo>
                    <a:pt x="90" y="83"/>
                    <a:pt x="80" y="58"/>
                    <a:pt x="65" y="37"/>
                  </a:cubicBezTo>
                  <a:cubicBezTo>
                    <a:pt x="54" y="19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1640775" y="3350425"/>
              <a:ext cx="7350" cy="6575"/>
            </a:xfrm>
            <a:custGeom>
              <a:avLst/>
              <a:gdLst/>
              <a:ahLst/>
              <a:cxnLst/>
              <a:rect l="l" t="t" r="r" b="b"/>
              <a:pathLst>
                <a:path w="294" h="263" extrusionOk="0">
                  <a:moveTo>
                    <a:pt x="151" y="1"/>
                  </a:moveTo>
                  <a:cubicBezTo>
                    <a:pt x="141" y="1"/>
                    <a:pt x="130" y="2"/>
                    <a:pt x="119" y="5"/>
                  </a:cubicBezTo>
                  <a:cubicBezTo>
                    <a:pt x="47" y="22"/>
                    <a:pt x="1" y="94"/>
                    <a:pt x="15" y="162"/>
                  </a:cubicBezTo>
                  <a:cubicBezTo>
                    <a:pt x="27" y="222"/>
                    <a:pt x="80" y="262"/>
                    <a:pt x="142" y="262"/>
                  </a:cubicBezTo>
                  <a:cubicBezTo>
                    <a:pt x="153" y="262"/>
                    <a:pt x="164" y="261"/>
                    <a:pt x="176" y="258"/>
                  </a:cubicBezTo>
                  <a:cubicBezTo>
                    <a:pt x="247" y="240"/>
                    <a:pt x="294" y="169"/>
                    <a:pt x="276" y="101"/>
                  </a:cubicBezTo>
                  <a:cubicBezTo>
                    <a:pt x="264" y="41"/>
                    <a:pt x="21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1644225" y="3350950"/>
              <a:ext cx="2650" cy="2900"/>
            </a:xfrm>
            <a:custGeom>
              <a:avLst/>
              <a:gdLst/>
              <a:ahLst/>
              <a:cxnLst/>
              <a:rect l="l" t="t" r="r" b="b"/>
              <a:pathLst>
                <a:path w="106" h="116" extrusionOk="0">
                  <a:moveTo>
                    <a:pt x="22" y="0"/>
                  </a:moveTo>
                  <a:cubicBezTo>
                    <a:pt x="9" y="0"/>
                    <a:pt x="1" y="9"/>
                    <a:pt x="2" y="34"/>
                  </a:cubicBezTo>
                  <a:cubicBezTo>
                    <a:pt x="6" y="66"/>
                    <a:pt x="34" y="98"/>
                    <a:pt x="63" y="112"/>
                  </a:cubicBezTo>
                  <a:cubicBezTo>
                    <a:pt x="69" y="114"/>
                    <a:pt x="76" y="115"/>
                    <a:pt x="83" y="115"/>
                  </a:cubicBezTo>
                  <a:cubicBezTo>
                    <a:pt x="91" y="115"/>
                    <a:pt x="98" y="113"/>
                    <a:pt x="102" y="105"/>
                  </a:cubicBezTo>
                  <a:cubicBezTo>
                    <a:pt x="102" y="102"/>
                    <a:pt x="106" y="98"/>
                    <a:pt x="106" y="94"/>
                  </a:cubicBezTo>
                  <a:cubicBezTo>
                    <a:pt x="106" y="69"/>
                    <a:pt x="88" y="44"/>
                    <a:pt x="70" y="26"/>
                  </a:cubicBezTo>
                  <a:cubicBezTo>
                    <a:pt x="56" y="13"/>
                    <a:pt x="36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641775" y="3365350"/>
              <a:ext cx="7525" cy="6650"/>
            </a:xfrm>
            <a:custGeom>
              <a:avLst/>
              <a:gdLst/>
              <a:ahLst/>
              <a:cxnLst/>
              <a:rect l="l" t="t" r="r" b="b"/>
              <a:pathLst>
                <a:path w="301" h="266" extrusionOk="0">
                  <a:moveTo>
                    <a:pt x="156" y="0"/>
                  </a:moveTo>
                  <a:cubicBezTo>
                    <a:pt x="128" y="0"/>
                    <a:pt x="99" y="10"/>
                    <a:pt x="75" y="29"/>
                  </a:cubicBezTo>
                  <a:cubicBezTo>
                    <a:pt x="14" y="76"/>
                    <a:pt x="0" y="158"/>
                    <a:pt x="43" y="215"/>
                  </a:cubicBezTo>
                  <a:cubicBezTo>
                    <a:pt x="68" y="248"/>
                    <a:pt x="106" y="266"/>
                    <a:pt x="145" y="266"/>
                  </a:cubicBezTo>
                  <a:cubicBezTo>
                    <a:pt x="174" y="266"/>
                    <a:pt x="203" y="256"/>
                    <a:pt x="229" y="236"/>
                  </a:cubicBezTo>
                  <a:cubicBezTo>
                    <a:pt x="286" y="190"/>
                    <a:pt x="300" y="108"/>
                    <a:pt x="257" y="51"/>
                  </a:cubicBezTo>
                  <a:cubicBezTo>
                    <a:pt x="233" y="18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644225" y="3365900"/>
              <a:ext cx="3450" cy="2250"/>
            </a:xfrm>
            <a:custGeom>
              <a:avLst/>
              <a:gdLst/>
              <a:ahLst/>
              <a:cxnLst/>
              <a:rect l="l" t="t" r="r" b="b"/>
              <a:pathLst>
                <a:path w="138" h="90" extrusionOk="0">
                  <a:moveTo>
                    <a:pt x="36" y="0"/>
                  </a:moveTo>
                  <a:cubicBezTo>
                    <a:pt x="15" y="0"/>
                    <a:pt x="0" y="10"/>
                    <a:pt x="16" y="39"/>
                  </a:cubicBezTo>
                  <a:cubicBezTo>
                    <a:pt x="34" y="72"/>
                    <a:pt x="70" y="89"/>
                    <a:pt x="102" y="89"/>
                  </a:cubicBezTo>
                  <a:cubicBezTo>
                    <a:pt x="116" y="89"/>
                    <a:pt x="134" y="82"/>
                    <a:pt x="138" y="68"/>
                  </a:cubicBezTo>
                  <a:cubicBezTo>
                    <a:pt x="138" y="64"/>
                    <a:pt x="134" y="61"/>
                    <a:pt x="134" y="57"/>
                  </a:cubicBezTo>
                  <a:cubicBezTo>
                    <a:pt x="124" y="32"/>
                    <a:pt x="99" y="18"/>
                    <a:pt x="74" y="7"/>
                  </a:cubicBezTo>
                  <a:cubicBezTo>
                    <a:pt x="62" y="3"/>
                    <a:pt x="48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664100" y="3353475"/>
              <a:ext cx="5725" cy="12800"/>
            </a:xfrm>
            <a:custGeom>
              <a:avLst/>
              <a:gdLst/>
              <a:ahLst/>
              <a:cxnLst/>
              <a:rect l="l" t="t" r="r" b="b"/>
              <a:pathLst>
                <a:path w="229" h="512" extrusionOk="0">
                  <a:moveTo>
                    <a:pt x="179" y="1"/>
                  </a:moveTo>
                  <a:cubicBezTo>
                    <a:pt x="115" y="68"/>
                    <a:pt x="57" y="147"/>
                    <a:pt x="29" y="236"/>
                  </a:cubicBezTo>
                  <a:cubicBezTo>
                    <a:pt x="0" y="326"/>
                    <a:pt x="0" y="426"/>
                    <a:pt x="43" y="511"/>
                  </a:cubicBezTo>
                  <a:cubicBezTo>
                    <a:pt x="129" y="422"/>
                    <a:pt x="204" y="301"/>
                    <a:pt x="218" y="183"/>
                  </a:cubicBezTo>
                  <a:cubicBezTo>
                    <a:pt x="229" y="118"/>
                    <a:pt x="218" y="5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1664550" y="3355975"/>
              <a:ext cx="2875" cy="18700"/>
            </a:xfrm>
            <a:custGeom>
              <a:avLst/>
              <a:gdLst/>
              <a:ahLst/>
              <a:cxnLst/>
              <a:rect l="l" t="t" r="r" b="b"/>
              <a:pathLst>
                <a:path w="115" h="748" fill="none" extrusionOk="0">
                  <a:moveTo>
                    <a:pt x="4" y="747"/>
                  </a:moveTo>
                  <a:cubicBezTo>
                    <a:pt x="0" y="494"/>
                    <a:pt x="39" y="240"/>
                    <a:pt x="114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1659100" y="3337575"/>
              <a:ext cx="32175" cy="97725"/>
            </a:xfrm>
            <a:custGeom>
              <a:avLst/>
              <a:gdLst/>
              <a:ahLst/>
              <a:cxnLst/>
              <a:rect l="l" t="t" r="r" b="b"/>
              <a:pathLst>
                <a:path w="1287" h="3909" fill="none" extrusionOk="0">
                  <a:moveTo>
                    <a:pt x="1286" y="3909"/>
                  </a:moveTo>
                  <a:cubicBezTo>
                    <a:pt x="518" y="2751"/>
                    <a:pt x="68" y="13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1654450" y="3346150"/>
              <a:ext cx="7975" cy="18775"/>
            </a:xfrm>
            <a:custGeom>
              <a:avLst/>
              <a:gdLst/>
              <a:ahLst/>
              <a:cxnLst/>
              <a:rect l="l" t="t" r="r" b="b"/>
              <a:pathLst>
                <a:path w="319" h="751" fill="none" extrusionOk="0">
                  <a:moveTo>
                    <a:pt x="0" y="1"/>
                  </a:moveTo>
                  <a:cubicBezTo>
                    <a:pt x="75" y="261"/>
                    <a:pt x="183" y="515"/>
                    <a:pt x="318" y="7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1660875" y="3343125"/>
              <a:ext cx="4400" cy="12425"/>
            </a:xfrm>
            <a:custGeom>
              <a:avLst/>
              <a:gdLst/>
              <a:ahLst/>
              <a:cxnLst/>
              <a:rect l="l" t="t" r="r" b="b"/>
              <a:pathLst>
                <a:path w="176" h="497" fill="none" extrusionOk="0">
                  <a:moveTo>
                    <a:pt x="1" y="497"/>
                  </a:moveTo>
                  <a:cubicBezTo>
                    <a:pt x="40" y="325"/>
                    <a:pt x="97" y="157"/>
                    <a:pt x="176" y="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1655800" y="333400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5" y="1"/>
                  </a:moveTo>
                  <a:cubicBezTo>
                    <a:pt x="54" y="1"/>
                    <a:pt x="0" y="61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0" y="254"/>
                    <a:pt x="257" y="194"/>
                    <a:pt x="254" y="126"/>
                  </a:cubicBezTo>
                  <a:cubicBezTo>
                    <a:pt x="254" y="54"/>
                    <a:pt x="193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1659100" y="333452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4" y="1"/>
                    <a:pt x="7" y="9"/>
                    <a:pt x="4" y="30"/>
                  </a:cubicBezTo>
                  <a:cubicBezTo>
                    <a:pt x="0" y="62"/>
                    <a:pt x="22" y="98"/>
                    <a:pt x="47" y="119"/>
                  </a:cubicBezTo>
                  <a:cubicBezTo>
                    <a:pt x="53" y="123"/>
                    <a:pt x="63" y="126"/>
                    <a:pt x="70" y="126"/>
                  </a:cubicBezTo>
                  <a:cubicBezTo>
                    <a:pt x="75" y="126"/>
                    <a:pt x="80" y="125"/>
                    <a:pt x="82" y="123"/>
                  </a:cubicBezTo>
                  <a:cubicBezTo>
                    <a:pt x="86" y="119"/>
                    <a:pt x="86" y="115"/>
                    <a:pt x="86" y="112"/>
                  </a:cubicBezTo>
                  <a:cubicBezTo>
                    <a:pt x="93" y="87"/>
                    <a:pt x="82" y="58"/>
                    <a:pt x="68" y="37"/>
                  </a:cubicBezTo>
                  <a:cubicBezTo>
                    <a:pt x="57" y="20"/>
                    <a:pt x="38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1651050" y="3342850"/>
              <a:ext cx="6375" cy="6375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32" y="0"/>
                  </a:moveTo>
                  <a:cubicBezTo>
                    <a:pt x="130" y="0"/>
                    <a:pt x="128" y="0"/>
                    <a:pt x="126" y="0"/>
                  </a:cubicBezTo>
                  <a:cubicBezTo>
                    <a:pt x="54" y="0"/>
                    <a:pt x="1" y="61"/>
                    <a:pt x="1" y="129"/>
                  </a:cubicBezTo>
                  <a:cubicBezTo>
                    <a:pt x="1" y="200"/>
                    <a:pt x="61" y="254"/>
                    <a:pt x="129" y="254"/>
                  </a:cubicBezTo>
                  <a:cubicBezTo>
                    <a:pt x="201" y="250"/>
                    <a:pt x="254" y="193"/>
                    <a:pt x="254" y="125"/>
                  </a:cubicBezTo>
                  <a:cubicBezTo>
                    <a:pt x="251" y="56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1654350" y="334337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5" y="1"/>
                    <a:pt x="7" y="8"/>
                    <a:pt x="4" y="29"/>
                  </a:cubicBezTo>
                  <a:cubicBezTo>
                    <a:pt x="1" y="62"/>
                    <a:pt x="19" y="97"/>
                    <a:pt x="47" y="119"/>
                  </a:cubicBezTo>
                  <a:cubicBezTo>
                    <a:pt x="54" y="123"/>
                    <a:pt x="62" y="126"/>
                    <a:pt x="70" y="126"/>
                  </a:cubicBezTo>
                  <a:cubicBezTo>
                    <a:pt x="74" y="126"/>
                    <a:pt x="79" y="125"/>
                    <a:pt x="83" y="122"/>
                  </a:cubicBezTo>
                  <a:cubicBezTo>
                    <a:pt x="83" y="119"/>
                    <a:pt x="87" y="115"/>
                    <a:pt x="87" y="112"/>
                  </a:cubicBezTo>
                  <a:cubicBezTo>
                    <a:pt x="94" y="83"/>
                    <a:pt x="79" y="58"/>
                    <a:pt x="65" y="37"/>
                  </a:cubicBezTo>
                  <a:cubicBezTo>
                    <a:pt x="56" y="19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1660175" y="3341975"/>
              <a:ext cx="7250" cy="6350"/>
            </a:xfrm>
            <a:custGeom>
              <a:avLst/>
              <a:gdLst/>
              <a:ahLst/>
              <a:cxnLst/>
              <a:rect l="l" t="t" r="r" b="b"/>
              <a:pathLst>
                <a:path w="290" h="254" extrusionOk="0">
                  <a:moveTo>
                    <a:pt x="146" y="0"/>
                  </a:moveTo>
                  <a:cubicBezTo>
                    <a:pt x="102" y="0"/>
                    <a:pt x="60" y="22"/>
                    <a:pt x="36" y="60"/>
                  </a:cubicBezTo>
                  <a:cubicBezTo>
                    <a:pt x="0" y="121"/>
                    <a:pt x="18" y="200"/>
                    <a:pt x="79" y="235"/>
                  </a:cubicBezTo>
                  <a:cubicBezTo>
                    <a:pt x="100" y="248"/>
                    <a:pt x="123" y="254"/>
                    <a:pt x="145" y="254"/>
                  </a:cubicBezTo>
                  <a:cubicBezTo>
                    <a:pt x="189" y="254"/>
                    <a:pt x="230" y="232"/>
                    <a:pt x="254" y="193"/>
                  </a:cubicBezTo>
                  <a:cubicBezTo>
                    <a:pt x="289" y="132"/>
                    <a:pt x="268" y="53"/>
                    <a:pt x="211" y="18"/>
                  </a:cubicBezTo>
                  <a:cubicBezTo>
                    <a:pt x="191" y="6"/>
                    <a:pt x="168" y="0"/>
                    <a:pt x="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1664350" y="3343225"/>
              <a:ext cx="1900" cy="3400"/>
            </a:xfrm>
            <a:custGeom>
              <a:avLst/>
              <a:gdLst/>
              <a:ahLst/>
              <a:cxnLst/>
              <a:rect l="l" t="t" r="r" b="b"/>
              <a:pathLst>
                <a:path w="76" h="136" extrusionOk="0">
                  <a:moveTo>
                    <a:pt x="49" y="1"/>
                  </a:moveTo>
                  <a:cubicBezTo>
                    <a:pt x="43" y="1"/>
                    <a:pt x="35" y="6"/>
                    <a:pt x="26" y="18"/>
                  </a:cubicBezTo>
                  <a:cubicBezTo>
                    <a:pt x="5" y="43"/>
                    <a:pt x="1" y="82"/>
                    <a:pt x="15" y="114"/>
                  </a:cubicBezTo>
                  <a:cubicBezTo>
                    <a:pt x="18" y="124"/>
                    <a:pt x="27" y="136"/>
                    <a:pt x="39" y="136"/>
                  </a:cubicBezTo>
                  <a:cubicBezTo>
                    <a:pt x="41" y="136"/>
                    <a:pt x="42" y="136"/>
                    <a:pt x="44" y="135"/>
                  </a:cubicBezTo>
                  <a:cubicBezTo>
                    <a:pt x="47" y="135"/>
                    <a:pt x="51" y="132"/>
                    <a:pt x="55" y="128"/>
                  </a:cubicBezTo>
                  <a:cubicBezTo>
                    <a:pt x="72" y="110"/>
                    <a:pt x="76" y="82"/>
                    <a:pt x="76" y="53"/>
                  </a:cubicBezTo>
                  <a:cubicBezTo>
                    <a:pt x="76" y="33"/>
                    <a:pt x="67" y="1"/>
                    <a:pt x="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7"/>
          <p:cNvGrpSpPr/>
          <p:nvPr/>
        </p:nvGrpSpPr>
        <p:grpSpPr>
          <a:xfrm rot="1800334" flipH="1">
            <a:off x="7955014" y="3205852"/>
            <a:ext cx="1027617" cy="1468866"/>
            <a:chOff x="1213775" y="3423025"/>
            <a:chExt cx="56650" cy="80975"/>
          </a:xfrm>
        </p:grpSpPr>
        <p:sp>
          <p:nvSpPr>
            <p:cNvPr id="1309" name="Google Shape;1309;p37"/>
            <p:cNvSpPr/>
            <p:nvPr/>
          </p:nvSpPr>
          <p:spPr>
            <a:xfrm>
              <a:off x="1216175" y="3445200"/>
              <a:ext cx="24600" cy="58800"/>
            </a:xfrm>
            <a:custGeom>
              <a:avLst/>
              <a:gdLst/>
              <a:ahLst/>
              <a:cxnLst/>
              <a:rect l="l" t="t" r="r" b="b"/>
              <a:pathLst>
                <a:path w="984" h="2352" fill="none" extrusionOk="0">
                  <a:moveTo>
                    <a:pt x="983" y="0"/>
                  </a:moveTo>
                  <a:cubicBezTo>
                    <a:pt x="851" y="847"/>
                    <a:pt x="512" y="1662"/>
                    <a:pt x="1" y="23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1220200" y="3423025"/>
              <a:ext cx="38700" cy="41525"/>
            </a:xfrm>
            <a:custGeom>
              <a:avLst/>
              <a:gdLst/>
              <a:ahLst/>
              <a:cxnLst/>
              <a:rect l="l" t="t" r="r" b="b"/>
              <a:pathLst>
                <a:path w="1548" h="1661" extrusionOk="0">
                  <a:moveTo>
                    <a:pt x="732" y="0"/>
                  </a:moveTo>
                  <a:cubicBezTo>
                    <a:pt x="717" y="0"/>
                    <a:pt x="704" y="4"/>
                    <a:pt x="690" y="12"/>
                  </a:cubicBezTo>
                  <a:cubicBezTo>
                    <a:pt x="665" y="30"/>
                    <a:pt x="647" y="62"/>
                    <a:pt x="640" y="94"/>
                  </a:cubicBezTo>
                  <a:cubicBezTo>
                    <a:pt x="633" y="130"/>
                    <a:pt x="637" y="162"/>
                    <a:pt x="640" y="198"/>
                  </a:cubicBezTo>
                  <a:cubicBezTo>
                    <a:pt x="658" y="330"/>
                    <a:pt x="694" y="459"/>
                    <a:pt x="751" y="577"/>
                  </a:cubicBezTo>
                  <a:cubicBezTo>
                    <a:pt x="697" y="495"/>
                    <a:pt x="647" y="419"/>
                    <a:pt x="583" y="348"/>
                  </a:cubicBezTo>
                  <a:cubicBezTo>
                    <a:pt x="519" y="277"/>
                    <a:pt x="440" y="216"/>
                    <a:pt x="347" y="184"/>
                  </a:cubicBezTo>
                  <a:cubicBezTo>
                    <a:pt x="327" y="176"/>
                    <a:pt x="304" y="171"/>
                    <a:pt x="282" y="171"/>
                  </a:cubicBezTo>
                  <a:cubicBezTo>
                    <a:pt x="254" y="171"/>
                    <a:pt x="228" y="179"/>
                    <a:pt x="211" y="202"/>
                  </a:cubicBezTo>
                  <a:cubicBezTo>
                    <a:pt x="190" y="223"/>
                    <a:pt x="190" y="259"/>
                    <a:pt x="197" y="287"/>
                  </a:cubicBezTo>
                  <a:cubicBezTo>
                    <a:pt x="208" y="316"/>
                    <a:pt x="229" y="341"/>
                    <a:pt x="247" y="362"/>
                  </a:cubicBezTo>
                  <a:cubicBezTo>
                    <a:pt x="347" y="477"/>
                    <a:pt x="465" y="566"/>
                    <a:pt x="587" y="655"/>
                  </a:cubicBezTo>
                  <a:cubicBezTo>
                    <a:pt x="478" y="580"/>
                    <a:pt x="349" y="533"/>
                    <a:pt x="222" y="533"/>
                  </a:cubicBezTo>
                  <a:cubicBezTo>
                    <a:pt x="186" y="533"/>
                    <a:pt x="150" y="537"/>
                    <a:pt x="115" y="545"/>
                  </a:cubicBezTo>
                  <a:cubicBezTo>
                    <a:pt x="61" y="555"/>
                    <a:pt x="4" y="587"/>
                    <a:pt x="1" y="641"/>
                  </a:cubicBezTo>
                  <a:cubicBezTo>
                    <a:pt x="1" y="670"/>
                    <a:pt x="19" y="702"/>
                    <a:pt x="44" y="720"/>
                  </a:cubicBezTo>
                  <a:cubicBezTo>
                    <a:pt x="69" y="737"/>
                    <a:pt x="101" y="745"/>
                    <a:pt x="129" y="755"/>
                  </a:cubicBezTo>
                  <a:cubicBezTo>
                    <a:pt x="252" y="787"/>
                    <a:pt x="377" y="805"/>
                    <a:pt x="503" y="815"/>
                  </a:cubicBezTo>
                  <a:lnTo>
                    <a:pt x="503" y="815"/>
                  </a:lnTo>
                  <a:cubicBezTo>
                    <a:pt x="374" y="858"/>
                    <a:pt x="245" y="907"/>
                    <a:pt x="133" y="984"/>
                  </a:cubicBezTo>
                  <a:cubicBezTo>
                    <a:pt x="108" y="998"/>
                    <a:pt x="86" y="1020"/>
                    <a:pt x="69" y="1045"/>
                  </a:cubicBezTo>
                  <a:cubicBezTo>
                    <a:pt x="51" y="1066"/>
                    <a:pt x="44" y="1098"/>
                    <a:pt x="54" y="1127"/>
                  </a:cubicBezTo>
                  <a:cubicBezTo>
                    <a:pt x="69" y="1173"/>
                    <a:pt x="122" y="1195"/>
                    <a:pt x="172" y="1198"/>
                  </a:cubicBezTo>
                  <a:cubicBezTo>
                    <a:pt x="176" y="1198"/>
                    <a:pt x="179" y="1198"/>
                    <a:pt x="182" y="1198"/>
                  </a:cubicBezTo>
                  <a:cubicBezTo>
                    <a:pt x="293" y="1198"/>
                    <a:pt x="397" y="1143"/>
                    <a:pt x="490" y="1091"/>
                  </a:cubicBezTo>
                  <a:cubicBezTo>
                    <a:pt x="522" y="1073"/>
                    <a:pt x="554" y="1063"/>
                    <a:pt x="587" y="1045"/>
                  </a:cubicBezTo>
                  <a:lnTo>
                    <a:pt x="587" y="1045"/>
                  </a:lnTo>
                  <a:cubicBezTo>
                    <a:pt x="472" y="1155"/>
                    <a:pt x="354" y="1277"/>
                    <a:pt x="329" y="1434"/>
                  </a:cubicBezTo>
                  <a:cubicBezTo>
                    <a:pt x="322" y="1477"/>
                    <a:pt x="326" y="1527"/>
                    <a:pt x="354" y="1563"/>
                  </a:cubicBezTo>
                  <a:cubicBezTo>
                    <a:pt x="377" y="1585"/>
                    <a:pt x="411" y="1599"/>
                    <a:pt x="443" y="1599"/>
                  </a:cubicBezTo>
                  <a:cubicBezTo>
                    <a:pt x="447" y="1599"/>
                    <a:pt x="451" y="1599"/>
                    <a:pt x="454" y="1598"/>
                  </a:cubicBezTo>
                  <a:cubicBezTo>
                    <a:pt x="490" y="1595"/>
                    <a:pt x="526" y="1577"/>
                    <a:pt x="554" y="1552"/>
                  </a:cubicBezTo>
                  <a:cubicBezTo>
                    <a:pt x="612" y="1509"/>
                    <a:pt x="651" y="1445"/>
                    <a:pt x="683" y="1380"/>
                  </a:cubicBezTo>
                  <a:cubicBezTo>
                    <a:pt x="722" y="1302"/>
                    <a:pt x="755" y="1223"/>
                    <a:pt x="776" y="1141"/>
                  </a:cubicBezTo>
                  <a:cubicBezTo>
                    <a:pt x="783" y="1252"/>
                    <a:pt x="808" y="1363"/>
                    <a:pt x="847" y="1466"/>
                  </a:cubicBezTo>
                  <a:cubicBezTo>
                    <a:pt x="865" y="1513"/>
                    <a:pt x="883" y="1556"/>
                    <a:pt x="915" y="1591"/>
                  </a:cubicBezTo>
                  <a:cubicBezTo>
                    <a:pt x="944" y="1627"/>
                    <a:pt x="987" y="1656"/>
                    <a:pt x="1033" y="1659"/>
                  </a:cubicBezTo>
                  <a:cubicBezTo>
                    <a:pt x="1039" y="1660"/>
                    <a:pt x="1045" y="1661"/>
                    <a:pt x="1051" y="1661"/>
                  </a:cubicBezTo>
                  <a:cubicBezTo>
                    <a:pt x="1067" y="1661"/>
                    <a:pt x="1084" y="1657"/>
                    <a:pt x="1097" y="1652"/>
                  </a:cubicBezTo>
                  <a:cubicBezTo>
                    <a:pt x="1133" y="1631"/>
                    <a:pt x="1155" y="1591"/>
                    <a:pt x="1162" y="1548"/>
                  </a:cubicBezTo>
                  <a:cubicBezTo>
                    <a:pt x="1176" y="1477"/>
                    <a:pt x="1162" y="1398"/>
                    <a:pt x="1137" y="1327"/>
                  </a:cubicBezTo>
                  <a:cubicBezTo>
                    <a:pt x="1105" y="1216"/>
                    <a:pt x="1055" y="1120"/>
                    <a:pt x="990" y="1023"/>
                  </a:cubicBezTo>
                  <a:lnTo>
                    <a:pt x="990" y="1023"/>
                  </a:lnTo>
                  <a:cubicBezTo>
                    <a:pt x="1083" y="1138"/>
                    <a:pt x="1187" y="1248"/>
                    <a:pt x="1323" y="1305"/>
                  </a:cubicBezTo>
                  <a:cubicBezTo>
                    <a:pt x="1347" y="1316"/>
                    <a:pt x="1375" y="1324"/>
                    <a:pt x="1401" y="1324"/>
                  </a:cubicBezTo>
                  <a:cubicBezTo>
                    <a:pt x="1420" y="1324"/>
                    <a:pt x="1438" y="1320"/>
                    <a:pt x="1455" y="1309"/>
                  </a:cubicBezTo>
                  <a:cubicBezTo>
                    <a:pt x="1490" y="1288"/>
                    <a:pt x="1505" y="1238"/>
                    <a:pt x="1498" y="1198"/>
                  </a:cubicBezTo>
                  <a:cubicBezTo>
                    <a:pt x="1487" y="1155"/>
                    <a:pt x="1462" y="1120"/>
                    <a:pt x="1437" y="1088"/>
                  </a:cubicBezTo>
                  <a:cubicBezTo>
                    <a:pt x="1333" y="966"/>
                    <a:pt x="1194" y="880"/>
                    <a:pt x="1058" y="795"/>
                  </a:cubicBezTo>
                  <a:cubicBezTo>
                    <a:pt x="1194" y="784"/>
                    <a:pt x="1330" y="766"/>
                    <a:pt x="1448" y="702"/>
                  </a:cubicBezTo>
                  <a:cubicBezTo>
                    <a:pt x="1490" y="677"/>
                    <a:pt x="1530" y="641"/>
                    <a:pt x="1540" y="591"/>
                  </a:cubicBezTo>
                  <a:cubicBezTo>
                    <a:pt x="1548" y="548"/>
                    <a:pt x="1530" y="505"/>
                    <a:pt x="1498" y="477"/>
                  </a:cubicBezTo>
                  <a:cubicBezTo>
                    <a:pt x="1465" y="448"/>
                    <a:pt x="1423" y="434"/>
                    <a:pt x="1380" y="430"/>
                  </a:cubicBezTo>
                  <a:cubicBezTo>
                    <a:pt x="1371" y="429"/>
                    <a:pt x="1362" y="429"/>
                    <a:pt x="1353" y="429"/>
                  </a:cubicBezTo>
                  <a:cubicBezTo>
                    <a:pt x="1293" y="429"/>
                    <a:pt x="1232" y="448"/>
                    <a:pt x="1176" y="473"/>
                  </a:cubicBezTo>
                  <a:cubicBezTo>
                    <a:pt x="1087" y="509"/>
                    <a:pt x="1001" y="555"/>
                    <a:pt x="922" y="612"/>
                  </a:cubicBezTo>
                  <a:cubicBezTo>
                    <a:pt x="933" y="509"/>
                    <a:pt x="937" y="409"/>
                    <a:pt x="919" y="309"/>
                  </a:cubicBezTo>
                  <a:cubicBezTo>
                    <a:pt x="901" y="209"/>
                    <a:pt x="862" y="112"/>
                    <a:pt x="797" y="37"/>
                  </a:cubicBezTo>
                  <a:cubicBezTo>
                    <a:pt x="783" y="19"/>
                    <a:pt x="765" y="5"/>
                    <a:pt x="747" y="2"/>
                  </a:cubicBezTo>
                  <a:cubicBezTo>
                    <a:pt x="742" y="1"/>
                    <a:pt x="737" y="0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1226375" y="3430725"/>
              <a:ext cx="26625" cy="27550"/>
            </a:xfrm>
            <a:custGeom>
              <a:avLst/>
              <a:gdLst/>
              <a:ahLst/>
              <a:cxnLst/>
              <a:rect l="l" t="t" r="r" b="b"/>
              <a:pathLst>
                <a:path w="1065" h="1102" fill="none" extrusionOk="0">
                  <a:moveTo>
                    <a:pt x="958" y="283"/>
                  </a:moveTo>
                  <a:cubicBezTo>
                    <a:pt x="986" y="276"/>
                    <a:pt x="1018" y="272"/>
                    <a:pt x="1047" y="283"/>
                  </a:cubicBezTo>
                  <a:cubicBezTo>
                    <a:pt x="1054" y="287"/>
                    <a:pt x="1058" y="287"/>
                    <a:pt x="1058" y="290"/>
                  </a:cubicBezTo>
                  <a:cubicBezTo>
                    <a:pt x="1065" y="301"/>
                    <a:pt x="1054" y="312"/>
                    <a:pt x="1047" y="315"/>
                  </a:cubicBezTo>
                  <a:cubicBezTo>
                    <a:pt x="915" y="394"/>
                    <a:pt x="772" y="447"/>
                    <a:pt x="622" y="476"/>
                  </a:cubicBezTo>
                  <a:cubicBezTo>
                    <a:pt x="647" y="472"/>
                    <a:pt x="672" y="487"/>
                    <a:pt x="690" y="501"/>
                  </a:cubicBezTo>
                  <a:cubicBezTo>
                    <a:pt x="768" y="558"/>
                    <a:pt x="843" y="619"/>
                    <a:pt x="915" y="683"/>
                  </a:cubicBezTo>
                  <a:cubicBezTo>
                    <a:pt x="951" y="715"/>
                    <a:pt x="986" y="751"/>
                    <a:pt x="1011" y="794"/>
                  </a:cubicBezTo>
                  <a:cubicBezTo>
                    <a:pt x="1018" y="801"/>
                    <a:pt x="1022" y="815"/>
                    <a:pt x="1015" y="822"/>
                  </a:cubicBezTo>
                  <a:cubicBezTo>
                    <a:pt x="1008" y="833"/>
                    <a:pt x="990" y="830"/>
                    <a:pt x="979" y="822"/>
                  </a:cubicBezTo>
                  <a:cubicBezTo>
                    <a:pt x="936" y="794"/>
                    <a:pt x="897" y="765"/>
                    <a:pt x="861" y="737"/>
                  </a:cubicBezTo>
                  <a:cubicBezTo>
                    <a:pt x="783" y="680"/>
                    <a:pt x="708" y="622"/>
                    <a:pt x="633" y="565"/>
                  </a:cubicBezTo>
                  <a:cubicBezTo>
                    <a:pt x="718" y="712"/>
                    <a:pt x="765" y="880"/>
                    <a:pt x="775" y="1047"/>
                  </a:cubicBezTo>
                  <a:cubicBezTo>
                    <a:pt x="775" y="1072"/>
                    <a:pt x="768" y="1101"/>
                    <a:pt x="747" y="1101"/>
                  </a:cubicBezTo>
                  <a:cubicBezTo>
                    <a:pt x="736" y="1098"/>
                    <a:pt x="729" y="1094"/>
                    <a:pt x="725" y="1087"/>
                  </a:cubicBezTo>
                  <a:cubicBezTo>
                    <a:pt x="704" y="1065"/>
                    <a:pt x="693" y="1037"/>
                    <a:pt x="679" y="1008"/>
                  </a:cubicBezTo>
                  <a:cubicBezTo>
                    <a:pt x="629" y="887"/>
                    <a:pt x="586" y="755"/>
                    <a:pt x="561" y="622"/>
                  </a:cubicBezTo>
                  <a:cubicBezTo>
                    <a:pt x="515" y="733"/>
                    <a:pt x="461" y="840"/>
                    <a:pt x="400" y="940"/>
                  </a:cubicBezTo>
                  <a:cubicBezTo>
                    <a:pt x="379" y="976"/>
                    <a:pt x="354" y="1015"/>
                    <a:pt x="318" y="1044"/>
                  </a:cubicBezTo>
                  <a:cubicBezTo>
                    <a:pt x="304" y="1051"/>
                    <a:pt x="282" y="1058"/>
                    <a:pt x="272" y="1044"/>
                  </a:cubicBezTo>
                  <a:cubicBezTo>
                    <a:pt x="268" y="1037"/>
                    <a:pt x="272" y="1030"/>
                    <a:pt x="272" y="1022"/>
                  </a:cubicBezTo>
                  <a:cubicBezTo>
                    <a:pt x="279" y="1001"/>
                    <a:pt x="290" y="980"/>
                    <a:pt x="300" y="958"/>
                  </a:cubicBezTo>
                  <a:cubicBezTo>
                    <a:pt x="357" y="840"/>
                    <a:pt x="418" y="726"/>
                    <a:pt x="483" y="615"/>
                  </a:cubicBezTo>
                  <a:cubicBezTo>
                    <a:pt x="368" y="683"/>
                    <a:pt x="240" y="719"/>
                    <a:pt x="107" y="722"/>
                  </a:cubicBezTo>
                  <a:cubicBezTo>
                    <a:pt x="86" y="722"/>
                    <a:pt x="57" y="722"/>
                    <a:pt x="40" y="708"/>
                  </a:cubicBezTo>
                  <a:cubicBezTo>
                    <a:pt x="32" y="705"/>
                    <a:pt x="29" y="701"/>
                    <a:pt x="29" y="694"/>
                  </a:cubicBezTo>
                  <a:cubicBezTo>
                    <a:pt x="29" y="690"/>
                    <a:pt x="32" y="687"/>
                    <a:pt x="32" y="683"/>
                  </a:cubicBezTo>
                  <a:cubicBezTo>
                    <a:pt x="47" y="665"/>
                    <a:pt x="68" y="655"/>
                    <a:pt x="86" y="644"/>
                  </a:cubicBezTo>
                  <a:cubicBezTo>
                    <a:pt x="200" y="594"/>
                    <a:pt x="318" y="562"/>
                    <a:pt x="440" y="544"/>
                  </a:cubicBezTo>
                  <a:cubicBezTo>
                    <a:pt x="304" y="494"/>
                    <a:pt x="168" y="444"/>
                    <a:pt x="40" y="372"/>
                  </a:cubicBezTo>
                  <a:cubicBezTo>
                    <a:pt x="29" y="369"/>
                    <a:pt x="18" y="362"/>
                    <a:pt x="11" y="351"/>
                  </a:cubicBezTo>
                  <a:cubicBezTo>
                    <a:pt x="0" y="340"/>
                    <a:pt x="0" y="326"/>
                    <a:pt x="7" y="315"/>
                  </a:cubicBezTo>
                  <a:cubicBezTo>
                    <a:pt x="18" y="301"/>
                    <a:pt x="40" y="304"/>
                    <a:pt x="57" y="312"/>
                  </a:cubicBezTo>
                  <a:cubicBezTo>
                    <a:pt x="197" y="351"/>
                    <a:pt x="336" y="401"/>
                    <a:pt x="468" y="462"/>
                  </a:cubicBezTo>
                  <a:cubicBezTo>
                    <a:pt x="397" y="365"/>
                    <a:pt x="325" y="269"/>
                    <a:pt x="257" y="172"/>
                  </a:cubicBezTo>
                  <a:cubicBezTo>
                    <a:pt x="225" y="126"/>
                    <a:pt x="197" y="83"/>
                    <a:pt x="179" y="33"/>
                  </a:cubicBezTo>
                  <a:cubicBezTo>
                    <a:pt x="175" y="26"/>
                    <a:pt x="175" y="19"/>
                    <a:pt x="179" y="11"/>
                  </a:cubicBezTo>
                  <a:cubicBezTo>
                    <a:pt x="186" y="1"/>
                    <a:pt x="204" y="8"/>
                    <a:pt x="215" y="19"/>
                  </a:cubicBezTo>
                  <a:cubicBezTo>
                    <a:pt x="336" y="133"/>
                    <a:pt x="440" y="272"/>
                    <a:pt x="515" y="422"/>
                  </a:cubicBezTo>
                  <a:cubicBezTo>
                    <a:pt x="511" y="304"/>
                    <a:pt x="525" y="183"/>
                    <a:pt x="558" y="69"/>
                  </a:cubicBezTo>
                  <a:cubicBezTo>
                    <a:pt x="561" y="51"/>
                    <a:pt x="579" y="26"/>
                    <a:pt x="597" y="33"/>
                  </a:cubicBezTo>
                  <a:cubicBezTo>
                    <a:pt x="608" y="40"/>
                    <a:pt x="611" y="54"/>
                    <a:pt x="611" y="65"/>
                  </a:cubicBezTo>
                  <a:cubicBezTo>
                    <a:pt x="618" y="129"/>
                    <a:pt x="618" y="190"/>
                    <a:pt x="618" y="251"/>
                  </a:cubicBezTo>
                  <a:cubicBezTo>
                    <a:pt x="618" y="283"/>
                    <a:pt x="615" y="315"/>
                    <a:pt x="611" y="347"/>
                  </a:cubicBezTo>
                  <a:cubicBezTo>
                    <a:pt x="611" y="372"/>
                    <a:pt x="597" y="415"/>
                    <a:pt x="608" y="440"/>
                  </a:cubicBezTo>
                  <a:cubicBezTo>
                    <a:pt x="629" y="437"/>
                    <a:pt x="661" y="401"/>
                    <a:pt x="683" y="390"/>
                  </a:cubicBezTo>
                  <a:cubicBezTo>
                    <a:pt x="711" y="372"/>
                    <a:pt x="740" y="354"/>
                    <a:pt x="768" y="340"/>
                  </a:cubicBezTo>
                  <a:cubicBezTo>
                    <a:pt x="829" y="312"/>
                    <a:pt x="893" y="294"/>
                    <a:pt x="958" y="283"/>
                  </a:cubicBezTo>
                  <a:close/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1235075" y="3439825"/>
              <a:ext cx="9550" cy="8225"/>
            </a:xfrm>
            <a:custGeom>
              <a:avLst/>
              <a:gdLst/>
              <a:ahLst/>
              <a:cxnLst/>
              <a:rect l="l" t="t" r="r" b="b"/>
              <a:pathLst>
                <a:path w="382" h="329" extrusionOk="0">
                  <a:moveTo>
                    <a:pt x="166" y="1"/>
                  </a:moveTo>
                  <a:cubicBezTo>
                    <a:pt x="37" y="1"/>
                    <a:pt x="0" y="181"/>
                    <a:pt x="70" y="266"/>
                  </a:cubicBezTo>
                  <a:cubicBezTo>
                    <a:pt x="103" y="307"/>
                    <a:pt x="155" y="329"/>
                    <a:pt x="207" y="329"/>
                  </a:cubicBezTo>
                  <a:cubicBezTo>
                    <a:pt x="217" y="329"/>
                    <a:pt x="228" y="328"/>
                    <a:pt x="238" y="326"/>
                  </a:cubicBezTo>
                  <a:cubicBezTo>
                    <a:pt x="249" y="323"/>
                    <a:pt x="263" y="319"/>
                    <a:pt x="277" y="308"/>
                  </a:cubicBezTo>
                  <a:cubicBezTo>
                    <a:pt x="288" y="301"/>
                    <a:pt x="299" y="291"/>
                    <a:pt x="310" y="280"/>
                  </a:cubicBezTo>
                  <a:cubicBezTo>
                    <a:pt x="381" y="176"/>
                    <a:pt x="302" y="5"/>
                    <a:pt x="174" y="1"/>
                  </a:cubicBezTo>
                  <a:cubicBezTo>
                    <a:pt x="171" y="1"/>
                    <a:pt x="169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1213775" y="3452625"/>
              <a:ext cx="11100" cy="26175"/>
            </a:xfrm>
            <a:custGeom>
              <a:avLst/>
              <a:gdLst/>
              <a:ahLst/>
              <a:cxnLst/>
              <a:rect l="l" t="t" r="r" b="b"/>
              <a:pathLst>
                <a:path w="444" h="1047" extrusionOk="0">
                  <a:moveTo>
                    <a:pt x="111" y="0"/>
                  </a:moveTo>
                  <a:cubicBezTo>
                    <a:pt x="79" y="68"/>
                    <a:pt x="58" y="129"/>
                    <a:pt x="40" y="189"/>
                  </a:cubicBezTo>
                  <a:lnTo>
                    <a:pt x="36" y="204"/>
                  </a:lnTo>
                  <a:cubicBezTo>
                    <a:pt x="25" y="247"/>
                    <a:pt x="15" y="289"/>
                    <a:pt x="11" y="332"/>
                  </a:cubicBezTo>
                  <a:cubicBezTo>
                    <a:pt x="8" y="339"/>
                    <a:pt x="8" y="343"/>
                    <a:pt x="8" y="350"/>
                  </a:cubicBezTo>
                  <a:cubicBezTo>
                    <a:pt x="4" y="375"/>
                    <a:pt x="0" y="404"/>
                    <a:pt x="0" y="436"/>
                  </a:cubicBezTo>
                  <a:cubicBezTo>
                    <a:pt x="0" y="447"/>
                    <a:pt x="0" y="464"/>
                    <a:pt x="0" y="479"/>
                  </a:cubicBezTo>
                  <a:lnTo>
                    <a:pt x="0" y="493"/>
                  </a:lnTo>
                  <a:cubicBezTo>
                    <a:pt x="0" y="547"/>
                    <a:pt x="8" y="600"/>
                    <a:pt x="18" y="654"/>
                  </a:cubicBezTo>
                  <a:cubicBezTo>
                    <a:pt x="22" y="661"/>
                    <a:pt x="22" y="664"/>
                    <a:pt x="22" y="672"/>
                  </a:cubicBezTo>
                  <a:cubicBezTo>
                    <a:pt x="40" y="740"/>
                    <a:pt x="61" y="804"/>
                    <a:pt x="90" y="865"/>
                  </a:cubicBezTo>
                  <a:cubicBezTo>
                    <a:pt x="93" y="872"/>
                    <a:pt x="97" y="879"/>
                    <a:pt x="101" y="886"/>
                  </a:cubicBezTo>
                  <a:cubicBezTo>
                    <a:pt x="104" y="890"/>
                    <a:pt x="108" y="897"/>
                    <a:pt x="111" y="900"/>
                  </a:cubicBezTo>
                  <a:cubicBezTo>
                    <a:pt x="147" y="968"/>
                    <a:pt x="186" y="1029"/>
                    <a:pt x="258" y="1043"/>
                  </a:cubicBezTo>
                  <a:cubicBezTo>
                    <a:pt x="261" y="1047"/>
                    <a:pt x="265" y="1047"/>
                    <a:pt x="268" y="1047"/>
                  </a:cubicBezTo>
                  <a:cubicBezTo>
                    <a:pt x="268" y="1043"/>
                    <a:pt x="272" y="1043"/>
                    <a:pt x="276" y="1040"/>
                  </a:cubicBezTo>
                  <a:cubicBezTo>
                    <a:pt x="336" y="993"/>
                    <a:pt x="390" y="918"/>
                    <a:pt x="415" y="843"/>
                  </a:cubicBezTo>
                  <a:cubicBezTo>
                    <a:pt x="415" y="840"/>
                    <a:pt x="418" y="836"/>
                    <a:pt x="418" y="836"/>
                  </a:cubicBezTo>
                  <a:cubicBezTo>
                    <a:pt x="422" y="829"/>
                    <a:pt x="422" y="822"/>
                    <a:pt x="422" y="818"/>
                  </a:cubicBezTo>
                  <a:cubicBezTo>
                    <a:pt x="436" y="765"/>
                    <a:pt x="443" y="711"/>
                    <a:pt x="443" y="654"/>
                  </a:cubicBezTo>
                  <a:lnTo>
                    <a:pt x="443" y="636"/>
                  </a:lnTo>
                  <a:cubicBezTo>
                    <a:pt x="443" y="618"/>
                    <a:pt x="443" y="600"/>
                    <a:pt x="440" y="586"/>
                  </a:cubicBezTo>
                  <a:cubicBezTo>
                    <a:pt x="436" y="547"/>
                    <a:pt x="429" y="507"/>
                    <a:pt x="422" y="468"/>
                  </a:cubicBezTo>
                  <a:cubicBezTo>
                    <a:pt x="418" y="461"/>
                    <a:pt x="418" y="454"/>
                    <a:pt x="415" y="450"/>
                  </a:cubicBezTo>
                  <a:cubicBezTo>
                    <a:pt x="404" y="400"/>
                    <a:pt x="386" y="354"/>
                    <a:pt x="365" y="307"/>
                  </a:cubicBezTo>
                  <a:cubicBezTo>
                    <a:pt x="361" y="300"/>
                    <a:pt x="361" y="297"/>
                    <a:pt x="358" y="293"/>
                  </a:cubicBezTo>
                  <a:cubicBezTo>
                    <a:pt x="336" y="250"/>
                    <a:pt x="315" y="211"/>
                    <a:pt x="286" y="171"/>
                  </a:cubicBezTo>
                  <a:cubicBezTo>
                    <a:pt x="283" y="168"/>
                    <a:pt x="279" y="164"/>
                    <a:pt x="276" y="161"/>
                  </a:cubicBezTo>
                  <a:cubicBezTo>
                    <a:pt x="233" y="104"/>
                    <a:pt x="179" y="50"/>
                    <a:pt x="122" y="7"/>
                  </a:cubicBezTo>
                  <a:cubicBezTo>
                    <a:pt x="122" y="7"/>
                    <a:pt x="118" y="4"/>
                    <a:pt x="118" y="4"/>
                  </a:cubicBezTo>
                  <a:cubicBezTo>
                    <a:pt x="115" y="4"/>
                    <a:pt x="115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1216450" y="3452700"/>
              <a:ext cx="5200" cy="49775"/>
            </a:xfrm>
            <a:custGeom>
              <a:avLst/>
              <a:gdLst/>
              <a:ahLst/>
              <a:cxnLst/>
              <a:rect l="l" t="t" r="r" b="b"/>
              <a:pathLst>
                <a:path w="208" h="1991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94" y="522"/>
                    <a:pt x="165" y="1079"/>
                    <a:pt x="119" y="1505"/>
                  </a:cubicBezTo>
                  <a:cubicBezTo>
                    <a:pt x="101" y="1662"/>
                    <a:pt x="76" y="1826"/>
                    <a:pt x="26" y="1980"/>
                  </a:cubicBezTo>
                  <a:cubicBezTo>
                    <a:pt x="22" y="1983"/>
                    <a:pt x="26" y="1987"/>
                    <a:pt x="29" y="1990"/>
                  </a:cubicBezTo>
                  <a:cubicBezTo>
                    <a:pt x="33" y="1990"/>
                    <a:pt x="36" y="1990"/>
                    <a:pt x="40" y="1987"/>
                  </a:cubicBezTo>
                  <a:cubicBezTo>
                    <a:pt x="94" y="1830"/>
                    <a:pt x="115" y="1662"/>
                    <a:pt x="133" y="1505"/>
                  </a:cubicBezTo>
                  <a:cubicBezTo>
                    <a:pt x="179" y="1079"/>
                    <a:pt x="208" y="522"/>
                    <a:pt x="15" y="8"/>
                  </a:cubicBezTo>
                  <a:cubicBezTo>
                    <a:pt x="15" y="1"/>
                    <a:pt x="8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1214675" y="3456625"/>
              <a:ext cx="6275" cy="3200"/>
            </a:xfrm>
            <a:custGeom>
              <a:avLst/>
              <a:gdLst/>
              <a:ahLst/>
              <a:cxnLst/>
              <a:rect l="l" t="t" r="r" b="b"/>
              <a:pathLst>
                <a:path w="251" h="128" extrusionOk="0">
                  <a:moveTo>
                    <a:pt x="243" y="1"/>
                  </a:moveTo>
                  <a:cubicBezTo>
                    <a:pt x="215" y="36"/>
                    <a:pt x="190" y="69"/>
                    <a:pt x="165" y="104"/>
                  </a:cubicBezTo>
                  <a:cubicBezTo>
                    <a:pt x="161" y="104"/>
                    <a:pt x="161" y="108"/>
                    <a:pt x="157" y="112"/>
                  </a:cubicBezTo>
                  <a:cubicBezTo>
                    <a:pt x="154" y="108"/>
                    <a:pt x="154" y="108"/>
                    <a:pt x="150" y="104"/>
                  </a:cubicBezTo>
                  <a:cubicBezTo>
                    <a:pt x="100" y="79"/>
                    <a:pt x="54" y="54"/>
                    <a:pt x="4" y="29"/>
                  </a:cubicBezTo>
                  <a:lnTo>
                    <a:pt x="0" y="44"/>
                  </a:lnTo>
                  <a:cubicBezTo>
                    <a:pt x="50" y="69"/>
                    <a:pt x="104" y="97"/>
                    <a:pt x="154" y="126"/>
                  </a:cubicBezTo>
                  <a:lnTo>
                    <a:pt x="157" y="126"/>
                  </a:lnTo>
                  <a:cubicBezTo>
                    <a:pt x="159" y="127"/>
                    <a:pt x="160" y="127"/>
                    <a:pt x="161" y="127"/>
                  </a:cubicBezTo>
                  <a:cubicBezTo>
                    <a:pt x="163" y="127"/>
                    <a:pt x="166" y="126"/>
                    <a:pt x="168" y="126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97" y="87"/>
                    <a:pt x="225" y="51"/>
                    <a:pt x="250" y="15"/>
                  </a:cubicBezTo>
                  <a:cubicBezTo>
                    <a:pt x="247" y="8"/>
                    <a:pt x="243" y="4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1213950" y="3459925"/>
              <a:ext cx="8950" cy="3525"/>
            </a:xfrm>
            <a:custGeom>
              <a:avLst/>
              <a:gdLst/>
              <a:ahLst/>
              <a:cxnLst/>
              <a:rect l="l" t="t" r="r" b="b"/>
              <a:pathLst>
                <a:path w="358" h="141" extrusionOk="0">
                  <a:moveTo>
                    <a:pt x="351" y="1"/>
                  </a:moveTo>
                  <a:cubicBezTo>
                    <a:pt x="311" y="44"/>
                    <a:pt x="269" y="83"/>
                    <a:pt x="222" y="119"/>
                  </a:cubicBezTo>
                  <a:cubicBezTo>
                    <a:pt x="222" y="122"/>
                    <a:pt x="219" y="122"/>
                    <a:pt x="219" y="126"/>
                  </a:cubicBezTo>
                  <a:lnTo>
                    <a:pt x="208" y="122"/>
                  </a:lnTo>
                  <a:cubicBezTo>
                    <a:pt x="136" y="97"/>
                    <a:pt x="65" y="69"/>
                    <a:pt x="4" y="44"/>
                  </a:cubicBezTo>
                  <a:lnTo>
                    <a:pt x="4" y="40"/>
                  </a:lnTo>
                  <a:cubicBezTo>
                    <a:pt x="4" y="47"/>
                    <a:pt x="1" y="51"/>
                    <a:pt x="1" y="58"/>
                  </a:cubicBezTo>
                  <a:cubicBezTo>
                    <a:pt x="65" y="83"/>
                    <a:pt x="136" y="112"/>
                    <a:pt x="211" y="137"/>
                  </a:cubicBezTo>
                  <a:lnTo>
                    <a:pt x="215" y="140"/>
                  </a:lnTo>
                  <a:cubicBezTo>
                    <a:pt x="219" y="140"/>
                    <a:pt x="222" y="140"/>
                    <a:pt x="222" y="137"/>
                  </a:cubicBezTo>
                  <a:lnTo>
                    <a:pt x="226" y="137"/>
                  </a:lnTo>
                  <a:cubicBezTo>
                    <a:pt x="272" y="97"/>
                    <a:pt x="319" y="58"/>
                    <a:pt x="358" y="15"/>
                  </a:cubicBezTo>
                  <a:cubicBezTo>
                    <a:pt x="354" y="12"/>
                    <a:pt x="354" y="5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1213775" y="3463875"/>
              <a:ext cx="10475" cy="3950"/>
            </a:xfrm>
            <a:custGeom>
              <a:avLst/>
              <a:gdLst/>
              <a:ahLst/>
              <a:cxnLst/>
              <a:rect l="l" t="t" r="r" b="b"/>
              <a:pathLst>
                <a:path w="419" h="158" extrusionOk="0">
                  <a:moveTo>
                    <a:pt x="415" y="0"/>
                  </a:moveTo>
                  <a:cubicBezTo>
                    <a:pt x="368" y="50"/>
                    <a:pt x="315" y="97"/>
                    <a:pt x="254" y="136"/>
                  </a:cubicBezTo>
                  <a:cubicBezTo>
                    <a:pt x="254" y="136"/>
                    <a:pt x="251" y="139"/>
                    <a:pt x="247" y="139"/>
                  </a:cubicBezTo>
                  <a:cubicBezTo>
                    <a:pt x="247" y="139"/>
                    <a:pt x="243" y="139"/>
                    <a:pt x="240" y="136"/>
                  </a:cubicBezTo>
                  <a:cubicBezTo>
                    <a:pt x="165" y="104"/>
                    <a:pt x="83" y="68"/>
                    <a:pt x="0" y="29"/>
                  </a:cubicBezTo>
                  <a:lnTo>
                    <a:pt x="0" y="43"/>
                  </a:lnTo>
                  <a:cubicBezTo>
                    <a:pt x="83" y="82"/>
                    <a:pt x="165" y="122"/>
                    <a:pt x="243" y="154"/>
                  </a:cubicBezTo>
                  <a:cubicBezTo>
                    <a:pt x="243" y="154"/>
                    <a:pt x="243" y="157"/>
                    <a:pt x="247" y="157"/>
                  </a:cubicBezTo>
                  <a:lnTo>
                    <a:pt x="254" y="157"/>
                  </a:lnTo>
                  <a:lnTo>
                    <a:pt x="258" y="154"/>
                  </a:lnTo>
                  <a:cubicBezTo>
                    <a:pt x="315" y="114"/>
                    <a:pt x="372" y="68"/>
                    <a:pt x="418" y="18"/>
                  </a:cubicBezTo>
                  <a:cubicBezTo>
                    <a:pt x="418" y="11"/>
                    <a:pt x="418" y="7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1214225" y="3468500"/>
              <a:ext cx="10650" cy="3350"/>
            </a:xfrm>
            <a:custGeom>
              <a:avLst/>
              <a:gdLst/>
              <a:ahLst/>
              <a:cxnLst/>
              <a:rect l="l" t="t" r="r" b="b"/>
              <a:pathLst>
                <a:path w="426" h="134" extrusionOk="0">
                  <a:moveTo>
                    <a:pt x="425" y="1"/>
                  </a:moveTo>
                  <a:cubicBezTo>
                    <a:pt x="375" y="47"/>
                    <a:pt x="315" y="87"/>
                    <a:pt x="250" y="115"/>
                  </a:cubicBezTo>
                  <a:cubicBezTo>
                    <a:pt x="250" y="115"/>
                    <a:pt x="247" y="119"/>
                    <a:pt x="243" y="119"/>
                  </a:cubicBezTo>
                  <a:lnTo>
                    <a:pt x="236" y="115"/>
                  </a:lnTo>
                  <a:cubicBezTo>
                    <a:pt x="150" y="83"/>
                    <a:pt x="72" y="51"/>
                    <a:pt x="0" y="19"/>
                  </a:cubicBezTo>
                  <a:lnTo>
                    <a:pt x="0" y="19"/>
                  </a:lnTo>
                  <a:cubicBezTo>
                    <a:pt x="4" y="26"/>
                    <a:pt x="4" y="29"/>
                    <a:pt x="4" y="37"/>
                  </a:cubicBezTo>
                  <a:cubicBezTo>
                    <a:pt x="75" y="69"/>
                    <a:pt x="150" y="101"/>
                    <a:pt x="236" y="133"/>
                  </a:cubicBezTo>
                  <a:lnTo>
                    <a:pt x="254" y="133"/>
                  </a:lnTo>
                  <a:cubicBezTo>
                    <a:pt x="315" y="105"/>
                    <a:pt x="372" y="65"/>
                    <a:pt x="425" y="22"/>
                  </a:cubicBez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1216000" y="3473075"/>
              <a:ext cx="8350" cy="3225"/>
            </a:xfrm>
            <a:custGeom>
              <a:avLst/>
              <a:gdLst/>
              <a:ahLst/>
              <a:cxnLst/>
              <a:rect l="l" t="t" r="r" b="b"/>
              <a:pathLst>
                <a:path w="334" h="129" extrusionOk="0">
                  <a:moveTo>
                    <a:pt x="333" y="0"/>
                  </a:moveTo>
                  <a:cubicBezTo>
                    <a:pt x="290" y="39"/>
                    <a:pt x="240" y="75"/>
                    <a:pt x="187" y="107"/>
                  </a:cubicBezTo>
                  <a:lnTo>
                    <a:pt x="176" y="111"/>
                  </a:lnTo>
                  <a:lnTo>
                    <a:pt x="169" y="111"/>
                  </a:lnTo>
                  <a:cubicBezTo>
                    <a:pt x="112" y="93"/>
                    <a:pt x="54" y="72"/>
                    <a:pt x="1" y="47"/>
                  </a:cubicBezTo>
                  <a:lnTo>
                    <a:pt x="1" y="47"/>
                  </a:lnTo>
                  <a:cubicBezTo>
                    <a:pt x="4" y="54"/>
                    <a:pt x="8" y="61"/>
                    <a:pt x="12" y="68"/>
                  </a:cubicBezTo>
                  <a:cubicBezTo>
                    <a:pt x="62" y="89"/>
                    <a:pt x="115" y="107"/>
                    <a:pt x="169" y="125"/>
                  </a:cubicBezTo>
                  <a:cubicBezTo>
                    <a:pt x="172" y="125"/>
                    <a:pt x="172" y="125"/>
                    <a:pt x="176" y="129"/>
                  </a:cubicBezTo>
                  <a:cubicBezTo>
                    <a:pt x="176" y="129"/>
                    <a:pt x="179" y="129"/>
                    <a:pt x="179" y="125"/>
                  </a:cubicBezTo>
                  <a:lnTo>
                    <a:pt x="187" y="125"/>
                  </a:lnTo>
                  <a:cubicBezTo>
                    <a:pt x="237" y="97"/>
                    <a:pt x="283" y="64"/>
                    <a:pt x="326" y="29"/>
                  </a:cubicBezTo>
                  <a:cubicBezTo>
                    <a:pt x="326" y="25"/>
                    <a:pt x="329" y="22"/>
                    <a:pt x="329" y="18"/>
                  </a:cubicBezTo>
                  <a:cubicBezTo>
                    <a:pt x="333" y="11"/>
                    <a:pt x="333" y="7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1216800" y="3466900"/>
              <a:ext cx="47725" cy="36200"/>
            </a:xfrm>
            <a:custGeom>
              <a:avLst/>
              <a:gdLst/>
              <a:ahLst/>
              <a:cxnLst/>
              <a:rect l="l" t="t" r="r" b="b"/>
              <a:pathLst>
                <a:path w="1909" h="1448" fill="none" extrusionOk="0">
                  <a:moveTo>
                    <a:pt x="1909" y="1"/>
                  </a:moveTo>
                  <a:cubicBezTo>
                    <a:pt x="1484" y="404"/>
                    <a:pt x="1055" y="812"/>
                    <a:pt x="576" y="1147"/>
                  </a:cubicBezTo>
                  <a:cubicBezTo>
                    <a:pt x="398" y="1269"/>
                    <a:pt x="208" y="1387"/>
                    <a:pt x="1" y="1447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1243775" y="3455750"/>
              <a:ext cx="26650" cy="35375"/>
            </a:xfrm>
            <a:custGeom>
              <a:avLst/>
              <a:gdLst/>
              <a:ahLst/>
              <a:cxnLst/>
              <a:rect l="l" t="t" r="r" b="b"/>
              <a:pathLst>
                <a:path w="1066" h="1415" extrusionOk="0">
                  <a:moveTo>
                    <a:pt x="394" y="0"/>
                  </a:moveTo>
                  <a:cubicBezTo>
                    <a:pt x="380" y="0"/>
                    <a:pt x="365" y="0"/>
                    <a:pt x="355" y="11"/>
                  </a:cubicBezTo>
                  <a:cubicBezTo>
                    <a:pt x="347" y="18"/>
                    <a:pt x="344" y="25"/>
                    <a:pt x="344" y="36"/>
                  </a:cubicBezTo>
                  <a:cubicBezTo>
                    <a:pt x="330" y="89"/>
                    <a:pt x="347" y="147"/>
                    <a:pt x="372" y="197"/>
                  </a:cubicBezTo>
                  <a:cubicBezTo>
                    <a:pt x="412" y="286"/>
                    <a:pt x="451" y="382"/>
                    <a:pt x="530" y="439"/>
                  </a:cubicBezTo>
                  <a:cubicBezTo>
                    <a:pt x="429" y="412"/>
                    <a:pt x="324" y="397"/>
                    <a:pt x="220" y="397"/>
                  </a:cubicBezTo>
                  <a:cubicBezTo>
                    <a:pt x="191" y="397"/>
                    <a:pt x="162" y="398"/>
                    <a:pt x="133" y="400"/>
                  </a:cubicBezTo>
                  <a:cubicBezTo>
                    <a:pt x="83" y="407"/>
                    <a:pt x="22" y="422"/>
                    <a:pt x="12" y="472"/>
                  </a:cubicBezTo>
                  <a:cubicBezTo>
                    <a:pt x="1" y="500"/>
                    <a:pt x="15" y="532"/>
                    <a:pt x="40" y="554"/>
                  </a:cubicBezTo>
                  <a:cubicBezTo>
                    <a:pt x="62" y="572"/>
                    <a:pt x="90" y="586"/>
                    <a:pt x="119" y="593"/>
                  </a:cubicBezTo>
                  <a:cubicBezTo>
                    <a:pt x="244" y="635"/>
                    <a:pt x="366" y="662"/>
                    <a:pt x="493" y="662"/>
                  </a:cubicBezTo>
                  <a:cubicBezTo>
                    <a:pt x="507" y="662"/>
                    <a:pt x="522" y="662"/>
                    <a:pt x="537" y="661"/>
                  </a:cubicBezTo>
                  <a:lnTo>
                    <a:pt x="537" y="661"/>
                  </a:lnTo>
                  <a:cubicBezTo>
                    <a:pt x="426" y="704"/>
                    <a:pt x="315" y="757"/>
                    <a:pt x="208" y="822"/>
                  </a:cubicBezTo>
                  <a:cubicBezTo>
                    <a:pt x="140" y="861"/>
                    <a:pt x="72" y="907"/>
                    <a:pt x="44" y="975"/>
                  </a:cubicBezTo>
                  <a:cubicBezTo>
                    <a:pt x="33" y="1000"/>
                    <a:pt x="29" y="1025"/>
                    <a:pt x="40" y="1047"/>
                  </a:cubicBezTo>
                  <a:cubicBezTo>
                    <a:pt x="51" y="1072"/>
                    <a:pt x="79" y="1083"/>
                    <a:pt x="108" y="1083"/>
                  </a:cubicBezTo>
                  <a:cubicBezTo>
                    <a:pt x="119" y="1084"/>
                    <a:pt x="131" y="1085"/>
                    <a:pt x="142" y="1085"/>
                  </a:cubicBezTo>
                  <a:cubicBezTo>
                    <a:pt x="201" y="1085"/>
                    <a:pt x="258" y="1063"/>
                    <a:pt x="312" y="1036"/>
                  </a:cubicBezTo>
                  <a:cubicBezTo>
                    <a:pt x="430" y="979"/>
                    <a:pt x="540" y="911"/>
                    <a:pt x="637" y="822"/>
                  </a:cubicBezTo>
                  <a:lnTo>
                    <a:pt x="637" y="822"/>
                  </a:lnTo>
                  <a:cubicBezTo>
                    <a:pt x="519" y="968"/>
                    <a:pt x="426" y="1133"/>
                    <a:pt x="358" y="1308"/>
                  </a:cubicBezTo>
                  <a:cubicBezTo>
                    <a:pt x="347" y="1333"/>
                    <a:pt x="340" y="1365"/>
                    <a:pt x="355" y="1386"/>
                  </a:cubicBezTo>
                  <a:cubicBezTo>
                    <a:pt x="365" y="1408"/>
                    <a:pt x="394" y="1415"/>
                    <a:pt x="422" y="1415"/>
                  </a:cubicBezTo>
                  <a:cubicBezTo>
                    <a:pt x="497" y="1411"/>
                    <a:pt x="562" y="1350"/>
                    <a:pt x="608" y="1290"/>
                  </a:cubicBezTo>
                  <a:cubicBezTo>
                    <a:pt x="690" y="1183"/>
                    <a:pt x="755" y="1058"/>
                    <a:pt x="783" y="925"/>
                  </a:cubicBezTo>
                  <a:cubicBezTo>
                    <a:pt x="794" y="1058"/>
                    <a:pt x="819" y="1183"/>
                    <a:pt x="855" y="1308"/>
                  </a:cubicBezTo>
                  <a:cubicBezTo>
                    <a:pt x="862" y="1333"/>
                    <a:pt x="873" y="1358"/>
                    <a:pt x="887" y="1379"/>
                  </a:cubicBezTo>
                  <a:cubicBezTo>
                    <a:pt x="900" y="1398"/>
                    <a:pt x="921" y="1412"/>
                    <a:pt x="943" y="1412"/>
                  </a:cubicBezTo>
                  <a:cubicBezTo>
                    <a:pt x="946" y="1412"/>
                    <a:pt x="949" y="1412"/>
                    <a:pt x="951" y="1411"/>
                  </a:cubicBezTo>
                  <a:cubicBezTo>
                    <a:pt x="980" y="1411"/>
                    <a:pt x="1001" y="1390"/>
                    <a:pt x="1019" y="1368"/>
                  </a:cubicBezTo>
                  <a:cubicBezTo>
                    <a:pt x="1062" y="1308"/>
                    <a:pt x="1065" y="1225"/>
                    <a:pt x="1062" y="1150"/>
                  </a:cubicBezTo>
                  <a:cubicBezTo>
                    <a:pt x="1051" y="982"/>
                    <a:pt x="948" y="832"/>
                    <a:pt x="873" y="686"/>
                  </a:cubicBezTo>
                  <a:lnTo>
                    <a:pt x="869" y="686"/>
                  </a:lnTo>
                  <a:cubicBezTo>
                    <a:pt x="833" y="618"/>
                    <a:pt x="773" y="543"/>
                    <a:pt x="748" y="468"/>
                  </a:cubicBezTo>
                  <a:cubicBezTo>
                    <a:pt x="698" y="339"/>
                    <a:pt x="676" y="189"/>
                    <a:pt x="576" y="93"/>
                  </a:cubicBezTo>
                  <a:cubicBezTo>
                    <a:pt x="526" y="46"/>
                    <a:pt x="465" y="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1265125" y="3472700"/>
              <a:ext cx="2800" cy="11825"/>
            </a:xfrm>
            <a:custGeom>
              <a:avLst/>
              <a:gdLst/>
              <a:ahLst/>
              <a:cxnLst/>
              <a:rect l="l" t="t" r="r" b="b"/>
              <a:pathLst>
                <a:path w="112" h="473" fill="none" extrusionOk="0">
                  <a:moveTo>
                    <a:pt x="29" y="33"/>
                  </a:moveTo>
                  <a:cubicBezTo>
                    <a:pt x="69" y="151"/>
                    <a:pt x="111" y="272"/>
                    <a:pt x="111" y="394"/>
                  </a:cubicBezTo>
                  <a:cubicBezTo>
                    <a:pt x="111" y="415"/>
                    <a:pt x="111" y="433"/>
                    <a:pt x="101" y="447"/>
                  </a:cubicBezTo>
                  <a:cubicBezTo>
                    <a:pt x="90" y="465"/>
                    <a:pt x="69" y="472"/>
                    <a:pt x="54" y="465"/>
                  </a:cubicBezTo>
                  <a:cubicBezTo>
                    <a:pt x="40" y="458"/>
                    <a:pt x="36" y="440"/>
                    <a:pt x="33" y="426"/>
                  </a:cubicBezTo>
                  <a:cubicBezTo>
                    <a:pt x="19" y="372"/>
                    <a:pt x="15" y="312"/>
                    <a:pt x="15" y="254"/>
                  </a:cubicBezTo>
                  <a:cubicBezTo>
                    <a:pt x="8" y="169"/>
                    <a:pt x="4" y="87"/>
                    <a:pt x="1" y="1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1252725" y="3459925"/>
              <a:ext cx="11350" cy="22800"/>
            </a:xfrm>
            <a:custGeom>
              <a:avLst/>
              <a:gdLst/>
              <a:ahLst/>
              <a:cxnLst/>
              <a:rect l="l" t="t" r="r" b="b"/>
              <a:pathLst>
                <a:path w="454" h="912" fill="none" extrusionOk="0">
                  <a:moveTo>
                    <a:pt x="454" y="515"/>
                  </a:moveTo>
                  <a:cubicBezTo>
                    <a:pt x="436" y="630"/>
                    <a:pt x="393" y="740"/>
                    <a:pt x="336" y="840"/>
                  </a:cubicBezTo>
                  <a:cubicBezTo>
                    <a:pt x="322" y="862"/>
                    <a:pt x="307" y="887"/>
                    <a:pt x="282" y="901"/>
                  </a:cubicBezTo>
                  <a:cubicBezTo>
                    <a:pt x="272" y="908"/>
                    <a:pt x="261" y="912"/>
                    <a:pt x="250" y="905"/>
                  </a:cubicBezTo>
                  <a:cubicBezTo>
                    <a:pt x="243" y="898"/>
                    <a:pt x="243" y="880"/>
                    <a:pt x="247" y="869"/>
                  </a:cubicBezTo>
                  <a:cubicBezTo>
                    <a:pt x="289" y="733"/>
                    <a:pt x="382" y="615"/>
                    <a:pt x="432" y="480"/>
                  </a:cubicBezTo>
                  <a:cubicBezTo>
                    <a:pt x="340" y="569"/>
                    <a:pt x="229" y="640"/>
                    <a:pt x="107" y="683"/>
                  </a:cubicBezTo>
                  <a:cubicBezTo>
                    <a:pt x="93" y="687"/>
                    <a:pt x="82" y="690"/>
                    <a:pt x="68" y="690"/>
                  </a:cubicBezTo>
                  <a:cubicBezTo>
                    <a:pt x="54" y="687"/>
                    <a:pt x="39" y="680"/>
                    <a:pt x="36" y="669"/>
                  </a:cubicBezTo>
                  <a:cubicBezTo>
                    <a:pt x="29" y="648"/>
                    <a:pt x="47" y="630"/>
                    <a:pt x="64" y="615"/>
                  </a:cubicBezTo>
                  <a:cubicBezTo>
                    <a:pt x="161" y="540"/>
                    <a:pt x="272" y="476"/>
                    <a:pt x="386" y="433"/>
                  </a:cubicBezTo>
                  <a:cubicBezTo>
                    <a:pt x="272" y="440"/>
                    <a:pt x="150" y="444"/>
                    <a:pt x="43" y="408"/>
                  </a:cubicBezTo>
                  <a:cubicBezTo>
                    <a:pt x="22" y="401"/>
                    <a:pt x="0" y="387"/>
                    <a:pt x="7" y="369"/>
                  </a:cubicBezTo>
                  <a:cubicBezTo>
                    <a:pt x="11" y="358"/>
                    <a:pt x="18" y="355"/>
                    <a:pt x="25" y="351"/>
                  </a:cubicBezTo>
                  <a:cubicBezTo>
                    <a:pt x="68" y="330"/>
                    <a:pt x="111" y="330"/>
                    <a:pt x="157" y="330"/>
                  </a:cubicBezTo>
                  <a:cubicBezTo>
                    <a:pt x="229" y="330"/>
                    <a:pt x="300" y="340"/>
                    <a:pt x="372" y="358"/>
                  </a:cubicBezTo>
                  <a:cubicBezTo>
                    <a:pt x="318" y="312"/>
                    <a:pt x="264" y="265"/>
                    <a:pt x="218" y="215"/>
                  </a:cubicBezTo>
                  <a:cubicBezTo>
                    <a:pt x="172" y="162"/>
                    <a:pt x="136" y="97"/>
                    <a:pt x="122" y="30"/>
                  </a:cubicBezTo>
                  <a:cubicBezTo>
                    <a:pt x="122" y="19"/>
                    <a:pt x="122" y="8"/>
                    <a:pt x="129" y="5"/>
                  </a:cubicBezTo>
                  <a:cubicBezTo>
                    <a:pt x="132" y="1"/>
                    <a:pt x="139" y="1"/>
                    <a:pt x="143" y="5"/>
                  </a:cubicBezTo>
                  <a:cubicBezTo>
                    <a:pt x="164" y="8"/>
                    <a:pt x="182" y="22"/>
                    <a:pt x="197" y="40"/>
                  </a:cubicBezTo>
                  <a:cubicBezTo>
                    <a:pt x="279" y="126"/>
                    <a:pt x="350" y="219"/>
                    <a:pt x="404" y="322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1261025" y="3465375"/>
              <a:ext cx="7875" cy="9775"/>
            </a:xfrm>
            <a:custGeom>
              <a:avLst/>
              <a:gdLst/>
              <a:ahLst/>
              <a:cxnLst/>
              <a:rect l="l" t="t" r="r" b="b"/>
              <a:pathLst>
                <a:path w="315" h="391" extrusionOk="0">
                  <a:moveTo>
                    <a:pt x="52" y="0"/>
                  </a:moveTo>
                  <a:cubicBezTo>
                    <a:pt x="45" y="0"/>
                    <a:pt x="39" y="0"/>
                    <a:pt x="33" y="1"/>
                  </a:cubicBezTo>
                  <a:cubicBezTo>
                    <a:pt x="0" y="76"/>
                    <a:pt x="4" y="165"/>
                    <a:pt x="43" y="237"/>
                  </a:cubicBezTo>
                  <a:cubicBezTo>
                    <a:pt x="79" y="312"/>
                    <a:pt x="147" y="369"/>
                    <a:pt x="225" y="390"/>
                  </a:cubicBezTo>
                  <a:cubicBezTo>
                    <a:pt x="286" y="315"/>
                    <a:pt x="315" y="212"/>
                    <a:pt x="272" y="126"/>
                  </a:cubicBezTo>
                  <a:cubicBezTo>
                    <a:pt x="229" y="46"/>
                    <a:pt x="142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1229125" y="3493150"/>
              <a:ext cx="23175" cy="7725"/>
            </a:xfrm>
            <a:custGeom>
              <a:avLst/>
              <a:gdLst/>
              <a:ahLst/>
              <a:cxnLst/>
              <a:rect l="l" t="t" r="r" b="b"/>
              <a:pathLst>
                <a:path w="927" h="309" extrusionOk="0">
                  <a:moveTo>
                    <a:pt x="487" y="1"/>
                  </a:moveTo>
                  <a:cubicBezTo>
                    <a:pt x="444" y="1"/>
                    <a:pt x="405" y="5"/>
                    <a:pt x="365" y="8"/>
                  </a:cubicBezTo>
                  <a:cubicBezTo>
                    <a:pt x="358" y="12"/>
                    <a:pt x="351" y="12"/>
                    <a:pt x="344" y="12"/>
                  </a:cubicBezTo>
                  <a:cubicBezTo>
                    <a:pt x="297" y="22"/>
                    <a:pt x="247" y="37"/>
                    <a:pt x="201" y="55"/>
                  </a:cubicBezTo>
                  <a:cubicBezTo>
                    <a:pt x="194" y="58"/>
                    <a:pt x="183" y="62"/>
                    <a:pt x="176" y="69"/>
                  </a:cubicBezTo>
                  <a:cubicBezTo>
                    <a:pt x="122" y="90"/>
                    <a:pt x="69" y="115"/>
                    <a:pt x="15" y="147"/>
                  </a:cubicBezTo>
                  <a:cubicBezTo>
                    <a:pt x="8" y="151"/>
                    <a:pt x="5" y="155"/>
                    <a:pt x="1" y="155"/>
                  </a:cubicBezTo>
                  <a:lnTo>
                    <a:pt x="1" y="158"/>
                  </a:lnTo>
                  <a:cubicBezTo>
                    <a:pt x="5" y="158"/>
                    <a:pt x="8" y="162"/>
                    <a:pt x="8" y="162"/>
                  </a:cubicBezTo>
                  <a:cubicBezTo>
                    <a:pt x="51" y="194"/>
                    <a:pt x="94" y="219"/>
                    <a:pt x="137" y="240"/>
                  </a:cubicBezTo>
                  <a:lnTo>
                    <a:pt x="158" y="251"/>
                  </a:lnTo>
                  <a:cubicBezTo>
                    <a:pt x="215" y="272"/>
                    <a:pt x="276" y="290"/>
                    <a:pt x="337" y="301"/>
                  </a:cubicBezTo>
                  <a:lnTo>
                    <a:pt x="358" y="301"/>
                  </a:lnTo>
                  <a:cubicBezTo>
                    <a:pt x="390" y="308"/>
                    <a:pt x="426" y="308"/>
                    <a:pt x="462" y="308"/>
                  </a:cubicBezTo>
                  <a:cubicBezTo>
                    <a:pt x="473" y="308"/>
                    <a:pt x="483" y="308"/>
                    <a:pt x="494" y="305"/>
                  </a:cubicBezTo>
                  <a:lnTo>
                    <a:pt x="512" y="305"/>
                  </a:lnTo>
                  <a:cubicBezTo>
                    <a:pt x="555" y="301"/>
                    <a:pt x="598" y="294"/>
                    <a:pt x="640" y="283"/>
                  </a:cubicBezTo>
                  <a:cubicBezTo>
                    <a:pt x="644" y="280"/>
                    <a:pt x="651" y="280"/>
                    <a:pt x="655" y="280"/>
                  </a:cubicBezTo>
                  <a:cubicBezTo>
                    <a:pt x="708" y="262"/>
                    <a:pt x="762" y="240"/>
                    <a:pt x="812" y="215"/>
                  </a:cubicBezTo>
                  <a:cubicBezTo>
                    <a:pt x="819" y="215"/>
                    <a:pt x="823" y="212"/>
                    <a:pt x="826" y="208"/>
                  </a:cubicBezTo>
                  <a:cubicBezTo>
                    <a:pt x="858" y="190"/>
                    <a:pt x="891" y="172"/>
                    <a:pt x="919" y="151"/>
                  </a:cubicBezTo>
                  <a:cubicBezTo>
                    <a:pt x="919" y="151"/>
                    <a:pt x="923" y="147"/>
                    <a:pt x="926" y="144"/>
                  </a:cubicBezTo>
                  <a:cubicBezTo>
                    <a:pt x="923" y="144"/>
                    <a:pt x="919" y="140"/>
                    <a:pt x="916" y="137"/>
                  </a:cubicBezTo>
                  <a:cubicBezTo>
                    <a:pt x="887" y="112"/>
                    <a:pt x="844" y="87"/>
                    <a:pt x="794" y="69"/>
                  </a:cubicBezTo>
                  <a:cubicBezTo>
                    <a:pt x="790" y="65"/>
                    <a:pt x="783" y="65"/>
                    <a:pt x="780" y="62"/>
                  </a:cubicBezTo>
                  <a:cubicBezTo>
                    <a:pt x="730" y="44"/>
                    <a:pt x="676" y="30"/>
                    <a:pt x="630" y="19"/>
                  </a:cubicBezTo>
                  <a:cubicBezTo>
                    <a:pt x="626" y="19"/>
                    <a:pt x="619" y="19"/>
                    <a:pt x="615" y="15"/>
                  </a:cubicBezTo>
                  <a:cubicBezTo>
                    <a:pt x="605" y="15"/>
                    <a:pt x="594" y="12"/>
                    <a:pt x="587" y="12"/>
                  </a:cubicBezTo>
                  <a:cubicBezTo>
                    <a:pt x="558" y="8"/>
                    <a:pt x="530" y="5"/>
                    <a:pt x="505" y="5"/>
                  </a:cubicBezTo>
                  <a:cubicBezTo>
                    <a:pt x="498" y="5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1229125" y="3496375"/>
              <a:ext cx="23075" cy="925"/>
            </a:xfrm>
            <a:custGeom>
              <a:avLst/>
              <a:gdLst/>
              <a:ahLst/>
              <a:cxnLst/>
              <a:rect l="l" t="t" r="r" b="b"/>
              <a:pathLst>
                <a:path w="923" h="37" extrusionOk="0">
                  <a:moveTo>
                    <a:pt x="698" y="1"/>
                  </a:moveTo>
                  <a:cubicBezTo>
                    <a:pt x="644" y="1"/>
                    <a:pt x="594" y="1"/>
                    <a:pt x="544" y="4"/>
                  </a:cubicBezTo>
                  <a:lnTo>
                    <a:pt x="523" y="4"/>
                  </a:lnTo>
                  <a:cubicBezTo>
                    <a:pt x="494" y="8"/>
                    <a:pt x="465" y="8"/>
                    <a:pt x="433" y="11"/>
                  </a:cubicBezTo>
                  <a:lnTo>
                    <a:pt x="390" y="11"/>
                  </a:lnTo>
                  <a:cubicBezTo>
                    <a:pt x="351" y="15"/>
                    <a:pt x="312" y="18"/>
                    <a:pt x="272" y="18"/>
                  </a:cubicBezTo>
                  <a:lnTo>
                    <a:pt x="255" y="18"/>
                  </a:lnTo>
                  <a:cubicBezTo>
                    <a:pt x="215" y="22"/>
                    <a:pt x="172" y="22"/>
                    <a:pt x="133" y="22"/>
                  </a:cubicBezTo>
                  <a:lnTo>
                    <a:pt x="115" y="22"/>
                  </a:lnTo>
                  <a:cubicBezTo>
                    <a:pt x="83" y="22"/>
                    <a:pt x="47" y="22"/>
                    <a:pt x="15" y="18"/>
                  </a:cubicBezTo>
                  <a:cubicBezTo>
                    <a:pt x="8" y="22"/>
                    <a:pt x="5" y="26"/>
                    <a:pt x="1" y="26"/>
                  </a:cubicBezTo>
                  <a:lnTo>
                    <a:pt x="1" y="29"/>
                  </a:lnTo>
                  <a:cubicBezTo>
                    <a:pt x="5" y="29"/>
                    <a:pt x="8" y="33"/>
                    <a:pt x="8" y="33"/>
                  </a:cubicBezTo>
                  <a:cubicBezTo>
                    <a:pt x="44" y="36"/>
                    <a:pt x="80" y="36"/>
                    <a:pt x="112" y="36"/>
                  </a:cubicBezTo>
                  <a:lnTo>
                    <a:pt x="258" y="36"/>
                  </a:lnTo>
                  <a:cubicBezTo>
                    <a:pt x="262" y="36"/>
                    <a:pt x="269" y="36"/>
                    <a:pt x="276" y="33"/>
                  </a:cubicBezTo>
                  <a:cubicBezTo>
                    <a:pt x="315" y="33"/>
                    <a:pt x="355" y="29"/>
                    <a:pt x="394" y="29"/>
                  </a:cubicBezTo>
                  <a:cubicBezTo>
                    <a:pt x="401" y="29"/>
                    <a:pt x="405" y="29"/>
                    <a:pt x="412" y="26"/>
                  </a:cubicBezTo>
                  <a:lnTo>
                    <a:pt x="433" y="26"/>
                  </a:lnTo>
                  <a:cubicBezTo>
                    <a:pt x="465" y="26"/>
                    <a:pt x="498" y="22"/>
                    <a:pt x="530" y="22"/>
                  </a:cubicBezTo>
                  <a:cubicBezTo>
                    <a:pt x="537" y="22"/>
                    <a:pt x="544" y="18"/>
                    <a:pt x="548" y="18"/>
                  </a:cubicBezTo>
                  <a:cubicBezTo>
                    <a:pt x="598" y="18"/>
                    <a:pt x="648" y="15"/>
                    <a:pt x="698" y="15"/>
                  </a:cubicBezTo>
                  <a:lnTo>
                    <a:pt x="726" y="15"/>
                  </a:lnTo>
                  <a:cubicBezTo>
                    <a:pt x="790" y="15"/>
                    <a:pt x="855" y="15"/>
                    <a:pt x="916" y="22"/>
                  </a:cubicBezTo>
                  <a:cubicBezTo>
                    <a:pt x="919" y="22"/>
                    <a:pt x="923" y="18"/>
                    <a:pt x="923" y="15"/>
                  </a:cubicBezTo>
                  <a:cubicBezTo>
                    <a:pt x="923" y="15"/>
                    <a:pt x="919" y="11"/>
                    <a:pt x="916" y="8"/>
                  </a:cubicBezTo>
                  <a:cubicBezTo>
                    <a:pt x="851" y="1"/>
                    <a:pt x="78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1246475" y="3494675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82" y="1"/>
                  </a:moveTo>
                  <a:cubicBezTo>
                    <a:pt x="57" y="22"/>
                    <a:pt x="29" y="47"/>
                    <a:pt x="4" y="69"/>
                  </a:cubicBezTo>
                  <a:cubicBezTo>
                    <a:pt x="4" y="69"/>
                    <a:pt x="4" y="69"/>
                    <a:pt x="0" y="72"/>
                  </a:cubicBezTo>
                  <a:cubicBezTo>
                    <a:pt x="0" y="72"/>
                    <a:pt x="0" y="76"/>
                    <a:pt x="0" y="76"/>
                  </a:cubicBezTo>
                  <a:cubicBezTo>
                    <a:pt x="0" y="79"/>
                    <a:pt x="0" y="79"/>
                    <a:pt x="4" y="83"/>
                  </a:cubicBezTo>
                  <a:cubicBezTo>
                    <a:pt x="43" y="104"/>
                    <a:pt x="82" y="129"/>
                    <a:pt x="118" y="154"/>
                  </a:cubicBezTo>
                  <a:cubicBezTo>
                    <a:pt x="125" y="154"/>
                    <a:pt x="129" y="151"/>
                    <a:pt x="132" y="147"/>
                  </a:cubicBezTo>
                  <a:cubicBezTo>
                    <a:pt x="100" y="126"/>
                    <a:pt x="68" y="104"/>
                    <a:pt x="32" y="83"/>
                  </a:cubicBezTo>
                  <a:cubicBezTo>
                    <a:pt x="29" y="79"/>
                    <a:pt x="25" y="79"/>
                    <a:pt x="18" y="76"/>
                  </a:cubicBezTo>
                  <a:cubicBezTo>
                    <a:pt x="21" y="72"/>
                    <a:pt x="25" y="72"/>
                    <a:pt x="25" y="69"/>
                  </a:cubicBezTo>
                  <a:cubicBezTo>
                    <a:pt x="50" y="47"/>
                    <a:pt x="75" y="26"/>
                    <a:pt x="100" y="8"/>
                  </a:cubicBezTo>
                  <a:cubicBezTo>
                    <a:pt x="93" y="4"/>
                    <a:pt x="89" y="4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1242175" y="3493600"/>
              <a:ext cx="3325" cy="6650"/>
            </a:xfrm>
            <a:custGeom>
              <a:avLst/>
              <a:gdLst/>
              <a:ahLst/>
              <a:cxnLst/>
              <a:rect l="l" t="t" r="r" b="b"/>
              <a:pathLst>
                <a:path w="133" h="266" extrusionOk="0">
                  <a:moveTo>
                    <a:pt x="93" y="1"/>
                  </a:moveTo>
                  <a:cubicBezTo>
                    <a:pt x="61" y="37"/>
                    <a:pt x="33" y="76"/>
                    <a:pt x="4" y="119"/>
                  </a:cubicBezTo>
                  <a:cubicBezTo>
                    <a:pt x="1" y="122"/>
                    <a:pt x="1" y="122"/>
                    <a:pt x="4" y="126"/>
                  </a:cubicBezTo>
                  <a:cubicBezTo>
                    <a:pt x="4" y="129"/>
                    <a:pt x="8" y="129"/>
                    <a:pt x="11" y="133"/>
                  </a:cubicBezTo>
                  <a:cubicBezTo>
                    <a:pt x="47" y="176"/>
                    <a:pt x="83" y="219"/>
                    <a:pt x="118" y="265"/>
                  </a:cubicBezTo>
                  <a:cubicBezTo>
                    <a:pt x="122" y="262"/>
                    <a:pt x="129" y="262"/>
                    <a:pt x="133" y="262"/>
                  </a:cubicBezTo>
                  <a:cubicBezTo>
                    <a:pt x="101" y="215"/>
                    <a:pt x="65" y="172"/>
                    <a:pt x="29" y="133"/>
                  </a:cubicBezTo>
                  <a:lnTo>
                    <a:pt x="18" y="122"/>
                  </a:lnTo>
                  <a:lnTo>
                    <a:pt x="22" y="115"/>
                  </a:lnTo>
                  <a:cubicBezTo>
                    <a:pt x="51" y="76"/>
                    <a:pt x="79" y="40"/>
                    <a:pt x="108" y="4"/>
                  </a:cubicBezTo>
                  <a:cubicBezTo>
                    <a:pt x="104" y="1"/>
                    <a:pt x="97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1238775" y="3493250"/>
              <a:ext cx="3150" cy="7525"/>
            </a:xfrm>
            <a:custGeom>
              <a:avLst/>
              <a:gdLst/>
              <a:ahLst/>
              <a:cxnLst/>
              <a:rect l="l" t="t" r="r" b="b"/>
              <a:pathLst>
                <a:path w="126" h="301" extrusionOk="0">
                  <a:moveTo>
                    <a:pt x="97" y="1"/>
                  </a:moveTo>
                  <a:cubicBezTo>
                    <a:pt x="69" y="40"/>
                    <a:pt x="37" y="86"/>
                    <a:pt x="4" y="140"/>
                  </a:cubicBezTo>
                  <a:cubicBezTo>
                    <a:pt x="1" y="143"/>
                    <a:pt x="1" y="147"/>
                    <a:pt x="4" y="147"/>
                  </a:cubicBezTo>
                  <a:cubicBezTo>
                    <a:pt x="4" y="151"/>
                    <a:pt x="8" y="151"/>
                    <a:pt x="8" y="154"/>
                  </a:cubicBezTo>
                  <a:cubicBezTo>
                    <a:pt x="44" y="201"/>
                    <a:pt x="79" y="251"/>
                    <a:pt x="108" y="301"/>
                  </a:cubicBezTo>
                  <a:lnTo>
                    <a:pt x="126" y="301"/>
                  </a:lnTo>
                  <a:cubicBezTo>
                    <a:pt x="94" y="251"/>
                    <a:pt x="62" y="201"/>
                    <a:pt x="26" y="154"/>
                  </a:cubicBezTo>
                  <a:cubicBezTo>
                    <a:pt x="22" y="151"/>
                    <a:pt x="22" y="147"/>
                    <a:pt x="19" y="143"/>
                  </a:cubicBezTo>
                  <a:cubicBezTo>
                    <a:pt x="19" y="140"/>
                    <a:pt x="22" y="140"/>
                    <a:pt x="22" y="136"/>
                  </a:cubicBezTo>
                  <a:cubicBezTo>
                    <a:pt x="54" y="86"/>
                    <a:pt x="87" y="40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1235400" y="3493425"/>
              <a:ext cx="2875" cy="7275"/>
            </a:xfrm>
            <a:custGeom>
              <a:avLst/>
              <a:gdLst/>
              <a:ahLst/>
              <a:cxnLst/>
              <a:rect l="l" t="t" r="r" b="b"/>
              <a:pathLst>
                <a:path w="115" h="291" extrusionOk="0">
                  <a:moveTo>
                    <a:pt x="114" y="1"/>
                  </a:moveTo>
                  <a:cubicBezTo>
                    <a:pt x="107" y="1"/>
                    <a:pt x="100" y="1"/>
                    <a:pt x="93" y="4"/>
                  </a:cubicBezTo>
                  <a:cubicBezTo>
                    <a:pt x="61" y="47"/>
                    <a:pt x="29" y="94"/>
                    <a:pt x="4" y="140"/>
                  </a:cubicBezTo>
                  <a:cubicBezTo>
                    <a:pt x="0" y="140"/>
                    <a:pt x="0" y="144"/>
                    <a:pt x="4" y="147"/>
                  </a:cubicBezTo>
                  <a:cubicBezTo>
                    <a:pt x="4" y="151"/>
                    <a:pt x="7" y="151"/>
                    <a:pt x="7" y="154"/>
                  </a:cubicBezTo>
                  <a:cubicBezTo>
                    <a:pt x="36" y="197"/>
                    <a:pt x="64" y="244"/>
                    <a:pt x="89" y="290"/>
                  </a:cubicBezTo>
                  <a:lnTo>
                    <a:pt x="107" y="290"/>
                  </a:lnTo>
                  <a:cubicBezTo>
                    <a:pt x="82" y="244"/>
                    <a:pt x="54" y="197"/>
                    <a:pt x="25" y="154"/>
                  </a:cubicBezTo>
                  <a:cubicBezTo>
                    <a:pt x="21" y="151"/>
                    <a:pt x="21" y="147"/>
                    <a:pt x="18" y="144"/>
                  </a:cubicBezTo>
                  <a:cubicBezTo>
                    <a:pt x="18" y="140"/>
                    <a:pt x="21" y="140"/>
                    <a:pt x="21" y="136"/>
                  </a:cubicBezTo>
                  <a:cubicBezTo>
                    <a:pt x="50" y="90"/>
                    <a:pt x="79" y="44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1231900" y="3494600"/>
              <a:ext cx="2275" cy="4825"/>
            </a:xfrm>
            <a:custGeom>
              <a:avLst/>
              <a:gdLst/>
              <a:ahLst/>
              <a:cxnLst/>
              <a:rect l="l" t="t" r="r" b="b"/>
              <a:pathLst>
                <a:path w="91" h="193" extrusionOk="0">
                  <a:moveTo>
                    <a:pt x="90" y="0"/>
                  </a:moveTo>
                  <a:lnTo>
                    <a:pt x="90" y="0"/>
                  </a:lnTo>
                  <a:cubicBezTo>
                    <a:pt x="83" y="4"/>
                    <a:pt x="72" y="7"/>
                    <a:pt x="65" y="11"/>
                  </a:cubicBezTo>
                  <a:cubicBezTo>
                    <a:pt x="44" y="39"/>
                    <a:pt x="22" y="68"/>
                    <a:pt x="4" y="93"/>
                  </a:cubicBezTo>
                  <a:cubicBezTo>
                    <a:pt x="4" y="97"/>
                    <a:pt x="4" y="97"/>
                    <a:pt x="1" y="100"/>
                  </a:cubicBezTo>
                  <a:cubicBezTo>
                    <a:pt x="1" y="100"/>
                    <a:pt x="1" y="104"/>
                    <a:pt x="1" y="104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8" y="132"/>
                    <a:pt x="15" y="157"/>
                    <a:pt x="26" y="182"/>
                  </a:cubicBezTo>
                  <a:lnTo>
                    <a:pt x="47" y="193"/>
                  </a:lnTo>
                  <a:cubicBezTo>
                    <a:pt x="33" y="164"/>
                    <a:pt x="26" y="139"/>
                    <a:pt x="19" y="111"/>
                  </a:cubicBezTo>
                  <a:cubicBezTo>
                    <a:pt x="19" y="111"/>
                    <a:pt x="15" y="107"/>
                    <a:pt x="15" y="104"/>
                  </a:cubicBezTo>
                  <a:cubicBezTo>
                    <a:pt x="19" y="100"/>
                    <a:pt x="19" y="97"/>
                    <a:pt x="22" y="93"/>
                  </a:cubicBezTo>
                  <a:cubicBezTo>
                    <a:pt x="44" y="64"/>
                    <a:pt x="65" y="29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1229675" y="3470300"/>
              <a:ext cx="25925" cy="11825"/>
            </a:xfrm>
            <a:custGeom>
              <a:avLst/>
              <a:gdLst/>
              <a:ahLst/>
              <a:cxnLst/>
              <a:rect l="l" t="t" r="r" b="b"/>
              <a:pathLst>
                <a:path w="1037" h="473" extrusionOk="0">
                  <a:moveTo>
                    <a:pt x="833" y="0"/>
                  </a:moveTo>
                  <a:cubicBezTo>
                    <a:pt x="772" y="0"/>
                    <a:pt x="704" y="8"/>
                    <a:pt x="651" y="15"/>
                  </a:cubicBezTo>
                  <a:cubicBezTo>
                    <a:pt x="643" y="15"/>
                    <a:pt x="636" y="18"/>
                    <a:pt x="633" y="18"/>
                  </a:cubicBezTo>
                  <a:cubicBezTo>
                    <a:pt x="618" y="22"/>
                    <a:pt x="608" y="22"/>
                    <a:pt x="597" y="25"/>
                  </a:cubicBezTo>
                  <a:cubicBezTo>
                    <a:pt x="561" y="33"/>
                    <a:pt x="529" y="40"/>
                    <a:pt x="501" y="50"/>
                  </a:cubicBezTo>
                  <a:cubicBezTo>
                    <a:pt x="493" y="54"/>
                    <a:pt x="486" y="54"/>
                    <a:pt x="479" y="58"/>
                  </a:cubicBezTo>
                  <a:cubicBezTo>
                    <a:pt x="433" y="72"/>
                    <a:pt x="390" y="93"/>
                    <a:pt x="351" y="115"/>
                  </a:cubicBezTo>
                  <a:cubicBezTo>
                    <a:pt x="340" y="118"/>
                    <a:pt x="333" y="125"/>
                    <a:pt x="325" y="129"/>
                  </a:cubicBezTo>
                  <a:cubicBezTo>
                    <a:pt x="275" y="158"/>
                    <a:pt x="229" y="197"/>
                    <a:pt x="183" y="236"/>
                  </a:cubicBezTo>
                  <a:cubicBezTo>
                    <a:pt x="175" y="243"/>
                    <a:pt x="168" y="254"/>
                    <a:pt x="158" y="261"/>
                  </a:cubicBezTo>
                  <a:cubicBezTo>
                    <a:pt x="111" y="308"/>
                    <a:pt x="61" y="361"/>
                    <a:pt x="11" y="418"/>
                  </a:cubicBezTo>
                  <a:lnTo>
                    <a:pt x="0" y="433"/>
                  </a:lnTo>
                  <a:cubicBezTo>
                    <a:pt x="4" y="436"/>
                    <a:pt x="8" y="436"/>
                    <a:pt x="15" y="436"/>
                  </a:cubicBezTo>
                  <a:cubicBezTo>
                    <a:pt x="68" y="454"/>
                    <a:pt x="129" y="465"/>
                    <a:pt x="190" y="472"/>
                  </a:cubicBezTo>
                  <a:lnTo>
                    <a:pt x="215" y="472"/>
                  </a:lnTo>
                  <a:cubicBezTo>
                    <a:pt x="228" y="473"/>
                    <a:pt x="241" y="473"/>
                    <a:pt x="254" y="473"/>
                  </a:cubicBezTo>
                  <a:cubicBezTo>
                    <a:pt x="317" y="473"/>
                    <a:pt x="381" y="466"/>
                    <a:pt x="440" y="454"/>
                  </a:cubicBezTo>
                  <a:cubicBezTo>
                    <a:pt x="447" y="451"/>
                    <a:pt x="454" y="451"/>
                    <a:pt x="461" y="447"/>
                  </a:cubicBezTo>
                  <a:cubicBezTo>
                    <a:pt x="504" y="440"/>
                    <a:pt x="543" y="425"/>
                    <a:pt x="583" y="408"/>
                  </a:cubicBezTo>
                  <a:cubicBezTo>
                    <a:pt x="597" y="404"/>
                    <a:pt x="608" y="400"/>
                    <a:pt x="618" y="393"/>
                  </a:cubicBezTo>
                  <a:cubicBezTo>
                    <a:pt x="626" y="390"/>
                    <a:pt x="633" y="390"/>
                    <a:pt x="636" y="386"/>
                  </a:cubicBezTo>
                  <a:cubicBezTo>
                    <a:pt x="683" y="365"/>
                    <a:pt x="729" y="336"/>
                    <a:pt x="772" y="308"/>
                  </a:cubicBezTo>
                  <a:cubicBezTo>
                    <a:pt x="779" y="304"/>
                    <a:pt x="783" y="300"/>
                    <a:pt x="786" y="297"/>
                  </a:cubicBezTo>
                  <a:cubicBezTo>
                    <a:pt x="844" y="254"/>
                    <a:pt x="894" y="208"/>
                    <a:pt x="940" y="158"/>
                  </a:cubicBezTo>
                  <a:cubicBezTo>
                    <a:pt x="944" y="154"/>
                    <a:pt x="947" y="150"/>
                    <a:pt x="951" y="143"/>
                  </a:cubicBezTo>
                  <a:cubicBezTo>
                    <a:pt x="979" y="111"/>
                    <a:pt x="1004" y="79"/>
                    <a:pt x="1029" y="43"/>
                  </a:cubicBezTo>
                  <a:cubicBezTo>
                    <a:pt x="1033" y="40"/>
                    <a:pt x="1033" y="36"/>
                    <a:pt x="1036" y="33"/>
                  </a:cubicBezTo>
                  <a:cubicBezTo>
                    <a:pt x="1029" y="29"/>
                    <a:pt x="1026" y="29"/>
                    <a:pt x="1022" y="25"/>
                  </a:cubicBezTo>
                  <a:cubicBezTo>
                    <a:pt x="976" y="8"/>
                    <a:pt x="919" y="0"/>
                    <a:pt x="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1229675" y="3470925"/>
              <a:ext cx="25925" cy="10300"/>
            </a:xfrm>
            <a:custGeom>
              <a:avLst/>
              <a:gdLst/>
              <a:ahLst/>
              <a:cxnLst/>
              <a:rect l="l" t="t" r="r" b="b"/>
              <a:pathLst>
                <a:path w="1037" h="412" extrusionOk="0">
                  <a:moveTo>
                    <a:pt x="1022" y="0"/>
                  </a:moveTo>
                  <a:cubicBezTo>
                    <a:pt x="947" y="22"/>
                    <a:pt x="872" y="47"/>
                    <a:pt x="801" y="75"/>
                  </a:cubicBezTo>
                  <a:cubicBezTo>
                    <a:pt x="790" y="79"/>
                    <a:pt x="783" y="83"/>
                    <a:pt x="772" y="83"/>
                  </a:cubicBezTo>
                  <a:cubicBezTo>
                    <a:pt x="715" y="108"/>
                    <a:pt x="658" y="129"/>
                    <a:pt x="601" y="154"/>
                  </a:cubicBezTo>
                  <a:cubicBezTo>
                    <a:pt x="593" y="158"/>
                    <a:pt x="586" y="161"/>
                    <a:pt x="579" y="165"/>
                  </a:cubicBezTo>
                  <a:cubicBezTo>
                    <a:pt x="547" y="179"/>
                    <a:pt x="515" y="193"/>
                    <a:pt x="483" y="208"/>
                  </a:cubicBezTo>
                  <a:cubicBezTo>
                    <a:pt x="472" y="211"/>
                    <a:pt x="461" y="215"/>
                    <a:pt x="454" y="222"/>
                  </a:cubicBezTo>
                  <a:cubicBezTo>
                    <a:pt x="447" y="222"/>
                    <a:pt x="440" y="225"/>
                    <a:pt x="433" y="229"/>
                  </a:cubicBezTo>
                  <a:cubicBezTo>
                    <a:pt x="390" y="247"/>
                    <a:pt x="347" y="268"/>
                    <a:pt x="300" y="286"/>
                  </a:cubicBezTo>
                  <a:cubicBezTo>
                    <a:pt x="297" y="290"/>
                    <a:pt x="290" y="290"/>
                    <a:pt x="283" y="293"/>
                  </a:cubicBezTo>
                  <a:cubicBezTo>
                    <a:pt x="236" y="311"/>
                    <a:pt x="193" y="329"/>
                    <a:pt x="147" y="347"/>
                  </a:cubicBezTo>
                  <a:cubicBezTo>
                    <a:pt x="140" y="350"/>
                    <a:pt x="133" y="350"/>
                    <a:pt x="125" y="354"/>
                  </a:cubicBezTo>
                  <a:cubicBezTo>
                    <a:pt x="90" y="368"/>
                    <a:pt x="50" y="383"/>
                    <a:pt x="11" y="393"/>
                  </a:cubicBezTo>
                  <a:lnTo>
                    <a:pt x="0" y="408"/>
                  </a:lnTo>
                  <a:cubicBezTo>
                    <a:pt x="4" y="411"/>
                    <a:pt x="8" y="411"/>
                    <a:pt x="15" y="411"/>
                  </a:cubicBezTo>
                  <a:cubicBezTo>
                    <a:pt x="54" y="400"/>
                    <a:pt x="90" y="386"/>
                    <a:pt x="129" y="372"/>
                  </a:cubicBezTo>
                  <a:cubicBezTo>
                    <a:pt x="136" y="372"/>
                    <a:pt x="140" y="368"/>
                    <a:pt x="147" y="368"/>
                  </a:cubicBezTo>
                  <a:cubicBezTo>
                    <a:pt x="197" y="347"/>
                    <a:pt x="243" y="329"/>
                    <a:pt x="293" y="311"/>
                  </a:cubicBezTo>
                  <a:cubicBezTo>
                    <a:pt x="300" y="308"/>
                    <a:pt x="304" y="304"/>
                    <a:pt x="311" y="300"/>
                  </a:cubicBezTo>
                  <a:cubicBezTo>
                    <a:pt x="354" y="283"/>
                    <a:pt x="401" y="265"/>
                    <a:pt x="443" y="243"/>
                  </a:cubicBezTo>
                  <a:cubicBezTo>
                    <a:pt x="451" y="243"/>
                    <a:pt x="458" y="240"/>
                    <a:pt x="465" y="236"/>
                  </a:cubicBezTo>
                  <a:cubicBezTo>
                    <a:pt x="472" y="233"/>
                    <a:pt x="479" y="229"/>
                    <a:pt x="490" y="225"/>
                  </a:cubicBezTo>
                  <a:cubicBezTo>
                    <a:pt x="522" y="208"/>
                    <a:pt x="558" y="193"/>
                    <a:pt x="593" y="179"/>
                  </a:cubicBezTo>
                  <a:cubicBezTo>
                    <a:pt x="601" y="175"/>
                    <a:pt x="608" y="172"/>
                    <a:pt x="615" y="168"/>
                  </a:cubicBezTo>
                  <a:cubicBezTo>
                    <a:pt x="668" y="147"/>
                    <a:pt x="726" y="122"/>
                    <a:pt x="779" y="100"/>
                  </a:cubicBezTo>
                  <a:cubicBezTo>
                    <a:pt x="790" y="97"/>
                    <a:pt x="801" y="93"/>
                    <a:pt x="811" y="90"/>
                  </a:cubicBezTo>
                  <a:cubicBezTo>
                    <a:pt x="883" y="61"/>
                    <a:pt x="954" y="36"/>
                    <a:pt x="1029" y="18"/>
                  </a:cubicBezTo>
                  <a:cubicBezTo>
                    <a:pt x="1033" y="15"/>
                    <a:pt x="1033" y="11"/>
                    <a:pt x="1036" y="8"/>
                  </a:cubicBezTo>
                  <a:cubicBezTo>
                    <a:pt x="1033" y="4"/>
                    <a:pt x="1026" y="4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1248875" y="3470300"/>
              <a:ext cx="4675" cy="3950"/>
            </a:xfrm>
            <a:custGeom>
              <a:avLst/>
              <a:gdLst/>
              <a:ahLst/>
              <a:cxnLst/>
              <a:rect l="l" t="t" r="r" b="b"/>
              <a:pathLst>
                <a:path w="187" h="158" extrusionOk="0">
                  <a:moveTo>
                    <a:pt x="68" y="0"/>
                  </a:moveTo>
                  <a:cubicBezTo>
                    <a:pt x="47" y="36"/>
                    <a:pt x="25" y="72"/>
                    <a:pt x="4" y="108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0" y="115"/>
                    <a:pt x="0" y="118"/>
                    <a:pt x="4" y="118"/>
                  </a:cubicBezTo>
                  <a:lnTo>
                    <a:pt x="4" y="122"/>
                  </a:lnTo>
                  <a:cubicBezTo>
                    <a:pt x="4" y="122"/>
                    <a:pt x="8" y="125"/>
                    <a:pt x="11" y="125"/>
                  </a:cubicBezTo>
                  <a:cubicBezTo>
                    <a:pt x="65" y="136"/>
                    <a:pt x="118" y="147"/>
                    <a:pt x="172" y="158"/>
                  </a:cubicBezTo>
                  <a:cubicBezTo>
                    <a:pt x="176" y="154"/>
                    <a:pt x="179" y="147"/>
                    <a:pt x="186" y="143"/>
                  </a:cubicBezTo>
                  <a:cubicBezTo>
                    <a:pt x="140" y="133"/>
                    <a:pt x="90" y="122"/>
                    <a:pt x="43" y="115"/>
                  </a:cubicBezTo>
                  <a:cubicBezTo>
                    <a:pt x="40" y="111"/>
                    <a:pt x="33" y="111"/>
                    <a:pt x="25" y="111"/>
                  </a:cubicBezTo>
                  <a:cubicBezTo>
                    <a:pt x="29" y="108"/>
                    <a:pt x="29" y="100"/>
                    <a:pt x="33" y="97"/>
                  </a:cubicBezTo>
                  <a:cubicBezTo>
                    <a:pt x="51" y="65"/>
                    <a:pt x="68" y="33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1244225" y="3470650"/>
              <a:ext cx="5200" cy="7350"/>
            </a:xfrm>
            <a:custGeom>
              <a:avLst/>
              <a:gdLst/>
              <a:ahLst/>
              <a:cxnLst/>
              <a:rect l="l" t="t" r="r" b="b"/>
              <a:pathLst>
                <a:path w="208" h="294" extrusionOk="0">
                  <a:moveTo>
                    <a:pt x="72" y="1"/>
                  </a:moveTo>
                  <a:cubicBezTo>
                    <a:pt x="65" y="1"/>
                    <a:pt x="58" y="4"/>
                    <a:pt x="51" y="4"/>
                  </a:cubicBezTo>
                  <a:cubicBezTo>
                    <a:pt x="29" y="61"/>
                    <a:pt x="15" y="115"/>
                    <a:pt x="1" y="176"/>
                  </a:cubicBezTo>
                  <a:cubicBezTo>
                    <a:pt x="1" y="179"/>
                    <a:pt x="1" y="183"/>
                    <a:pt x="4" y="183"/>
                  </a:cubicBezTo>
                  <a:cubicBezTo>
                    <a:pt x="8" y="186"/>
                    <a:pt x="11" y="186"/>
                    <a:pt x="11" y="190"/>
                  </a:cubicBezTo>
                  <a:cubicBezTo>
                    <a:pt x="72" y="219"/>
                    <a:pt x="133" y="254"/>
                    <a:pt x="190" y="294"/>
                  </a:cubicBezTo>
                  <a:cubicBezTo>
                    <a:pt x="197" y="290"/>
                    <a:pt x="201" y="283"/>
                    <a:pt x="208" y="279"/>
                  </a:cubicBezTo>
                  <a:cubicBezTo>
                    <a:pt x="151" y="244"/>
                    <a:pt x="94" y="211"/>
                    <a:pt x="33" y="179"/>
                  </a:cubicBezTo>
                  <a:cubicBezTo>
                    <a:pt x="29" y="176"/>
                    <a:pt x="26" y="176"/>
                    <a:pt x="19" y="172"/>
                  </a:cubicBezTo>
                  <a:cubicBezTo>
                    <a:pt x="19" y="169"/>
                    <a:pt x="19" y="169"/>
                    <a:pt x="19" y="165"/>
                  </a:cubicBezTo>
                  <a:cubicBezTo>
                    <a:pt x="33" y="111"/>
                    <a:pt x="51" y="54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1240475" y="3471550"/>
              <a:ext cx="5200" cy="8600"/>
            </a:xfrm>
            <a:custGeom>
              <a:avLst/>
              <a:gdLst/>
              <a:ahLst/>
              <a:cxnLst/>
              <a:rect l="l" t="t" r="r" b="b"/>
              <a:pathLst>
                <a:path w="208" h="344" extrusionOk="0">
                  <a:moveTo>
                    <a:pt x="69" y="0"/>
                  </a:moveTo>
                  <a:cubicBezTo>
                    <a:pt x="65" y="0"/>
                    <a:pt x="58" y="4"/>
                    <a:pt x="51" y="8"/>
                  </a:cubicBezTo>
                  <a:cubicBezTo>
                    <a:pt x="33" y="65"/>
                    <a:pt x="15" y="133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11" y="218"/>
                    <a:pt x="11" y="218"/>
                  </a:cubicBezTo>
                  <a:cubicBezTo>
                    <a:pt x="72" y="258"/>
                    <a:pt x="133" y="300"/>
                    <a:pt x="190" y="343"/>
                  </a:cubicBezTo>
                  <a:cubicBezTo>
                    <a:pt x="194" y="340"/>
                    <a:pt x="201" y="336"/>
                    <a:pt x="208" y="336"/>
                  </a:cubicBezTo>
                  <a:cubicBezTo>
                    <a:pt x="151" y="290"/>
                    <a:pt x="94" y="247"/>
                    <a:pt x="33" y="211"/>
                  </a:cubicBezTo>
                  <a:cubicBezTo>
                    <a:pt x="29" y="208"/>
                    <a:pt x="26" y="204"/>
                    <a:pt x="19" y="200"/>
                  </a:cubicBezTo>
                  <a:cubicBezTo>
                    <a:pt x="19" y="200"/>
                    <a:pt x="22" y="197"/>
                    <a:pt x="22" y="197"/>
                  </a:cubicBezTo>
                  <a:cubicBezTo>
                    <a:pt x="36" y="125"/>
                    <a:pt x="51" y="58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1236725" y="3473150"/>
              <a:ext cx="4500" cy="8425"/>
            </a:xfrm>
            <a:custGeom>
              <a:avLst/>
              <a:gdLst/>
              <a:ahLst/>
              <a:cxnLst/>
              <a:rect l="l" t="t" r="r" b="b"/>
              <a:pathLst>
                <a:path w="180" h="337" extrusionOk="0">
                  <a:moveTo>
                    <a:pt x="65" y="1"/>
                  </a:moveTo>
                  <a:cubicBezTo>
                    <a:pt x="58" y="4"/>
                    <a:pt x="51" y="8"/>
                    <a:pt x="43" y="15"/>
                  </a:cubicBezTo>
                  <a:cubicBezTo>
                    <a:pt x="26" y="79"/>
                    <a:pt x="11" y="144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8" y="219"/>
                    <a:pt x="11" y="219"/>
                  </a:cubicBezTo>
                  <a:cubicBezTo>
                    <a:pt x="61" y="258"/>
                    <a:pt x="111" y="297"/>
                    <a:pt x="158" y="337"/>
                  </a:cubicBezTo>
                  <a:cubicBezTo>
                    <a:pt x="165" y="337"/>
                    <a:pt x="172" y="337"/>
                    <a:pt x="179" y="333"/>
                  </a:cubicBezTo>
                  <a:cubicBezTo>
                    <a:pt x="133" y="290"/>
                    <a:pt x="83" y="251"/>
                    <a:pt x="29" y="211"/>
                  </a:cubicBezTo>
                  <a:cubicBezTo>
                    <a:pt x="26" y="208"/>
                    <a:pt x="22" y="204"/>
                    <a:pt x="18" y="204"/>
                  </a:cubicBezTo>
                  <a:cubicBezTo>
                    <a:pt x="18" y="201"/>
                    <a:pt x="18" y="201"/>
                    <a:pt x="18" y="197"/>
                  </a:cubicBezTo>
                  <a:cubicBezTo>
                    <a:pt x="33" y="133"/>
                    <a:pt x="47" y="69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1232800" y="3476200"/>
              <a:ext cx="2250" cy="5900"/>
            </a:xfrm>
            <a:custGeom>
              <a:avLst/>
              <a:gdLst/>
              <a:ahLst/>
              <a:cxnLst/>
              <a:rect l="l" t="t" r="r" b="b"/>
              <a:pathLst>
                <a:path w="90" h="236" extrusionOk="0">
                  <a:moveTo>
                    <a:pt x="61" y="0"/>
                  </a:moveTo>
                  <a:lnTo>
                    <a:pt x="61" y="0"/>
                  </a:lnTo>
                  <a:cubicBezTo>
                    <a:pt x="50" y="7"/>
                    <a:pt x="43" y="14"/>
                    <a:pt x="33" y="25"/>
                  </a:cubicBezTo>
                  <a:cubicBezTo>
                    <a:pt x="22" y="64"/>
                    <a:pt x="11" y="104"/>
                    <a:pt x="4" y="143"/>
                  </a:cubicBezTo>
                  <a:lnTo>
                    <a:pt x="0" y="150"/>
                  </a:lnTo>
                  <a:cubicBezTo>
                    <a:pt x="0" y="154"/>
                    <a:pt x="0" y="157"/>
                    <a:pt x="4" y="157"/>
                  </a:cubicBezTo>
                  <a:lnTo>
                    <a:pt x="4" y="161"/>
                  </a:lnTo>
                  <a:cubicBezTo>
                    <a:pt x="22" y="186"/>
                    <a:pt x="43" y="211"/>
                    <a:pt x="65" y="236"/>
                  </a:cubicBezTo>
                  <a:lnTo>
                    <a:pt x="90" y="236"/>
                  </a:lnTo>
                  <a:cubicBezTo>
                    <a:pt x="65" y="211"/>
                    <a:pt x="43" y="186"/>
                    <a:pt x="22" y="154"/>
                  </a:cubicBezTo>
                  <a:cubicBezTo>
                    <a:pt x="22" y="154"/>
                    <a:pt x="22" y="154"/>
                    <a:pt x="18" y="150"/>
                  </a:cubicBezTo>
                  <a:cubicBezTo>
                    <a:pt x="22" y="147"/>
                    <a:pt x="22" y="143"/>
                    <a:pt x="22" y="136"/>
                  </a:cubicBezTo>
                  <a:cubicBezTo>
                    <a:pt x="33" y="93"/>
                    <a:pt x="47" y="47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16E8E9-D1F1-5A62-5974-E6DBA21ED3DF}"/>
              </a:ext>
            </a:extLst>
          </p:cNvPr>
          <p:cNvSpPr txBox="1"/>
          <p:nvPr/>
        </p:nvSpPr>
        <p:spPr>
          <a:xfrm>
            <a:off x="1245516" y="3488960"/>
            <a:ext cx="5051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10.  12.00 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38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" grpId="0"/>
      <p:bldP spid="1253" grpId="0" build="p"/>
      <p:bldP spid="1256" grpId="0" build="p"/>
      <p:bldP spid="125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7"/>
          <p:cNvSpPr/>
          <p:nvPr/>
        </p:nvSpPr>
        <p:spPr>
          <a:xfrm>
            <a:off x="6807296" y="4568575"/>
            <a:ext cx="2336651" cy="627798"/>
          </a:xfrm>
          <a:custGeom>
            <a:avLst/>
            <a:gdLst/>
            <a:ahLst/>
            <a:cxnLst/>
            <a:rect l="l" t="t" r="r" b="b"/>
            <a:pathLst>
              <a:path w="10325" h="2774" extrusionOk="0">
                <a:moveTo>
                  <a:pt x="9664" y="0"/>
                </a:moveTo>
                <a:cubicBezTo>
                  <a:pt x="8885" y="0"/>
                  <a:pt x="8101" y="304"/>
                  <a:pt x="7560" y="865"/>
                </a:cubicBezTo>
                <a:cubicBezTo>
                  <a:pt x="7062" y="394"/>
                  <a:pt x="6375" y="126"/>
                  <a:pt x="5689" y="126"/>
                </a:cubicBezTo>
                <a:cubicBezTo>
                  <a:pt x="5626" y="126"/>
                  <a:pt x="5564" y="129"/>
                  <a:pt x="5502" y="133"/>
                </a:cubicBezTo>
                <a:cubicBezTo>
                  <a:pt x="4755" y="190"/>
                  <a:pt x="4037" y="569"/>
                  <a:pt x="3573" y="1158"/>
                </a:cubicBezTo>
                <a:cubicBezTo>
                  <a:pt x="3426" y="1344"/>
                  <a:pt x="3283" y="1562"/>
                  <a:pt x="3055" y="1626"/>
                </a:cubicBezTo>
                <a:cubicBezTo>
                  <a:pt x="3007" y="1639"/>
                  <a:pt x="2958" y="1644"/>
                  <a:pt x="2909" y="1644"/>
                </a:cubicBezTo>
                <a:cubicBezTo>
                  <a:pt x="2820" y="1644"/>
                  <a:pt x="2730" y="1628"/>
                  <a:pt x="2640" y="1619"/>
                </a:cubicBezTo>
                <a:cubicBezTo>
                  <a:pt x="2535" y="1606"/>
                  <a:pt x="2430" y="1600"/>
                  <a:pt x="2325" y="1600"/>
                </a:cubicBezTo>
                <a:cubicBezTo>
                  <a:pt x="1427" y="1600"/>
                  <a:pt x="537" y="2054"/>
                  <a:pt x="0" y="2773"/>
                </a:cubicBezTo>
                <a:lnTo>
                  <a:pt x="10325" y="2773"/>
                </a:lnTo>
                <a:lnTo>
                  <a:pt x="10325" y="76"/>
                </a:lnTo>
                <a:cubicBezTo>
                  <a:pt x="10109" y="25"/>
                  <a:pt x="9886" y="0"/>
                  <a:pt x="9664" y="0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7"/>
          <p:cNvSpPr txBox="1">
            <a:spLocks noGrp="1"/>
          </p:cNvSpPr>
          <p:nvPr>
            <p:ph type="title"/>
          </p:nvPr>
        </p:nvSpPr>
        <p:spPr>
          <a:xfrm>
            <a:off x="970025" y="445025"/>
            <a:ext cx="71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sz="2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5. </a:t>
            </a:r>
            <a:r>
              <a:rPr lang="en-ID" sz="2800" b="1" i="0" dirty="0" err="1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Contoh</a:t>
            </a:r>
            <a:r>
              <a:rPr lang="en-ID" sz="2800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D" sz="2800" b="1" i="0" dirty="0" err="1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Kalimat</a:t>
            </a:r>
            <a:br>
              <a:rPr lang="en-ID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</a:br>
            <a:br>
              <a:rPr lang="en-US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</a:br>
            <a:endParaRPr dirty="0"/>
          </a:p>
        </p:txBody>
      </p:sp>
      <p:sp>
        <p:nvSpPr>
          <p:cNvPr id="1253" name="Google Shape;1253;p37"/>
          <p:cNvSpPr txBox="1">
            <a:spLocks noGrp="1"/>
          </p:cNvSpPr>
          <p:nvPr>
            <p:ph type="subTitle" idx="15"/>
          </p:nvPr>
        </p:nvSpPr>
        <p:spPr>
          <a:xfrm>
            <a:off x="1434790" y="1858643"/>
            <a:ext cx="6106460" cy="993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/>
              <a:t>(Ima, go-ji desu.)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dirty="0"/>
              <a:t>Sekarang, jam 5.</a:t>
            </a:r>
            <a:endParaRPr sz="1400" dirty="0"/>
          </a:p>
        </p:txBody>
      </p:sp>
      <p:sp>
        <p:nvSpPr>
          <p:cNvPr id="1256" name="Google Shape;1256;p37"/>
          <p:cNvSpPr txBox="1">
            <a:spLocks noGrp="1"/>
          </p:cNvSpPr>
          <p:nvPr>
            <p:ph type="subTitle" idx="9"/>
          </p:nvPr>
        </p:nvSpPr>
        <p:spPr>
          <a:xfrm flipH="1">
            <a:off x="1411161" y="2852167"/>
            <a:ext cx="6130289" cy="8726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(Mai-</a:t>
            </a:r>
            <a:r>
              <a:rPr lang="en-ID" sz="1400" dirty="0" err="1"/>
              <a:t>nichi</a:t>
            </a:r>
            <a:r>
              <a:rPr lang="en-ID" sz="1400" dirty="0"/>
              <a:t>, </a:t>
            </a:r>
            <a:r>
              <a:rPr lang="en-ID" sz="1400" dirty="0" err="1"/>
              <a:t>watashi</a:t>
            </a:r>
            <a:r>
              <a:rPr lang="en-ID" sz="1400" dirty="0"/>
              <a:t> </a:t>
            </a:r>
            <a:r>
              <a:rPr lang="en-ID" sz="1400" dirty="0" err="1"/>
              <a:t>wa</a:t>
            </a:r>
            <a:r>
              <a:rPr lang="en-ID" sz="1400" dirty="0"/>
              <a:t> </a:t>
            </a:r>
            <a:r>
              <a:rPr lang="en-ID" sz="1400" dirty="0" err="1"/>
              <a:t>yo</a:t>
            </a:r>
            <a:r>
              <a:rPr lang="en-ID" sz="1400" dirty="0"/>
              <a:t>-ji </a:t>
            </a:r>
            <a:r>
              <a:rPr lang="en-ID" sz="1400" dirty="0" err="1"/>
              <a:t>san</a:t>
            </a:r>
            <a:r>
              <a:rPr lang="en-ID" sz="1400" dirty="0"/>
              <a:t>-</a:t>
            </a:r>
            <a:r>
              <a:rPr lang="en-ID" sz="1400" dirty="0" err="1"/>
              <a:t>jup</a:t>
            </a:r>
            <a:r>
              <a:rPr lang="en-ID" sz="1400" dirty="0"/>
              <a:t>-pun </a:t>
            </a:r>
            <a:r>
              <a:rPr lang="en-ID" sz="1400" dirty="0" err="1"/>
              <a:t>ni</a:t>
            </a:r>
            <a:r>
              <a:rPr lang="en-ID" sz="1400" dirty="0"/>
              <a:t> </a:t>
            </a:r>
            <a:r>
              <a:rPr lang="en-ID" sz="1400" dirty="0" err="1"/>
              <a:t>okimasu</a:t>
            </a:r>
            <a:r>
              <a:rPr lang="en-ID" sz="1400" dirty="0"/>
              <a:t>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hari</a:t>
            </a:r>
            <a:r>
              <a:rPr lang="en-ID" sz="1400" dirty="0"/>
              <a:t> </a:t>
            </a:r>
            <a:r>
              <a:rPr lang="en-ID" sz="1400" dirty="0" err="1"/>
              <a:t>saya</a:t>
            </a:r>
            <a:r>
              <a:rPr lang="en-ID" sz="1400" dirty="0"/>
              <a:t> </a:t>
            </a:r>
            <a:r>
              <a:rPr lang="en-ID" sz="1400" dirty="0" err="1"/>
              <a:t>bangun</a:t>
            </a:r>
            <a:r>
              <a:rPr lang="en-ID" sz="1400" dirty="0"/>
              <a:t> </a:t>
            </a:r>
            <a:r>
              <a:rPr lang="en-ID" sz="1400" dirty="0" err="1"/>
              <a:t>pukul</a:t>
            </a:r>
            <a:r>
              <a:rPr lang="en-ID" sz="1400" dirty="0"/>
              <a:t> 04.30.</a:t>
            </a:r>
            <a:endParaRPr sz="1400" dirty="0"/>
          </a:p>
        </p:txBody>
      </p:sp>
      <p:sp>
        <p:nvSpPr>
          <p:cNvPr id="1257" name="Google Shape;1257;p37"/>
          <p:cNvSpPr txBox="1">
            <a:spLocks noGrp="1"/>
          </p:cNvSpPr>
          <p:nvPr>
            <p:ph type="subTitle" idx="13"/>
          </p:nvPr>
        </p:nvSpPr>
        <p:spPr>
          <a:xfrm>
            <a:off x="1434790" y="1253567"/>
            <a:ext cx="6106460" cy="757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 dirty="0"/>
              <a:t>(Ima, nan-ji desu ka.)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 dirty="0"/>
              <a:t>Sekarang, jam berapa?</a:t>
            </a:r>
            <a:endParaRPr sz="1400" dirty="0"/>
          </a:p>
        </p:txBody>
      </p:sp>
      <p:sp>
        <p:nvSpPr>
          <p:cNvPr id="1258" name="Google Shape;1258;p37"/>
          <p:cNvSpPr txBox="1">
            <a:spLocks noGrp="1"/>
          </p:cNvSpPr>
          <p:nvPr>
            <p:ph type="subTitle" idx="14"/>
          </p:nvPr>
        </p:nvSpPr>
        <p:spPr>
          <a:xfrm flipH="1">
            <a:off x="1389949" y="3757046"/>
            <a:ext cx="6151377" cy="847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(</a:t>
            </a:r>
            <a:r>
              <a:rPr lang="en-ID" sz="1400" dirty="0" err="1"/>
              <a:t>Kesa</a:t>
            </a:r>
            <a:r>
              <a:rPr lang="en-ID" sz="1400" dirty="0"/>
              <a:t>, </a:t>
            </a:r>
            <a:r>
              <a:rPr lang="en-ID" sz="1400" dirty="0" err="1"/>
              <a:t>gozen</a:t>
            </a:r>
            <a:r>
              <a:rPr lang="en-ID" sz="1400" dirty="0"/>
              <a:t> </a:t>
            </a:r>
            <a:r>
              <a:rPr lang="en-ID" sz="1400" dirty="0" err="1"/>
              <a:t>hachi</a:t>
            </a:r>
            <a:r>
              <a:rPr lang="en-ID" sz="1400" dirty="0"/>
              <a:t>-ji </a:t>
            </a:r>
            <a:r>
              <a:rPr lang="en-ID" sz="1400" dirty="0" err="1"/>
              <a:t>ni</a:t>
            </a:r>
            <a:r>
              <a:rPr lang="en-ID" sz="1400" dirty="0"/>
              <a:t> Tokyo </a:t>
            </a:r>
            <a:r>
              <a:rPr lang="en-ID" sz="1400" dirty="0" err="1"/>
              <a:t>ni</a:t>
            </a:r>
            <a:r>
              <a:rPr lang="en-ID" sz="1400" dirty="0"/>
              <a:t> </a:t>
            </a:r>
            <a:r>
              <a:rPr lang="en-ID" sz="1400" dirty="0" err="1"/>
              <a:t>tsukimashita</a:t>
            </a:r>
            <a:r>
              <a:rPr lang="en-ID" sz="1400" dirty="0"/>
              <a:t>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Tadi</a:t>
            </a:r>
            <a:r>
              <a:rPr lang="en-ID" sz="1400" dirty="0"/>
              <a:t> </a:t>
            </a:r>
            <a:r>
              <a:rPr lang="en-ID" sz="1400" dirty="0" err="1"/>
              <a:t>pagi</a:t>
            </a:r>
            <a:r>
              <a:rPr lang="en-ID" sz="1400" dirty="0"/>
              <a:t>, </a:t>
            </a:r>
            <a:r>
              <a:rPr lang="en-ID" sz="1400" dirty="0" err="1"/>
              <a:t>saya</a:t>
            </a:r>
            <a:r>
              <a:rPr lang="en-ID" sz="1400" dirty="0"/>
              <a:t> </a:t>
            </a:r>
            <a:r>
              <a:rPr lang="en-ID" sz="1400" dirty="0" err="1"/>
              <a:t>tiba</a:t>
            </a:r>
            <a:r>
              <a:rPr lang="en-ID" sz="1400" dirty="0"/>
              <a:t> di Tokyo pada </a:t>
            </a:r>
            <a:r>
              <a:rPr lang="en-ID" sz="1400" dirty="0" err="1"/>
              <a:t>pukul</a:t>
            </a:r>
            <a:r>
              <a:rPr lang="en-ID" sz="1400" dirty="0"/>
              <a:t> 08.00 A.M.</a:t>
            </a:r>
            <a:endParaRPr sz="1400" dirty="0"/>
          </a:p>
        </p:txBody>
      </p:sp>
      <p:grpSp>
        <p:nvGrpSpPr>
          <p:cNvPr id="1259" name="Google Shape;1259;p37"/>
          <p:cNvGrpSpPr/>
          <p:nvPr/>
        </p:nvGrpSpPr>
        <p:grpSpPr>
          <a:xfrm rot="-1418748" flipH="1">
            <a:off x="202164" y="3330504"/>
            <a:ext cx="858781" cy="1540407"/>
            <a:chOff x="1638100" y="3334000"/>
            <a:chExt cx="56475" cy="101300"/>
          </a:xfrm>
        </p:grpSpPr>
        <p:sp>
          <p:nvSpPr>
            <p:cNvPr id="1260" name="Google Shape;1260;p37"/>
            <p:cNvSpPr/>
            <p:nvPr/>
          </p:nvSpPr>
          <p:spPr>
            <a:xfrm>
              <a:off x="1638100" y="3378750"/>
              <a:ext cx="27100" cy="12075"/>
            </a:xfrm>
            <a:custGeom>
              <a:avLst/>
              <a:gdLst/>
              <a:ahLst/>
              <a:cxnLst/>
              <a:rect l="l" t="t" r="r" b="b"/>
              <a:pathLst>
                <a:path w="1084" h="483" extrusionOk="0">
                  <a:moveTo>
                    <a:pt x="277" y="0"/>
                  </a:moveTo>
                  <a:cubicBezTo>
                    <a:pt x="179" y="0"/>
                    <a:pt x="83" y="23"/>
                    <a:pt x="1" y="76"/>
                  </a:cubicBezTo>
                  <a:cubicBezTo>
                    <a:pt x="51" y="143"/>
                    <a:pt x="111" y="204"/>
                    <a:pt x="183" y="254"/>
                  </a:cubicBezTo>
                  <a:cubicBezTo>
                    <a:pt x="308" y="351"/>
                    <a:pt x="458" y="408"/>
                    <a:pt x="612" y="440"/>
                  </a:cubicBezTo>
                  <a:cubicBezTo>
                    <a:pt x="769" y="472"/>
                    <a:pt x="926" y="483"/>
                    <a:pt x="1083" y="483"/>
                  </a:cubicBezTo>
                  <a:cubicBezTo>
                    <a:pt x="997" y="376"/>
                    <a:pt x="904" y="268"/>
                    <a:pt x="794" y="186"/>
                  </a:cubicBezTo>
                  <a:cubicBezTo>
                    <a:pt x="683" y="104"/>
                    <a:pt x="554" y="43"/>
                    <a:pt x="419" y="15"/>
                  </a:cubicBezTo>
                  <a:cubicBezTo>
                    <a:pt x="372" y="6"/>
                    <a:pt x="325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0250" y="3350800"/>
              <a:ext cx="12800" cy="24850"/>
            </a:xfrm>
            <a:custGeom>
              <a:avLst/>
              <a:gdLst/>
              <a:ahLst/>
              <a:cxnLst/>
              <a:rect l="l" t="t" r="r" b="b"/>
              <a:pathLst>
                <a:path w="512" h="994" extrusionOk="0">
                  <a:moveTo>
                    <a:pt x="512" y="0"/>
                  </a:moveTo>
                  <a:cubicBezTo>
                    <a:pt x="244" y="158"/>
                    <a:pt x="54" y="443"/>
                    <a:pt x="15" y="751"/>
                  </a:cubicBezTo>
                  <a:cubicBezTo>
                    <a:pt x="1" y="833"/>
                    <a:pt x="1" y="918"/>
                    <a:pt x="26" y="993"/>
                  </a:cubicBezTo>
                  <a:cubicBezTo>
                    <a:pt x="251" y="879"/>
                    <a:pt x="404" y="661"/>
                    <a:pt x="462" y="415"/>
                  </a:cubicBezTo>
                  <a:cubicBezTo>
                    <a:pt x="494" y="275"/>
                    <a:pt x="504" y="14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69000" y="3356500"/>
              <a:ext cx="9150" cy="35325"/>
            </a:xfrm>
            <a:custGeom>
              <a:avLst/>
              <a:gdLst/>
              <a:ahLst/>
              <a:cxnLst/>
              <a:rect l="l" t="t" r="r" b="b"/>
              <a:pathLst>
                <a:path w="366" h="1413" fill="none" extrusionOk="0">
                  <a:moveTo>
                    <a:pt x="29" y="1412"/>
                  </a:moveTo>
                  <a:cubicBezTo>
                    <a:pt x="1" y="923"/>
                    <a:pt x="119" y="426"/>
                    <a:pt x="36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49525" y="3382325"/>
              <a:ext cx="21750" cy="13875"/>
            </a:xfrm>
            <a:custGeom>
              <a:avLst/>
              <a:gdLst/>
              <a:ahLst/>
              <a:cxnLst/>
              <a:rect l="l" t="t" r="r" b="b"/>
              <a:pathLst>
                <a:path w="870" h="555" fill="none" extrusionOk="0">
                  <a:moveTo>
                    <a:pt x="1" y="0"/>
                  </a:moveTo>
                  <a:cubicBezTo>
                    <a:pt x="312" y="150"/>
                    <a:pt x="630" y="304"/>
                    <a:pt x="869" y="55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680175" y="3381075"/>
              <a:ext cx="13675" cy="27700"/>
            </a:xfrm>
            <a:custGeom>
              <a:avLst/>
              <a:gdLst/>
              <a:ahLst/>
              <a:cxnLst/>
              <a:rect l="l" t="t" r="r" b="b"/>
              <a:pathLst>
                <a:path w="547" h="1108" extrusionOk="0">
                  <a:moveTo>
                    <a:pt x="547" y="0"/>
                  </a:moveTo>
                  <a:cubicBezTo>
                    <a:pt x="379" y="133"/>
                    <a:pt x="222" y="290"/>
                    <a:pt x="125" y="483"/>
                  </a:cubicBezTo>
                  <a:cubicBezTo>
                    <a:pt x="29" y="676"/>
                    <a:pt x="0" y="908"/>
                    <a:pt x="82" y="1108"/>
                  </a:cubicBezTo>
                  <a:cubicBezTo>
                    <a:pt x="158" y="1061"/>
                    <a:pt x="225" y="1001"/>
                    <a:pt x="272" y="926"/>
                  </a:cubicBezTo>
                  <a:cubicBezTo>
                    <a:pt x="311" y="865"/>
                    <a:pt x="343" y="801"/>
                    <a:pt x="368" y="733"/>
                  </a:cubicBezTo>
                  <a:cubicBezTo>
                    <a:pt x="461" y="501"/>
                    <a:pt x="493" y="247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1681075" y="3391425"/>
              <a:ext cx="6275" cy="30925"/>
            </a:xfrm>
            <a:custGeom>
              <a:avLst/>
              <a:gdLst/>
              <a:ahLst/>
              <a:cxnLst/>
              <a:rect l="l" t="t" r="r" b="b"/>
              <a:pathLst>
                <a:path w="251" h="1237" fill="none" extrusionOk="0">
                  <a:moveTo>
                    <a:pt x="93" y="1237"/>
                  </a:moveTo>
                  <a:cubicBezTo>
                    <a:pt x="0" y="823"/>
                    <a:pt x="57" y="376"/>
                    <a:pt x="25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650350" y="3401250"/>
              <a:ext cx="36175" cy="26650"/>
            </a:xfrm>
            <a:custGeom>
              <a:avLst/>
              <a:gdLst/>
              <a:ahLst/>
              <a:cxnLst/>
              <a:rect l="l" t="t" r="r" b="b"/>
              <a:pathLst>
                <a:path w="1447" h="1066" fill="none" extrusionOk="0">
                  <a:moveTo>
                    <a:pt x="0" y="1"/>
                  </a:moveTo>
                  <a:cubicBezTo>
                    <a:pt x="404" y="419"/>
                    <a:pt x="922" y="812"/>
                    <a:pt x="1447" y="106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646325" y="3408050"/>
              <a:ext cx="14750" cy="3325"/>
            </a:xfrm>
            <a:custGeom>
              <a:avLst/>
              <a:gdLst/>
              <a:ahLst/>
              <a:cxnLst/>
              <a:rect l="l" t="t" r="r" b="b"/>
              <a:pathLst>
                <a:path w="590" h="133" fill="none" extrusionOk="0">
                  <a:moveTo>
                    <a:pt x="0" y="0"/>
                  </a:moveTo>
                  <a:cubicBezTo>
                    <a:pt x="186" y="79"/>
                    <a:pt x="386" y="122"/>
                    <a:pt x="590" y="133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658300" y="3399300"/>
              <a:ext cx="7325" cy="15650"/>
            </a:xfrm>
            <a:custGeom>
              <a:avLst/>
              <a:gdLst/>
              <a:ahLst/>
              <a:cxnLst/>
              <a:rect l="l" t="t" r="r" b="b"/>
              <a:pathLst>
                <a:path w="293" h="626" fill="none" extrusionOk="0">
                  <a:moveTo>
                    <a:pt x="0" y="0"/>
                  </a:moveTo>
                  <a:cubicBezTo>
                    <a:pt x="118" y="197"/>
                    <a:pt x="218" y="407"/>
                    <a:pt x="293" y="62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1656950" y="3421825"/>
              <a:ext cx="16725" cy="5900"/>
            </a:xfrm>
            <a:custGeom>
              <a:avLst/>
              <a:gdLst/>
              <a:ahLst/>
              <a:cxnLst/>
              <a:rect l="l" t="t" r="r" b="b"/>
              <a:pathLst>
                <a:path w="669" h="236" extrusionOk="0">
                  <a:moveTo>
                    <a:pt x="368" y="1"/>
                  </a:moveTo>
                  <a:cubicBezTo>
                    <a:pt x="233" y="1"/>
                    <a:pt x="103" y="56"/>
                    <a:pt x="0" y="146"/>
                  </a:cubicBezTo>
                  <a:cubicBezTo>
                    <a:pt x="95" y="204"/>
                    <a:pt x="207" y="236"/>
                    <a:pt x="318" y="236"/>
                  </a:cubicBezTo>
                  <a:cubicBezTo>
                    <a:pt x="324" y="236"/>
                    <a:pt x="330" y="235"/>
                    <a:pt x="336" y="235"/>
                  </a:cubicBezTo>
                  <a:cubicBezTo>
                    <a:pt x="454" y="232"/>
                    <a:pt x="568" y="196"/>
                    <a:pt x="669" y="128"/>
                  </a:cubicBezTo>
                  <a:cubicBezTo>
                    <a:pt x="611" y="67"/>
                    <a:pt x="526" y="17"/>
                    <a:pt x="443" y="7"/>
                  </a:cubicBezTo>
                  <a:cubicBezTo>
                    <a:pt x="418" y="3"/>
                    <a:pt x="393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669800" y="3407875"/>
              <a:ext cx="6550" cy="11550"/>
            </a:xfrm>
            <a:custGeom>
              <a:avLst/>
              <a:gdLst/>
              <a:ahLst/>
              <a:cxnLst/>
              <a:rect l="l" t="t" r="r" b="b"/>
              <a:pathLst>
                <a:path w="262" h="462" extrusionOk="0">
                  <a:moveTo>
                    <a:pt x="1" y="0"/>
                  </a:moveTo>
                  <a:cubicBezTo>
                    <a:pt x="1" y="93"/>
                    <a:pt x="15" y="190"/>
                    <a:pt x="58" y="275"/>
                  </a:cubicBezTo>
                  <a:cubicBezTo>
                    <a:pt x="97" y="357"/>
                    <a:pt x="169" y="432"/>
                    <a:pt x="258" y="461"/>
                  </a:cubicBezTo>
                  <a:cubicBezTo>
                    <a:pt x="262" y="340"/>
                    <a:pt x="230" y="200"/>
                    <a:pt x="158" y="104"/>
                  </a:cubicBezTo>
                  <a:cubicBezTo>
                    <a:pt x="119" y="50"/>
                    <a:pt x="65" y="11"/>
                    <a:pt x="1" y="0"/>
                  </a:cubicBezTo>
                  <a:close/>
                </a:path>
              </a:pathLst>
            </a:custGeom>
            <a:solidFill>
              <a:srgbClr val="5D9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672300" y="3412500"/>
              <a:ext cx="7800" cy="12000"/>
            </a:xfrm>
            <a:custGeom>
              <a:avLst/>
              <a:gdLst/>
              <a:ahLst/>
              <a:cxnLst/>
              <a:rect l="l" t="t" r="r" b="b"/>
              <a:pathLst>
                <a:path w="312" h="480" fill="none" extrusionOk="0">
                  <a:moveTo>
                    <a:pt x="1" y="1"/>
                  </a:moveTo>
                  <a:cubicBezTo>
                    <a:pt x="94" y="169"/>
                    <a:pt x="190" y="333"/>
                    <a:pt x="312" y="48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667675" y="3424650"/>
              <a:ext cx="12525" cy="575"/>
            </a:xfrm>
            <a:custGeom>
              <a:avLst/>
              <a:gdLst/>
              <a:ahLst/>
              <a:cxnLst/>
              <a:rect l="l" t="t" r="r" b="b"/>
              <a:pathLst>
                <a:path w="501" h="23" fill="none" extrusionOk="0">
                  <a:moveTo>
                    <a:pt x="0" y="8"/>
                  </a:moveTo>
                  <a:cubicBezTo>
                    <a:pt x="168" y="22"/>
                    <a:pt x="332" y="19"/>
                    <a:pt x="50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1654900" y="3394975"/>
              <a:ext cx="6975" cy="6500"/>
            </a:xfrm>
            <a:custGeom>
              <a:avLst/>
              <a:gdLst/>
              <a:ahLst/>
              <a:cxnLst/>
              <a:rect l="l" t="t" r="r" b="b"/>
              <a:pathLst>
                <a:path w="279" h="260" extrusionOk="0">
                  <a:moveTo>
                    <a:pt x="145" y="0"/>
                  </a:moveTo>
                  <a:cubicBezTo>
                    <a:pt x="139" y="0"/>
                    <a:pt x="132" y="1"/>
                    <a:pt x="125" y="2"/>
                  </a:cubicBezTo>
                  <a:cubicBezTo>
                    <a:pt x="54" y="9"/>
                    <a:pt x="0" y="73"/>
                    <a:pt x="7" y="145"/>
                  </a:cubicBezTo>
                  <a:cubicBezTo>
                    <a:pt x="17" y="212"/>
                    <a:pt x="74" y="260"/>
                    <a:pt x="140" y="260"/>
                  </a:cubicBezTo>
                  <a:cubicBezTo>
                    <a:pt x="145" y="260"/>
                    <a:pt x="149" y="259"/>
                    <a:pt x="154" y="259"/>
                  </a:cubicBezTo>
                  <a:cubicBezTo>
                    <a:pt x="229" y="248"/>
                    <a:pt x="279" y="184"/>
                    <a:pt x="272" y="112"/>
                  </a:cubicBezTo>
                  <a:cubicBezTo>
                    <a:pt x="265" y="48"/>
                    <a:pt x="212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1658475" y="3395475"/>
              <a:ext cx="2425" cy="3050"/>
            </a:xfrm>
            <a:custGeom>
              <a:avLst/>
              <a:gdLst/>
              <a:ahLst/>
              <a:cxnLst/>
              <a:rect l="l" t="t" r="r" b="b"/>
              <a:pathLst>
                <a:path w="97" h="122" extrusionOk="0">
                  <a:moveTo>
                    <a:pt x="19" y="1"/>
                  </a:moveTo>
                  <a:cubicBezTo>
                    <a:pt x="9" y="1"/>
                    <a:pt x="2" y="8"/>
                    <a:pt x="0" y="28"/>
                  </a:cubicBezTo>
                  <a:cubicBezTo>
                    <a:pt x="0" y="64"/>
                    <a:pt x="22" y="100"/>
                    <a:pt x="50" y="117"/>
                  </a:cubicBezTo>
                  <a:cubicBezTo>
                    <a:pt x="57" y="119"/>
                    <a:pt x="65" y="121"/>
                    <a:pt x="73" y="121"/>
                  </a:cubicBezTo>
                  <a:cubicBezTo>
                    <a:pt x="80" y="121"/>
                    <a:pt x="86" y="119"/>
                    <a:pt x="89" y="114"/>
                  </a:cubicBezTo>
                  <a:cubicBezTo>
                    <a:pt x="93" y="110"/>
                    <a:pt x="93" y="107"/>
                    <a:pt x="93" y="103"/>
                  </a:cubicBezTo>
                  <a:cubicBezTo>
                    <a:pt x="97" y="78"/>
                    <a:pt x="82" y="53"/>
                    <a:pt x="64" y="32"/>
                  </a:cubicBezTo>
                  <a:cubicBezTo>
                    <a:pt x="54" y="17"/>
                    <a:pt x="34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1645250" y="3395975"/>
              <a:ext cx="7000" cy="6500"/>
            </a:xfrm>
            <a:custGeom>
              <a:avLst/>
              <a:gdLst/>
              <a:ahLst/>
              <a:cxnLst/>
              <a:rect l="l" t="t" r="r" b="b"/>
              <a:pathLst>
                <a:path w="280" h="260" extrusionOk="0">
                  <a:moveTo>
                    <a:pt x="140" y="0"/>
                  </a:moveTo>
                  <a:cubicBezTo>
                    <a:pt x="135" y="0"/>
                    <a:pt x="130" y="1"/>
                    <a:pt x="125" y="1"/>
                  </a:cubicBezTo>
                  <a:cubicBezTo>
                    <a:pt x="54" y="12"/>
                    <a:pt x="0" y="76"/>
                    <a:pt x="8" y="148"/>
                  </a:cubicBezTo>
                  <a:cubicBezTo>
                    <a:pt x="17" y="212"/>
                    <a:pt x="71" y="260"/>
                    <a:pt x="135" y="260"/>
                  </a:cubicBezTo>
                  <a:cubicBezTo>
                    <a:pt x="141" y="260"/>
                    <a:pt x="148" y="259"/>
                    <a:pt x="154" y="258"/>
                  </a:cubicBezTo>
                  <a:cubicBezTo>
                    <a:pt x="229" y="251"/>
                    <a:pt x="279" y="183"/>
                    <a:pt x="272" y="115"/>
                  </a:cubicBezTo>
                  <a:cubicBezTo>
                    <a:pt x="265" y="48"/>
                    <a:pt x="208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648825" y="3396475"/>
              <a:ext cx="2425" cy="310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18" y="1"/>
                  </a:moveTo>
                  <a:cubicBezTo>
                    <a:pt x="8" y="1"/>
                    <a:pt x="0" y="9"/>
                    <a:pt x="0" y="31"/>
                  </a:cubicBezTo>
                  <a:cubicBezTo>
                    <a:pt x="0" y="67"/>
                    <a:pt x="22" y="99"/>
                    <a:pt x="50" y="117"/>
                  </a:cubicBezTo>
                  <a:cubicBezTo>
                    <a:pt x="58" y="121"/>
                    <a:pt x="67" y="124"/>
                    <a:pt x="75" y="124"/>
                  </a:cubicBezTo>
                  <a:cubicBezTo>
                    <a:pt x="81" y="124"/>
                    <a:pt x="86" y="122"/>
                    <a:pt x="90" y="117"/>
                  </a:cubicBezTo>
                  <a:cubicBezTo>
                    <a:pt x="90" y="113"/>
                    <a:pt x="93" y="110"/>
                    <a:pt x="93" y="106"/>
                  </a:cubicBezTo>
                  <a:cubicBezTo>
                    <a:pt x="97" y="77"/>
                    <a:pt x="83" y="52"/>
                    <a:pt x="65" y="31"/>
                  </a:cubicBezTo>
                  <a:cubicBezTo>
                    <a:pt x="52" y="16"/>
                    <a:pt x="32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643275" y="3405650"/>
              <a:ext cx="7275" cy="6600"/>
            </a:xfrm>
            <a:custGeom>
              <a:avLst/>
              <a:gdLst/>
              <a:ahLst/>
              <a:cxnLst/>
              <a:rect l="l" t="t" r="r" b="b"/>
              <a:pathLst>
                <a:path w="291" h="264" extrusionOk="0">
                  <a:moveTo>
                    <a:pt x="152" y="0"/>
                  </a:moveTo>
                  <a:cubicBezTo>
                    <a:pt x="120" y="0"/>
                    <a:pt x="87" y="12"/>
                    <a:pt x="62" y="36"/>
                  </a:cubicBezTo>
                  <a:cubicBezTo>
                    <a:pt x="8" y="82"/>
                    <a:pt x="1" y="164"/>
                    <a:pt x="47" y="218"/>
                  </a:cubicBezTo>
                  <a:cubicBezTo>
                    <a:pt x="70" y="248"/>
                    <a:pt x="105" y="264"/>
                    <a:pt x="141" y="264"/>
                  </a:cubicBezTo>
                  <a:cubicBezTo>
                    <a:pt x="172" y="264"/>
                    <a:pt x="204" y="252"/>
                    <a:pt x="229" y="229"/>
                  </a:cubicBezTo>
                  <a:cubicBezTo>
                    <a:pt x="283" y="182"/>
                    <a:pt x="290" y="100"/>
                    <a:pt x="244" y="43"/>
                  </a:cubicBezTo>
                  <a:cubicBezTo>
                    <a:pt x="221" y="15"/>
                    <a:pt x="187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645375" y="3406250"/>
              <a:ext cx="3550" cy="2100"/>
            </a:xfrm>
            <a:custGeom>
              <a:avLst/>
              <a:gdLst/>
              <a:ahLst/>
              <a:cxnLst/>
              <a:rect l="l" t="t" r="r" b="b"/>
              <a:pathLst>
                <a:path w="142" h="84" extrusionOk="0">
                  <a:moveTo>
                    <a:pt x="44" y="1"/>
                  </a:moveTo>
                  <a:cubicBezTo>
                    <a:pt x="19" y="1"/>
                    <a:pt x="0" y="10"/>
                    <a:pt x="20" y="40"/>
                  </a:cubicBezTo>
                  <a:cubicBezTo>
                    <a:pt x="37" y="66"/>
                    <a:pt x="71" y="83"/>
                    <a:pt x="101" y="83"/>
                  </a:cubicBezTo>
                  <a:cubicBezTo>
                    <a:pt x="104" y="83"/>
                    <a:pt x="107" y="83"/>
                    <a:pt x="110" y="83"/>
                  </a:cubicBezTo>
                  <a:cubicBezTo>
                    <a:pt x="124" y="83"/>
                    <a:pt x="138" y="76"/>
                    <a:pt x="142" y="62"/>
                  </a:cubicBezTo>
                  <a:cubicBezTo>
                    <a:pt x="142" y="58"/>
                    <a:pt x="138" y="54"/>
                    <a:pt x="138" y="51"/>
                  </a:cubicBezTo>
                  <a:cubicBezTo>
                    <a:pt x="128" y="26"/>
                    <a:pt x="99" y="12"/>
                    <a:pt x="74" y="4"/>
                  </a:cubicBezTo>
                  <a:cubicBezTo>
                    <a:pt x="65" y="2"/>
                    <a:pt x="54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676425" y="3369275"/>
              <a:ext cx="7875" cy="42825"/>
            </a:xfrm>
            <a:custGeom>
              <a:avLst/>
              <a:gdLst/>
              <a:ahLst/>
              <a:cxnLst/>
              <a:rect l="l" t="t" r="r" b="b"/>
              <a:pathLst>
                <a:path w="315" h="1713" fill="none" extrusionOk="0">
                  <a:moveTo>
                    <a:pt x="68" y="1712"/>
                  </a:moveTo>
                  <a:cubicBezTo>
                    <a:pt x="0" y="1133"/>
                    <a:pt x="86" y="537"/>
                    <a:pt x="31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678375" y="3378475"/>
              <a:ext cx="13350" cy="12525"/>
            </a:xfrm>
            <a:custGeom>
              <a:avLst/>
              <a:gdLst/>
              <a:ahLst/>
              <a:cxnLst/>
              <a:rect l="l" t="t" r="r" b="b"/>
              <a:pathLst>
                <a:path w="534" h="501" fill="none" extrusionOk="0">
                  <a:moveTo>
                    <a:pt x="1" y="501"/>
                  </a:moveTo>
                  <a:cubicBezTo>
                    <a:pt x="158" y="315"/>
                    <a:pt x="337" y="147"/>
                    <a:pt x="533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674275" y="3382600"/>
              <a:ext cx="3425" cy="13775"/>
            </a:xfrm>
            <a:custGeom>
              <a:avLst/>
              <a:gdLst/>
              <a:ahLst/>
              <a:cxnLst/>
              <a:rect l="l" t="t" r="r" b="b"/>
              <a:pathLst>
                <a:path w="137" h="551" fill="none" extrusionOk="0">
                  <a:moveTo>
                    <a:pt x="1" y="0"/>
                  </a:moveTo>
                  <a:cubicBezTo>
                    <a:pt x="33" y="186"/>
                    <a:pt x="79" y="372"/>
                    <a:pt x="136" y="55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670525" y="33778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6" y="1"/>
                  </a:moveTo>
                  <a:cubicBezTo>
                    <a:pt x="58" y="4"/>
                    <a:pt x="0" y="62"/>
                    <a:pt x="4" y="133"/>
                  </a:cubicBezTo>
                  <a:cubicBezTo>
                    <a:pt x="4" y="199"/>
                    <a:pt x="58" y="255"/>
                    <a:pt x="126" y="255"/>
                  </a:cubicBezTo>
                  <a:cubicBezTo>
                    <a:pt x="128" y="255"/>
                    <a:pt x="131" y="255"/>
                    <a:pt x="133" y="254"/>
                  </a:cubicBezTo>
                  <a:cubicBezTo>
                    <a:pt x="204" y="254"/>
                    <a:pt x="258" y="197"/>
                    <a:pt x="258" y="126"/>
                  </a:cubicBezTo>
                  <a:cubicBezTo>
                    <a:pt x="254" y="54"/>
                    <a:pt x="19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673925" y="3378450"/>
              <a:ext cx="2250" cy="3150"/>
            </a:xfrm>
            <a:custGeom>
              <a:avLst/>
              <a:gdLst/>
              <a:ahLst/>
              <a:cxnLst/>
              <a:rect l="l" t="t" r="r" b="b"/>
              <a:pathLst>
                <a:path w="90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63"/>
                    <a:pt x="18" y="98"/>
                    <a:pt x="43" y="116"/>
                  </a:cubicBezTo>
                  <a:cubicBezTo>
                    <a:pt x="50" y="121"/>
                    <a:pt x="60" y="125"/>
                    <a:pt x="67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2" y="116"/>
                    <a:pt x="82" y="113"/>
                    <a:pt x="86" y="109"/>
                  </a:cubicBezTo>
                  <a:cubicBezTo>
                    <a:pt x="90" y="84"/>
                    <a:pt x="79" y="59"/>
                    <a:pt x="65" y="34"/>
                  </a:cubicBezTo>
                  <a:cubicBezTo>
                    <a:pt x="54" y="19"/>
                    <a:pt x="34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680000" y="3367350"/>
              <a:ext cx="6975" cy="6400"/>
            </a:xfrm>
            <a:custGeom>
              <a:avLst/>
              <a:gdLst/>
              <a:ahLst/>
              <a:cxnLst/>
              <a:rect l="l" t="t" r="r" b="b"/>
              <a:pathLst>
                <a:path w="279" h="256" extrusionOk="0">
                  <a:moveTo>
                    <a:pt x="139" y="0"/>
                  </a:moveTo>
                  <a:cubicBezTo>
                    <a:pt x="131" y="0"/>
                    <a:pt x="123" y="1"/>
                    <a:pt x="114" y="3"/>
                  </a:cubicBezTo>
                  <a:cubicBezTo>
                    <a:pt x="47" y="17"/>
                    <a:pt x="0" y="85"/>
                    <a:pt x="14" y="153"/>
                  </a:cubicBezTo>
                  <a:cubicBezTo>
                    <a:pt x="27" y="212"/>
                    <a:pt x="81" y="255"/>
                    <a:pt x="140" y="255"/>
                  </a:cubicBezTo>
                  <a:cubicBezTo>
                    <a:pt x="148" y="255"/>
                    <a:pt x="156" y="255"/>
                    <a:pt x="165" y="253"/>
                  </a:cubicBezTo>
                  <a:cubicBezTo>
                    <a:pt x="232" y="239"/>
                    <a:pt x="279" y="171"/>
                    <a:pt x="265" y="103"/>
                  </a:cubicBezTo>
                  <a:cubicBezTo>
                    <a:pt x="252" y="43"/>
                    <a:pt x="198" y="0"/>
                    <a:pt x="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683925" y="3368275"/>
              <a:ext cx="2350" cy="3125"/>
            </a:xfrm>
            <a:custGeom>
              <a:avLst/>
              <a:gdLst/>
              <a:ahLst/>
              <a:cxnLst/>
              <a:rect l="l" t="t" r="r" b="b"/>
              <a:pathLst>
                <a:path w="94" h="125" extrusionOk="0">
                  <a:moveTo>
                    <a:pt x="21" y="0"/>
                  </a:moveTo>
                  <a:cubicBezTo>
                    <a:pt x="12" y="0"/>
                    <a:pt x="5" y="7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0"/>
                    <a:pt x="60" y="125"/>
                    <a:pt x="68" y="125"/>
                  </a:cubicBezTo>
                  <a:cubicBezTo>
                    <a:pt x="72" y="125"/>
                    <a:pt x="76" y="123"/>
                    <a:pt x="79" y="119"/>
                  </a:cubicBezTo>
                  <a:cubicBezTo>
                    <a:pt x="83" y="116"/>
                    <a:pt x="83" y="112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8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87575" y="3374300"/>
              <a:ext cx="7000" cy="6425"/>
            </a:xfrm>
            <a:custGeom>
              <a:avLst/>
              <a:gdLst/>
              <a:ahLst/>
              <a:cxnLst/>
              <a:rect l="l" t="t" r="r" b="b"/>
              <a:pathLst>
                <a:path w="280" h="257" extrusionOk="0">
                  <a:moveTo>
                    <a:pt x="140" y="1"/>
                  </a:moveTo>
                  <a:cubicBezTo>
                    <a:pt x="132" y="1"/>
                    <a:pt x="123" y="2"/>
                    <a:pt x="115" y="3"/>
                  </a:cubicBezTo>
                  <a:cubicBezTo>
                    <a:pt x="47" y="18"/>
                    <a:pt x="1" y="86"/>
                    <a:pt x="15" y="154"/>
                  </a:cubicBezTo>
                  <a:cubicBezTo>
                    <a:pt x="28" y="216"/>
                    <a:pt x="81" y="256"/>
                    <a:pt x="139" y="256"/>
                  </a:cubicBezTo>
                  <a:cubicBezTo>
                    <a:pt x="148" y="256"/>
                    <a:pt x="156" y="255"/>
                    <a:pt x="165" y="254"/>
                  </a:cubicBezTo>
                  <a:cubicBezTo>
                    <a:pt x="233" y="239"/>
                    <a:pt x="279" y="171"/>
                    <a:pt x="265" y="104"/>
                  </a:cubicBezTo>
                  <a:cubicBezTo>
                    <a:pt x="253" y="44"/>
                    <a:pt x="19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691425" y="3375325"/>
              <a:ext cx="2350" cy="3150"/>
            </a:xfrm>
            <a:custGeom>
              <a:avLst/>
              <a:gdLst/>
              <a:ahLst/>
              <a:cxnLst/>
              <a:rect l="l" t="t" r="r" b="b"/>
              <a:pathLst>
                <a:path w="94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1"/>
                    <a:pt x="60" y="125"/>
                    <a:pt x="68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3" y="116"/>
                    <a:pt x="83" y="113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9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644275" y="3355000"/>
              <a:ext cx="21450" cy="24500"/>
            </a:xfrm>
            <a:custGeom>
              <a:avLst/>
              <a:gdLst/>
              <a:ahLst/>
              <a:cxnLst/>
              <a:rect l="l" t="t" r="r" b="b"/>
              <a:pathLst>
                <a:path w="858" h="980" fill="none" extrusionOk="0">
                  <a:moveTo>
                    <a:pt x="0" y="0"/>
                  </a:moveTo>
                  <a:cubicBezTo>
                    <a:pt x="236" y="368"/>
                    <a:pt x="525" y="700"/>
                    <a:pt x="858" y="979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654100" y="3357575"/>
              <a:ext cx="3050" cy="13775"/>
            </a:xfrm>
            <a:custGeom>
              <a:avLst/>
              <a:gdLst/>
              <a:ahLst/>
              <a:cxnLst/>
              <a:rect l="l" t="t" r="r" b="b"/>
              <a:pathLst>
                <a:path w="122" h="551" fill="none" extrusionOk="0">
                  <a:moveTo>
                    <a:pt x="122" y="551"/>
                  </a:moveTo>
                  <a:cubicBezTo>
                    <a:pt x="61" y="372"/>
                    <a:pt x="18" y="1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645875" y="3369275"/>
              <a:ext cx="13425" cy="4600"/>
            </a:xfrm>
            <a:custGeom>
              <a:avLst/>
              <a:gdLst/>
              <a:ahLst/>
              <a:cxnLst/>
              <a:rect l="l" t="t" r="r" b="b"/>
              <a:pathLst>
                <a:path w="537" h="184" fill="none" extrusionOk="0">
                  <a:moveTo>
                    <a:pt x="0" y="1"/>
                  </a:moveTo>
                  <a:cubicBezTo>
                    <a:pt x="86" y="47"/>
                    <a:pt x="172" y="94"/>
                    <a:pt x="261" y="129"/>
                  </a:cubicBezTo>
                  <a:cubicBezTo>
                    <a:pt x="354" y="165"/>
                    <a:pt x="440" y="183"/>
                    <a:pt x="536" y="176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649900" y="33536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32" y="0"/>
                  </a:moveTo>
                  <a:cubicBezTo>
                    <a:pt x="130" y="0"/>
                    <a:pt x="127" y="1"/>
                    <a:pt x="125" y="1"/>
                  </a:cubicBezTo>
                  <a:cubicBezTo>
                    <a:pt x="57" y="1"/>
                    <a:pt x="0" y="58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4" y="251"/>
                    <a:pt x="257" y="194"/>
                    <a:pt x="257" y="122"/>
                  </a:cubicBezTo>
                  <a:cubicBezTo>
                    <a:pt x="254" y="56"/>
                    <a:pt x="200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1653275" y="3354175"/>
              <a:ext cx="2275" cy="3150"/>
            </a:xfrm>
            <a:custGeom>
              <a:avLst/>
              <a:gdLst/>
              <a:ahLst/>
              <a:cxnLst/>
              <a:rect l="l" t="t" r="r" b="b"/>
              <a:pathLst>
                <a:path w="91" h="126" extrusionOk="0">
                  <a:moveTo>
                    <a:pt x="22" y="1"/>
                  </a:moveTo>
                  <a:cubicBezTo>
                    <a:pt x="13" y="1"/>
                    <a:pt x="6" y="9"/>
                    <a:pt x="5" y="30"/>
                  </a:cubicBezTo>
                  <a:cubicBezTo>
                    <a:pt x="1" y="62"/>
                    <a:pt x="19" y="98"/>
                    <a:pt x="44" y="119"/>
                  </a:cubicBezTo>
                  <a:cubicBezTo>
                    <a:pt x="50" y="123"/>
                    <a:pt x="58" y="126"/>
                    <a:pt x="65" y="126"/>
                  </a:cubicBezTo>
                  <a:cubicBezTo>
                    <a:pt x="71" y="126"/>
                    <a:pt x="76" y="124"/>
                    <a:pt x="80" y="119"/>
                  </a:cubicBezTo>
                  <a:cubicBezTo>
                    <a:pt x="83" y="119"/>
                    <a:pt x="83" y="115"/>
                    <a:pt x="87" y="108"/>
                  </a:cubicBezTo>
                  <a:cubicBezTo>
                    <a:pt x="90" y="83"/>
                    <a:pt x="80" y="58"/>
                    <a:pt x="65" y="37"/>
                  </a:cubicBezTo>
                  <a:cubicBezTo>
                    <a:pt x="54" y="19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1640775" y="3350425"/>
              <a:ext cx="7350" cy="6575"/>
            </a:xfrm>
            <a:custGeom>
              <a:avLst/>
              <a:gdLst/>
              <a:ahLst/>
              <a:cxnLst/>
              <a:rect l="l" t="t" r="r" b="b"/>
              <a:pathLst>
                <a:path w="294" h="263" extrusionOk="0">
                  <a:moveTo>
                    <a:pt x="151" y="1"/>
                  </a:moveTo>
                  <a:cubicBezTo>
                    <a:pt x="141" y="1"/>
                    <a:pt x="130" y="2"/>
                    <a:pt x="119" y="5"/>
                  </a:cubicBezTo>
                  <a:cubicBezTo>
                    <a:pt x="47" y="22"/>
                    <a:pt x="1" y="94"/>
                    <a:pt x="15" y="162"/>
                  </a:cubicBezTo>
                  <a:cubicBezTo>
                    <a:pt x="27" y="222"/>
                    <a:pt x="80" y="262"/>
                    <a:pt x="142" y="262"/>
                  </a:cubicBezTo>
                  <a:cubicBezTo>
                    <a:pt x="153" y="262"/>
                    <a:pt x="164" y="261"/>
                    <a:pt x="176" y="258"/>
                  </a:cubicBezTo>
                  <a:cubicBezTo>
                    <a:pt x="247" y="240"/>
                    <a:pt x="294" y="169"/>
                    <a:pt x="276" y="101"/>
                  </a:cubicBezTo>
                  <a:cubicBezTo>
                    <a:pt x="264" y="41"/>
                    <a:pt x="21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1644225" y="3350950"/>
              <a:ext cx="2650" cy="2900"/>
            </a:xfrm>
            <a:custGeom>
              <a:avLst/>
              <a:gdLst/>
              <a:ahLst/>
              <a:cxnLst/>
              <a:rect l="l" t="t" r="r" b="b"/>
              <a:pathLst>
                <a:path w="106" h="116" extrusionOk="0">
                  <a:moveTo>
                    <a:pt x="22" y="0"/>
                  </a:moveTo>
                  <a:cubicBezTo>
                    <a:pt x="9" y="0"/>
                    <a:pt x="1" y="9"/>
                    <a:pt x="2" y="34"/>
                  </a:cubicBezTo>
                  <a:cubicBezTo>
                    <a:pt x="6" y="66"/>
                    <a:pt x="34" y="98"/>
                    <a:pt x="63" y="112"/>
                  </a:cubicBezTo>
                  <a:cubicBezTo>
                    <a:pt x="69" y="114"/>
                    <a:pt x="76" y="115"/>
                    <a:pt x="83" y="115"/>
                  </a:cubicBezTo>
                  <a:cubicBezTo>
                    <a:pt x="91" y="115"/>
                    <a:pt x="98" y="113"/>
                    <a:pt x="102" y="105"/>
                  </a:cubicBezTo>
                  <a:cubicBezTo>
                    <a:pt x="102" y="102"/>
                    <a:pt x="106" y="98"/>
                    <a:pt x="106" y="94"/>
                  </a:cubicBezTo>
                  <a:cubicBezTo>
                    <a:pt x="106" y="69"/>
                    <a:pt x="88" y="44"/>
                    <a:pt x="70" y="26"/>
                  </a:cubicBezTo>
                  <a:cubicBezTo>
                    <a:pt x="56" y="13"/>
                    <a:pt x="36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641775" y="3365350"/>
              <a:ext cx="7525" cy="6650"/>
            </a:xfrm>
            <a:custGeom>
              <a:avLst/>
              <a:gdLst/>
              <a:ahLst/>
              <a:cxnLst/>
              <a:rect l="l" t="t" r="r" b="b"/>
              <a:pathLst>
                <a:path w="301" h="266" extrusionOk="0">
                  <a:moveTo>
                    <a:pt x="156" y="0"/>
                  </a:moveTo>
                  <a:cubicBezTo>
                    <a:pt x="128" y="0"/>
                    <a:pt x="99" y="10"/>
                    <a:pt x="75" y="29"/>
                  </a:cubicBezTo>
                  <a:cubicBezTo>
                    <a:pt x="14" y="76"/>
                    <a:pt x="0" y="158"/>
                    <a:pt x="43" y="215"/>
                  </a:cubicBezTo>
                  <a:cubicBezTo>
                    <a:pt x="68" y="248"/>
                    <a:pt x="106" y="266"/>
                    <a:pt x="145" y="266"/>
                  </a:cubicBezTo>
                  <a:cubicBezTo>
                    <a:pt x="174" y="266"/>
                    <a:pt x="203" y="256"/>
                    <a:pt x="229" y="236"/>
                  </a:cubicBezTo>
                  <a:cubicBezTo>
                    <a:pt x="286" y="190"/>
                    <a:pt x="300" y="108"/>
                    <a:pt x="257" y="51"/>
                  </a:cubicBezTo>
                  <a:cubicBezTo>
                    <a:pt x="233" y="18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644225" y="3365900"/>
              <a:ext cx="3450" cy="2250"/>
            </a:xfrm>
            <a:custGeom>
              <a:avLst/>
              <a:gdLst/>
              <a:ahLst/>
              <a:cxnLst/>
              <a:rect l="l" t="t" r="r" b="b"/>
              <a:pathLst>
                <a:path w="138" h="90" extrusionOk="0">
                  <a:moveTo>
                    <a:pt x="36" y="0"/>
                  </a:moveTo>
                  <a:cubicBezTo>
                    <a:pt x="15" y="0"/>
                    <a:pt x="0" y="10"/>
                    <a:pt x="16" y="39"/>
                  </a:cubicBezTo>
                  <a:cubicBezTo>
                    <a:pt x="34" y="72"/>
                    <a:pt x="70" y="89"/>
                    <a:pt x="102" y="89"/>
                  </a:cubicBezTo>
                  <a:cubicBezTo>
                    <a:pt x="116" y="89"/>
                    <a:pt x="134" y="82"/>
                    <a:pt x="138" y="68"/>
                  </a:cubicBezTo>
                  <a:cubicBezTo>
                    <a:pt x="138" y="64"/>
                    <a:pt x="134" y="61"/>
                    <a:pt x="134" y="57"/>
                  </a:cubicBezTo>
                  <a:cubicBezTo>
                    <a:pt x="124" y="32"/>
                    <a:pt x="99" y="18"/>
                    <a:pt x="74" y="7"/>
                  </a:cubicBezTo>
                  <a:cubicBezTo>
                    <a:pt x="62" y="3"/>
                    <a:pt x="48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664100" y="3353475"/>
              <a:ext cx="5725" cy="12800"/>
            </a:xfrm>
            <a:custGeom>
              <a:avLst/>
              <a:gdLst/>
              <a:ahLst/>
              <a:cxnLst/>
              <a:rect l="l" t="t" r="r" b="b"/>
              <a:pathLst>
                <a:path w="229" h="512" extrusionOk="0">
                  <a:moveTo>
                    <a:pt x="179" y="1"/>
                  </a:moveTo>
                  <a:cubicBezTo>
                    <a:pt x="115" y="68"/>
                    <a:pt x="57" y="147"/>
                    <a:pt x="29" y="236"/>
                  </a:cubicBezTo>
                  <a:cubicBezTo>
                    <a:pt x="0" y="326"/>
                    <a:pt x="0" y="426"/>
                    <a:pt x="43" y="511"/>
                  </a:cubicBezTo>
                  <a:cubicBezTo>
                    <a:pt x="129" y="422"/>
                    <a:pt x="204" y="301"/>
                    <a:pt x="218" y="183"/>
                  </a:cubicBezTo>
                  <a:cubicBezTo>
                    <a:pt x="229" y="118"/>
                    <a:pt x="218" y="5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1664550" y="3355975"/>
              <a:ext cx="2875" cy="18700"/>
            </a:xfrm>
            <a:custGeom>
              <a:avLst/>
              <a:gdLst/>
              <a:ahLst/>
              <a:cxnLst/>
              <a:rect l="l" t="t" r="r" b="b"/>
              <a:pathLst>
                <a:path w="115" h="748" fill="none" extrusionOk="0">
                  <a:moveTo>
                    <a:pt x="4" y="747"/>
                  </a:moveTo>
                  <a:cubicBezTo>
                    <a:pt x="0" y="494"/>
                    <a:pt x="39" y="240"/>
                    <a:pt x="114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1659100" y="3337575"/>
              <a:ext cx="32175" cy="97725"/>
            </a:xfrm>
            <a:custGeom>
              <a:avLst/>
              <a:gdLst/>
              <a:ahLst/>
              <a:cxnLst/>
              <a:rect l="l" t="t" r="r" b="b"/>
              <a:pathLst>
                <a:path w="1287" h="3909" fill="none" extrusionOk="0">
                  <a:moveTo>
                    <a:pt x="1286" y="3909"/>
                  </a:moveTo>
                  <a:cubicBezTo>
                    <a:pt x="518" y="2751"/>
                    <a:pt x="68" y="13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1654450" y="3346150"/>
              <a:ext cx="7975" cy="18775"/>
            </a:xfrm>
            <a:custGeom>
              <a:avLst/>
              <a:gdLst/>
              <a:ahLst/>
              <a:cxnLst/>
              <a:rect l="l" t="t" r="r" b="b"/>
              <a:pathLst>
                <a:path w="319" h="751" fill="none" extrusionOk="0">
                  <a:moveTo>
                    <a:pt x="0" y="1"/>
                  </a:moveTo>
                  <a:cubicBezTo>
                    <a:pt x="75" y="261"/>
                    <a:pt x="183" y="515"/>
                    <a:pt x="318" y="7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1660875" y="3343125"/>
              <a:ext cx="4400" cy="12425"/>
            </a:xfrm>
            <a:custGeom>
              <a:avLst/>
              <a:gdLst/>
              <a:ahLst/>
              <a:cxnLst/>
              <a:rect l="l" t="t" r="r" b="b"/>
              <a:pathLst>
                <a:path w="176" h="497" fill="none" extrusionOk="0">
                  <a:moveTo>
                    <a:pt x="1" y="497"/>
                  </a:moveTo>
                  <a:cubicBezTo>
                    <a:pt x="40" y="325"/>
                    <a:pt x="97" y="157"/>
                    <a:pt x="176" y="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1655800" y="333400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5" y="1"/>
                  </a:moveTo>
                  <a:cubicBezTo>
                    <a:pt x="54" y="1"/>
                    <a:pt x="0" y="61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0" y="254"/>
                    <a:pt x="257" y="194"/>
                    <a:pt x="254" y="126"/>
                  </a:cubicBezTo>
                  <a:cubicBezTo>
                    <a:pt x="254" y="54"/>
                    <a:pt x="193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1659100" y="333452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4" y="1"/>
                    <a:pt x="7" y="9"/>
                    <a:pt x="4" y="30"/>
                  </a:cubicBezTo>
                  <a:cubicBezTo>
                    <a:pt x="0" y="62"/>
                    <a:pt x="22" y="98"/>
                    <a:pt x="47" y="119"/>
                  </a:cubicBezTo>
                  <a:cubicBezTo>
                    <a:pt x="53" y="123"/>
                    <a:pt x="63" y="126"/>
                    <a:pt x="70" y="126"/>
                  </a:cubicBezTo>
                  <a:cubicBezTo>
                    <a:pt x="75" y="126"/>
                    <a:pt x="80" y="125"/>
                    <a:pt x="82" y="123"/>
                  </a:cubicBezTo>
                  <a:cubicBezTo>
                    <a:pt x="86" y="119"/>
                    <a:pt x="86" y="115"/>
                    <a:pt x="86" y="112"/>
                  </a:cubicBezTo>
                  <a:cubicBezTo>
                    <a:pt x="93" y="87"/>
                    <a:pt x="82" y="58"/>
                    <a:pt x="68" y="37"/>
                  </a:cubicBezTo>
                  <a:cubicBezTo>
                    <a:pt x="57" y="20"/>
                    <a:pt x="38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1651050" y="3342850"/>
              <a:ext cx="6375" cy="6375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32" y="0"/>
                  </a:moveTo>
                  <a:cubicBezTo>
                    <a:pt x="130" y="0"/>
                    <a:pt x="128" y="0"/>
                    <a:pt x="126" y="0"/>
                  </a:cubicBezTo>
                  <a:cubicBezTo>
                    <a:pt x="54" y="0"/>
                    <a:pt x="1" y="61"/>
                    <a:pt x="1" y="129"/>
                  </a:cubicBezTo>
                  <a:cubicBezTo>
                    <a:pt x="1" y="200"/>
                    <a:pt x="61" y="254"/>
                    <a:pt x="129" y="254"/>
                  </a:cubicBezTo>
                  <a:cubicBezTo>
                    <a:pt x="201" y="250"/>
                    <a:pt x="254" y="193"/>
                    <a:pt x="254" y="125"/>
                  </a:cubicBezTo>
                  <a:cubicBezTo>
                    <a:pt x="251" y="56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1654350" y="334337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5" y="1"/>
                    <a:pt x="7" y="8"/>
                    <a:pt x="4" y="29"/>
                  </a:cubicBezTo>
                  <a:cubicBezTo>
                    <a:pt x="1" y="62"/>
                    <a:pt x="19" y="97"/>
                    <a:pt x="47" y="119"/>
                  </a:cubicBezTo>
                  <a:cubicBezTo>
                    <a:pt x="54" y="123"/>
                    <a:pt x="62" y="126"/>
                    <a:pt x="70" y="126"/>
                  </a:cubicBezTo>
                  <a:cubicBezTo>
                    <a:pt x="74" y="126"/>
                    <a:pt x="79" y="125"/>
                    <a:pt x="83" y="122"/>
                  </a:cubicBezTo>
                  <a:cubicBezTo>
                    <a:pt x="83" y="119"/>
                    <a:pt x="87" y="115"/>
                    <a:pt x="87" y="112"/>
                  </a:cubicBezTo>
                  <a:cubicBezTo>
                    <a:pt x="94" y="83"/>
                    <a:pt x="79" y="58"/>
                    <a:pt x="65" y="37"/>
                  </a:cubicBezTo>
                  <a:cubicBezTo>
                    <a:pt x="56" y="19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1660175" y="3341975"/>
              <a:ext cx="7250" cy="6350"/>
            </a:xfrm>
            <a:custGeom>
              <a:avLst/>
              <a:gdLst/>
              <a:ahLst/>
              <a:cxnLst/>
              <a:rect l="l" t="t" r="r" b="b"/>
              <a:pathLst>
                <a:path w="290" h="254" extrusionOk="0">
                  <a:moveTo>
                    <a:pt x="146" y="0"/>
                  </a:moveTo>
                  <a:cubicBezTo>
                    <a:pt x="102" y="0"/>
                    <a:pt x="60" y="22"/>
                    <a:pt x="36" y="60"/>
                  </a:cubicBezTo>
                  <a:cubicBezTo>
                    <a:pt x="0" y="121"/>
                    <a:pt x="18" y="200"/>
                    <a:pt x="79" y="235"/>
                  </a:cubicBezTo>
                  <a:cubicBezTo>
                    <a:pt x="100" y="248"/>
                    <a:pt x="123" y="254"/>
                    <a:pt x="145" y="254"/>
                  </a:cubicBezTo>
                  <a:cubicBezTo>
                    <a:pt x="189" y="254"/>
                    <a:pt x="230" y="232"/>
                    <a:pt x="254" y="193"/>
                  </a:cubicBezTo>
                  <a:cubicBezTo>
                    <a:pt x="289" y="132"/>
                    <a:pt x="268" y="53"/>
                    <a:pt x="211" y="18"/>
                  </a:cubicBezTo>
                  <a:cubicBezTo>
                    <a:pt x="191" y="6"/>
                    <a:pt x="168" y="0"/>
                    <a:pt x="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1664350" y="3343225"/>
              <a:ext cx="1900" cy="3400"/>
            </a:xfrm>
            <a:custGeom>
              <a:avLst/>
              <a:gdLst/>
              <a:ahLst/>
              <a:cxnLst/>
              <a:rect l="l" t="t" r="r" b="b"/>
              <a:pathLst>
                <a:path w="76" h="136" extrusionOk="0">
                  <a:moveTo>
                    <a:pt x="49" y="1"/>
                  </a:moveTo>
                  <a:cubicBezTo>
                    <a:pt x="43" y="1"/>
                    <a:pt x="35" y="6"/>
                    <a:pt x="26" y="18"/>
                  </a:cubicBezTo>
                  <a:cubicBezTo>
                    <a:pt x="5" y="43"/>
                    <a:pt x="1" y="82"/>
                    <a:pt x="15" y="114"/>
                  </a:cubicBezTo>
                  <a:cubicBezTo>
                    <a:pt x="18" y="124"/>
                    <a:pt x="27" y="136"/>
                    <a:pt x="39" y="136"/>
                  </a:cubicBezTo>
                  <a:cubicBezTo>
                    <a:pt x="41" y="136"/>
                    <a:pt x="42" y="136"/>
                    <a:pt x="44" y="135"/>
                  </a:cubicBezTo>
                  <a:cubicBezTo>
                    <a:pt x="47" y="135"/>
                    <a:pt x="51" y="132"/>
                    <a:pt x="55" y="128"/>
                  </a:cubicBezTo>
                  <a:cubicBezTo>
                    <a:pt x="72" y="110"/>
                    <a:pt x="76" y="82"/>
                    <a:pt x="76" y="53"/>
                  </a:cubicBezTo>
                  <a:cubicBezTo>
                    <a:pt x="76" y="33"/>
                    <a:pt x="67" y="1"/>
                    <a:pt x="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7"/>
          <p:cNvGrpSpPr/>
          <p:nvPr/>
        </p:nvGrpSpPr>
        <p:grpSpPr>
          <a:xfrm rot="1800334" flipH="1">
            <a:off x="7955014" y="3205852"/>
            <a:ext cx="1027617" cy="1468866"/>
            <a:chOff x="1213775" y="3423025"/>
            <a:chExt cx="56650" cy="80975"/>
          </a:xfrm>
        </p:grpSpPr>
        <p:sp>
          <p:nvSpPr>
            <p:cNvPr id="1309" name="Google Shape;1309;p37"/>
            <p:cNvSpPr/>
            <p:nvPr/>
          </p:nvSpPr>
          <p:spPr>
            <a:xfrm>
              <a:off x="1216175" y="3445200"/>
              <a:ext cx="24600" cy="58800"/>
            </a:xfrm>
            <a:custGeom>
              <a:avLst/>
              <a:gdLst/>
              <a:ahLst/>
              <a:cxnLst/>
              <a:rect l="l" t="t" r="r" b="b"/>
              <a:pathLst>
                <a:path w="984" h="2352" fill="none" extrusionOk="0">
                  <a:moveTo>
                    <a:pt x="983" y="0"/>
                  </a:moveTo>
                  <a:cubicBezTo>
                    <a:pt x="851" y="847"/>
                    <a:pt x="512" y="1662"/>
                    <a:pt x="1" y="23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1220200" y="3423025"/>
              <a:ext cx="38700" cy="41525"/>
            </a:xfrm>
            <a:custGeom>
              <a:avLst/>
              <a:gdLst/>
              <a:ahLst/>
              <a:cxnLst/>
              <a:rect l="l" t="t" r="r" b="b"/>
              <a:pathLst>
                <a:path w="1548" h="1661" extrusionOk="0">
                  <a:moveTo>
                    <a:pt x="732" y="0"/>
                  </a:moveTo>
                  <a:cubicBezTo>
                    <a:pt x="717" y="0"/>
                    <a:pt x="704" y="4"/>
                    <a:pt x="690" y="12"/>
                  </a:cubicBezTo>
                  <a:cubicBezTo>
                    <a:pt x="665" y="30"/>
                    <a:pt x="647" y="62"/>
                    <a:pt x="640" y="94"/>
                  </a:cubicBezTo>
                  <a:cubicBezTo>
                    <a:pt x="633" y="130"/>
                    <a:pt x="637" y="162"/>
                    <a:pt x="640" y="198"/>
                  </a:cubicBezTo>
                  <a:cubicBezTo>
                    <a:pt x="658" y="330"/>
                    <a:pt x="694" y="459"/>
                    <a:pt x="751" y="577"/>
                  </a:cubicBezTo>
                  <a:cubicBezTo>
                    <a:pt x="697" y="495"/>
                    <a:pt x="647" y="419"/>
                    <a:pt x="583" y="348"/>
                  </a:cubicBezTo>
                  <a:cubicBezTo>
                    <a:pt x="519" y="277"/>
                    <a:pt x="440" y="216"/>
                    <a:pt x="347" y="184"/>
                  </a:cubicBezTo>
                  <a:cubicBezTo>
                    <a:pt x="327" y="176"/>
                    <a:pt x="304" y="171"/>
                    <a:pt x="282" y="171"/>
                  </a:cubicBezTo>
                  <a:cubicBezTo>
                    <a:pt x="254" y="171"/>
                    <a:pt x="228" y="179"/>
                    <a:pt x="211" y="202"/>
                  </a:cubicBezTo>
                  <a:cubicBezTo>
                    <a:pt x="190" y="223"/>
                    <a:pt x="190" y="259"/>
                    <a:pt x="197" y="287"/>
                  </a:cubicBezTo>
                  <a:cubicBezTo>
                    <a:pt x="208" y="316"/>
                    <a:pt x="229" y="341"/>
                    <a:pt x="247" y="362"/>
                  </a:cubicBezTo>
                  <a:cubicBezTo>
                    <a:pt x="347" y="477"/>
                    <a:pt x="465" y="566"/>
                    <a:pt x="587" y="655"/>
                  </a:cubicBezTo>
                  <a:cubicBezTo>
                    <a:pt x="478" y="580"/>
                    <a:pt x="349" y="533"/>
                    <a:pt x="222" y="533"/>
                  </a:cubicBezTo>
                  <a:cubicBezTo>
                    <a:pt x="186" y="533"/>
                    <a:pt x="150" y="537"/>
                    <a:pt x="115" y="545"/>
                  </a:cubicBezTo>
                  <a:cubicBezTo>
                    <a:pt x="61" y="555"/>
                    <a:pt x="4" y="587"/>
                    <a:pt x="1" y="641"/>
                  </a:cubicBezTo>
                  <a:cubicBezTo>
                    <a:pt x="1" y="670"/>
                    <a:pt x="19" y="702"/>
                    <a:pt x="44" y="720"/>
                  </a:cubicBezTo>
                  <a:cubicBezTo>
                    <a:pt x="69" y="737"/>
                    <a:pt x="101" y="745"/>
                    <a:pt x="129" y="755"/>
                  </a:cubicBezTo>
                  <a:cubicBezTo>
                    <a:pt x="252" y="787"/>
                    <a:pt x="377" y="805"/>
                    <a:pt x="503" y="815"/>
                  </a:cubicBezTo>
                  <a:lnTo>
                    <a:pt x="503" y="815"/>
                  </a:lnTo>
                  <a:cubicBezTo>
                    <a:pt x="374" y="858"/>
                    <a:pt x="245" y="907"/>
                    <a:pt x="133" y="984"/>
                  </a:cubicBezTo>
                  <a:cubicBezTo>
                    <a:pt x="108" y="998"/>
                    <a:pt x="86" y="1020"/>
                    <a:pt x="69" y="1045"/>
                  </a:cubicBezTo>
                  <a:cubicBezTo>
                    <a:pt x="51" y="1066"/>
                    <a:pt x="44" y="1098"/>
                    <a:pt x="54" y="1127"/>
                  </a:cubicBezTo>
                  <a:cubicBezTo>
                    <a:pt x="69" y="1173"/>
                    <a:pt x="122" y="1195"/>
                    <a:pt x="172" y="1198"/>
                  </a:cubicBezTo>
                  <a:cubicBezTo>
                    <a:pt x="176" y="1198"/>
                    <a:pt x="179" y="1198"/>
                    <a:pt x="182" y="1198"/>
                  </a:cubicBezTo>
                  <a:cubicBezTo>
                    <a:pt x="293" y="1198"/>
                    <a:pt x="397" y="1143"/>
                    <a:pt x="490" y="1091"/>
                  </a:cubicBezTo>
                  <a:cubicBezTo>
                    <a:pt x="522" y="1073"/>
                    <a:pt x="554" y="1063"/>
                    <a:pt x="587" y="1045"/>
                  </a:cubicBezTo>
                  <a:lnTo>
                    <a:pt x="587" y="1045"/>
                  </a:lnTo>
                  <a:cubicBezTo>
                    <a:pt x="472" y="1155"/>
                    <a:pt x="354" y="1277"/>
                    <a:pt x="329" y="1434"/>
                  </a:cubicBezTo>
                  <a:cubicBezTo>
                    <a:pt x="322" y="1477"/>
                    <a:pt x="326" y="1527"/>
                    <a:pt x="354" y="1563"/>
                  </a:cubicBezTo>
                  <a:cubicBezTo>
                    <a:pt x="377" y="1585"/>
                    <a:pt x="411" y="1599"/>
                    <a:pt x="443" y="1599"/>
                  </a:cubicBezTo>
                  <a:cubicBezTo>
                    <a:pt x="447" y="1599"/>
                    <a:pt x="451" y="1599"/>
                    <a:pt x="454" y="1598"/>
                  </a:cubicBezTo>
                  <a:cubicBezTo>
                    <a:pt x="490" y="1595"/>
                    <a:pt x="526" y="1577"/>
                    <a:pt x="554" y="1552"/>
                  </a:cubicBezTo>
                  <a:cubicBezTo>
                    <a:pt x="612" y="1509"/>
                    <a:pt x="651" y="1445"/>
                    <a:pt x="683" y="1380"/>
                  </a:cubicBezTo>
                  <a:cubicBezTo>
                    <a:pt x="722" y="1302"/>
                    <a:pt x="755" y="1223"/>
                    <a:pt x="776" y="1141"/>
                  </a:cubicBezTo>
                  <a:cubicBezTo>
                    <a:pt x="783" y="1252"/>
                    <a:pt x="808" y="1363"/>
                    <a:pt x="847" y="1466"/>
                  </a:cubicBezTo>
                  <a:cubicBezTo>
                    <a:pt x="865" y="1513"/>
                    <a:pt x="883" y="1556"/>
                    <a:pt x="915" y="1591"/>
                  </a:cubicBezTo>
                  <a:cubicBezTo>
                    <a:pt x="944" y="1627"/>
                    <a:pt x="987" y="1656"/>
                    <a:pt x="1033" y="1659"/>
                  </a:cubicBezTo>
                  <a:cubicBezTo>
                    <a:pt x="1039" y="1660"/>
                    <a:pt x="1045" y="1661"/>
                    <a:pt x="1051" y="1661"/>
                  </a:cubicBezTo>
                  <a:cubicBezTo>
                    <a:pt x="1067" y="1661"/>
                    <a:pt x="1084" y="1657"/>
                    <a:pt x="1097" y="1652"/>
                  </a:cubicBezTo>
                  <a:cubicBezTo>
                    <a:pt x="1133" y="1631"/>
                    <a:pt x="1155" y="1591"/>
                    <a:pt x="1162" y="1548"/>
                  </a:cubicBezTo>
                  <a:cubicBezTo>
                    <a:pt x="1176" y="1477"/>
                    <a:pt x="1162" y="1398"/>
                    <a:pt x="1137" y="1327"/>
                  </a:cubicBezTo>
                  <a:cubicBezTo>
                    <a:pt x="1105" y="1216"/>
                    <a:pt x="1055" y="1120"/>
                    <a:pt x="990" y="1023"/>
                  </a:cubicBezTo>
                  <a:lnTo>
                    <a:pt x="990" y="1023"/>
                  </a:lnTo>
                  <a:cubicBezTo>
                    <a:pt x="1083" y="1138"/>
                    <a:pt x="1187" y="1248"/>
                    <a:pt x="1323" y="1305"/>
                  </a:cubicBezTo>
                  <a:cubicBezTo>
                    <a:pt x="1347" y="1316"/>
                    <a:pt x="1375" y="1324"/>
                    <a:pt x="1401" y="1324"/>
                  </a:cubicBezTo>
                  <a:cubicBezTo>
                    <a:pt x="1420" y="1324"/>
                    <a:pt x="1438" y="1320"/>
                    <a:pt x="1455" y="1309"/>
                  </a:cubicBezTo>
                  <a:cubicBezTo>
                    <a:pt x="1490" y="1288"/>
                    <a:pt x="1505" y="1238"/>
                    <a:pt x="1498" y="1198"/>
                  </a:cubicBezTo>
                  <a:cubicBezTo>
                    <a:pt x="1487" y="1155"/>
                    <a:pt x="1462" y="1120"/>
                    <a:pt x="1437" y="1088"/>
                  </a:cubicBezTo>
                  <a:cubicBezTo>
                    <a:pt x="1333" y="966"/>
                    <a:pt x="1194" y="880"/>
                    <a:pt x="1058" y="795"/>
                  </a:cubicBezTo>
                  <a:cubicBezTo>
                    <a:pt x="1194" y="784"/>
                    <a:pt x="1330" y="766"/>
                    <a:pt x="1448" y="702"/>
                  </a:cubicBezTo>
                  <a:cubicBezTo>
                    <a:pt x="1490" y="677"/>
                    <a:pt x="1530" y="641"/>
                    <a:pt x="1540" y="591"/>
                  </a:cubicBezTo>
                  <a:cubicBezTo>
                    <a:pt x="1548" y="548"/>
                    <a:pt x="1530" y="505"/>
                    <a:pt x="1498" y="477"/>
                  </a:cubicBezTo>
                  <a:cubicBezTo>
                    <a:pt x="1465" y="448"/>
                    <a:pt x="1423" y="434"/>
                    <a:pt x="1380" y="430"/>
                  </a:cubicBezTo>
                  <a:cubicBezTo>
                    <a:pt x="1371" y="429"/>
                    <a:pt x="1362" y="429"/>
                    <a:pt x="1353" y="429"/>
                  </a:cubicBezTo>
                  <a:cubicBezTo>
                    <a:pt x="1293" y="429"/>
                    <a:pt x="1232" y="448"/>
                    <a:pt x="1176" y="473"/>
                  </a:cubicBezTo>
                  <a:cubicBezTo>
                    <a:pt x="1087" y="509"/>
                    <a:pt x="1001" y="555"/>
                    <a:pt x="922" y="612"/>
                  </a:cubicBezTo>
                  <a:cubicBezTo>
                    <a:pt x="933" y="509"/>
                    <a:pt x="937" y="409"/>
                    <a:pt x="919" y="309"/>
                  </a:cubicBezTo>
                  <a:cubicBezTo>
                    <a:pt x="901" y="209"/>
                    <a:pt x="862" y="112"/>
                    <a:pt x="797" y="37"/>
                  </a:cubicBezTo>
                  <a:cubicBezTo>
                    <a:pt x="783" y="19"/>
                    <a:pt x="765" y="5"/>
                    <a:pt x="747" y="2"/>
                  </a:cubicBezTo>
                  <a:cubicBezTo>
                    <a:pt x="742" y="1"/>
                    <a:pt x="737" y="0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1226375" y="3430725"/>
              <a:ext cx="26625" cy="27550"/>
            </a:xfrm>
            <a:custGeom>
              <a:avLst/>
              <a:gdLst/>
              <a:ahLst/>
              <a:cxnLst/>
              <a:rect l="l" t="t" r="r" b="b"/>
              <a:pathLst>
                <a:path w="1065" h="1102" fill="none" extrusionOk="0">
                  <a:moveTo>
                    <a:pt x="958" y="283"/>
                  </a:moveTo>
                  <a:cubicBezTo>
                    <a:pt x="986" y="276"/>
                    <a:pt x="1018" y="272"/>
                    <a:pt x="1047" y="283"/>
                  </a:cubicBezTo>
                  <a:cubicBezTo>
                    <a:pt x="1054" y="287"/>
                    <a:pt x="1058" y="287"/>
                    <a:pt x="1058" y="290"/>
                  </a:cubicBezTo>
                  <a:cubicBezTo>
                    <a:pt x="1065" y="301"/>
                    <a:pt x="1054" y="312"/>
                    <a:pt x="1047" y="315"/>
                  </a:cubicBezTo>
                  <a:cubicBezTo>
                    <a:pt x="915" y="394"/>
                    <a:pt x="772" y="447"/>
                    <a:pt x="622" y="476"/>
                  </a:cubicBezTo>
                  <a:cubicBezTo>
                    <a:pt x="647" y="472"/>
                    <a:pt x="672" y="487"/>
                    <a:pt x="690" y="501"/>
                  </a:cubicBezTo>
                  <a:cubicBezTo>
                    <a:pt x="768" y="558"/>
                    <a:pt x="843" y="619"/>
                    <a:pt x="915" y="683"/>
                  </a:cubicBezTo>
                  <a:cubicBezTo>
                    <a:pt x="951" y="715"/>
                    <a:pt x="986" y="751"/>
                    <a:pt x="1011" y="794"/>
                  </a:cubicBezTo>
                  <a:cubicBezTo>
                    <a:pt x="1018" y="801"/>
                    <a:pt x="1022" y="815"/>
                    <a:pt x="1015" y="822"/>
                  </a:cubicBezTo>
                  <a:cubicBezTo>
                    <a:pt x="1008" y="833"/>
                    <a:pt x="990" y="830"/>
                    <a:pt x="979" y="822"/>
                  </a:cubicBezTo>
                  <a:cubicBezTo>
                    <a:pt x="936" y="794"/>
                    <a:pt x="897" y="765"/>
                    <a:pt x="861" y="737"/>
                  </a:cubicBezTo>
                  <a:cubicBezTo>
                    <a:pt x="783" y="680"/>
                    <a:pt x="708" y="622"/>
                    <a:pt x="633" y="565"/>
                  </a:cubicBezTo>
                  <a:cubicBezTo>
                    <a:pt x="718" y="712"/>
                    <a:pt x="765" y="880"/>
                    <a:pt x="775" y="1047"/>
                  </a:cubicBezTo>
                  <a:cubicBezTo>
                    <a:pt x="775" y="1072"/>
                    <a:pt x="768" y="1101"/>
                    <a:pt x="747" y="1101"/>
                  </a:cubicBezTo>
                  <a:cubicBezTo>
                    <a:pt x="736" y="1098"/>
                    <a:pt x="729" y="1094"/>
                    <a:pt x="725" y="1087"/>
                  </a:cubicBezTo>
                  <a:cubicBezTo>
                    <a:pt x="704" y="1065"/>
                    <a:pt x="693" y="1037"/>
                    <a:pt x="679" y="1008"/>
                  </a:cubicBezTo>
                  <a:cubicBezTo>
                    <a:pt x="629" y="887"/>
                    <a:pt x="586" y="755"/>
                    <a:pt x="561" y="622"/>
                  </a:cubicBezTo>
                  <a:cubicBezTo>
                    <a:pt x="515" y="733"/>
                    <a:pt x="461" y="840"/>
                    <a:pt x="400" y="940"/>
                  </a:cubicBezTo>
                  <a:cubicBezTo>
                    <a:pt x="379" y="976"/>
                    <a:pt x="354" y="1015"/>
                    <a:pt x="318" y="1044"/>
                  </a:cubicBezTo>
                  <a:cubicBezTo>
                    <a:pt x="304" y="1051"/>
                    <a:pt x="282" y="1058"/>
                    <a:pt x="272" y="1044"/>
                  </a:cubicBezTo>
                  <a:cubicBezTo>
                    <a:pt x="268" y="1037"/>
                    <a:pt x="272" y="1030"/>
                    <a:pt x="272" y="1022"/>
                  </a:cubicBezTo>
                  <a:cubicBezTo>
                    <a:pt x="279" y="1001"/>
                    <a:pt x="290" y="980"/>
                    <a:pt x="300" y="958"/>
                  </a:cubicBezTo>
                  <a:cubicBezTo>
                    <a:pt x="357" y="840"/>
                    <a:pt x="418" y="726"/>
                    <a:pt x="483" y="615"/>
                  </a:cubicBezTo>
                  <a:cubicBezTo>
                    <a:pt x="368" y="683"/>
                    <a:pt x="240" y="719"/>
                    <a:pt x="107" y="722"/>
                  </a:cubicBezTo>
                  <a:cubicBezTo>
                    <a:pt x="86" y="722"/>
                    <a:pt x="57" y="722"/>
                    <a:pt x="40" y="708"/>
                  </a:cubicBezTo>
                  <a:cubicBezTo>
                    <a:pt x="32" y="705"/>
                    <a:pt x="29" y="701"/>
                    <a:pt x="29" y="694"/>
                  </a:cubicBezTo>
                  <a:cubicBezTo>
                    <a:pt x="29" y="690"/>
                    <a:pt x="32" y="687"/>
                    <a:pt x="32" y="683"/>
                  </a:cubicBezTo>
                  <a:cubicBezTo>
                    <a:pt x="47" y="665"/>
                    <a:pt x="68" y="655"/>
                    <a:pt x="86" y="644"/>
                  </a:cubicBezTo>
                  <a:cubicBezTo>
                    <a:pt x="200" y="594"/>
                    <a:pt x="318" y="562"/>
                    <a:pt x="440" y="544"/>
                  </a:cubicBezTo>
                  <a:cubicBezTo>
                    <a:pt x="304" y="494"/>
                    <a:pt x="168" y="444"/>
                    <a:pt x="40" y="372"/>
                  </a:cubicBezTo>
                  <a:cubicBezTo>
                    <a:pt x="29" y="369"/>
                    <a:pt x="18" y="362"/>
                    <a:pt x="11" y="351"/>
                  </a:cubicBezTo>
                  <a:cubicBezTo>
                    <a:pt x="0" y="340"/>
                    <a:pt x="0" y="326"/>
                    <a:pt x="7" y="315"/>
                  </a:cubicBezTo>
                  <a:cubicBezTo>
                    <a:pt x="18" y="301"/>
                    <a:pt x="40" y="304"/>
                    <a:pt x="57" y="312"/>
                  </a:cubicBezTo>
                  <a:cubicBezTo>
                    <a:pt x="197" y="351"/>
                    <a:pt x="336" y="401"/>
                    <a:pt x="468" y="462"/>
                  </a:cubicBezTo>
                  <a:cubicBezTo>
                    <a:pt x="397" y="365"/>
                    <a:pt x="325" y="269"/>
                    <a:pt x="257" y="172"/>
                  </a:cubicBezTo>
                  <a:cubicBezTo>
                    <a:pt x="225" y="126"/>
                    <a:pt x="197" y="83"/>
                    <a:pt x="179" y="33"/>
                  </a:cubicBezTo>
                  <a:cubicBezTo>
                    <a:pt x="175" y="26"/>
                    <a:pt x="175" y="19"/>
                    <a:pt x="179" y="11"/>
                  </a:cubicBezTo>
                  <a:cubicBezTo>
                    <a:pt x="186" y="1"/>
                    <a:pt x="204" y="8"/>
                    <a:pt x="215" y="19"/>
                  </a:cubicBezTo>
                  <a:cubicBezTo>
                    <a:pt x="336" y="133"/>
                    <a:pt x="440" y="272"/>
                    <a:pt x="515" y="422"/>
                  </a:cubicBezTo>
                  <a:cubicBezTo>
                    <a:pt x="511" y="304"/>
                    <a:pt x="525" y="183"/>
                    <a:pt x="558" y="69"/>
                  </a:cubicBezTo>
                  <a:cubicBezTo>
                    <a:pt x="561" y="51"/>
                    <a:pt x="579" y="26"/>
                    <a:pt x="597" y="33"/>
                  </a:cubicBezTo>
                  <a:cubicBezTo>
                    <a:pt x="608" y="40"/>
                    <a:pt x="611" y="54"/>
                    <a:pt x="611" y="65"/>
                  </a:cubicBezTo>
                  <a:cubicBezTo>
                    <a:pt x="618" y="129"/>
                    <a:pt x="618" y="190"/>
                    <a:pt x="618" y="251"/>
                  </a:cubicBezTo>
                  <a:cubicBezTo>
                    <a:pt x="618" y="283"/>
                    <a:pt x="615" y="315"/>
                    <a:pt x="611" y="347"/>
                  </a:cubicBezTo>
                  <a:cubicBezTo>
                    <a:pt x="611" y="372"/>
                    <a:pt x="597" y="415"/>
                    <a:pt x="608" y="440"/>
                  </a:cubicBezTo>
                  <a:cubicBezTo>
                    <a:pt x="629" y="437"/>
                    <a:pt x="661" y="401"/>
                    <a:pt x="683" y="390"/>
                  </a:cubicBezTo>
                  <a:cubicBezTo>
                    <a:pt x="711" y="372"/>
                    <a:pt x="740" y="354"/>
                    <a:pt x="768" y="340"/>
                  </a:cubicBezTo>
                  <a:cubicBezTo>
                    <a:pt x="829" y="312"/>
                    <a:pt x="893" y="294"/>
                    <a:pt x="958" y="283"/>
                  </a:cubicBezTo>
                  <a:close/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1235075" y="3439825"/>
              <a:ext cx="9550" cy="8225"/>
            </a:xfrm>
            <a:custGeom>
              <a:avLst/>
              <a:gdLst/>
              <a:ahLst/>
              <a:cxnLst/>
              <a:rect l="l" t="t" r="r" b="b"/>
              <a:pathLst>
                <a:path w="382" h="329" extrusionOk="0">
                  <a:moveTo>
                    <a:pt x="166" y="1"/>
                  </a:moveTo>
                  <a:cubicBezTo>
                    <a:pt x="37" y="1"/>
                    <a:pt x="0" y="181"/>
                    <a:pt x="70" y="266"/>
                  </a:cubicBezTo>
                  <a:cubicBezTo>
                    <a:pt x="103" y="307"/>
                    <a:pt x="155" y="329"/>
                    <a:pt x="207" y="329"/>
                  </a:cubicBezTo>
                  <a:cubicBezTo>
                    <a:pt x="217" y="329"/>
                    <a:pt x="228" y="328"/>
                    <a:pt x="238" y="326"/>
                  </a:cubicBezTo>
                  <a:cubicBezTo>
                    <a:pt x="249" y="323"/>
                    <a:pt x="263" y="319"/>
                    <a:pt x="277" y="308"/>
                  </a:cubicBezTo>
                  <a:cubicBezTo>
                    <a:pt x="288" y="301"/>
                    <a:pt x="299" y="291"/>
                    <a:pt x="310" y="280"/>
                  </a:cubicBezTo>
                  <a:cubicBezTo>
                    <a:pt x="381" y="176"/>
                    <a:pt x="302" y="5"/>
                    <a:pt x="174" y="1"/>
                  </a:cubicBezTo>
                  <a:cubicBezTo>
                    <a:pt x="171" y="1"/>
                    <a:pt x="169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1213775" y="3452625"/>
              <a:ext cx="11100" cy="26175"/>
            </a:xfrm>
            <a:custGeom>
              <a:avLst/>
              <a:gdLst/>
              <a:ahLst/>
              <a:cxnLst/>
              <a:rect l="l" t="t" r="r" b="b"/>
              <a:pathLst>
                <a:path w="444" h="1047" extrusionOk="0">
                  <a:moveTo>
                    <a:pt x="111" y="0"/>
                  </a:moveTo>
                  <a:cubicBezTo>
                    <a:pt x="79" y="68"/>
                    <a:pt x="58" y="129"/>
                    <a:pt x="40" y="189"/>
                  </a:cubicBezTo>
                  <a:lnTo>
                    <a:pt x="36" y="204"/>
                  </a:lnTo>
                  <a:cubicBezTo>
                    <a:pt x="25" y="247"/>
                    <a:pt x="15" y="289"/>
                    <a:pt x="11" y="332"/>
                  </a:cubicBezTo>
                  <a:cubicBezTo>
                    <a:pt x="8" y="339"/>
                    <a:pt x="8" y="343"/>
                    <a:pt x="8" y="350"/>
                  </a:cubicBezTo>
                  <a:cubicBezTo>
                    <a:pt x="4" y="375"/>
                    <a:pt x="0" y="404"/>
                    <a:pt x="0" y="436"/>
                  </a:cubicBezTo>
                  <a:cubicBezTo>
                    <a:pt x="0" y="447"/>
                    <a:pt x="0" y="464"/>
                    <a:pt x="0" y="479"/>
                  </a:cubicBezTo>
                  <a:lnTo>
                    <a:pt x="0" y="493"/>
                  </a:lnTo>
                  <a:cubicBezTo>
                    <a:pt x="0" y="547"/>
                    <a:pt x="8" y="600"/>
                    <a:pt x="18" y="654"/>
                  </a:cubicBezTo>
                  <a:cubicBezTo>
                    <a:pt x="22" y="661"/>
                    <a:pt x="22" y="664"/>
                    <a:pt x="22" y="672"/>
                  </a:cubicBezTo>
                  <a:cubicBezTo>
                    <a:pt x="40" y="740"/>
                    <a:pt x="61" y="804"/>
                    <a:pt x="90" y="865"/>
                  </a:cubicBezTo>
                  <a:cubicBezTo>
                    <a:pt x="93" y="872"/>
                    <a:pt x="97" y="879"/>
                    <a:pt x="101" y="886"/>
                  </a:cubicBezTo>
                  <a:cubicBezTo>
                    <a:pt x="104" y="890"/>
                    <a:pt x="108" y="897"/>
                    <a:pt x="111" y="900"/>
                  </a:cubicBezTo>
                  <a:cubicBezTo>
                    <a:pt x="147" y="968"/>
                    <a:pt x="186" y="1029"/>
                    <a:pt x="258" y="1043"/>
                  </a:cubicBezTo>
                  <a:cubicBezTo>
                    <a:pt x="261" y="1047"/>
                    <a:pt x="265" y="1047"/>
                    <a:pt x="268" y="1047"/>
                  </a:cubicBezTo>
                  <a:cubicBezTo>
                    <a:pt x="268" y="1043"/>
                    <a:pt x="272" y="1043"/>
                    <a:pt x="276" y="1040"/>
                  </a:cubicBezTo>
                  <a:cubicBezTo>
                    <a:pt x="336" y="993"/>
                    <a:pt x="390" y="918"/>
                    <a:pt x="415" y="843"/>
                  </a:cubicBezTo>
                  <a:cubicBezTo>
                    <a:pt x="415" y="840"/>
                    <a:pt x="418" y="836"/>
                    <a:pt x="418" y="836"/>
                  </a:cubicBezTo>
                  <a:cubicBezTo>
                    <a:pt x="422" y="829"/>
                    <a:pt x="422" y="822"/>
                    <a:pt x="422" y="818"/>
                  </a:cubicBezTo>
                  <a:cubicBezTo>
                    <a:pt x="436" y="765"/>
                    <a:pt x="443" y="711"/>
                    <a:pt x="443" y="654"/>
                  </a:cubicBezTo>
                  <a:lnTo>
                    <a:pt x="443" y="636"/>
                  </a:lnTo>
                  <a:cubicBezTo>
                    <a:pt x="443" y="618"/>
                    <a:pt x="443" y="600"/>
                    <a:pt x="440" y="586"/>
                  </a:cubicBezTo>
                  <a:cubicBezTo>
                    <a:pt x="436" y="547"/>
                    <a:pt x="429" y="507"/>
                    <a:pt x="422" y="468"/>
                  </a:cubicBezTo>
                  <a:cubicBezTo>
                    <a:pt x="418" y="461"/>
                    <a:pt x="418" y="454"/>
                    <a:pt x="415" y="450"/>
                  </a:cubicBezTo>
                  <a:cubicBezTo>
                    <a:pt x="404" y="400"/>
                    <a:pt x="386" y="354"/>
                    <a:pt x="365" y="307"/>
                  </a:cubicBezTo>
                  <a:cubicBezTo>
                    <a:pt x="361" y="300"/>
                    <a:pt x="361" y="297"/>
                    <a:pt x="358" y="293"/>
                  </a:cubicBezTo>
                  <a:cubicBezTo>
                    <a:pt x="336" y="250"/>
                    <a:pt x="315" y="211"/>
                    <a:pt x="286" y="171"/>
                  </a:cubicBezTo>
                  <a:cubicBezTo>
                    <a:pt x="283" y="168"/>
                    <a:pt x="279" y="164"/>
                    <a:pt x="276" y="161"/>
                  </a:cubicBezTo>
                  <a:cubicBezTo>
                    <a:pt x="233" y="104"/>
                    <a:pt x="179" y="50"/>
                    <a:pt x="122" y="7"/>
                  </a:cubicBezTo>
                  <a:cubicBezTo>
                    <a:pt x="122" y="7"/>
                    <a:pt x="118" y="4"/>
                    <a:pt x="118" y="4"/>
                  </a:cubicBezTo>
                  <a:cubicBezTo>
                    <a:pt x="115" y="4"/>
                    <a:pt x="115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1216450" y="3452700"/>
              <a:ext cx="5200" cy="49775"/>
            </a:xfrm>
            <a:custGeom>
              <a:avLst/>
              <a:gdLst/>
              <a:ahLst/>
              <a:cxnLst/>
              <a:rect l="l" t="t" r="r" b="b"/>
              <a:pathLst>
                <a:path w="208" h="1991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94" y="522"/>
                    <a:pt x="165" y="1079"/>
                    <a:pt x="119" y="1505"/>
                  </a:cubicBezTo>
                  <a:cubicBezTo>
                    <a:pt x="101" y="1662"/>
                    <a:pt x="76" y="1826"/>
                    <a:pt x="26" y="1980"/>
                  </a:cubicBezTo>
                  <a:cubicBezTo>
                    <a:pt x="22" y="1983"/>
                    <a:pt x="26" y="1987"/>
                    <a:pt x="29" y="1990"/>
                  </a:cubicBezTo>
                  <a:cubicBezTo>
                    <a:pt x="33" y="1990"/>
                    <a:pt x="36" y="1990"/>
                    <a:pt x="40" y="1987"/>
                  </a:cubicBezTo>
                  <a:cubicBezTo>
                    <a:pt x="94" y="1830"/>
                    <a:pt x="115" y="1662"/>
                    <a:pt x="133" y="1505"/>
                  </a:cubicBezTo>
                  <a:cubicBezTo>
                    <a:pt x="179" y="1079"/>
                    <a:pt x="208" y="522"/>
                    <a:pt x="15" y="8"/>
                  </a:cubicBezTo>
                  <a:cubicBezTo>
                    <a:pt x="15" y="1"/>
                    <a:pt x="8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1214675" y="3456625"/>
              <a:ext cx="6275" cy="3200"/>
            </a:xfrm>
            <a:custGeom>
              <a:avLst/>
              <a:gdLst/>
              <a:ahLst/>
              <a:cxnLst/>
              <a:rect l="l" t="t" r="r" b="b"/>
              <a:pathLst>
                <a:path w="251" h="128" extrusionOk="0">
                  <a:moveTo>
                    <a:pt x="243" y="1"/>
                  </a:moveTo>
                  <a:cubicBezTo>
                    <a:pt x="215" y="36"/>
                    <a:pt x="190" y="69"/>
                    <a:pt x="165" y="104"/>
                  </a:cubicBezTo>
                  <a:cubicBezTo>
                    <a:pt x="161" y="104"/>
                    <a:pt x="161" y="108"/>
                    <a:pt x="157" y="112"/>
                  </a:cubicBezTo>
                  <a:cubicBezTo>
                    <a:pt x="154" y="108"/>
                    <a:pt x="154" y="108"/>
                    <a:pt x="150" y="104"/>
                  </a:cubicBezTo>
                  <a:cubicBezTo>
                    <a:pt x="100" y="79"/>
                    <a:pt x="54" y="54"/>
                    <a:pt x="4" y="29"/>
                  </a:cubicBezTo>
                  <a:lnTo>
                    <a:pt x="0" y="44"/>
                  </a:lnTo>
                  <a:cubicBezTo>
                    <a:pt x="50" y="69"/>
                    <a:pt x="104" y="97"/>
                    <a:pt x="154" y="126"/>
                  </a:cubicBezTo>
                  <a:lnTo>
                    <a:pt x="157" y="126"/>
                  </a:lnTo>
                  <a:cubicBezTo>
                    <a:pt x="159" y="127"/>
                    <a:pt x="160" y="127"/>
                    <a:pt x="161" y="127"/>
                  </a:cubicBezTo>
                  <a:cubicBezTo>
                    <a:pt x="163" y="127"/>
                    <a:pt x="166" y="126"/>
                    <a:pt x="168" y="126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97" y="87"/>
                    <a:pt x="225" y="51"/>
                    <a:pt x="250" y="15"/>
                  </a:cubicBezTo>
                  <a:cubicBezTo>
                    <a:pt x="247" y="8"/>
                    <a:pt x="243" y="4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1213950" y="3459925"/>
              <a:ext cx="8950" cy="3525"/>
            </a:xfrm>
            <a:custGeom>
              <a:avLst/>
              <a:gdLst/>
              <a:ahLst/>
              <a:cxnLst/>
              <a:rect l="l" t="t" r="r" b="b"/>
              <a:pathLst>
                <a:path w="358" h="141" extrusionOk="0">
                  <a:moveTo>
                    <a:pt x="351" y="1"/>
                  </a:moveTo>
                  <a:cubicBezTo>
                    <a:pt x="311" y="44"/>
                    <a:pt x="269" y="83"/>
                    <a:pt x="222" y="119"/>
                  </a:cubicBezTo>
                  <a:cubicBezTo>
                    <a:pt x="222" y="122"/>
                    <a:pt x="219" y="122"/>
                    <a:pt x="219" y="126"/>
                  </a:cubicBezTo>
                  <a:lnTo>
                    <a:pt x="208" y="122"/>
                  </a:lnTo>
                  <a:cubicBezTo>
                    <a:pt x="136" y="97"/>
                    <a:pt x="65" y="69"/>
                    <a:pt x="4" y="44"/>
                  </a:cubicBezTo>
                  <a:lnTo>
                    <a:pt x="4" y="40"/>
                  </a:lnTo>
                  <a:cubicBezTo>
                    <a:pt x="4" y="47"/>
                    <a:pt x="1" y="51"/>
                    <a:pt x="1" y="58"/>
                  </a:cubicBezTo>
                  <a:cubicBezTo>
                    <a:pt x="65" y="83"/>
                    <a:pt x="136" y="112"/>
                    <a:pt x="211" y="137"/>
                  </a:cubicBezTo>
                  <a:lnTo>
                    <a:pt x="215" y="140"/>
                  </a:lnTo>
                  <a:cubicBezTo>
                    <a:pt x="219" y="140"/>
                    <a:pt x="222" y="140"/>
                    <a:pt x="222" y="137"/>
                  </a:cubicBezTo>
                  <a:lnTo>
                    <a:pt x="226" y="137"/>
                  </a:lnTo>
                  <a:cubicBezTo>
                    <a:pt x="272" y="97"/>
                    <a:pt x="319" y="58"/>
                    <a:pt x="358" y="15"/>
                  </a:cubicBezTo>
                  <a:cubicBezTo>
                    <a:pt x="354" y="12"/>
                    <a:pt x="354" y="5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1213775" y="3463875"/>
              <a:ext cx="10475" cy="3950"/>
            </a:xfrm>
            <a:custGeom>
              <a:avLst/>
              <a:gdLst/>
              <a:ahLst/>
              <a:cxnLst/>
              <a:rect l="l" t="t" r="r" b="b"/>
              <a:pathLst>
                <a:path w="419" h="158" extrusionOk="0">
                  <a:moveTo>
                    <a:pt x="415" y="0"/>
                  </a:moveTo>
                  <a:cubicBezTo>
                    <a:pt x="368" y="50"/>
                    <a:pt x="315" y="97"/>
                    <a:pt x="254" y="136"/>
                  </a:cubicBezTo>
                  <a:cubicBezTo>
                    <a:pt x="254" y="136"/>
                    <a:pt x="251" y="139"/>
                    <a:pt x="247" y="139"/>
                  </a:cubicBezTo>
                  <a:cubicBezTo>
                    <a:pt x="247" y="139"/>
                    <a:pt x="243" y="139"/>
                    <a:pt x="240" y="136"/>
                  </a:cubicBezTo>
                  <a:cubicBezTo>
                    <a:pt x="165" y="104"/>
                    <a:pt x="83" y="68"/>
                    <a:pt x="0" y="29"/>
                  </a:cubicBezTo>
                  <a:lnTo>
                    <a:pt x="0" y="43"/>
                  </a:lnTo>
                  <a:cubicBezTo>
                    <a:pt x="83" y="82"/>
                    <a:pt x="165" y="122"/>
                    <a:pt x="243" y="154"/>
                  </a:cubicBezTo>
                  <a:cubicBezTo>
                    <a:pt x="243" y="154"/>
                    <a:pt x="243" y="157"/>
                    <a:pt x="247" y="157"/>
                  </a:cubicBezTo>
                  <a:lnTo>
                    <a:pt x="254" y="157"/>
                  </a:lnTo>
                  <a:lnTo>
                    <a:pt x="258" y="154"/>
                  </a:lnTo>
                  <a:cubicBezTo>
                    <a:pt x="315" y="114"/>
                    <a:pt x="372" y="68"/>
                    <a:pt x="418" y="18"/>
                  </a:cubicBezTo>
                  <a:cubicBezTo>
                    <a:pt x="418" y="11"/>
                    <a:pt x="418" y="7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1214225" y="3468500"/>
              <a:ext cx="10650" cy="3350"/>
            </a:xfrm>
            <a:custGeom>
              <a:avLst/>
              <a:gdLst/>
              <a:ahLst/>
              <a:cxnLst/>
              <a:rect l="l" t="t" r="r" b="b"/>
              <a:pathLst>
                <a:path w="426" h="134" extrusionOk="0">
                  <a:moveTo>
                    <a:pt x="425" y="1"/>
                  </a:moveTo>
                  <a:cubicBezTo>
                    <a:pt x="375" y="47"/>
                    <a:pt x="315" y="87"/>
                    <a:pt x="250" y="115"/>
                  </a:cubicBezTo>
                  <a:cubicBezTo>
                    <a:pt x="250" y="115"/>
                    <a:pt x="247" y="119"/>
                    <a:pt x="243" y="119"/>
                  </a:cubicBezTo>
                  <a:lnTo>
                    <a:pt x="236" y="115"/>
                  </a:lnTo>
                  <a:cubicBezTo>
                    <a:pt x="150" y="83"/>
                    <a:pt x="72" y="51"/>
                    <a:pt x="0" y="19"/>
                  </a:cubicBezTo>
                  <a:lnTo>
                    <a:pt x="0" y="19"/>
                  </a:lnTo>
                  <a:cubicBezTo>
                    <a:pt x="4" y="26"/>
                    <a:pt x="4" y="29"/>
                    <a:pt x="4" y="37"/>
                  </a:cubicBezTo>
                  <a:cubicBezTo>
                    <a:pt x="75" y="69"/>
                    <a:pt x="150" y="101"/>
                    <a:pt x="236" y="133"/>
                  </a:cubicBezTo>
                  <a:lnTo>
                    <a:pt x="254" y="133"/>
                  </a:lnTo>
                  <a:cubicBezTo>
                    <a:pt x="315" y="105"/>
                    <a:pt x="372" y="65"/>
                    <a:pt x="425" y="22"/>
                  </a:cubicBez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1216000" y="3473075"/>
              <a:ext cx="8350" cy="3225"/>
            </a:xfrm>
            <a:custGeom>
              <a:avLst/>
              <a:gdLst/>
              <a:ahLst/>
              <a:cxnLst/>
              <a:rect l="l" t="t" r="r" b="b"/>
              <a:pathLst>
                <a:path w="334" h="129" extrusionOk="0">
                  <a:moveTo>
                    <a:pt x="333" y="0"/>
                  </a:moveTo>
                  <a:cubicBezTo>
                    <a:pt x="290" y="39"/>
                    <a:pt x="240" y="75"/>
                    <a:pt x="187" y="107"/>
                  </a:cubicBezTo>
                  <a:lnTo>
                    <a:pt x="176" y="111"/>
                  </a:lnTo>
                  <a:lnTo>
                    <a:pt x="169" y="111"/>
                  </a:lnTo>
                  <a:cubicBezTo>
                    <a:pt x="112" y="93"/>
                    <a:pt x="54" y="72"/>
                    <a:pt x="1" y="47"/>
                  </a:cubicBezTo>
                  <a:lnTo>
                    <a:pt x="1" y="47"/>
                  </a:lnTo>
                  <a:cubicBezTo>
                    <a:pt x="4" y="54"/>
                    <a:pt x="8" y="61"/>
                    <a:pt x="12" y="68"/>
                  </a:cubicBezTo>
                  <a:cubicBezTo>
                    <a:pt x="62" y="89"/>
                    <a:pt x="115" y="107"/>
                    <a:pt x="169" y="125"/>
                  </a:cubicBezTo>
                  <a:cubicBezTo>
                    <a:pt x="172" y="125"/>
                    <a:pt x="172" y="125"/>
                    <a:pt x="176" y="129"/>
                  </a:cubicBezTo>
                  <a:cubicBezTo>
                    <a:pt x="176" y="129"/>
                    <a:pt x="179" y="129"/>
                    <a:pt x="179" y="125"/>
                  </a:cubicBezTo>
                  <a:lnTo>
                    <a:pt x="187" y="125"/>
                  </a:lnTo>
                  <a:cubicBezTo>
                    <a:pt x="237" y="97"/>
                    <a:pt x="283" y="64"/>
                    <a:pt x="326" y="29"/>
                  </a:cubicBezTo>
                  <a:cubicBezTo>
                    <a:pt x="326" y="25"/>
                    <a:pt x="329" y="22"/>
                    <a:pt x="329" y="18"/>
                  </a:cubicBezTo>
                  <a:cubicBezTo>
                    <a:pt x="333" y="11"/>
                    <a:pt x="333" y="7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1216800" y="3466900"/>
              <a:ext cx="47725" cy="36200"/>
            </a:xfrm>
            <a:custGeom>
              <a:avLst/>
              <a:gdLst/>
              <a:ahLst/>
              <a:cxnLst/>
              <a:rect l="l" t="t" r="r" b="b"/>
              <a:pathLst>
                <a:path w="1909" h="1448" fill="none" extrusionOk="0">
                  <a:moveTo>
                    <a:pt x="1909" y="1"/>
                  </a:moveTo>
                  <a:cubicBezTo>
                    <a:pt x="1484" y="404"/>
                    <a:pt x="1055" y="812"/>
                    <a:pt x="576" y="1147"/>
                  </a:cubicBezTo>
                  <a:cubicBezTo>
                    <a:pt x="398" y="1269"/>
                    <a:pt x="208" y="1387"/>
                    <a:pt x="1" y="1447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1243775" y="3455750"/>
              <a:ext cx="26650" cy="35375"/>
            </a:xfrm>
            <a:custGeom>
              <a:avLst/>
              <a:gdLst/>
              <a:ahLst/>
              <a:cxnLst/>
              <a:rect l="l" t="t" r="r" b="b"/>
              <a:pathLst>
                <a:path w="1066" h="1415" extrusionOk="0">
                  <a:moveTo>
                    <a:pt x="394" y="0"/>
                  </a:moveTo>
                  <a:cubicBezTo>
                    <a:pt x="380" y="0"/>
                    <a:pt x="365" y="0"/>
                    <a:pt x="355" y="11"/>
                  </a:cubicBezTo>
                  <a:cubicBezTo>
                    <a:pt x="347" y="18"/>
                    <a:pt x="344" y="25"/>
                    <a:pt x="344" y="36"/>
                  </a:cubicBezTo>
                  <a:cubicBezTo>
                    <a:pt x="330" y="89"/>
                    <a:pt x="347" y="147"/>
                    <a:pt x="372" y="197"/>
                  </a:cubicBezTo>
                  <a:cubicBezTo>
                    <a:pt x="412" y="286"/>
                    <a:pt x="451" y="382"/>
                    <a:pt x="530" y="439"/>
                  </a:cubicBezTo>
                  <a:cubicBezTo>
                    <a:pt x="429" y="412"/>
                    <a:pt x="324" y="397"/>
                    <a:pt x="220" y="397"/>
                  </a:cubicBezTo>
                  <a:cubicBezTo>
                    <a:pt x="191" y="397"/>
                    <a:pt x="162" y="398"/>
                    <a:pt x="133" y="400"/>
                  </a:cubicBezTo>
                  <a:cubicBezTo>
                    <a:pt x="83" y="407"/>
                    <a:pt x="22" y="422"/>
                    <a:pt x="12" y="472"/>
                  </a:cubicBezTo>
                  <a:cubicBezTo>
                    <a:pt x="1" y="500"/>
                    <a:pt x="15" y="532"/>
                    <a:pt x="40" y="554"/>
                  </a:cubicBezTo>
                  <a:cubicBezTo>
                    <a:pt x="62" y="572"/>
                    <a:pt x="90" y="586"/>
                    <a:pt x="119" y="593"/>
                  </a:cubicBezTo>
                  <a:cubicBezTo>
                    <a:pt x="244" y="635"/>
                    <a:pt x="366" y="662"/>
                    <a:pt x="493" y="662"/>
                  </a:cubicBezTo>
                  <a:cubicBezTo>
                    <a:pt x="507" y="662"/>
                    <a:pt x="522" y="662"/>
                    <a:pt x="537" y="661"/>
                  </a:cubicBezTo>
                  <a:lnTo>
                    <a:pt x="537" y="661"/>
                  </a:lnTo>
                  <a:cubicBezTo>
                    <a:pt x="426" y="704"/>
                    <a:pt x="315" y="757"/>
                    <a:pt x="208" y="822"/>
                  </a:cubicBezTo>
                  <a:cubicBezTo>
                    <a:pt x="140" y="861"/>
                    <a:pt x="72" y="907"/>
                    <a:pt x="44" y="975"/>
                  </a:cubicBezTo>
                  <a:cubicBezTo>
                    <a:pt x="33" y="1000"/>
                    <a:pt x="29" y="1025"/>
                    <a:pt x="40" y="1047"/>
                  </a:cubicBezTo>
                  <a:cubicBezTo>
                    <a:pt x="51" y="1072"/>
                    <a:pt x="79" y="1083"/>
                    <a:pt x="108" y="1083"/>
                  </a:cubicBezTo>
                  <a:cubicBezTo>
                    <a:pt x="119" y="1084"/>
                    <a:pt x="131" y="1085"/>
                    <a:pt x="142" y="1085"/>
                  </a:cubicBezTo>
                  <a:cubicBezTo>
                    <a:pt x="201" y="1085"/>
                    <a:pt x="258" y="1063"/>
                    <a:pt x="312" y="1036"/>
                  </a:cubicBezTo>
                  <a:cubicBezTo>
                    <a:pt x="430" y="979"/>
                    <a:pt x="540" y="911"/>
                    <a:pt x="637" y="822"/>
                  </a:cubicBezTo>
                  <a:lnTo>
                    <a:pt x="637" y="822"/>
                  </a:lnTo>
                  <a:cubicBezTo>
                    <a:pt x="519" y="968"/>
                    <a:pt x="426" y="1133"/>
                    <a:pt x="358" y="1308"/>
                  </a:cubicBezTo>
                  <a:cubicBezTo>
                    <a:pt x="347" y="1333"/>
                    <a:pt x="340" y="1365"/>
                    <a:pt x="355" y="1386"/>
                  </a:cubicBezTo>
                  <a:cubicBezTo>
                    <a:pt x="365" y="1408"/>
                    <a:pt x="394" y="1415"/>
                    <a:pt x="422" y="1415"/>
                  </a:cubicBezTo>
                  <a:cubicBezTo>
                    <a:pt x="497" y="1411"/>
                    <a:pt x="562" y="1350"/>
                    <a:pt x="608" y="1290"/>
                  </a:cubicBezTo>
                  <a:cubicBezTo>
                    <a:pt x="690" y="1183"/>
                    <a:pt x="755" y="1058"/>
                    <a:pt x="783" y="925"/>
                  </a:cubicBezTo>
                  <a:cubicBezTo>
                    <a:pt x="794" y="1058"/>
                    <a:pt x="819" y="1183"/>
                    <a:pt x="855" y="1308"/>
                  </a:cubicBezTo>
                  <a:cubicBezTo>
                    <a:pt x="862" y="1333"/>
                    <a:pt x="873" y="1358"/>
                    <a:pt x="887" y="1379"/>
                  </a:cubicBezTo>
                  <a:cubicBezTo>
                    <a:pt x="900" y="1398"/>
                    <a:pt x="921" y="1412"/>
                    <a:pt x="943" y="1412"/>
                  </a:cubicBezTo>
                  <a:cubicBezTo>
                    <a:pt x="946" y="1412"/>
                    <a:pt x="949" y="1412"/>
                    <a:pt x="951" y="1411"/>
                  </a:cubicBezTo>
                  <a:cubicBezTo>
                    <a:pt x="980" y="1411"/>
                    <a:pt x="1001" y="1390"/>
                    <a:pt x="1019" y="1368"/>
                  </a:cubicBezTo>
                  <a:cubicBezTo>
                    <a:pt x="1062" y="1308"/>
                    <a:pt x="1065" y="1225"/>
                    <a:pt x="1062" y="1150"/>
                  </a:cubicBezTo>
                  <a:cubicBezTo>
                    <a:pt x="1051" y="982"/>
                    <a:pt x="948" y="832"/>
                    <a:pt x="873" y="686"/>
                  </a:cubicBezTo>
                  <a:lnTo>
                    <a:pt x="869" y="686"/>
                  </a:lnTo>
                  <a:cubicBezTo>
                    <a:pt x="833" y="618"/>
                    <a:pt x="773" y="543"/>
                    <a:pt x="748" y="468"/>
                  </a:cubicBezTo>
                  <a:cubicBezTo>
                    <a:pt x="698" y="339"/>
                    <a:pt x="676" y="189"/>
                    <a:pt x="576" y="93"/>
                  </a:cubicBezTo>
                  <a:cubicBezTo>
                    <a:pt x="526" y="46"/>
                    <a:pt x="465" y="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1265125" y="3472700"/>
              <a:ext cx="2800" cy="11825"/>
            </a:xfrm>
            <a:custGeom>
              <a:avLst/>
              <a:gdLst/>
              <a:ahLst/>
              <a:cxnLst/>
              <a:rect l="l" t="t" r="r" b="b"/>
              <a:pathLst>
                <a:path w="112" h="473" fill="none" extrusionOk="0">
                  <a:moveTo>
                    <a:pt x="29" y="33"/>
                  </a:moveTo>
                  <a:cubicBezTo>
                    <a:pt x="69" y="151"/>
                    <a:pt x="111" y="272"/>
                    <a:pt x="111" y="394"/>
                  </a:cubicBezTo>
                  <a:cubicBezTo>
                    <a:pt x="111" y="415"/>
                    <a:pt x="111" y="433"/>
                    <a:pt x="101" y="447"/>
                  </a:cubicBezTo>
                  <a:cubicBezTo>
                    <a:pt x="90" y="465"/>
                    <a:pt x="69" y="472"/>
                    <a:pt x="54" y="465"/>
                  </a:cubicBezTo>
                  <a:cubicBezTo>
                    <a:pt x="40" y="458"/>
                    <a:pt x="36" y="440"/>
                    <a:pt x="33" y="426"/>
                  </a:cubicBezTo>
                  <a:cubicBezTo>
                    <a:pt x="19" y="372"/>
                    <a:pt x="15" y="312"/>
                    <a:pt x="15" y="254"/>
                  </a:cubicBezTo>
                  <a:cubicBezTo>
                    <a:pt x="8" y="169"/>
                    <a:pt x="4" y="87"/>
                    <a:pt x="1" y="1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1252725" y="3459925"/>
              <a:ext cx="11350" cy="22800"/>
            </a:xfrm>
            <a:custGeom>
              <a:avLst/>
              <a:gdLst/>
              <a:ahLst/>
              <a:cxnLst/>
              <a:rect l="l" t="t" r="r" b="b"/>
              <a:pathLst>
                <a:path w="454" h="912" fill="none" extrusionOk="0">
                  <a:moveTo>
                    <a:pt x="454" y="515"/>
                  </a:moveTo>
                  <a:cubicBezTo>
                    <a:pt x="436" y="630"/>
                    <a:pt x="393" y="740"/>
                    <a:pt x="336" y="840"/>
                  </a:cubicBezTo>
                  <a:cubicBezTo>
                    <a:pt x="322" y="862"/>
                    <a:pt x="307" y="887"/>
                    <a:pt x="282" y="901"/>
                  </a:cubicBezTo>
                  <a:cubicBezTo>
                    <a:pt x="272" y="908"/>
                    <a:pt x="261" y="912"/>
                    <a:pt x="250" y="905"/>
                  </a:cubicBezTo>
                  <a:cubicBezTo>
                    <a:pt x="243" y="898"/>
                    <a:pt x="243" y="880"/>
                    <a:pt x="247" y="869"/>
                  </a:cubicBezTo>
                  <a:cubicBezTo>
                    <a:pt x="289" y="733"/>
                    <a:pt x="382" y="615"/>
                    <a:pt x="432" y="480"/>
                  </a:cubicBezTo>
                  <a:cubicBezTo>
                    <a:pt x="340" y="569"/>
                    <a:pt x="229" y="640"/>
                    <a:pt x="107" y="683"/>
                  </a:cubicBezTo>
                  <a:cubicBezTo>
                    <a:pt x="93" y="687"/>
                    <a:pt x="82" y="690"/>
                    <a:pt x="68" y="690"/>
                  </a:cubicBezTo>
                  <a:cubicBezTo>
                    <a:pt x="54" y="687"/>
                    <a:pt x="39" y="680"/>
                    <a:pt x="36" y="669"/>
                  </a:cubicBezTo>
                  <a:cubicBezTo>
                    <a:pt x="29" y="648"/>
                    <a:pt x="47" y="630"/>
                    <a:pt x="64" y="615"/>
                  </a:cubicBezTo>
                  <a:cubicBezTo>
                    <a:pt x="161" y="540"/>
                    <a:pt x="272" y="476"/>
                    <a:pt x="386" y="433"/>
                  </a:cubicBezTo>
                  <a:cubicBezTo>
                    <a:pt x="272" y="440"/>
                    <a:pt x="150" y="444"/>
                    <a:pt x="43" y="408"/>
                  </a:cubicBezTo>
                  <a:cubicBezTo>
                    <a:pt x="22" y="401"/>
                    <a:pt x="0" y="387"/>
                    <a:pt x="7" y="369"/>
                  </a:cubicBezTo>
                  <a:cubicBezTo>
                    <a:pt x="11" y="358"/>
                    <a:pt x="18" y="355"/>
                    <a:pt x="25" y="351"/>
                  </a:cubicBezTo>
                  <a:cubicBezTo>
                    <a:pt x="68" y="330"/>
                    <a:pt x="111" y="330"/>
                    <a:pt x="157" y="330"/>
                  </a:cubicBezTo>
                  <a:cubicBezTo>
                    <a:pt x="229" y="330"/>
                    <a:pt x="300" y="340"/>
                    <a:pt x="372" y="358"/>
                  </a:cubicBezTo>
                  <a:cubicBezTo>
                    <a:pt x="318" y="312"/>
                    <a:pt x="264" y="265"/>
                    <a:pt x="218" y="215"/>
                  </a:cubicBezTo>
                  <a:cubicBezTo>
                    <a:pt x="172" y="162"/>
                    <a:pt x="136" y="97"/>
                    <a:pt x="122" y="30"/>
                  </a:cubicBezTo>
                  <a:cubicBezTo>
                    <a:pt x="122" y="19"/>
                    <a:pt x="122" y="8"/>
                    <a:pt x="129" y="5"/>
                  </a:cubicBezTo>
                  <a:cubicBezTo>
                    <a:pt x="132" y="1"/>
                    <a:pt x="139" y="1"/>
                    <a:pt x="143" y="5"/>
                  </a:cubicBezTo>
                  <a:cubicBezTo>
                    <a:pt x="164" y="8"/>
                    <a:pt x="182" y="22"/>
                    <a:pt x="197" y="40"/>
                  </a:cubicBezTo>
                  <a:cubicBezTo>
                    <a:pt x="279" y="126"/>
                    <a:pt x="350" y="219"/>
                    <a:pt x="404" y="322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1261025" y="3465375"/>
              <a:ext cx="7875" cy="9775"/>
            </a:xfrm>
            <a:custGeom>
              <a:avLst/>
              <a:gdLst/>
              <a:ahLst/>
              <a:cxnLst/>
              <a:rect l="l" t="t" r="r" b="b"/>
              <a:pathLst>
                <a:path w="315" h="391" extrusionOk="0">
                  <a:moveTo>
                    <a:pt x="52" y="0"/>
                  </a:moveTo>
                  <a:cubicBezTo>
                    <a:pt x="45" y="0"/>
                    <a:pt x="39" y="0"/>
                    <a:pt x="33" y="1"/>
                  </a:cubicBezTo>
                  <a:cubicBezTo>
                    <a:pt x="0" y="76"/>
                    <a:pt x="4" y="165"/>
                    <a:pt x="43" y="237"/>
                  </a:cubicBezTo>
                  <a:cubicBezTo>
                    <a:pt x="79" y="312"/>
                    <a:pt x="147" y="369"/>
                    <a:pt x="225" y="390"/>
                  </a:cubicBezTo>
                  <a:cubicBezTo>
                    <a:pt x="286" y="315"/>
                    <a:pt x="315" y="212"/>
                    <a:pt x="272" y="126"/>
                  </a:cubicBezTo>
                  <a:cubicBezTo>
                    <a:pt x="229" y="46"/>
                    <a:pt x="142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1229125" y="3493150"/>
              <a:ext cx="23175" cy="7725"/>
            </a:xfrm>
            <a:custGeom>
              <a:avLst/>
              <a:gdLst/>
              <a:ahLst/>
              <a:cxnLst/>
              <a:rect l="l" t="t" r="r" b="b"/>
              <a:pathLst>
                <a:path w="927" h="309" extrusionOk="0">
                  <a:moveTo>
                    <a:pt x="487" y="1"/>
                  </a:moveTo>
                  <a:cubicBezTo>
                    <a:pt x="444" y="1"/>
                    <a:pt x="405" y="5"/>
                    <a:pt x="365" y="8"/>
                  </a:cubicBezTo>
                  <a:cubicBezTo>
                    <a:pt x="358" y="12"/>
                    <a:pt x="351" y="12"/>
                    <a:pt x="344" y="12"/>
                  </a:cubicBezTo>
                  <a:cubicBezTo>
                    <a:pt x="297" y="22"/>
                    <a:pt x="247" y="37"/>
                    <a:pt x="201" y="55"/>
                  </a:cubicBezTo>
                  <a:cubicBezTo>
                    <a:pt x="194" y="58"/>
                    <a:pt x="183" y="62"/>
                    <a:pt x="176" y="69"/>
                  </a:cubicBezTo>
                  <a:cubicBezTo>
                    <a:pt x="122" y="90"/>
                    <a:pt x="69" y="115"/>
                    <a:pt x="15" y="147"/>
                  </a:cubicBezTo>
                  <a:cubicBezTo>
                    <a:pt x="8" y="151"/>
                    <a:pt x="5" y="155"/>
                    <a:pt x="1" y="155"/>
                  </a:cubicBezTo>
                  <a:lnTo>
                    <a:pt x="1" y="158"/>
                  </a:lnTo>
                  <a:cubicBezTo>
                    <a:pt x="5" y="158"/>
                    <a:pt x="8" y="162"/>
                    <a:pt x="8" y="162"/>
                  </a:cubicBezTo>
                  <a:cubicBezTo>
                    <a:pt x="51" y="194"/>
                    <a:pt x="94" y="219"/>
                    <a:pt x="137" y="240"/>
                  </a:cubicBezTo>
                  <a:lnTo>
                    <a:pt x="158" y="251"/>
                  </a:lnTo>
                  <a:cubicBezTo>
                    <a:pt x="215" y="272"/>
                    <a:pt x="276" y="290"/>
                    <a:pt x="337" y="301"/>
                  </a:cubicBezTo>
                  <a:lnTo>
                    <a:pt x="358" y="301"/>
                  </a:lnTo>
                  <a:cubicBezTo>
                    <a:pt x="390" y="308"/>
                    <a:pt x="426" y="308"/>
                    <a:pt x="462" y="308"/>
                  </a:cubicBezTo>
                  <a:cubicBezTo>
                    <a:pt x="473" y="308"/>
                    <a:pt x="483" y="308"/>
                    <a:pt x="494" y="305"/>
                  </a:cubicBezTo>
                  <a:lnTo>
                    <a:pt x="512" y="305"/>
                  </a:lnTo>
                  <a:cubicBezTo>
                    <a:pt x="555" y="301"/>
                    <a:pt x="598" y="294"/>
                    <a:pt x="640" y="283"/>
                  </a:cubicBezTo>
                  <a:cubicBezTo>
                    <a:pt x="644" y="280"/>
                    <a:pt x="651" y="280"/>
                    <a:pt x="655" y="280"/>
                  </a:cubicBezTo>
                  <a:cubicBezTo>
                    <a:pt x="708" y="262"/>
                    <a:pt x="762" y="240"/>
                    <a:pt x="812" y="215"/>
                  </a:cubicBezTo>
                  <a:cubicBezTo>
                    <a:pt x="819" y="215"/>
                    <a:pt x="823" y="212"/>
                    <a:pt x="826" y="208"/>
                  </a:cubicBezTo>
                  <a:cubicBezTo>
                    <a:pt x="858" y="190"/>
                    <a:pt x="891" y="172"/>
                    <a:pt x="919" y="151"/>
                  </a:cubicBezTo>
                  <a:cubicBezTo>
                    <a:pt x="919" y="151"/>
                    <a:pt x="923" y="147"/>
                    <a:pt x="926" y="144"/>
                  </a:cubicBezTo>
                  <a:cubicBezTo>
                    <a:pt x="923" y="144"/>
                    <a:pt x="919" y="140"/>
                    <a:pt x="916" y="137"/>
                  </a:cubicBezTo>
                  <a:cubicBezTo>
                    <a:pt x="887" y="112"/>
                    <a:pt x="844" y="87"/>
                    <a:pt x="794" y="69"/>
                  </a:cubicBezTo>
                  <a:cubicBezTo>
                    <a:pt x="790" y="65"/>
                    <a:pt x="783" y="65"/>
                    <a:pt x="780" y="62"/>
                  </a:cubicBezTo>
                  <a:cubicBezTo>
                    <a:pt x="730" y="44"/>
                    <a:pt x="676" y="30"/>
                    <a:pt x="630" y="19"/>
                  </a:cubicBezTo>
                  <a:cubicBezTo>
                    <a:pt x="626" y="19"/>
                    <a:pt x="619" y="19"/>
                    <a:pt x="615" y="15"/>
                  </a:cubicBezTo>
                  <a:cubicBezTo>
                    <a:pt x="605" y="15"/>
                    <a:pt x="594" y="12"/>
                    <a:pt x="587" y="12"/>
                  </a:cubicBezTo>
                  <a:cubicBezTo>
                    <a:pt x="558" y="8"/>
                    <a:pt x="530" y="5"/>
                    <a:pt x="505" y="5"/>
                  </a:cubicBezTo>
                  <a:cubicBezTo>
                    <a:pt x="498" y="5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1229125" y="3496375"/>
              <a:ext cx="23075" cy="925"/>
            </a:xfrm>
            <a:custGeom>
              <a:avLst/>
              <a:gdLst/>
              <a:ahLst/>
              <a:cxnLst/>
              <a:rect l="l" t="t" r="r" b="b"/>
              <a:pathLst>
                <a:path w="923" h="37" extrusionOk="0">
                  <a:moveTo>
                    <a:pt x="698" y="1"/>
                  </a:moveTo>
                  <a:cubicBezTo>
                    <a:pt x="644" y="1"/>
                    <a:pt x="594" y="1"/>
                    <a:pt x="544" y="4"/>
                  </a:cubicBezTo>
                  <a:lnTo>
                    <a:pt x="523" y="4"/>
                  </a:lnTo>
                  <a:cubicBezTo>
                    <a:pt x="494" y="8"/>
                    <a:pt x="465" y="8"/>
                    <a:pt x="433" y="11"/>
                  </a:cubicBezTo>
                  <a:lnTo>
                    <a:pt x="390" y="11"/>
                  </a:lnTo>
                  <a:cubicBezTo>
                    <a:pt x="351" y="15"/>
                    <a:pt x="312" y="18"/>
                    <a:pt x="272" y="18"/>
                  </a:cubicBezTo>
                  <a:lnTo>
                    <a:pt x="255" y="18"/>
                  </a:lnTo>
                  <a:cubicBezTo>
                    <a:pt x="215" y="22"/>
                    <a:pt x="172" y="22"/>
                    <a:pt x="133" y="22"/>
                  </a:cubicBezTo>
                  <a:lnTo>
                    <a:pt x="115" y="22"/>
                  </a:lnTo>
                  <a:cubicBezTo>
                    <a:pt x="83" y="22"/>
                    <a:pt x="47" y="22"/>
                    <a:pt x="15" y="18"/>
                  </a:cubicBezTo>
                  <a:cubicBezTo>
                    <a:pt x="8" y="22"/>
                    <a:pt x="5" y="26"/>
                    <a:pt x="1" y="26"/>
                  </a:cubicBezTo>
                  <a:lnTo>
                    <a:pt x="1" y="29"/>
                  </a:lnTo>
                  <a:cubicBezTo>
                    <a:pt x="5" y="29"/>
                    <a:pt x="8" y="33"/>
                    <a:pt x="8" y="33"/>
                  </a:cubicBezTo>
                  <a:cubicBezTo>
                    <a:pt x="44" y="36"/>
                    <a:pt x="80" y="36"/>
                    <a:pt x="112" y="36"/>
                  </a:cubicBezTo>
                  <a:lnTo>
                    <a:pt x="258" y="36"/>
                  </a:lnTo>
                  <a:cubicBezTo>
                    <a:pt x="262" y="36"/>
                    <a:pt x="269" y="36"/>
                    <a:pt x="276" y="33"/>
                  </a:cubicBezTo>
                  <a:cubicBezTo>
                    <a:pt x="315" y="33"/>
                    <a:pt x="355" y="29"/>
                    <a:pt x="394" y="29"/>
                  </a:cubicBezTo>
                  <a:cubicBezTo>
                    <a:pt x="401" y="29"/>
                    <a:pt x="405" y="29"/>
                    <a:pt x="412" y="26"/>
                  </a:cubicBezTo>
                  <a:lnTo>
                    <a:pt x="433" y="26"/>
                  </a:lnTo>
                  <a:cubicBezTo>
                    <a:pt x="465" y="26"/>
                    <a:pt x="498" y="22"/>
                    <a:pt x="530" y="22"/>
                  </a:cubicBezTo>
                  <a:cubicBezTo>
                    <a:pt x="537" y="22"/>
                    <a:pt x="544" y="18"/>
                    <a:pt x="548" y="18"/>
                  </a:cubicBezTo>
                  <a:cubicBezTo>
                    <a:pt x="598" y="18"/>
                    <a:pt x="648" y="15"/>
                    <a:pt x="698" y="15"/>
                  </a:cubicBezTo>
                  <a:lnTo>
                    <a:pt x="726" y="15"/>
                  </a:lnTo>
                  <a:cubicBezTo>
                    <a:pt x="790" y="15"/>
                    <a:pt x="855" y="15"/>
                    <a:pt x="916" y="22"/>
                  </a:cubicBezTo>
                  <a:cubicBezTo>
                    <a:pt x="919" y="22"/>
                    <a:pt x="923" y="18"/>
                    <a:pt x="923" y="15"/>
                  </a:cubicBezTo>
                  <a:cubicBezTo>
                    <a:pt x="923" y="15"/>
                    <a:pt x="919" y="11"/>
                    <a:pt x="916" y="8"/>
                  </a:cubicBezTo>
                  <a:cubicBezTo>
                    <a:pt x="851" y="1"/>
                    <a:pt x="78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1246475" y="3494675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82" y="1"/>
                  </a:moveTo>
                  <a:cubicBezTo>
                    <a:pt x="57" y="22"/>
                    <a:pt x="29" y="47"/>
                    <a:pt x="4" y="69"/>
                  </a:cubicBezTo>
                  <a:cubicBezTo>
                    <a:pt x="4" y="69"/>
                    <a:pt x="4" y="69"/>
                    <a:pt x="0" y="72"/>
                  </a:cubicBezTo>
                  <a:cubicBezTo>
                    <a:pt x="0" y="72"/>
                    <a:pt x="0" y="76"/>
                    <a:pt x="0" y="76"/>
                  </a:cubicBezTo>
                  <a:cubicBezTo>
                    <a:pt x="0" y="79"/>
                    <a:pt x="0" y="79"/>
                    <a:pt x="4" y="83"/>
                  </a:cubicBezTo>
                  <a:cubicBezTo>
                    <a:pt x="43" y="104"/>
                    <a:pt x="82" y="129"/>
                    <a:pt x="118" y="154"/>
                  </a:cubicBezTo>
                  <a:cubicBezTo>
                    <a:pt x="125" y="154"/>
                    <a:pt x="129" y="151"/>
                    <a:pt x="132" y="147"/>
                  </a:cubicBezTo>
                  <a:cubicBezTo>
                    <a:pt x="100" y="126"/>
                    <a:pt x="68" y="104"/>
                    <a:pt x="32" y="83"/>
                  </a:cubicBezTo>
                  <a:cubicBezTo>
                    <a:pt x="29" y="79"/>
                    <a:pt x="25" y="79"/>
                    <a:pt x="18" y="76"/>
                  </a:cubicBezTo>
                  <a:cubicBezTo>
                    <a:pt x="21" y="72"/>
                    <a:pt x="25" y="72"/>
                    <a:pt x="25" y="69"/>
                  </a:cubicBezTo>
                  <a:cubicBezTo>
                    <a:pt x="50" y="47"/>
                    <a:pt x="75" y="26"/>
                    <a:pt x="100" y="8"/>
                  </a:cubicBezTo>
                  <a:cubicBezTo>
                    <a:pt x="93" y="4"/>
                    <a:pt x="89" y="4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1242175" y="3493600"/>
              <a:ext cx="3325" cy="6650"/>
            </a:xfrm>
            <a:custGeom>
              <a:avLst/>
              <a:gdLst/>
              <a:ahLst/>
              <a:cxnLst/>
              <a:rect l="l" t="t" r="r" b="b"/>
              <a:pathLst>
                <a:path w="133" h="266" extrusionOk="0">
                  <a:moveTo>
                    <a:pt x="93" y="1"/>
                  </a:moveTo>
                  <a:cubicBezTo>
                    <a:pt x="61" y="37"/>
                    <a:pt x="33" y="76"/>
                    <a:pt x="4" y="119"/>
                  </a:cubicBezTo>
                  <a:cubicBezTo>
                    <a:pt x="1" y="122"/>
                    <a:pt x="1" y="122"/>
                    <a:pt x="4" y="126"/>
                  </a:cubicBezTo>
                  <a:cubicBezTo>
                    <a:pt x="4" y="129"/>
                    <a:pt x="8" y="129"/>
                    <a:pt x="11" y="133"/>
                  </a:cubicBezTo>
                  <a:cubicBezTo>
                    <a:pt x="47" y="176"/>
                    <a:pt x="83" y="219"/>
                    <a:pt x="118" y="265"/>
                  </a:cubicBezTo>
                  <a:cubicBezTo>
                    <a:pt x="122" y="262"/>
                    <a:pt x="129" y="262"/>
                    <a:pt x="133" y="262"/>
                  </a:cubicBezTo>
                  <a:cubicBezTo>
                    <a:pt x="101" y="215"/>
                    <a:pt x="65" y="172"/>
                    <a:pt x="29" y="133"/>
                  </a:cubicBezTo>
                  <a:lnTo>
                    <a:pt x="18" y="122"/>
                  </a:lnTo>
                  <a:lnTo>
                    <a:pt x="22" y="115"/>
                  </a:lnTo>
                  <a:cubicBezTo>
                    <a:pt x="51" y="76"/>
                    <a:pt x="79" y="40"/>
                    <a:pt x="108" y="4"/>
                  </a:cubicBezTo>
                  <a:cubicBezTo>
                    <a:pt x="104" y="1"/>
                    <a:pt x="97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1238775" y="3493250"/>
              <a:ext cx="3150" cy="7525"/>
            </a:xfrm>
            <a:custGeom>
              <a:avLst/>
              <a:gdLst/>
              <a:ahLst/>
              <a:cxnLst/>
              <a:rect l="l" t="t" r="r" b="b"/>
              <a:pathLst>
                <a:path w="126" h="301" extrusionOk="0">
                  <a:moveTo>
                    <a:pt x="97" y="1"/>
                  </a:moveTo>
                  <a:cubicBezTo>
                    <a:pt x="69" y="40"/>
                    <a:pt x="37" y="86"/>
                    <a:pt x="4" y="140"/>
                  </a:cubicBezTo>
                  <a:cubicBezTo>
                    <a:pt x="1" y="143"/>
                    <a:pt x="1" y="147"/>
                    <a:pt x="4" y="147"/>
                  </a:cubicBezTo>
                  <a:cubicBezTo>
                    <a:pt x="4" y="151"/>
                    <a:pt x="8" y="151"/>
                    <a:pt x="8" y="154"/>
                  </a:cubicBezTo>
                  <a:cubicBezTo>
                    <a:pt x="44" y="201"/>
                    <a:pt x="79" y="251"/>
                    <a:pt x="108" y="301"/>
                  </a:cubicBezTo>
                  <a:lnTo>
                    <a:pt x="126" y="301"/>
                  </a:lnTo>
                  <a:cubicBezTo>
                    <a:pt x="94" y="251"/>
                    <a:pt x="62" y="201"/>
                    <a:pt x="26" y="154"/>
                  </a:cubicBezTo>
                  <a:cubicBezTo>
                    <a:pt x="22" y="151"/>
                    <a:pt x="22" y="147"/>
                    <a:pt x="19" y="143"/>
                  </a:cubicBezTo>
                  <a:cubicBezTo>
                    <a:pt x="19" y="140"/>
                    <a:pt x="22" y="140"/>
                    <a:pt x="22" y="136"/>
                  </a:cubicBezTo>
                  <a:cubicBezTo>
                    <a:pt x="54" y="86"/>
                    <a:pt x="87" y="40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1235400" y="3493425"/>
              <a:ext cx="2875" cy="7275"/>
            </a:xfrm>
            <a:custGeom>
              <a:avLst/>
              <a:gdLst/>
              <a:ahLst/>
              <a:cxnLst/>
              <a:rect l="l" t="t" r="r" b="b"/>
              <a:pathLst>
                <a:path w="115" h="291" extrusionOk="0">
                  <a:moveTo>
                    <a:pt x="114" y="1"/>
                  </a:moveTo>
                  <a:cubicBezTo>
                    <a:pt x="107" y="1"/>
                    <a:pt x="100" y="1"/>
                    <a:pt x="93" y="4"/>
                  </a:cubicBezTo>
                  <a:cubicBezTo>
                    <a:pt x="61" y="47"/>
                    <a:pt x="29" y="94"/>
                    <a:pt x="4" y="140"/>
                  </a:cubicBezTo>
                  <a:cubicBezTo>
                    <a:pt x="0" y="140"/>
                    <a:pt x="0" y="144"/>
                    <a:pt x="4" y="147"/>
                  </a:cubicBezTo>
                  <a:cubicBezTo>
                    <a:pt x="4" y="151"/>
                    <a:pt x="7" y="151"/>
                    <a:pt x="7" y="154"/>
                  </a:cubicBezTo>
                  <a:cubicBezTo>
                    <a:pt x="36" y="197"/>
                    <a:pt x="64" y="244"/>
                    <a:pt x="89" y="290"/>
                  </a:cubicBezTo>
                  <a:lnTo>
                    <a:pt x="107" y="290"/>
                  </a:lnTo>
                  <a:cubicBezTo>
                    <a:pt x="82" y="244"/>
                    <a:pt x="54" y="197"/>
                    <a:pt x="25" y="154"/>
                  </a:cubicBezTo>
                  <a:cubicBezTo>
                    <a:pt x="21" y="151"/>
                    <a:pt x="21" y="147"/>
                    <a:pt x="18" y="144"/>
                  </a:cubicBezTo>
                  <a:cubicBezTo>
                    <a:pt x="18" y="140"/>
                    <a:pt x="21" y="140"/>
                    <a:pt x="21" y="136"/>
                  </a:cubicBezTo>
                  <a:cubicBezTo>
                    <a:pt x="50" y="90"/>
                    <a:pt x="79" y="44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1231900" y="3494600"/>
              <a:ext cx="2275" cy="4825"/>
            </a:xfrm>
            <a:custGeom>
              <a:avLst/>
              <a:gdLst/>
              <a:ahLst/>
              <a:cxnLst/>
              <a:rect l="l" t="t" r="r" b="b"/>
              <a:pathLst>
                <a:path w="91" h="193" extrusionOk="0">
                  <a:moveTo>
                    <a:pt x="90" y="0"/>
                  </a:moveTo>
                  <a:lnTo>
                    <a:pt x="90" y="0"/>
                  </a:lnTo>
                  <a:cubicBezTo>
                    <a:pt x="83" y="4"/>
                    <a:pt x="72" y="7"/>
                    <a:pt x="65" y="11"/>
                  </a:cubicBezTo>
                  <a:cubicBezTo>
                    <a:pt x="44" y="39"/>
                    <a:pt x="22" y="68"/>
                    <a:pt x="4" y="93"/>
                  </a:cubicBezTo>
                  <a:cubicBezTo>
                    <a:pt x="4" y="97"/>
                    <a:pt x="4" y="97"/>
                    <a:pt x="1" y="100"/>
                  </a:cubicBezTo>
                  <a:cubicBezTo>
                    <a:pt x="1" y="100"/>
                    <a:pt x="1" y="104"/>
                    <a:pt x="1" y="104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8" y="132"/>
                    <a:pt x="15" y="157"/>
                    <a:pt x="26" y="182"/>
                  </a:cubicBezTo>
                  <a:lnTo>
                    <a:pt x="47" y="193"/>
                  </a:lnTo>
                  <a:cubicBezTo>
                    <a:pt x="33" y="164"/>
                    <a:pt x="26" y="139"/>
                    <a:pt x="19" y="111"/>
                  </a:cubicBezTo>
                  <a:cubicBezTo>
                    <a:pt x="19" y="111"/>
                    <a:pt x="15" y="107"/>
                    <a:pt x="15" y="104"/>
                  </a:cubicBezTo>
                  <a:cubicBezTo>
                    <a:pt x="19" y="100"/>
                    <a:pt x="19" y="97"/>
                    <a:pt x="22" y="93"/>
                  </a:cubicBezTo>
                  <a:cubicBezTo>
                    <a:pt x="44" y="64"/>
                    <a:pt x="65" y="29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1229675" y="3470300"/>
              <a:ext cx="25925" cy="11825"/>
            </a:xfrm>
            <a:custGeom>
              <a:avLst/>
              <a:gdLst/>
              <a:ahLst/>
              <a:cxnLst/>
              <a:rect l="l" t="t" r="r" b="b"/>
              <a:pathLst>
                <a:path w="1037" h="473" extrusionOk="0">
                  <a:moveTo>
                    <a:pt x="833" y="0"/>
                  </a:moveTo>
                  <a:cubicBezTo>
                    <a:pt x="772" y="0"/>
                    <a:pt x="704" y="8"/>
                    <a:pt x="651" y="15"/>
                  </a:cubicBezTo>
                  <a:cubicBezTo>
                    <a:pt x="643" y="15"/>
                    <a:pt x="636" y="18"/>
                    <a:pt x="633" y="18"/>
                  </a:cubicBezTo>
                  <a:cubicBezTo>
                    <a:pt x="618" y="22"/>
                    <a:pt x="608" y="22"/>
                    <a:pt x="597" y="25"/>
                  </a:cubicBezTo>
                  <a:cubicBezTo>
                    <a:pt x="561" y="33"/>
                    <a:pt x="529" y="40"/>
                    <a:pt x="501" y="50"/>
                  </a:cubicBezTo>
                  <a:cubicBezTo>
                    <a:pt x="493" y="54"/>
                    <a:pt x="486" y="54"/>
                    <a:pt x="479" y="58"/>
                  </a:cubicBezTo>
                  <a:cubicBezTo>
                    <a:pt x="433" y="72"/>
                    <a:pt x="390" y="93"/>
                    <a:pt x="351" y="115"/>
                  </a:cubicBezTo>
                  <a:cubicBezTo>
                    <a:pt x="340" y="118"/>
                    <a:pt x="333" y="125"/>
                    <a:pt x="325" y="129"/>
                  </a:cubicBezTo>
                  <a:cubicBezTo>
                    <a:pt x="275" y="158"/>
                    <a:pt x="229" y="197"/>
                    <a:pt x="183" y="236"/>
                  </a:cubicBezTo>
                  <a:cubicBezTo>
                    <a:pt x="175" y="243"/>
                    <a:pt x="168" y="254"/>
                    <a:pt x="158" y="261"/>
                  </a:cubicBezTo>
                  <a:cubicBezTo>
                    <a:pt x="111" y="308"/>
                    <a:pt x="61" y="361"/>
                    <a:pt x="11" y="418"/>
                  </a:cubicBezTo>
                  <a:lnTo>
                    <a:pt x="0" y="433"/>
                  </a:lnTo>
                  <a:cubicBezTo>
                    <a:pt x="4" y="436"/>
                    <a:pt x="8" y="436"/>
                    <a:pt x="15" y="436"/>
                  </a:cubicBezTo>
                  <a:cubicBezTo>
                    <a:pt x="68" y="454"/>
                    <a:pt x="129" y="465"/>
                    <a:pt x="190" y="472"/>
                  </a:cubicBezTo>
                  <a:lnTo>
                    <a:pt x="215" y="472"/>
                  </a:lnTo>
                  <a:cubicBezTo>
                    <a:pt x="228" y="473"/>
                    <a:pt x="241" y="473"/>
                    <a:pt x="254" y="473"/>
                  </a:cubicBezTo>
                  <a:cubicBezTo>
                    <a:pt x="317" y="473"/>
                    <a:pt x="381" y="466"/>
                    <a:pt x="440" y="454"/>
                  </a:cubicBezTo>
                  <a:cubicBezTo>
                    <a:pt x="447" y="451"/>
                    <a:pt x="454" y="451"/>
                    <a:pt x="461" y="447"/>
                  </a:cubicBezTo>
                  <a:cubicBezTo>
                    <a:pt x="504" y="440"/>
                    <a:pt x="543" y="425"/>
                    <a:pt x="583" y="408"/>
                  </a:cubicBezTo>
                  <a:cubicBezTo>
                    <a:pt x="597" y="404"/>
                    <a:pt x="608" y="400"/>
                    <a:pt x="618" y="393"/>
                  </a:cubicBezTo>
                  <a:cubicBezTo>
                    <a:pt x="626" y="390"/>
                    <a:pt x="633" y="390"/>
                    <a:pt x="636" y="386"/>
                  </a:cubicBezTo>
                  <a:cubicBezTo>
                    <a:pt x="683" y="365"/>
                    <a:pt x="729" y="336"/>
                    <a:pt x="772" y="308"/>
                  </a:cubicBezTo>
                  <a:cubicBezTo>
                    <a:pt x="779" y="304"/>
                    <a:pt x="783" y="300"/>
                    <a:pt x="786" y="297"/>
                  </a:cubicBezTo>
                  <a:cubicBezTo>
                    <a:pt x="844" y="254"/>
                    <a:pt x="894" y="208"/>
                    <a:pt x="940" y="158"/>
                  </a:cubicBezTo>
                  <a:cubicBezTo>
                    <a:pt x="944" y="154"/>
                    <a:pt x="947" y="150"/>
                    <a:pt x="951" y="143"/>
                  </a:cubicBezTo>
                  <a:cubicBezTo>
                    <a:pt x="979" y="111"/>
                    <a:pt x="1004" y="79"/>
                    <a:pt x="1029" y="43"/>
                  </a:cubicBezTo>
                  <a:cubicBezTo>
                    <a:pt x="1033" y="40"/>
                    <a:pt x="1033" y="36"/>
                    <a:pt x="1036" y="33"/>
                  </a:cubicBezTo>
                  <a:cubicBezTo>
                    <a:pt x="1029" y="29"/>
                    <a:pt x="1026" y="29"/>
                    <a:pt x="1022" y="25"/>
                  </a:cubicBezTo>
                  <a:cubicBezTo>
                    <a:pt x="976" y="8"/>
                    <a:pt x="919" y="0"/>
                    <a:pt x="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1229675" y="3470925"/>
              <a:ext cx="25925" cy="10300"/>
            </a:xfrm>
            <a:custGeom>
              <a:avLst/>
              <a:gdLst/>
              <a:ahLst/>
              <a:cxnLst/>
              <a:rect l="l" t="t" r="r" b="b"/>
              <a:pathLst>
                <a:path w="1037" h="412" extrusionOk="0">
                  <a:moveTo>
                    <a:pt x="1022" y="0"/>
                  </a:moveTo>
                  <a:cubicBezTo>
                    <a:pt x="947" y="22"/>
                    <a:pt x="872" y="47"/>
                    <a:pt x="801" y="75"/>
                  </a:cubicBezTo>
                  <a:cubicBezTo>
                    <a:pt x="790" y="79"/>
                    <a:pt x="783" y="83"/>
                    <a:pt x="772" y="83"/>
                  </a:cubicBezTo>
                  <a:cubicBezTo>
                    <a:pt x="715" y="108"/>
                    <a:pt x="658" y="129"/>
                    <a:pt x="601" y="154"/>
                  </a:cubicBezTo>
                  <a:cubicBezTo>
                    <a:pt x="593" y="158"/>
                    <a:pt x="586" y="161"/>
                    <a:pt x="579" y="165"/>
                  </a:cubicBezTo>
                  <a:cubicBezTo>
                    <a:pt x="547" y="179"/>
                    <a:pt x="515" y="193"/>
                    <a:pt x="483" y="208"/>
                  </a:cubicBezTo>
                  <a:cubicBezTo>
                    <a:pt x="472" y="211"/>
                    <a:pt x="461" y="215"/>
                    <a:pt x="454" y="222"/>
                  </a:cubicBezTo>
                  <a:cubicBezTo>
                    <a:pt x="447" y="222"/>
                    <a:pt x="440" y="225"/>
                    <a:pt x="433" y="229"/>
                  </a:cubicBezTo>
                  <a:cubicBezTo>
                    <a:pt x="390" y="247"/>
                    <a:pt x="347" y="268"/>
                    <a:pt x="300" y="286"/>
                  </a:cubicBezTo>
                  <a:cubicBezTo>
                    <a:pt x="297" y="290"/>
                    <a:pt x="290" y="290"/>
                    <a:pt x="283" y="293"/>
                  </a:cubicBezTo>
                  <a:cubicBezTo>
                    <a:pt x="236" y="311"/>
                    <a:pt x="193" y="329"/>
                    <a:pt x="147" y="347"/>
                  </a:cubicBezTo>
                  <a:cubicBezTo>
                    <a:pt x="140" y="350"/>
                    <a:pt x="133" y="350"/>
                    <a:pt x="125" y="354"/>
                  </a:cubicBezTo>
                  <a:cubicBezTo>
                    <a:pt x="90" y="368"/>
                    <a:pt x="50" y="383"/>
                    <a:pt x="11" y="393"/>
                  </a:cubicBezTo>
                  <a:lnTo>
                    <a:pt x="0" y="408"/>
                  </a:lnTo>
                  <a:cubicBezTo>
                    <a:pt x="4" y="411"/>
                    <a:pt x="8" y="411"/>
                    <a:pt x="15" y="411"/>
                  </a:cubicBezTo>
                  <a:cubicBezTo>
                    <a:pt x="54" y="400"/>
                    <a:pt x="90" y="386"/>
                    <a:pt x="129" y="372"/>
                  </a:cubicBezTo>
                  <a:cubicBezTo>
                    <a:pt x="136" y="372"/>
                    <a:pt x="140" y="368"/>
                    <a:pt x="147" y="368"/>
                  </a:cubicBezTo>
                  <a:cubicBezTo>
                    <a:pt x="197" y="347"/>
                    <a:pt x="243" y="329"/>
                    <a:pt x="293" y="311"/>
                  </a:cubicBezTo>
                  <a:cubicBezTo>
                    <a:pt x="300" y="308"/>
                    <a:pt x="304" y="304"/>
                    <a:pt x="311" y="300"/>
                  </a:cubicBezTo>
                  <a:cubicBezTo>
                    <a:pt x="354" y="283"/>
                    <a:pt x="401" y="265"/>
                    <a:pt x="443" y="243"/>
                  </a:cubicBezTo>
                  <a:cubicBezTo>
                    <a:pt x="451" y="243"/>
                    <a:pt x="458" y="240"/>
                    <a:pt x="465" y="236"/>
                  </a:cubicBezTo>
                  <a:cubicBezTo>
                    <a:pt x="472" y="233"/>
                    <a:pt x="479" y="229"/>
                    <a:pt x="490" y="225"/>
                  </a:cubicBezTo>
                  <a:cubicBezTo>
                    <a:pt x="522" y="208"/>
                    <a:pt x="558" y="193"/>
                    <a:pt x="593" y="179"/>
                  </a:cubicBezTo>
                  <a:cubicBezTo>
                    <a:pt x="601" y="175"/>
                    <a:pt x="608" y="172"/>
                    <a:pt x="615" y="168"/>
                  </a:cubicBezTo>
                  <a:cubicBezTo>
                    <a:pt x="668" y="147"/>
                    <a:pt x="726" y="122"/>
                    <a:pt x="779" y="100"/>
                  </a:cubicBezTo>
                  <a:cubicBezTo>
                    <a:pt x="790" y="97"/>
                    <a:pt x="801" y="93"/>
                    <a:pt x="811" y="90"/>
                  </a:cubicBezTo>
                  <a:cubicBezTo>
                    <a:pt x="883" y="61"/>
                    <a:pt x="954" y="36"/>
                    <a:pt x="1029" y="18"/>
                  </a:cubicBezTo>
                  <a:cubicBezTo>
                    <a:pt x="1033" y="15"/>
                    <a:pt x="1033" y="11"/>
                    <a:pt x="1036" y="8"/>
                  </a:cubicBezTo>
                  <a:cubicBezTo>
                    <a:pt x="1033" y="4"/>
                    <a:pt x="1026" y="4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1248875" y="3470300"/>
              <a:ext cx="4675" cy="3950"/>
            </a:xfrm>
            <a:custGeom>
              <a:avLst/>
              <a:gdLst/>
              <a:ahLst/>
              <a:cxnLst/>
              <a:rect l="l" t="t" r="r" b="b"/>
              <a:pathLst>
                <a:path w="187" h="158" extrusionOk="0">
                  <a:moveTo>
                    <a:pt x="68" y="0"/>
                  </a:moveTo>
                  <a:cubicBezTo>
                    <a:pt x="47" y="36"/>
                    <a:pt x="25" y="72"/>
                    <a:pt x="4" y="108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0" y="115"/>
                    <a:pt x="0" y="118"/>
                    <a:pt x="4" y="118"/>
                  </a:cubicBezTo>
                  <a:lnTo>
                    <a:pt x="4" y="122"/>
                  </a:lnTo>
                  <a:cubicBezTo>
                    <a:pt x="4" y="122"/>
                    <a:pt x="8" y="125"/>
                    <a:pt x="11" y="125"/>
                  </a:cubicBezTo>
                  <a:cubicBezTo>
                    <a:pt x="65" y="136"/>
                    <a:pt x="118" y="147"/>
                    <a:pt x="172" y="158"/>
                  </a:cubicBezTo>
                  <a:cubicBezTo>
                    <a:pt x="176" y="154"/>
                    <a:pt x="179" y="147"/>
                    <a:pt x="186" y="143"/>
                  </a:cubicBezTo>
                  <a:cubicBezTo>
                    <a:pt x="140" y="133"/>
                    <a:pt x="90" y="122"/>
                    <a:pt x="43" y="115"/>
                  </a:cubicBezTo>
                  <a:cubicBezTo>
                    <a:pt x="40" y="111"/>
                    <a:pt x="33" y="111"/>
                    <a:pt x="25" y="111"/>
                  </a:cubicBezTo>
                  <a:cubicBezTo>
                    <a:pt x="29" y="108"/>
                    <a:pt x="29" y="100"/>
                    <a:pt x="33" y="97"/>
                  </a:cubicBezTo>
                  <a:cubicBezTo>
                    <a:pt x="51" y="65"/>
                    <a:pt x="68" y="33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1244225" y="3470650"/>
              <a:ext cx="5200" cy="7350"/>
            </a:xfrm>
            <a:custGeom>
              <a:avLst/>
              <a:gdLst/>
              <a:ahLst/>
              <a:cxnLst/>
              <a:rect l="l" t="t" r="r" b="b"/>
              <a:pathLst>
                <a:path w="208" h="294" extrusionOk="0">
                  <a:moveTo>
                    <a:pt x="72" y="1"/>
                  </a:moveTo>
                  <a:cubicBezTo>
                    <a:pt x="65" y="1"/>
                    <a:pt x="58" y="4"/>
                    <a:pt x="51" y="4"/>
                  </a:cubicBezTo>
                  <a:cubicBezTo>
                    <a:pt x="29" y="61"/>
                    <a:pt x="15" y="115"/>
                    <a:pt x="1" y="176"/>
                  </a:cubicBezTo>
                  <a:cubicBezTo>
                    <a:pt x="1" y="179"/>
                    <a:pt x="1" y="183"/>
                    <a:pt x="4" y="183"/>
                  </a:cubicBezTo>
                  <a:cubicBezTo>
                    <a:pt x="8" y="186"/>
                    <a:pt x="11" y="186"/>
                    <a:pt x="11" y="190"/>
                  </a:cubicBezTo>
                  <a:cubicBezTo>
                    <a:pt x="72" y="219"/>
                    <a:pt x="133" y="254"/>
                    <a:pt x="190" y="294"/>
                  </a:cubicBezTo>
                  <a:cubicBezTo>
                    <a:pt x="197" y="290"/>
                    <a:pt x="201" y="283"/>
                    <a:pt x="208" y="279"/>
                  </a:cubicBezTo>
                  <a:cubicBezTo>
                    <a:pt x="151" y="244"/>
                    <a:pt x="94" y="211"/>
                    <a:pt x="33" y="179"/>
                  </a:cubicBezTo>
                  <a:cubicBezTo>
                    <a:pt x="29" y="176"/>
                    <a:pt x="26" y="176"/>
                    <a:pt x="19" y="172"/>
                  </a:cubicBezTo>
                  <a:cubicBezTo>
                    <a:pt x="19" y="169"/>
                    <a:pt x="19" y="169"/>
                    <a:pt x="19" y="165"/>
                  </a:cubicBezTo>
                  <a:cubicBezTo>
                    <a:pt x="33" y="111"/>
                    <a:pt x="51" y="54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1240475" y="3471550"/>
              <a:ext cx="5200" cy="8600"/>
            </a:xfrm>
            <a:custGeom>
              <a:avLst/>
              <a:gdLst/>
              <a:ahLst/>
              <a:cxnLst/>
              <a:rect l="l" t="t" r="r" b="b"/>
              <a:pathLst>
                <a:path w="208" h="344" extrusionOk="0">
                  <a:moveTo>
                    <a:pt x="69" y="0"/>
                  </a:moveTo>
                  <a:cubicBezTo>
                    <a:pt x="65" y="0"/>
                    <a:pt x="58" y="4"/>
                    <a:pt x="51" y="8"/>
                  </a:cubicBezTo>
                  <a:cubicBezTo>
                    <a:pt x="33" y="65"/>
                    <a:pt x="15" y="133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11" y="218"/>
                    <a:pt x="11" y="218"/>
                  </a:cubicBezTo>
                  <a:cubicBezTo>
                    <a:pt x="72" y="258"/>
                    <a:pt x="133" y="300"/>
                    <a:pt x="190" y="343"/>
                  </a:cubicBezTo>
                  <a:cubicBezTo>
                    <a:pt x="194" y="340"/>
                    <a:pt x="201" y="336"/>
                    <a:pt x="208" y="336"/>
                  </a:cubicBezTo>
                  <a:cubicBezTo>
                    <a:pt x="151" y="290"/>
                    <a:pt x="94" y="247"/>
                    <a:pt x="33" y="211"/>
                  </a:cubicBezTo>
                  <a:cubicBezTo>
                    <a:pt x="29" y="208"/>
                    <a:pt x="26" y="204"/>
                    <a:pt x="19" y="200"/>
                  </a:cubicBezTo>
                  <a:cubicBezTo>
                    <a:pt x="19" y="200"/>
                    <a:pt x="22" y="197"/>
                    <a:pt x="22" y="197"/>
                  </a:cubicBezTo>
                  <a:cubicBezTo>
                    <a:pt x="36" y="125"/>
                    <a:pt x="51" y="58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1236725" y="3473150"/>
              <a:ext cx="4500" cy="8425"/>
            </a:xfrm>
            <a:custGeom>
              <a:avLst/>
              <a:gdLst/>
              <a:ahLst/>
              <a:cxnLst/>
              <a:rect l="l" t="t" r="r" b="b"/>
              <a:pathLst>
                <a:path w="180" h="337" extrusionOk="0">
                  <a:moveTo>
                    <a:pt x="65" y="1"/>
                  </a:moveTo>
                  <a:cubicBezTo>
                    <a:pt x="58" y="4"/>
                    <a:pt x="51" y="8"/>
                    <a:pt x="43" y="15"/>
                  </a:cubicBezTo>
                  <a:cubicBezTo>
                    <a:pt x="26" y="79"/>
                    <a:pt x="11" y="144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8" y="219"/>
                    <a:pt x="11" y="219"/>
                  </a:cubicBezTo>
                  <a:cubicBezTo>
                    <a:pt x="61" y="258"/>
                    <a:pt x="111" y="297"/>
                    <a:pt x="158" y="337"/>
                  </a:cubicBezTo>
                  <a:cubicBezTo>
                    <a:pt x="165" y="337"/>
                    <a:pt x="172" y="337"/>
                    <a:pt x="179" y="333"/>
                  </a:cubicBezTo>
                  <a:cubicBezTo>
                    <a:pt x="133" y="290"/>
                    <a:pt x="83" y="251"/>
                    <a:pt x="29" y="211"/>
                  </a:cubicBezTo>
                  <a:cubicBezTo>
                    <a:pt x="26" y="208"/>
                    <a:pt x="22" y="204"/>
                    <a:pt x="18" y="204"/>
                  </a:cubicBezTo>
                  <a:cubicBezTo>
                    <a:pt x="18" y="201"/>
                    <a:pt x="18" y="201"/>
                    <a:pt x="18" y="197"/>
                  </a:cubicBezTo>
                  <a:cubicBezTo>
                    <a:pt x="33" y="133"/>
                    <a:pt x="47" y="69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1232800" y="3476200"/>
              <a:ext cx="2250" cy="5900"/>
            </a:xfrm>
            <a:custGeom>
              <a:avLst/>
              <a:gdLst/>
              <a:ahLst/>
              <a:cxnLst/>
              <a:rect l="l" t="t" r="r" b="b"/>
              <a:pathLst>
                <a:path w="90" h="236" extrusionOk="0">
                  <a:moveTo>
                    <a:pt x="61" y="0"/>
                  </a:moveTo>
                  <a:lnTo>
                    <a:pt x="61" y="0"/>
                  </a:lnTo>
                  <a:cubicBezTo>
                    <a:pt x="50" y="7"/>
                    <a:pt x="43" y="14"/>
                    <a:pt x="33" y="25"/>
                  </a:cubicBezTo>
                  <a:cubicBezTo>
                    <a:pt x="22" y="64"/>
                    <a:pt x="11" y="104"/>
                    <a:pt x="4" y="143"/>
                  </a:cubicBezTo>
                  <a:lnTo>
                    <a:pt x="0" y="150"/>
                  </a:lnTo>
                  <a:cubicBezTo>
                    <a:pt x="0" y="154"/>
                    <a:pt x="0" y="157"/>
                    <a:pt x="4" y="157"/>
                  </a:cubicBezTo>
                  <a:lnTo>
                    <a:pt x="4" y="161"/>
                  </a:lnTo>
                  <a:cubicBezTo>
                    <a:pt x="22" y="186"/>
                    <a:pt x="43" y="211"/>
                    <a:pt x="65" y="236"/>
                  </a:cubicBezTo>
                  <a:lnTo>
                    <a:pt x="90" y="236"/>
                  </a:lnTo>
                  <a:cubicBezTo>
                    <a:pt x="65" y="211"/>
                    <a:pt x="43" y="186"/>
                    <a:pt x="22" y="154"/>
                  </a:cubicBezTo>
                  <a:cubicBezTo>
                    <a:pt x="22" y="154"/>
                    <a:pt x="22" y="154"/>
                    <a:pt x="18" y="150"/>
                  </a:cubicBezTo>
                  <a:cubicBezTo>
                    <a:pt x="22" y="147"/>
                    <a:pt x="22" y="143"/>
                    <a:pt x="22" y="136"/>
                  </a:cubicBezTo>
                  <a:cubicBezTo>
                    <a:pt x="33" y="93"/>
                    <a:pt x="47" y="47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" grpId="0"/>
      <p:bldP spid="1253" grpId="0" build="p"/>
      <p:bldP spid="1256" grpId="0" build="p"/>
      <p:bldP spid="125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1" name="Google Shape;2291;p50"/>
          <p:cNvGrpSpPr/>
          <p:nvPr/>
        </p:nvGrpSpPr>
        <p:grpSpPr>
          <a:xfrm rot="1424681" flipH="1">
            <a:off x="8051782" y="3100751"/>
            <a:ext cx="873804" cy="1248989"/>
            <a:chOff x="1213775" y="3423025"/>
            <a:chExt cx="56650" cy="80975"/>
          </a:xfrm>
        </p:grpSpPr>
        <p:sp>
          <p:nvSpPr>
            <p:cNvPr id="2292" name="Google Shape;2292;p50"/>
            <p:cNvSpPr/>
            <p:nvPr/>
          </p:nvSpPr>
          <p:spPr>
            <a:xfrm>
              <a:off x="1216175" y="3445200"/>
              <a:ext cx="24600" cy="58800"/>
            </a:xfrm>
            <a:custGeom>
              <a:avLst/>
              <a:gdLst/>
              <a:ahLst/>
              <a:cxnLst/>
              <a:rect l="l" t="t" r="r" b="b"/>
              <a:pathLst>
                <a:path w="984" h="2352" fill="none" extrusionOk="0">
                  <a:moveTo>
                    <a:pt x="983" y="0"/>
                  </a:moveTo>
                  <a:cubicBezTo>
                    <a:pt x="851" y="847"/>
                    <a:pt x="512" y="1662"/>
                    <a:pt x="1" y="23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1220200" y="3423025"/>
              <a:ext cx="38700" cy="41525"/>
            </a:xfrm>
            <a:custGeom>
              <a:avLst/>
              <a:gdLst/>
              <a:ahLst/>
              <a:cxnLst/>
              <a:rect l="l" t="t" r="r" b="b"/>
              <a:pathLst>
                <a:path w="1548" h="1661" extrusionOk="0">
                  <a:moveTo>
                    <a:pt x="732" y="0"/>
                  </a:moveTo>
                  <a:cubicBezTo>
                    <a:pt x="717" y="0"/>
                    <a:pt x="704" y="4"/>
                    <a:pt x="690" y="12"/>
                  </a:cubicBezTo>
                  <a:cubicBezTo>
                    <a:pt x="665" y="30"/>
                    <a:pt x="647" y="62"/>
                    <a:pt x="640" y="94"/>
                  </a:cubicBezTo>
                  <a:cubicBezTo>
                    <a:pt x="633" y="130"/>
                    <a:pt x="637" y="162"/>
                    <a:pt x="640" y="198"/>
                  </a:cubicBezTo>
                  <a:cubicBezTo>
                    <a:pt x="658" y="330"/>
                    <a:pt x="694" y="459"/>
                    <a:pt x="751" y="577"/>
                  </a:cubicBezTo>
                  <a:cubicBezTo>
                    <a:pt x="697" y="495"/>
                    <a:pt x="647" y="419"/>
                    <a:pt x="583" y="348"/>
                  </a:cubicBezTo>
                  <a:cubicBezTo>
                    <a:pt x="519" y="277"/>
                    <a:pt x="440" y="216"/>
                    <a:pt x="347" y="184"/>
                  </a:cubicBezTo>
                  <a:cubicBezTo>
                    <a:pt x="327" y="176"/>
                    <a:pt x="304" y="171"/>
                    <a:pt x="282" y="171"/>
                  </a:cubicBezTo>
                  <a:cubicBezTo>
                    <a:pt x="254" y="171"/>
                    <a:pt x="228" y="179"/>
                    <a:pt x="211" y="202"/>
                  </a:cubicBezTo>
                  <a:cubicBezTo>
                    <a:pt x="190" y="223"/>
                    <a:pt x="190" y="259"/>
                    <a:pt x="197" y="287"/>
                  </a:cubicBezTo>
                  <a:cubicBezTo>
                    <a:pt x="208" y="316"/>
                    <a:pt x="229" y="341"/>
                    <a:pt x="247" y="362"/>
                  </a:cubicBezTo>
                  <a:cubicBezTo>
                    <a:pt x="347" y="477"/>
                    <a:pt x="465" y="566"/>
                    <a:pt x="587" y="655"/>
                  </a:cubicBezTo>
                  <a:cubicBezTo>
                    <a:pt x="478" y="580"/>
                    <a:pt x="349" y="533"/>
                    <a:pt x="222" y="533"/>
                  </a:cubicBezTo>
                  <a:cubicBezTo>
                    <a:pt x="186" y="533"/>
                    <a:pt x="150" y="537"/>
                    <a:pt x="115" y="545"/>
                  </a:cubicBezTo>
                  <a:cubicBezTo>
                    <a:pt x="61" y="555"/>
                    <a:pt x="4" y="587"/>
                    <a:pt x="1" y="641"/>
                  </a:cubicBezTo>
                  <a:cubicBezTo>
                    <a:pt x="1" y="670"/>
                    <a:pt x="19" y="702"/>
                    <a:pt x="44" y="720"/>
                  </a:cubicBezTo>
                  <a:cubicBezTo>
                    <a:pt x="69" y="737"/>
                    <a:pt x="101" y="745"/>
                    <a:pt x="129" y="755"/>
                  </a:cubicBezTo>
                  <a:cubicBezTo>
                    <a:pt x="252" y="787"/>
                    <a:pt x="377" y="805"/>
                    <a:pt x="503" y="815"/>
                  </a:cubicBezTo>
                  <a:lnTo>
                    <a:pt x="503" y="815"/>
                  </a:lnTo>
                  <a:cubicBezTo>
                    <a:pt x="374" y="858"/>
                    <a:pt x="245" y="907"/>
                    <a:pt x="133" y="984"/>
                  </a:cubicBezTo>
                  <a:cubicBezTo>
                    <a:pt x="108" y="998"/>
                    <a:pt x="86" y="1020"/>
                    <a:pt x="69" y="1045"/>
                  </a:cubicBezTo>
                  <a:cubicBezTo>
                    <a:pt x="51" y="1066"/>
                    <a:pt x="44" y="1098"/>
                    <a:pt x="54" y="1127"/>
                  </a:cubicBezTo>
                  <a:cubicBezTo>
                    <a:pt x="69" y="1173"/>
                    <a:pt x="122" y="1195"/>
                    <a:pt x="172" y="1198"/>
                  </a:cubicBezTo>
                  <a:cubicBezTo>
                    <a:pt x="176" y="1198"/>
                    <a:pt x="179" y="1198"/>
                    <a:pt x="182" y="1198"/>
                  </a:cubicBezTo>
                  <a:cubicBezTo>
                    <a:pt x="293" y="1198"/>
                    <a:pt x="397" y="1143"/>
                    <a:pt x="490" y="1091"/>
                  </a:cubicBezTo>
                  <a:cubicBezTo>
                    <a:pt x="522" y="1073"/>
                    <a:pt x="554" y="1063"/>
                    <a:pt x="587" y="1045"/>
                  </a:cubicBezTo>
                  <a:lnTo>
                    <a:pt x="587" y="1045"/>
                  </a:lnTo>
                  <a:cubicBezTo>
                    <a:pt x="472" y="1155"/>
                    <a:pt x="354" y="1277"/>
                    <a:pt x="329" y="1434"/>
                  </a:cubicBezTo>
                  <a:cubicBezTo>
                    <a:pt x="322" y="1477"/>
                    <a:pt x="326" y="1527"/>
                    <a:pt x="354" y="1563"/>
                  </a:cubicBezTo>
                  <a:cubicBezTo>
                    <a:pt x="377" y="1585"/>
                    <a:pt x="411" y="1599"/>
                    <a:pt x="443" y="1599"/>
                  </a:cubicBezTo>
                  <a:cubicBezTo>
                    <a:pt x="447" y="1599"/>
                    <a:pt x="451" y="1599"/>
                    <a:pt x="454" y="1598"/>
                  </a:cubicBezTo>
                  <a:cubicBezTo>
                    <a:pt x="490" y="1595"/>
                    <a:pt x="526" y="1577"/>
                    <a:pt x="554" y="1552"/>
                  </a:cubicBezTo>
                  <a:cubicBezTo>
                    <a:pt x="612" y="1509"/>
                    <a:pt x="651" y="1445"/>
                    <a:pt x="683" y="1380"/>
                  </a:cubicBezTo>
                  <a:cubicBezTo>
                    <a:pt x="722" y="1302"/>
                    <a:pt x="755" y="1223"/>
                    <a:pt x="776" y="1141"/>
                  </a:cubicBezTo>
                  <a:cubicBezTo>
                    <a:pt x="783" y="1252"/>
                    <a:pt x="808" y="1363"/>
                    <a:pt x="847" y="1466"/>
                  </a:cubicBezTo>
                  <a:cubicBezTo>
                    <a:pt x="865" y="1513"/>
                    <a:pt x="883" y="1556"/>
                    <a:pt x="915" y="1591"/>
                  </a:cubicBezTo>
                  <a:cubicBezTo>
                    <a:pt x="944" y="1627"/>
                    <a:pt x="987" y="1656"/>
                    <a:pt x="1033" y="1659"/>
                  </a:cubicBezTo>
                  <a:cubicBezTo>
                    <a:pt x="1039" y="1660"/>
                    <a:pt x="1045" y="1661"/>
                    <a:pt x="1051" y="1661"/>
                  </a:cubicBezTo>
                  <a:cubicBezTo>
                    <a:pt x="1067" y="1661"/>
                    <a:pt x="1084" y="1657"/>
                    <a:pt x="1097" y="1652"/>
                  </a:cubicBezTo>
                  <a:cubicBezTo>
                    <a:pt x="1133" y="1631"/>
                    <a:pt x="1155" y="1591"/>
                    <a:pt x="1162" y="1548"/>
                  </a:cubicBezTo>
                  <a:cubicBezTo>
                    <a:pt x="1176" y="1477"/>
                    <a:pt x="1162" y="1398"/>
                    <a:pt x="1137" y="1327"/>
                  </a:cubicBezTo>
                  <a:cubicBezTo>
                    <a:pt x="1105" y="1216"/>
                    <a:pt x="1055" y="1120"/>
                    <a:pt x="990" y="1023"/>
                  </a:cubicBezTo>
                  <a:lnTo>
                    <a:pt x="990" y="1023"/>
                  </a:lnTo>
                  <a:cubicBezTo>
                    <a:pt x="1083" y="1138"/>
                    <a:pt x="1187" y="1248"/>
                    <a:pt x="1323" y="1305"/>
                  </a:cubicBezTo>
                  <a:cubicBezTo>
                    <a:pt x="1347" y="1316"/>
                    <a:pt x="1375" y="1324"/>
                    <a:pt x="1401" y="1324"/>
                  </a:cubicBezTo>
                  <a:cubicBezTo>
                    <a:pt x="1420" y="1324"/>
                    <a:pt x="1438" y="1320"/>
                    <a:pt x="1455" y="1309"/>
                  </a:cubicBezTo>
                  <a:cubicBezTo>
                    <a:pt x="1490" y="1288"/>
                    <a:pt x="1505" y="1238"/>
                    <a:pt x="1498" y="1198"/>
                  </a:cubicBezTo>
                  <a:cubicBezTo>
                    <a:pt x="1487" y="1155"/>
                    <a:pt x="1462" y="1120"/>
                    <a:pt x="1437" y="1088"/>
                  </a:cubicBezTo>
                  <a:cubicBezTo>
                    <a:pt x="1333" y="966"/>
                    <a:pt x="1194" y="880"/>
                    <a:pt x="1058" y="795"/>
                  </a:cubicBezTo>
                  <a:cubicBezTo>
                    <a:pt x="1194" y="784"/>
                    <a:pt x="1330" y="766"/>
                    <a:pt x="1448" y="702"/>
                  </a:cubicBezTo>
                  <a:cubicBezTo>
                    <a:pt x="1490" y="677"/>
                    <a:pt x="1530" y="641"/>
                    <a:pt x="1540" y="591"/>
                  </a:cubicBezTo>
                  <a:cubicBezTo>
                    <a:pt x="1548" y="548"/>
                    <a:pt x="1530" y="505"/>
                    <a:pt x="1498" y="477"/>
                  </a:cubicBezTo>
                  <a:cubicBezTo>
                    <a:pt x="1465" y="448"/>
                    <a:pt x="1423" y="434"/>
                    <a:pt x="1380" y="430"/>
                  </a:cubicBezTo>
                  <a:cubicBezTo>
                    <a:pt x="1371" y="429"/>
                    <a:pt x="1362" y="429"/>
                    <a:pt x="1353" y="429"/>
                  </a:cubicBezTo>
                  <a:cubicBezTo>
                    <a:pt x="1293" y="429"/>
                    <a:pt x="1232" y="448"/>
                    <a:pt x="1176" y="473"/>
                  </a:cubicBezTo>
                  <a:cubicBezTo>
                    <a:pt x="1087" y="509"/>
                    <a:pt x="1001" y="555"/>
                    <a:pt x="922" y="612"/>
                  </a:cubicBezTo>
                  <a:cubicBezTo>
                    <a:pt x="933" y="509"/>
                    <a:pt x="937" y="409"/>
                    <a:pt x="919" y="309"/>
                  </a:cubicBezTo>
                  <a:cubicBezTo>
                    <a:pt x="901" y="209"/>
                    <a:pt x="862" y="112"/>
                    <a:pt x="797" y="37"/>
                  </a:cubicBezTo>
                  <a:cubicBezTo>
                    <a:pt x="783" y="19"/>
                    <a:pt x="765" y="5"/>
                    <a:pt x="747" y="2"/>
                  </a:cubicBezTo>
                  <a:cubicBezTo>
                    <a:pt x="742" y="1"/>
                    <a:pt x="737" y="0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1226375" y="3430725"/>
              <a:ext cx="26625" cy="27550"/>
            </a:xfrm>
            <a:custGeom>
              <a:avLst/>
              <a:gdLst/>
              <a:ahLst/>
              <a:cxnLst/>
              <a:rect l="l" t="t" r="r" b="b"/>
              <a:pathLst>
                <a:path w="1065" h="1102" fill="none" extrusionOk="0">
                  <a:moveTo>
                    <a:pt x="958" y="283"/>
                  </a:moveTo>
                  <a:cubicBezTo>
                    <a:pt x="986" y="276"/>
                    <a:pt x="1018" y="272"/>
                    <a:pt x="1047" y="283"/>
                  </a:cubicBezTo>
                  <a:cubicBezTo>
                    <a:pt x="1054" y="287"/>
                    <a:pt x="1058" y="287"/>
                    <a:pt x="1058" y="290"/>
                  </a:cubicBezTo>
                  <a:cubicBezTo>
                    <a:pt x="1065" y="301"/>
                    <a:pt x="1054" y="312"/>
                    <a:pt x="1047" y="315"/>
                  </a:cubicBezTo>
                  <a:cubicBezTo>
                    <a:pt x="915" y="394"/>
                    <a:pt x="772" y="447"/>
                    <a:pt x="622" y="476"/>
                  </a:cubicBezTo>
                  <a:cubicBezTo>
                    <a:pt x="647" y="472"/>
                    <a:pt x="672" y="487"/>
                    <a:pt x="690" y="501"/>
                  </a:cubicBezTo>
                  <a:cubicBezTo>
                    <a:pt x="768" y="558"/>
                    <a:pt x="843" y="619"/>
                    <a:pt x="915" y="683"/>
                  </a:cubicBezTo>
                  <a:cubicBezTo>
                    <a:pt x="951" y="715"/>
                    <a:pt x="986" y="751"/>
                    <a:pt x="1011" y="794"/>
                  </a:cubicBezTo>
                  <a:cubicBezTo>
                    <a:pt x="1018" y="801"/>
                    <a:pt x="1022" y="815"/>
                    <a:pt x="1015" y="822"/>
                  </a:cubicBezTo>
                  <a:cubicBezTo>
                    <a:pt x="1008" y="833"/>
                    <a:pt x="990" y="830"/>
                    <a:pt x="979" y="822"/>
                  </a:cubicBezTo>
                  <a:cubicBezTo>
                    <a:pt x="936" y="794"/>
                    <a:pt x="897" y="765"/>
                    <a:pt x="861" y="737"/>
                  </a:cubicBezTo>
                  <a:cubicBezTo>
                    <a:pt x="783" y="680"/>
                    <a:pt x="708" y="622"/>
                    <a:pt x="633" y="565"/>
                  </a:cubicBezTo>
                  <a:cubicBezTo>
                    <a:pt x="718" y="712"/>
                    <a:pt x="765" y="880"/>
                    <a:pt x="775" y="1047"/>
                  </a:cubicBezTo>
                  <a:cubicBezTo>
                    <a:pt x="775" y="1072"/>
                    <a:pt x="768" y="1101"/>
                    <a:pt x="747" y="1101"/>
                  </a:cubicBezTo>
                  <a:cubicBezTo>
                    <a:pt x="736" y="1098"/>
                    <a:pt x="729" y="1094"/>
                    <a:pt x="725" y="1087"/>
                  </a:cubicBezTo>
                  <a:cubicBezTo>
                    <a:pt x="704" y="1065"/>
                    <a:pt x="693" y="1037"/>
                    <a:pt x="679" y="1008"/>
                  </a:cubicBezTo>
                  <a:cubicBezTo>
                    <a:pt x="629" y="887"/>
                    <a:pt x="586" y="755"/>
                    <a:pt x="561" y="622"/>
                  </a:cubicBezTo>
                  <a:cubicBezTo>
                    <a:pt x="515" y="733"/>
                    <a:pt x="461" y="840"/>
                    <a:pt x="400" y="940"/>
                  </a:cubicBezTo>
                  <a:cubicBezTo>
                    <a:pt x="379" y="976"/>
                    <a:pt x="354" y="1015"/>
                    <a:pt x="318" y="1044"/>
                  </a:cubicBezTo>
                  <a:cubicBezTo>
                    <a:pt x="304" y="1051"/>
                    <a:pt x="282" y="1058"/>
                    <a:pt x="272" y="1044"/>
                  </a:cubicBezTo>
                  <a:cubicBezTo>
                    <a:pt x="268" y="1037"/>
                    <a:pt x="272" y="1030"/>
                    <a:pt x="272" y="1022"/>
                  </a:cubicBezTo>
                  <a:cubicBezTo>
                    <a:pt x="279" y="1001"/>
                    <a:pt x="290" y="980"/>
                    <a:pt x="300" y="958"/>
                  </a:cubicBezTo>
                  <a:cubicBezTo>
                    <a:pt x="357" y="840"/>
                    <a:pt x="418" y="726"/>
                    <a:pt x="483" y="615"/>
                  </a:cubicBezTo>
                  <a:cubicBezTo>
                    <a:pt x="368" y="683"/>
                    <a:pt x="240" y="719"/>
                    <a:pt x="107" y="722"/>
                  </a:cubicBezTo>
                  <a:cubicBezTo>
                    <a:pt x="86" y="722"/>
                    <a:pt x="57" y="722"/>
                    <a:pt x="40" y="708"/>
                  </a:cubicBezTo>
                  <a:cubicBezTo>
                    <a:pt x="32" y="705"/>
                    <a:pt x="29" y="701"/>
                    <a:pt x="29" y="694"/>
                  </a:cubicBezTo>
                  <a:cubicBezTo>
                    <a:pt x="29" y="690"/>
                    <a:pt x="32" y="687"/>
                    <a:pt x="32" y="683"/>
                  </a:cubicBezTo>
                  <a:cubicBezTo>
                    <a:pt x="47" y="665"/>
                    <a:pt x="68" y="655"/>
                    <a:pt x="86" y="644"/>
                  </a:cubicBezTo>
                  <a:cubicBezTo>
                    <a:pt x="200" y="594"/>
                    <a:pt x="318" y="562"/>
                    <a:pt x="440" y="544"/>
                  </a:cubicBezTo>
                  <a:cubicBezTo>
                    <a:pt x="304" y="494"/>
                    <a:pt x="168" y="444"/>
                    <a:pt x="40" y="372"/>
                  </a:cubicBezTo>
                  <a:cubicBezTo>
                    <a:pt x="29" y="369"/>
                    <a:pt x="18" y="362"/>
                    <a:pt x="11" y="351"/>
                  </a:cubicBezTo>
                  <a:cubicBezTo>
                    <a:pt x="0" y="340"/>
                    <a:pt x="0" y="326"/>
                    <a:pt x="7" y="315"/>
                  </a:cubicBezTo>
                  <a:cubicBezTo>
                    <a:pt x="18" y="301"/>
                    <a:pt x="40" y="304"/>
                    <a:pt x="57" y="312"/>
                  </a:cubicBezTo>
                  <a:cubicBezTo>
                    <a:pt x="197" y="351"/>
                    <a:pt x="336" y="401"/>
                    <a:pt x="468" y="462"/>
                  </a:cubicBezTo>
                  <a:cubicBezTo>
                    <a:pt x="397" y="365"/>
                    <a:pt x="325" y="269"/>
                    <a:pt x="257" y="172"/>
                  </a:cubicBezTo>
                  <a:cubicBezTo>
                    <a:pt x="225" y="126"/>
                    <a:pt x="197" y="83"/>
                    <a:pt x="179" y="33"/>
                  </a:cubicBezTo>
                  <a:cubicBezTo>
                    <a:pt x="175" y="26"/>
                    <a:pt x="175" y="19"/>
                    <a:pt x="179" y="11"/>
                  </a:cubicBezTo>
                  <a:cubicBezTo>
                    <a:pt x="186" y="1"/>
                    <a:pt x="204" y="8"/>
                    <a:pt x="215" y="19"/>
                  </a:cubicBezTo>
                  <a:cubicBezTo>
                    <a:pt x="336" y="133"/>
                    <a:pt x="440" y="272"/>
                    <a:pt x="515" y="422"/>
                  </a:cubicBezTo>
                  <a:cubicBezTo>
                    <a:pt x="511" y="304"/>
                    <a:pt x="525" y="183"/>
                    <a:pt x="558" y="69"/>
                  </a:cubicBezTo>
                  <a:cubicBezTo>
                    <a:pt x="561" y="51"/>
                    <a:pt x="579" y="26"/>
                    <a:pt x="597" y="33"/>
                  </a:cubicBezTo>
                  <a:cubicBezTo>
                    <a:pt x="608" y="40"/>
                    <a:pt x="611" y="54"/>
                    <a:pt x="611" y="65"/>
                  </a:cubicBezTo>
                  <a:cubicBezTo>
                    <a:pt x="618" y="129"/>
                    <a:pt x="618" y="190"/>
                    <a:pt x="618" y="251"/>
                  </a:cubicBezTo>
                  <a:cubicBezTo>
                    <a:pt x="618" y="283"/>
                    <a:pt x="615" y="315"/>
                    <a:pt x="611" y="347"/>
                  </a:cubicBezTo>
                  <a:cubicBezTo>
                    <a:pt x="611" y="372"/>
                    <a:pt x="597" y="415"/>
                    <a:pt x="608" y="440"/>
                  </a:cubicBezTo>
                  <a:cubicBezTo>
                    <a:pt x="629" y="437"/>
                    <a:pt x="661" y="401"/>
                    <a:pt x="683" y="390"/>
                  </a:cubicBezTo>
                  <a:cubicBezTo>
                    <a:pt x="711" y="372"/>
                    <a:pt x="740" y="354"/>
                    <a:pt x="768" y="340"/>
                  </a:cubicBezTo>
                  <a:cubicBezTo>
                    <a:pt x="829" y="312"/>
                    <a:pt x="893" y="294"/>
                    <a:pt x="958" y="283"/>
                  </a:cubicBezTo>
                  <a:close/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1235075" y="3439825"/>
              <a:ext cx="9550" cy="8225"/>
            </a:xfrm>
            <a:custGeom>
              <a:avLst/>
              <a:gdLst/>
              <a:ahLst/>
              <a:cxnLst/>
              <a:rect l="l" t="t" r="r" b="b"/>
              <a:pathLst>
                <a:path w="382" h="329" extrusionOk="0">
                  <a:moveTo>
                    <a:pt x="166" y="1"/>
                  </a:moveTo>
                  <a:cubicBezTo>
                    <a:pt x="37" y="1"/>
                    <a:pt x="0" y="181"/>
                    <a:pt x="70" y="266"/>
                  </a:cubicBezTo>
                  <a:cubicBezTo>
                    <a:pt x="103" y="307"/>
                    <a:pt x="155" y="329"/>
                    <a:pt x="207" y="329"/>
                  </a:cubicBezTo>
                  <a:cubicBezTo>
                    <a:pt x="217" y="329"/>
                    <a:pt x="228" y="328"/>
                    <a:pt x="238" y="326"/>
                  </a:cubicBezTo>
                  <a:cubicBezTo>
                    <a:pt x="249" y="323"/>
                    <a:pt x="263" y="319"/>
                    <a:pt x="277" y="308"/>
                  </a:cubicBezTo>
                  <a:cubicBezTo>
                    <a:pt x="288" y="301"/>
                    <a:pt x="299" y="291"/>
                    <a:pt x="310" y="280"/>
                  </a:cubicBezTo>
                  <a:cubicBezTo>
                    <a:pt x="381" y="176"/>
                    <a:pt x="302" y="5"/>
                    <a:pt x="174" y="1"/>
                  </a:cubicBezTo>
                  <a:cubicBezTo>
                    <a:pt x="171" y="1"/>
                    <a:pt x="169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1213775" y="3452625"/>
              <a:ext cx="11100" cy="26175"/>
            </a:xfrm>
            <a:custGeom>
              <a:avLst/>
              <a:gdLst/>
              <a:ahLst/>
              <a:cxnLst/>
              <a:rect l="l" t="t" r="r" b="b"/>
              <a:pathLst>
                <a:path w="444" h="1047" extrusionOk="0">
                  <a:moveTo>
                    <a:pt x="111" y="0"/>
                  </a:moveTo>
                  <a:cubicBezTo>
                    <a:pt x="79" y="68"/>
                    <a:pt x="58" y="129"/>
                    <a:pt x="40" y="189"/>
                  </a:cubicBezTo>
                  <a:lnTo>
                    <a:pt x="36" y="204"/>
                  </a:lnTo>
                  <a:cubicBezTo>
                    <a:pt x="25" y="247"/>
                    <a:pt x="15" y="289"/>
                    <a:pt x="11" y="332"/>
                  </a:cubicBezTo>
                  <a:cubicBezTo>
                    <a:pt x="8" y="339"/>
                    <a:pt x="8" y="343"/>
                    <a:pt x="8" y="350"/>
                  </a:cubicBezTo>
                  <a:cubicBezTo>
                    <a:pt x="4" y="375"/>
                    <a:pt x="0" y="404"/>
                    <a:pt x="0" y="436"/>
                  </a:cubicBezTo>
                  <a:cubicBezTo>
                    <a:pt x="0" y="447"/>
                    <a:pt x="0" y="464"/>
                    <a:pt x="0" y="479"/>
                  </a:cubicBezTo>
                  <a:lnTo>
                    <a:pt x="0" y="493"/>
                  </a:lnTo>
                  <a:cubicBezTo>
                    <a:pt x="0" y="547"/>
                    <a:pt x="8" y="600"/>
                    <a:pt x="18" y="654"/>
                  </a:cubicBezTo>
                  <a:cubicBezTo>
                    <a:pt x="22" y="661"/>
                    <a:pt x="22" y="664"/>
                    <a:pt x="22" y="672"/>
                  </a:cubicBezTo>
                  <a:cubicBezTo>
                    <a:pt x="40" y="740"/>
                    <a:pt x="61" y="804"/>
                    <a:pt x="90" y="865"/>
                  </a:cubicBezTo>
                  <a:cubicBezTo>
                    <a:pt x="93" y="872"/>
                    <a:pt x="97" y="879"/>
                    <a:pt x="101" y="886"/>
                  </a:cubicBezTo>
                  <a:cubicBezTo>
                    <a:pt x="104" y="890"/>
                    <a:pt x="108" y="897"/>
                    <a:pt x="111" y="900"/>
                  </a:cubicBezTo>
                  <a:cubicBezTo>
                    <a:pt x="147" y="968"/>
                    <a:pt x="186" y="1029"/>
                    <a:pt x="258" y="1043"/>
                  </a:cubicBezTo>
                  <a:cubicBezTo>
                    <a:pt x="261" y="1047"/>
                    <a:pt x="265" y="1047"/>
                    <a:pt x="268" y="1047"/>
                  </a:cubicBezTo>
                  <a:cubicBezTo>
                    <a:pt x="268" y="1043"/>
                    <a:pt x="272" y="1043"/>
                    <a:pt x="276" y="1040"/>
                  </a:cubicBezTo>
                  <a:cubicBezTo>
                    <a:pt x="336" y="993"/>
                    <a:pt x="390" y="918"/>
                    <a:pt x="415" y="843"/>
                  </a:cubicBezTo>
                  <a:cubicBezTo>
                    <a:pt x="415" y="840"/>
                    <a:pt x="418" y="836"/>
                    <a:pt x="418" y="836"/>
                  </a:cubicBezTo>
                  <a:cubicBezTo>
                    <a:pt x="422" y="829"/>
                    <a:pt x="422" y="822"/>
                    <a:pt x="422" y="818"/>
                  </a:cubicBezTo>
                  <a:cubicBezTo>
                    <a:pt x="436" y="765"/>
                    <a:pt x="443" y="711"/>
                    <a:pt x="443" y="654"/>
                  </a:cubicBezTo>
                  <a:lnTo>
                    <a:pt x="443" y="636"/>
                  </a:lnTo>
                  <a:cubicBezTo>
                    <a:pt x="443" y="618"/>
                    <a:pt x="443" y="600"/>
                    <a:pt x="440" y="586"/>
                  </a:cubicBezTo>
                  <a:cubicBezTo>
                    <a:pt x="436" y="547"/>
                    <a:pt x="429" y="507"/>
                    <a:pt x="422" y="468"/>
                  </a:cubicBezTo>
                  <a:cubicBezTo>
                    <a:pt x="418" y="461"/>
                    <a:pt x="418" y="454"/>
                    <a:pt x="415" y="450"/>
                  </a:cubicBezTo>
                  <a:cubicBezTo>
                    <a:pt x="404" y="400"/>
                    <a:pt x="386" y="354"/>
                    <a:pt x="365" y="307"/>
                  </a:cubicBezTo>
                  <a:cubicBezTo>
                    <a:pt x="361" y="300"/>
                    <a:pt x="361" y="297"/>
                    <a:pt x="358" y="293"/>
                  </a:cubicBezTo>
                  <a:cubicBezTo>
                    <a:pt x="336" y="250"/>
                    <a:pt x="315" y="211"/>
                    <a:pt x="286" y="171"/>
                  </a:cubicBezTo>
                  <a:cubicBezTo>
                    <a:pt x="283" y="168"/>
                    <a:pt x="279" y="164"/>
                    <a:pt x="276" y="161"/>
                  </a:cubicBezTo>
                  <a:cubicBezTo>
                    <a:pt x="233" y="104"/>
                    <a:pt x="179" y="50"/>
                    <a:pt x="122" y="7"/>
                  </a:cubicBezTo>
                  <a:cubicBezTo>
                    <a:pt x="122" y="7"/>
                    <a:pt x="118" y="4"/>
                    <a:pt x="118" y="4"/>
                  </a:cubicBezTo>
                  <a:cubicBezTo>
                    <a:pt x="115" y="4"/>
                    <a:pt x="115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1216450" y="3452700"/>
              <a:ext cx="5200" cy="49775"/>
            </a:xfrm>
            <a:custGeom>
              <a:avLst/>
              <a:gdLst/>
              <a:ahLst/>
              <a:cxnLst/>
              <a:rect l="l" t="t" r="r" b="b"/>
              <a:pathLst>
                <a:path w="208" h="1991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94" y="522"/>
                    <a:pt x="165" y="1079"/>
                    <a:pt x="119" y="1505"/>
                  </a:cubicBezTo>
                  <a:cubicBezTo>
                    <a:pt x="101" y="1662"/>
                    <a:pt x="76" y="1826"/>
                    <a:pt x="26" y="1980"/>
                  </a:cubicBezTo>
                  <a:cubicBezTo>
                    <a:pt x="22" y="1983"/>
                    <a:pt x="26" y="1987"/>
                    <a:pt x="29" y="1990"/>
                  </a:cubicBezTo>
                  <a:cubicBezTo>
                    <a:pt x="33" y="1990"/>
                    <a:pt x="36" y="1990"/>
                    <a:pt x="40" y="1987"/>
                  </a:cubicBezTo>
                  <a:cubicBezTo>
                    <a:pt x="94" y="1830"/>
                    <a:pt x="115" y="1662"/>
                    <a:pt x="133" y="1505"/>
                  </a:cubicBezTo>
                  <a:cubicBezTo>
                    <a:pt x="179" y="1079"/>
                    <a:pt x="208" y="522"/>
                    <a:pt x="15" y="8"/>
                  </a:cubicBezTo>
                  <a:cubicBezTo>
                    <a:pt x="15" y="1"/>
                    <a:pt x="8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1214675" y="3456625"/>
              <a:ext cx="6275" cy="3200"/>
            </a:xfrm>
            <a:custGeom>
              <a:avLst/>
              <a:gdLst/>
              <a:ahLst/>
              <a:cxnLst/>
              <a:rect l="l" t="t" r="r" b="b"/>
              <a:pathLst>
                <a:path w="251" h="128" extrusionOk="0">
                  <a:moveTo>
                    <a:pt x="243" y="1"/>
                  </a:moveTo>
                  <a:cubicBezTo>
                    <a:pt x="215" y="36"/>
                    <a:pt x="190" y="69"/>
                    <a:pt x="165" y="104"/>
                  </a:cubicBezTo>
                  <a:cubicBezTo>
                    <a:pt x="161" y="104"/>
                    <a:pt x="161" y="108"/>
                    <a:pt x="157" y="112"/>
                  </a:cubicBezTo>
                  <a:cubicBezTo>
                    <a:pt x="154" y="108"/>
                    <a:pt x="154" y="108"/>
                    <a:pt x="150" y="104"/>
                  </a:cubicBezTo>
                  <a:cubicBezTo>
                    <a:pt x="100" y="79"/>
                    <a:pt x="54" y="54"/>
                    <a:pt x="4" y="29"/>
                  </a:cubicBezTo>
                  <a:lnTo>
                    <a:pt x="0" y="44"/>
                  </a:lnTo>
                  <a:cubicBezTo>
                    <a:pt x="50" y="69"/>
                    <a:pt x="104" y="97"/>
                    <a:pt x="154" y="126"/>
                  </a:cubicBezTo>
                  <a:lnTo>
                    <a:pt x="157" y="126"/>
                  </a:lnTo>
                  <a:cubicBezTo>
                    <a:pt x="159" y="127"/>
                    <a:pt x="160" y="127"/>
                    <a:pt x="161" y="127"/>
                  </a:cubicBezTo>
                  <a:cubicBezTo>
                    <a:pt x="163" y="127"/>
                    <a:pt x="166" y="126"/>
                    <a:pt x="168" y="126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97" y="87"/>
                    <a:pt x="225" y="51"/>
                    <a:pt x="250" y="15"/>
                  </a:cubicBezTo>
                  <a:cubicBezTo>
                    <a:pt x="247" y="8"/>
                    <a:pt x="243" y="4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1213950" y="3459925"/>
              <a:ext cx="8950" cy="3525"/>
            </a:xfrm>
            <a:custGeom>
              <a:avLst/>
              <a:gdLst/>
              <a:ahLst/>
              <a:cxnLst/>
              <a:rect l="l" t="t" r="r" b="b"/>
              <a:pathLst>
                <a:path w="358" h="141" extrusionOk="0">
                  <a:moveTo>
                    <a:pt x="351" y="1"/>
                  </a:moveTo>
                  <a:cubicBezTo>
                    <a:pt x="311" y="44"/>
                    <a:pt x="269" y="83"/>
                    <a:pt x="222" y="119"/>
                  </a:cubicBezTo>
                  <a:cubicBezTo>
                    <a:pt x="222" y="122"/>
                    <a:pt x="219" y="122"/>
                    <a:pt x="219" y="126"/>
                  </a:cubicBezTo>
                  <a:lnTo>
                    <a:pt x="208" y="122"/>
                  </a:lnTo>
                  <a:cubicBezTo>
                    <a:pt x="136" y="97"/>
                    <a:pt x="65" y="69"/>
                    <a:pt x="4" y="44"/>
                  </a:cubicBezTo>
                  <a:lnTo>
                    <a:pt x="4" y="40"/>
                  </a:lnTo>
                  <a:cubicBezTo>
                    <a:pt x="4" y="47"/>
                    <a:pt x="1" y="51"/>
                    <a:pt x="1" y="58"/>
                  </a:cubicBezTo>
                  <a:cubicBezTo>
                    <a:pt x="65" y="83"/>
                    <a:pt x="136" y="112"/>
                    <a:pt x="211" y="137"/>
                  </a:cubicBezTo>
                  <a:lnTo>
                    <a:pt x="215" y="140"/>
                  </a:lnTo>
                  <a:cubicBezTo>
                    <a:pt x="219" y="140"/>
                    <a:pt x="222" y="140"/>
                    <a:pt x="222" y="137"/>
                  </a:cubicBezTo>
                  <a:lnTo>
                    <a:pt x="226" y="137"/>
                  </a:lnTo>
                  <a:cubicBezTo>
                    <a:pt x="272" y="97"/>
                    <a:pt x="319" y="58"/>
                    <a:pt x="358" y="15"/>
                  </a:cubicBezTo>
                  <a:cubicBezTo>
                    <a:pt x="354" y="12"/>
                    <a:pt x="354" y="5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1213775" y="3463875"/>
              <a:ext cx="10475" cy="3950"/>
            </a:xfrm>
            <a:custGeom>
              <a:avLst/>
              <a:gdLst/>
              <a:ahLst/>
              <a:cxnLst/>
              <a:rect l="l" t="t" r="r" b="b"/>
              <a:pathLst>
                <a:path w="419" h="158" extrusionOk="0">
                  <a:moveTo>
                    <a:pt x="415" y="0"/>
                  </a:moveTo>
                  <a:cubicBezTo>
                    <a:pt x="368" y="50"/>
                    <a:pt x="315" y="97"/>
                    <a:pt x="254" y="136"/>
                  </a:cubicBezTo>
                  <a:cubicBezTo>
                    <a:pt x="254" y="136"/>
                    <a:pt x="251" y="139"/>
                    <a:pt x="247" y="139"/>
                  </a:cubicBezTo>
                  <a:cubicBezTo>
                    <a:pt x="247" y="139"/>
                    <a:pt x="243" y="139"/>
                    <a:pt x="240" y="136"/>
                  </a:cubicBezTo>
                  <a:cubicBezTo>
                    <a:pt x="165" y="104"/>
                    <a:pt x="83" y="68"/>
                    <a:pt x="0" y="29"/>
                  </a:cubicBezTo>
                  <a:lnTo>
                    <a:pt x="0" y="43"/>
                  </a:lnTo>
                  <a:cubicBezTo>
                    <a:pt x="83" y="82"/>
                    <a:pt x="165" y="122"/>
                    <a:pt x="243" y="154"/>
                  </a:cubicBezTo>
                  <a:cubicBezTo>
                    <a:pt x="243" y="154"/>
                    <a:pt x="243" y="157"/>
                    <a:pt x="247" y="157"/>
                  </a:cubicBezTo>
                  <a:lnTo>
                    <a:pt x="254" y="157"/>
                  </a:lnTo>
                  <a:lnTo>
                    <a:pt x="258" y="154"/>
                  </a:lnTo>
                  <a:cubicBezTo>
                    <a:pt x="315" y="114"/>
                    <a:pt x="372" y="68"/>
                    <a:pt x="418" y="18"/>
                  </a:cubicBezTo>
                  <a:cubicBezTo>
                    <a:pt x="418" y="11"/>
                    <a:pt x="418" y="7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1214225" y="3468500"/>
              <a:ext cx="10650" cy="3350"/>
            </a:xfrm>
            <a:custGeom>
              <a:avLst/>
              <a:gdLst/>
              <a:ahLst/>
              <a:cxnLst/>
              <a:rect l="l" t="t" r="r" b="b"/>
              <a:pathLst>
                <a:path w="426" h="134" extrusionOk="0">
                  <a:moveTo>
                    <a:pt x="425" y="1"/>
                  </a:moveTo>
                  <a:cubicBezTo>
                    <a:pt x="375" y="47"/>
                    <a:pt x="315" y="87"/>
                    <a:pt x="250" y="115"/>
                  </a:cubicBezTo>
                  <a:cubicBezTo>
                    <a:pt x="250" y="115"/>
                    <a:pt x="247" y="119"/>
                    <a:pt x="243" y="119"/>
                  </a:cubicBezTo>
                  <a:lnTo>
                    <a:pt x="236" y="115"/>
                  </a:lnTo>
                  <a:cubicBezTo>
                    <a:pt x="150" y="83"/>
                    <a:pt x="72" y="51"/>
                    <a:pt x="0" y="19"/>
                  </a:cubicBezTo>
                  <a:lnTo>
                    <a:pt x="0" y="19"/>
                  </a:lnTo>
                  <a:cubicBezTo>
                    <a:pt x="4" y="26"/>
                    <a:pt x="4" y="29"/>
                    <a:pt x="4" y="37"/>
                  </a:cubicBezTo>
                  <a:cubicBezTo>
                    <a:pt x="75" y="69"/>
                    <a:pt x="150" y="101"/>
                    <a:pt x="236" y="133"/>
                  </a:cubicBezTo>
                  <a:lnTo>
                    <a:pt x="254" y="133"/>
                  </a:lnTo>
                  <a:cubicBezTo>
                    <a:pt x="315" y="105"/>
                    <a:pt x="372" y="65"/>
                    <a:pt x="425" y="22"/>
                  </a:cubicBez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1216000" y="3473075"/>
              <a:ext cx="8350" cy="3225"/>
            </a:xfrm>
            <a:custGeom>
              <a:avLst/>
              <a:gdLst/>
              <a:ahLst/>
              <a:cxnLst/>
              <a:rect l="l" t="t" r="r" b="b"/>
              <a:pathLst>
                <a:path w="334" h="129" extrusionOk="0">
                  <a:moveTo>
                    <a:pt x="333" y="0"/>
                  </a:moveTo>
                  <a:cubicBezTo>
                    <a:pt x="290" y="39"/>
                    <a:pt x="240" y="75"/>
                    <a:pt x="187" y="107"/>
                  </a:cubicBezTo>
                  <a:lnTo>
                    <a:pt x="176" y="111"/>
                  </a:lnTo>
                  <a:lnTo>
                    <a:pt x="169" y="111"/>
                  </a:lnTo>
                  <a:cubicBezTo>
                    <a:pt x="112" y="93"/>
                    <a:pt x="54" y="72"/>
                    <a:pt x="1" y="47"/>
                  </a:cubicBezTo>
                  <a:lnTo>
                    <a:pt x="1" y="47"/>
                  </a:lnTo>
                  <a:cubicBezTo>
                    <a:pt x="4" y="54"/>
                    <a:pt x="8" y="61"/>
                    <a:pt x="12" y="68"/>
                  </a:cubicBezTo>
                  <a:cubicBezTo>
                    <a:pt x="62" y="89"/>
                    <a:pt x="115" y="107"/>
                    <a:pt x="169" y="125"/>
                  </a:cubicBezTo>
                  <a:cubicBezTo>
                    <a:pt x="172" y="125"/>
                    <a:pt x="172" y="125"/>
                    <a:pt x="176" y="129"/>
                  </a:cubicBezTo>
                  <a:cubicBezTo>
                    <a:pt x="176" y="129"/>
                    <a:pt x="179" y="129"/>
                    <a:pt x="179" y="125"/>
                  </a:cubicBezTo>
                  <a:lnTo>
                    <a:pt x="187" y="125"/>
                  </a:lnTo>
                  <a:cubicBezTo>
                    <a:pt x="237" y="97"/>
                    <a:pt x="283" y="64"/>
                    <a:pt x="326" y="29"/>
                  </a:cubicBezTo>
                  <a:cubicBezTo>
                    <a:pt x="326" y="25"/>
                    <a:pt x="329" y="22"/>
                    <a:pt x="329" y="18"/>
                  </a:cubicBezTo>
                  <a:cubicBezTo>
                    <a:pt x="333" y="11"/>
                    <a:pt x="333" y="7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1216800" y="3466900"/>
              <a:ext cx="47725" cy="36200"/>
            </a:xfrm>
            <a:custGeom>
              <a:avLst/>
              <a:gdLst/>
              <a:ahLst/>
              <a:cxnLst/>
              <a:rect l="l" t="t" r="r" b="b"/>
              <a:pathLst>
                <a:path w="1909" h="1448" fill="none" extrusionOk="0">
                  <a:moveTo>
                    <a:pt x="1909" y="1"/>
                  </a:moveTo>
                  <a:cubicBezTo>
                    <a:pt x="1484" y="404"/>
                    <a:pt x="1055" y="812"/>
                    <a:pt x="576" y="1147"/>
                  </a:cubicBezTo>
                  <a:cubicBezTo>
                    <a:pt x="398" y="1269"/>
                    <a:pt x="208" y="1387"/>
                    <a:pt x="1" y="1447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1243775" y="3455750"/>
              <a:ext cx="26650" cy="35375"/>
            </a:xfrm>
            <a:custGeom>
              <a:avLst/>
              <a:gdLst/>
              <a:ahLst/>
              <a:cxnLst/>
              <a:rect l="l" t="t" r="r" b="b"/>
              <a:pathLst>
                <a:path w="1066" h="1415" extrusionOk="0">
                  <a:moveTo>
                    <a:pt x="394" y="0"/>
                  </a:moveTo>
                  <a:cubicBezTo>
                    <a:pt x="380" y="0"/>
                    <a:pt x="365" y="0"/>
                    <a:pt x="355" y="11"/>
                  </a:cubicBezTo>
                  <a:cubicBezTo>
                    <a:pt x="347" y="18"/>
                    <a:pt x="344" y="25"/>
                    <a:pt x="344" y="36"/>
                  </a:cubicBezTo>
                  <a:cubicBezTo>
                    <a:pt x="330" y="89"/>
                    <a:pt x="347" y="147"/>
                    <a:pt x="372" y="197"/>
                  </a:cubicBezTo>
                  <a:cubicBezTo>
                    <a:pt x="412" y="286"/>
                    <a:pt x="451" y="382"/>
                    <a:pt x="530" y="439"/>
                  </a:cubicBezTo>
                  <a:cubicBezTo>
                    <a:pt x="429" y="412"/>
                    <a:pt x="324" y="397"/>
                    <a:pt x="220" y="397"/>
                  </a:cubicBezTo>
                  <a:cubicBezTo>
                    <a:pt x="191" y="397"/>
                    <a:pt x="162" y="398"/>
                    <a:pt x="133" y="400"/>
                  </a:cubicBezTo>
                  <a:cubicBezTo>
                    <a:pt x="83" y="407"/>
                    <a:pt x="22" y="422"/>
                    <a:pt x="12" y="472"/>
                  </a:cubicBezTo>
                  <a:cubicBezTo>
                    <a:pt x="1" y="500"/>
                    <a:pt x="15" y="532"/>
                    <a:pt x="40" y="554"/>
                  </a:cubicBezTo>
                  <a:cubicBezTo>
                    <a:pt x="62" y="572"/>
                    <a:pt x="90" y="586"/>
                    <a:pt x="119" y="593"/>
                  </a:cubicBezTo>
                  <a:cubicBezTo>
                    <a:pt x="244" y="635"/>
                    <a:pt x="366" y="662"/>
                    <a:pt x="493" y="662"/>
                  </a:cubicBezTo>
                  <a:cubicBezTo>
                    <a:pt x="507" y="662"/>
                    <a:pt x="522" y="662"/>
                    <a:pt x="537" y="661"/>
                  </a:cubicBezTo>
                  <a:lnTo>
                    <a:pt x="537" y="661"/>
                  </a:lnTo>
                  <a:cubicBezTo>
                    <a:pt x="426" y="704"/>
                    <a:pt x="315" y="757"/>
                    <a:pt x="208" y="822"/>
                  </a:cubicBezTo>
                  <a:cubicBezTo>
                    <a:pt x="140" y="861"/>
                    <a:pt x="72" y="907"/>
                    <a:pt x="44" y="975"/>
                  </a:cubicBezTo>
                  <a:cubicBezTo>
                    <a:pt x="33" y="1000"/>
                    <a:pt x="29" y="1025"/>
                    <a:pt x="40" y="1047"/>
                  </a:cubicBezTo>
                  <a:cubicBezTo>
                    <a:pt x="51" y="1072"/>
                    <a:pt x="79" y="1083"/>
                    <a:pt x="108" y="1083"/>
                  </a:cubicBezTo>
                  <a:cubicBezTo>
                    <a:pt x="119" y="1084"/>
                    <a:pt x="131" y="1085"/>
                    <a:pt x="142" y="1085"/>
                  </a:cubicBezTo>
                  <a:cubicBezTo>
                    <a:pt x="201" y="1085"/>
                    <a:pt x="258" y="1063"/>
                    <a:pt x="312" y="1036"/>
                  </a:cubicBezTo>
                  <a:cubicBezTo>
                    <a:pt x="430" y="979"/>
                    <a:pt x="540" y="911"/>
                    <a:pt x="637" y="822"/>
                  </a:cubicBezTo>
                  <a:lnTo>
                    <a:pt x="637" y="822"/>
                  </a:lnTo>
                  <a:cubicBezTo>
                    <a:pt x="519" y="968"/>
                    <a:pt x="426" y="1133"/>
                    <a:pt x="358" y="1308"/>
                  </a:cubicBezTo>
                  <a:cubicBezTo>
                    <a:pt x="347" y="1333"/>
                    <a:pt x="340" y="1365"/>
                    <a:pt x="355" y="1386"/>
                  </a:cubicBezTo>
                  <a:cubicBezTo>
                    <a:pt x="365" y="1408"/>
                    <a:pt x="394" y="1415"/>
                    <a:pt x="422" y="1415"/>
                  </a:cubicBezTo>
                  <a:cubicBezTo>
                    <a:pt x="497" y="1411"/>
                    <a:pt x="562" y="1350"/>
                    <a:pt x="608" y="1290"/>
                  </a:cubicBezTo>
                  <a:cubicBezTo>
                    <a:pt x="690" y="1183"/>
                    <a:pt x="755" y="1058"/>
                    <a:pt x="783" y="925"/>
                  </a:cubicBezTo>
                  <a:cubicBezTo>
                    <a:pt x="794" y="1058"/>
                    <a:pt x="819" y="1183"/>
                    <a:pt x="855" y="1308"/>
                  </a:cubicBezTo>
                  <a:cubicBezTo>
                    <a:pt x="862" y="1333"/>
                    <a:pt x="873" y="1358"/>
                    <a:pt x="887" y="1379"/>
                  </a:cubicBezTo>
                  <a:cubicBezTo>
                    <a:pt x="900" y="1398"/>
                    <a:pt x="921" y="1412"/>
                    <a:pt x="943" y="1412"/>
                  </a:cubicBezTo>
                  <a:cubicBezTo>
                    <a:pt x="946" y="1412"/>
                    <a:pt x="949" y="1412"/>
                    <a:pt x="951" y="1411"/>
                  </a:cubicBezTo>
                  <a:cubicBezTo>
                    <a:pt x="980" y="1411"/>
                    <a:pt x="1001" y="1390"/>
                    <a:pt x="1019" y="1368"/>
                  </a:cubicBezTo>
                  <a:cubicBezTo>
                    <a:pt x="1062" y="1308"/>
                    <a:pt x="1065" y="1225"/>
                    <a:pt x="1062" y="1150"/>
                  </a:cubicBezTo>
                  <a:cubicBezTo>
                    <a:pt x="1051" y="982"/>
                    <a:pt x="948" y="832"/>
                    <a:pt x="873" y="686"/>
                  </a:cubicBezTo>
                  <a:lnTo>
                    <a:pt x="869" y="686"/>
                  </a:lnTo>
                  <a:cubicBezTo>
                    <a:pt x="833" y="618"/>
                    <a:pt x="773" y="543"/>
                    <a:pt x="748" y="468"/>
                  </a:cubicBezTo>
                  <a:cubicBezTo>
                    <a:pt x="698" y="339"/>
                    <a:pt x="676" y="189"/>
                    <a:pt x="576" y="93"/>
                  </a:cubicBezTo>
                  <a:cubicBezTo>
                    <a:pt x="526" y="46"/>
                    <a:pt x="465" y="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1265125" y="3472700"/>
              <a:ext cx="2800" cy="11825"/>
            </a:xfrm>
            <a:custGeom>
              <a:avLst/>
              <a:gdLst/>
              <a:ahLst/>
              <a:cxnLst/>
              <a:rect l="l" t="t" r="r" b="b"/>
              <a:pathLst>
                <a:path w="112" h="473" fill="none" extrusionOk="0">
                  <a:moveTo>
                    <a:pt x="29" y="33"/>
                  </a:moveTo>
                  <a:cubicBezTo>
                    <a:pt x="69" y="151"/>
                    <a:pt x="111" y="272"/>
                    <a:pt x="111" y="394"/>
                  </a:cubicBezTo>
                  <a:cubicBezTo>
                    <a:pt x="111" y="415"/>
                    <a:pt x="111" y="433"/>
                    <a:pt x="101" y="447"/>
                  </a:cubicBezTo>
                  <a:cubicBezTo>
                    <a:pt x="90" y="465"/>
                    <a:pt x="69" y="472"/>
                    <a:pt x="54" y="465"/>
                  </a:cubicBezTo>
                  <a:cubicBezTo>
                    <a:pt x="40" y="458"/>
                    <a:pt x="36" y="440"/>
                    <a:pt x="33" y="426"/>
                  </a:cubicBezTo>
                  <a:cubicBezTo>
                    <a:pt x="19" y="372"/>
                    <a:pt x="15" y="312"/>
                    <a:pt x="15" y="254"/>
                  </a:cubicBezTo>
                  <a:cubicBezTo>
                    <a:pt x="8" y="169"/>
                    <a:pt x="4" y="87"/>
                    <a:pt x="1" y="1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1252725" y="3459925"/>
              <a:ext cx="11350" cy="22800"/>
            </a:xfrm>
            <a:custGeom>
              <a:avLst/>
              <a:gdLst/>
              <a:ahLst/>
              <a:cxnLst/>
              <a:rect l="l" t="t" r="r" b="b"/>
              <a:pathLst>
                <a:path w="454" h="912" fill="none" extrusionOk="0">
                  <a:moveTo>
                    <a:pt x="454" y="515"/>
                  </a:moveTo>
                  <a:cubicBezTo>
                    <a:pt x="436" y="630"/>
                    <a:pt x="393" y="740"/>
                    <a:pt x="336" y="840"/>
                  </a:cubicBezTo>
                  <a:cubicBezTo>
                    <a:pt x="322" y="862"/>
                    <a:pt x="307" y="887"/>
                    <a:pt x="282" y="901"/>
                  </a:cubicBezTo>
                  <a:cubicBezTo>
                    <a:pt x="272" y="908"/>
                    <a:pt x="261" y="912"/>
                    <a:pt x="250" y="905"/>
                  </a:cubicBezTo>
                  <a:cubicBezTo>
                    <a:pt x="243" y="898"/>
                    <a:pt x="243" y="880"/>
                    <a:pt x="247" y="869"/>
                  </a:cubicBezTo>
                  <a:cubicBezTo>
                    <a:pt x="289" y="733"/>
                    <a:pt x="382" y="615"/>
                    <a:pt x="432" y="480"/>
                  </a:cubicBezTo>
                  <a:cubicBezTo>
                    <a:pt x="340" y="569"/>
                    <a:pt x="229" y="640"/>
                    <a:pt x="107" y="683"/>
                  </a:cubicBezTo>
                  <a:cubicBezTo>
                    <a:pt x="93" y="687"/>
                    <a:pt x="82" y="690"/>
                    <a:pt x="68" y="690"/>
                  </a:cubicBezTo>
                  <a:cubicBezTo>
                    <a:pt x="54" y="687"/>
                    <a:pt x="39" y="680"/>
                    <a:pt x="36" y="669"/>
                  </a:cubicBezTo>
                  <a:cubicBezTo>
                    <a:pt x="29" y="648"/>
                    <a:pt x="47" y="630"/>
                    <a:pt x="64" y="615"/>
                  </a:cubicBezTo>
                  <a:cubicBezTo>
                    <a:pt x="161" y="540"/>
                    <a:pt x="272" y="476"/>
                    <a:pt x="386" y="433"/>
                  </a:cubicBezTo>
                  <a:cubicBezTo>
                    <a:pt x="272" y="440"/>
                    <a:pt x="150" y="444"/>
                    <a:pt x="43" y="408"/>
                  </a:cubicBezTo>
                  <a:cubicBezTo>
                    <a:pt x="22" y="401"/>
                    <a:pt x="0" y="387"/>
                    <a:pt x="7" y="369"/>
                  </a:cubicBezTo>
                  <a:cubicBezTo>
                    <a:pt x="11" y="358"/>
                    <a:pt x="18" y="355"/>
                    <a:pt x="25" y="351"/>
                  </a:cubicBezTo>
                  <a:cubicBezTo>
                    <a:pt x="68" y="330"/>
                    <a:pt x="111" y="330"/>
                    <a:pt x="157" y="330"/>
                  </a:cubicBezTo>
                  <a:cubicBezTo>
                    <a:pt x="229" y="330"/>
                    <a:pt x="300" y="340"/>
                    <a:pt x="372" y="358"/>
                  </a:cubicBezTo>
                  <a:cubicBezTo>
                    <a:pt x="318" y="312"/>
                    <a:pt x="264" y="265"/>
                    <a:pt x="218" y="215"/>
                  </a:cubicBezTo>
                  <a:cubicBezTo>
                    <a:pt x="172" y="162"/>
                    <a:pt x="136" y="97"/>
                    <a:pt x="122" y="30"/>
                  </a:cubicBezTo>
                  <a:cubicBezTo>
                    <a:pt x="122" y="19"/>
                    <a:pt x="122" y="8"/>
                    <a:pt x="129" y="5"/>
                  </a:cubicBezTo>
                  <a:cubicBezTo>
                    <a:pt x="132" y="1"/>
                    <a:pt x="139" y="1"/>
                    <a:pt x="143" y="5"/>
                  </a:cubicBezTo>
                  <a:cubicBezTo>
                    <a:pt x="164" y="8"/>
                    <a:pt x="182" y="22"/>
                    <a:pt x="197" y="40"/>
                  </a:cubicBezTo>
                  <a:cubicBezTo>
                    <a:pt x="279" y="126"/>
                    <a:pt x="350" y="219"/>
                    <a:pt x="404" y="322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1261025" y="3465375"/>
              <a:ext cx="7875" cy="9775"/>
            </a:xfrm>
            <a:custGeom>
              <a:avLst/>
              <a:gdLst/>
              <a:ahLst/>
              <a:cxnLst/>
              <a:rect l="l" t="t" r="r" b="b"/>
              <a:pathLst>
                <a:path w="315" h="391" extrusionOk="0">
                  <a:moveTo>
                    <a:pt x="52" y="0"/>
                  </a:moveTo>
                  <a:cubicBezTo>
                    <a:pt x="45" y="0"/>
                    <a:pt x="39" y="0"/>
                    <a:pt x="33" y="1"/>
                  </a:cubicBezTo>
                  <a:cubicBezTo>
                    <a:pt x="0" y="76"/>
                    <a:pt x="4" y="165"/>
                    <a:pt x="43" y="237"/>
                  </a:cubicBezTo>
                  <a:cubicBezTo>
                    <a:pt x="79" y="312"/>
                    <a:pt x="147" y="369"/>
                    <a:pt x="225" y="390"/>
                  </a:cubicBezTo>
                  <a:cubicBezTo>
                    <a:pt x="286" y="315"/>
                    <a:pt x="315" y="212"/>
                    <a:pt x="272" y="126"/>
                  </a:cubicBezTo>
                  <a:cubicBezTo>
                    <a:pt x="229" y="46"/>
                    <a:pt x="142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1229125" y="3493150"/>
              <a:ext cx="23175" cy="7725"/>
            </a:xfrm>
            <a:custGeom>
              <a:avLst/>
              <a:gdLst/>
              <a:ahLst/>
              <a:cxnLst/>
              <a:rect l="l" t="t" r="r" b="b"/>
              <a:pathLst>
                <a:path w="927" h="309" extrusionOk="0">
                  <a:moveTo>
                    <a:pt x="487" y="1"/>
                  </a:moveTo>
                  <a:cubicBezTo>
                    <a:pt x="444" y="1"/>
                    <a:pt x="405" y="5"/>
                    <a:pt x="365" y="8"/>
                  </a:cubicBezTo>
                  <a:cubicBezTo>
                    <a:pt x="358" y="12"/>
                    <a:pt x="351" y="12"/>
                    <a:pt x="344" y="12"/>
                  </a:cubicBezTo>
                  <a:cubicBezTo>
                    <a:pt x="297" y="22"/>
                    <a:pt x="247" y="37"/>
                    <a:pt x="201" y="55"/>
                  </a:cubicBezTo>
                  <a:cubicBezTo>
                    <a:pt x="194" y="58"/>
                    <a:pt x="183" y="62"/>
                    <a:pt x="176" y="69"/>
                  </a:cubicBezTo>
                  <a:cubicBezTo>
                    <a:pt x="122" y="90"/>
                    <a:pt x="69" y="115"/>
                    <a:pt x="15" y="147"/>
                  </a:cubicBezTo>
                  <a:cubicBezTo>
                    <a:pt x="8" y="151"/>
                    <a:pt x="5" y="155"/>
                    <a:pt x="1" y="155"/>
                  </a:cubicBezTo>
                  <a:lnTo>
                    <a:pt x="1" y="158"/>
                  </a:lnTo>
                  <a:cubicBezTo>
                    <a:pt x="5" y="158"/>
                    <a:pt x="8" y="162"/>
                    <a:pt x="8" y="162"/>
                  </a:cubicBezTo>
                  <a:cubicBezTo>
                    <a:pt x="51" y="194"/>
                    <a:pt x="94" y="219"/>
                    <a:pt x="137" y="240"/>
                  </a:cubicBezTo>
                  <a:lnTo>
                    <a:pt x="158" y="251"/>
                  </a:lnTo>
                  <a:cubicBezTo>
                    <a:pt x="215" y="272"/>
                    <a:pt x="276" y="290"/>
                    <a:pt x="337" y="301"/>
                  </a:cubicBezTo>
                  <a:lnTo>
                    <a:pt x="358" y="301"/>
                  </a:lnTo>
                  <a:cubicBezTo>
                    <a:pt x="390" y="308"/>
                    <a:pt x="426" y="308"/>
                    <a:pt x="462" y="308"/>
                  </a:cubicBezTo>
                  <a:cubicBezTo>
                    <a:pt x="473" y="308"/>
                    <a:pt x="483" y="308"/>
                    <a:pt x="494" y="305"/>
                  </a:cubicBezTo>
                  <a:lnTo>
                    <a:pt x="512" y="305"/>
                  </a:lnTo>
                  <a:cubicBezTo>
                    <a:pt x="555" y="301"/>
                    <a:pt x="598" y="294"/>
                    <a:pt x="640" y="283"/>
                  </a:cubicBezTo>
                  <a:cubicBezTo>
                    <a:pt x="644" y="280"/>
                    <a:pt x="651" y="280"/>
                    <a:pt x="655" y="280"/>
                  </a:cubicBezTo>
                  <a:cubicBezTo>
                    <a:pt x="708" y="262"/>
                    <a:pt x="762" y="240"/>
                    <a:pt x="812" y="215"/>
                  </a:cubicBezTo>
                  <a:cubicBezTo>
                    <a:pt x="819" y="215"/>
                    <a:pt x="823" y="212"/>
                    <a:pt x="826" y="208"/>
                  </a:cubicBezTo>
                  <a:cubicBezTo>
                    <a:pt x="858" y="190"/>
                    <a:pt x="891" y="172"/>
                    <a:pt x="919" y="151"/>
                  </a:cubicBezTo>
                  <a:cubicBezTo>
                    <a:pt x="919" y="151"/>
                    <a:pt x="923" y="147"/>
                    <a:pt x="926" y="144"/>
                  </a:cubicBezTo>
                  <a:cubicBezTo>
                    <a:pt x="923" y="144"/>
                    <a:pt x="919" y="140"/>
                    <a:pt x="916" y="137"/>
                  </a:cubicBezTo>
                  <a:cubicBezTo>
                    <a:pt x="887" y="112"/>
                    <a:pt x="844" y="87"/>
                    <a:pt x="794" y="69"/>
                  </a:cubicBezTo>
                  <a:cubicBezTo>
                    <a:pt x="790" y="65"/>
                    <a:pt x="783" y="65"/>
                    <a:pt x="780" y="62"/>
                  </a:cubicBezTo>
                  <a:cubicBezTo>
                    <a:pt x="730" y="44"/>
                    <a:pt x="676" y="30"/>
                    <a:pt x="630" y="19"/>
                  </a:cubicBezTo>
                  <a:cubicBezTo>
                    <a:pt x="626" y="19"/>
                    <a:pt x="619" y="19"/>
                    <a:pt x="615" y="15"/>
                  </a:cubicBezTo>
                  <a:cubicBezTo>
                    <a:pt x="605" y="15"/>
                    <a:pt x="594" y="12"/>
                    <a:pt x="587" y="12"/>
                  </a:cubicBezTo>
                  <a:cubicBezTo>
                    <a:pt x="558" y="8"/>
                    <a:pt x="530" y="5"/>
                    <a:pt x="505" y="5"/>
                  </a:cubicBezTo>
                  <a:cubicBezTo>
                    <a:pt x="498" y="5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1229125" y="3496375"/>
              <a:ext cx="23075" cy="925"/>
            </a:xfrm>
            <a:custGeom>
              <a:avLst/>
              <a:gdLst/>
              <a:ahLst/>
              <a:cxnLst/>
              <a:rect l="l" t="t" r="r" b="b"/>
              <a:pathLst>
                <a:path w="923" h="37" extrusionOk="0">
                  <a:moveTo>
                    <a:pt x="698" y="1"/>
                  </a:moveTo>
                  <a:cubicBezTo>
                    <a:pt x="644" y="1"/>
                    <a:pt x="594" y="1"/>
                    <a:pt x="544" y="4"/>
                  </a:cubicBezTo>
                  <a:lnTo>
                    <a:pt x="523" y="4"/>
                  </a:lnTo>
                  <a:cubicBezTo>
                    <a:pt x="494" y="8"/>
                    <a:pt x="465" y="8"/>
                    <a:pt x="433" y="11"/>
                  </a:cubicBezTo>
                  <a:lnTo>
                    <a:pt x="390" y="11"/>
                  </a:lnTo>
                  <a:cubicBezTo>
                    <a:pt x="351" y="15"/>
                    <a:pt x="312" y="18"/>
                    <a:pt x="272" y="18"/>
                  </a:cubicBezTo>
                  <a:lnTo>
                    <a:pt x="255" y="18"/>
                  </a:lnTo>
                  <a:cubicBezTo>
                    <a:pt x="215" y="22"/>
                    <a:pt x="172" y="22"/>
                    <a:pt x="133" y="22"/>
                  </a:cubicBezTo>
                  <a:lnTo>
                    <a:pt x="115" y="22"/>
                  </a:lnTo>
                  <a:cubicBezTo>
                    <a:pt x="83" y="22"/>
                    <a:pt x="47" y="22"/>
                    <a:pt x="15" y="18"/>
                  </a:cubicBezTo>
                  <a:cubicBezTo>
                    <a:pt x="8" y="22"/>
                    <a:pt x="5" y="26"/>
                    <a:pt x="1" y="26"/>
                  </a:cubicBezTo>
                  <a:lnTo>
                    <a:pt x="1" y="29"/>
                  </a:lnTo>
                  <a:cubicBezTo>
                    <a:pt x="5" y="29"/>
                    <a:pt x="8" y="33"/>
                    <a:pt x="8" y="33"/>
                  </a:cubicBezTo>
                  <a:cubicBezTo>
                    <a:pt x="44" y="36"/>
                    <a:pt x="80" y="36"/>
                    <a:pt x="112" y="36"/>
                  </a:cubicBezTo>
                  <a:lnTo>
                    <a:pt x="258" y="36"/>
                  </a:lnTo>
                  <a:cubicBezTo>
                    <a:pt x="262" y="36"/>
                    <a:pt x="269" y="36"/>
                    <a:pt x="276" y="33"/>
                  </a:cubicBezTo>
                  <a:cubicBezTo>
                    <a:pt x="315" y="33"/>
                    <a:pt x="355" y="29"/>
                    <a:pt x="394" y="29"/>
                  </a:cubicBezTo>
                  <a:cubicBezTo>
                    <a:pt x="401" y="29"/>
                    <a:pt x="405" y="29"/>
                    <a:pt x="412" y="26"/>
                  </a:cubicBezTo>
                  <a:lnTo>
                    <a:pt x="433" y="26"/>
                  </a:lnTo>
                  <a:cubicBezTo>
                    <a:pt x="465" y="26"/>
                    <a:pt x="498" y="22"/>
                    <a:pt x="530" y="22"/>
                  </a:cubicBezTo>
                  <a:cubicBezTo>
                    <a:pt x="537" y="22"/>
                    <a:pt x="544" y="18"/>
                    <a:pt x="548" y="18"/>
                  </a:cubicBezTo>
                  <a:cubicBezTo>
                    <a:pt x="598" y="18"/>
                    <a:pt x="648" y="15"/>
                    <a:pt x="698" y="15"/>
                  </a:cubicBezTo>
                  <a:lnTo>
                    <a:pt x="726" y="15"/>
                  </a:lnTo>
                  <a:cubicBezTo>
                    <a:pt x="790" y="15"/>
                    <a:pt x="855" y="15"/>
                    <a:pt x="916" y="22"/>
                  </a:cubicBezTo>
                  <a:cubicBezTo>
                    <a:pt x="919" y="22"/>
                    <a:pt x="923" y="18"/>
                    <a:pt x="923" y="15"/>
                  </a:cubicBezTo>
                  <a:cubicBezTo>
                    <a:pt x="923" y="15"/>
                    <a:pt x="919" y="11"/>
                    <a:pt x="916" y="8"/>
                  </a:cubicBezTo>
                  <a:cubicBezTo>
                    <a:pt x="851" y="1"/>
                    <a:pt x="78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1246475" y="3494675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82" y="1"/>
                  </a:moveTo>
                  <a:cubicBezTo>
                    <a:pt x="57" y="22"/>
                    <a:pt x="29" y="47"/>
                    <a:pt x="4" y="69"/>
                  </a:cubicBezTo>
                  <a:cubicBezTo>
                    <a:pt x="4" y="69"/>
                    <a:pt x="4" y="69"/>
                    <a:pt x="0" y="72"/>
                  </a:cubicBezTo>
                  <a:cubicBezTo>
                    <a:pt x="0" y="72"/>
                    <a:pt x="0" y="76"/>
                    <a:pt x="0" y="76"/>
                  </a:cubicBezTo>
                  <a:cubicBezTo>
                    <a:pt x="0" y="79"/>
                    <a:pt x="0" y="79"/>
                    <a:pt x="4" y="83"/>
                  </a:cubicBezTo>
                  <a:cubicBezTo>
                    <a:pt x="43" y="104"/>
                    <a:pt x="82" y="129"/>
                    <a:pt x="118" y="154"/>
                  </a:cubicBezTo>
                  <a:cubicBezTo>
                    <a:pt x="125" y="154"/>
                    <a:pt x="129" y="151"/>
                    <a:pt x="132" y="147"/>
                  </a:cubicBezTo>
                  <a:cubicBezTo>
                    <a:pt x="100" y="126"/>
                    <a:pt x="68" y="104"/>
                    <a:pt x="32" y="83"/>
                  </a:cubicBezTo>
                  <a:cubicBezTo>
                    <a:pt x="29" y="79"/>
                    <a:pt x="25" y="79"/>
                    <a:pt x="18" y="76"/>
                  </a:cubicBezTo>
                  <a:cubicBezTo>
                    <a:pt x="21" y="72"/>
                    <a:pt x="25" y="72"/>
                    <a:pt x="25" y="69"/>
                  </a:cubicBezTo>
                  <a:cubicBezTo>
                    <a:pt x="50" y="47"/>
                    <a:pt x="75" y="26"/>
                    <a:pt x="100" y="8"/>
                  </a:cubicBezTo>
                  <a:cubicBezTo>
                    <a:pt x="93" y="4"/>
                    <a:pt x="89" y="4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0"/>
            <p:cNvSpPr/>
            <p:nvPr/>
          </p:nvSpPr>
          <p:spPr>
            <a:xfrm>
              <a:off x="1242175" y="3493600"/>
              <a:ext cx="3325" cy="6650"/>
            </a:xfrm>
            <a:custGeom>
              <a:avLst/>
              <a:gdLst/>
              <a:ahLst/>
              <a:cxnLst/>
              <a:rect l="l" t="t" r="r" b="b"/>
              <a:pathLst>
                <a:path w="133" h="266" extrusionOk="0">
                  <a:moveTo>
                    <a:pt x="93" y="1"/>
                  </a:moveTo>
                  <a:cubicBezTo>
                    <a:pt x="61" y="37"/>
                    <a:pt x="33" y="76"/>
                    <a:pt x="4" y="119"/>
                  </a:cubicBezTo>
                  <a:cubicBezTo>
                    <a:pt x="1" y="122"/>
                    <a:pt x="1" y="122"/>
                    <a:pt x="4" y="126"/>
                  </a:cubicBezTo>
                  <a:cubicBezTo>
                    <a:pt x="4" y="129"/>
                    <a:pt x="8" y="129"/>
                    <a:pt x="11" y="133"/>
                  </a:cubicBezTo>
                  <a:cubicBezTo>
                    <a:pt x="47" y="176"/>
                    <a:pt x="83" y="219"/>
                    <a:pt x="118" y="265"/>
                  </a:cubicBezTo>
                  <a:cubicBezTo>
                    <a:pt x="122" y="262"/>
                    <a:pt x="129" y="262"/>
                    <a:pt x="133" y="262"/>
                  </a:cubicBezTo>
                  <a:cubicBezTo>
                    <a:pt x="101" y="215"/>
                    <a:pt x="65" y="172"/>
                    <a:pt x="29" y="133"/>
                  </a:cubicBezTo>
                  <a:lnTo>
                    <a:pt x="18" y="122"/>
                  </a:lnTo>
                  <a:lnTo>
                    <a:pt x="22" y="115"/>
                  </a:lnTo>
                  <a:cubicBezTo>
                    <a:pt x="51" y="76"/>
                    <a:pt x="79" y="40"/>
                    <a:pt x="108" y="4"/>
                  </a:cubicBezTo>
                  <a:cubicBezTo>
                    <a:pt x="104" y="1"/>
                    <a:pt x="97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0"/>
            <p:cNvSpPr/>
            <p:nvPr/>
          </p:nvSpPr>
          <p:spPr>
            <a:xfrm>
              <a:off x="1238775" y="3493250"/>
              <a:ext cx="3150" cy="7525"/>
            </a:xfrm>
            <a:custGeom>
              <a:avLst/>
              <a:gdLst/>
              <a:ahLst/>
              <a:cxnLst/>
              <a:rect l="l" t="t" r="r" b="b"/>
              <a:pathLst>
                <a:path w="126" h="301" extrusionOk="0">
                  <a:moveTo>
                    <a:pt x="97" y="1"/>
                  </a:moveTo>
                  <a:cubicBezTo>
                    <a:pt x="69" y="40"/>
                    <a:pt x="37" y="86"/>
                    <a:pt x="4" y="140"/>
                  </a:cubicBezTo>
                  <a:cubicBezTo>
                    <a:pt x="1" y="143"/>
                    <a:pt x="1" y="147"/>
                    <a:pt x="4" y="147"/>
                  </a:cubicBezTo>
                  <a:cubicBezTo>
                    <a:pt x="4" y="151"/>
                    <a:pt x="8" y="151"/>
                    <a:pt x="8" y="154"/>
                  </a:cubicBezTo>
                  <a:cubicBezTo>
                    <a:pt x="44" y="201"/>
                    <a:pt x="79" y="251"/>
                    <a:pt x="108" y="301"/>
                  </a:cubicBezTo>
                  <a:lnTo>
                    <a:pt x="126" y="301"/>
                  </a:lnTo>
                  <a:cubicBezTo>
                    <a:pt x="94" y="251"/>
                    <a:pt x="62" y="201"/>
                    <a:pt x="26" y="154"/>
                  </a:cubicBezTo>
                  <a:cubicBezTo>
                    <a:pt x="22" y="151"/>
                    <a:pt x="22" y="147"/>
                    <a:pt x="19" y="143"/>
                  </a:cubicBezTo>
                  <a:cubicBezTo>
                    <a:pt x="19" y="140"/>
                    <a:pt x="22" y="140"/>
                    <a:pt x="22" y="136"/>
                  </a:cubicBezTo>
                  <a:cubicBezTo>
                    <a:pt x="54" y="86"/>
                    <a:pt x="87" y="40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1235400" y="3493425"/>
              <a:ext cx="2875" cy="7275"/>
            </a:xfrm>
            <a:custGeom>
              <a:avLst/>
              <a:gdLst/>
              <a:ahLst/>
              <a:cxnLst/>
              <a:rect l="l" t="t" r="r" b="b"/>
              <a:pathLst>
                <a:path w="115" h="291" extrusionOk="0">
                  <a:moveTo>
                    <a:pt x="114" y="1"/>
                  </a:moveTo>
                  <a:cubicBezTo>
                    <a:pt x="107" y="1"/>
                    <a:pt x="100" y="1"/>
                    <a:pt x="93" y="4"/>
                  </a:cubicBezTo>
                  <a:cubicBezTo>
                    <a:pt x="61" y="47"/>
                    <a:pt x="29" y="94"/>
                    <a:pt x="4" y="140"/>
                  </a:cubicBezTo>
                  <a:cubicBezTo>
                    <a:pt x="0" y="140"/>
                    <a:pt x="0" y="144"/>
                    <a:pt x="4" y="147"/>
                  </a:cubicBezTo>
                  <a:cubicBezTo>
                    <a:pt x="4" y="151"/>
                    <a:pt x="7" y="151"/>
                    <a:pt x="7" y="154"/>
                  </a:cubicBezTo>
                  <a:cubicBezTo>
                    <a:pt x="36" y="197"/>
                    <a:pt x="64" y="244"/>
                    <a:pt x="89" y="290"/>
                  </a:cubicBezTo>
                  <a:lnTo>
                    <a:pt x="107" y="290"/>
                  </a:lnTo>
                  <a:cubicBezTo>
                    <a:pt x="82" y="244"/>
                    <a:pt x="54" y="197"/>
                    <a:pt x="25" y="154"/>
                  </a:cubicBezTo>
                  <a:cubicBezTo>
                    <a:pt x="21" y="151"/>
                    <a:pt x="21" y="147"/>
                    <a:pt x="18" y="144"/>
                  </a:cubicBezTo>
                  <a:cubicBezTo>
                    <a:pt x="18" y="140"/>
                    <a:pt x="21" y="140"/>
                    <a:pt x="21" y="136"/>
                  </a:cubicBezTo>
                  <a:cubicBezTo>
                    <a:pt x="50" y="90"/>
                    <a:pt x="79" y="44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1231900" y="3494600"/>
              <a:ext cx="2275" cy="4825"/>
            </a:xfrm>
            <a:custGeom>
              <a:avLst/>
              <a:gdLst/>
              <a:ahLst/>
              <a:cxnLst/>
              <a:rect l="l" t="t" r="r" b="b"/>
              <a:pathLst>
                <a:path w="91" h="193" extrusionOk="0">
                  <a:moveTo>
                    <a:pt x="90" y="0"/>
                  </a:moveTo>
                  <a:lnTo>
                    <a:pt x="90" y="0"/>
                  </a:lnTo>
                  <a:cubicBezTo>
                    <a:pt x="83" y="4"/>
                    <a:pt x="72" y="7"/>
                    <a:pt x="65" y="11"/>
                  </a:cubicBezTo>
                  <a:cubicBezTo>
                    <a:pt x="44" y="39"/>
                    <a:pt x="22" y="68"/>
                    <a:pt x="4" y="93"/>
                  </a:cubicBezTo>
                  <a:cubicBezTo>
                    <a:pt x="4" y="97"/>
                    <a:pt x="4" y="97"/>
                    <a:pt x="1" y="100"/>
                  </a:cubicBezTo>
                  <a:cubicBezTo>
                    <a:pt x="1" y="100"/>
                    <a:pt x="1" y="104"/>
                    <a:pt x="1" y="104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8" y="132"/>
                    <a:pt x="15" y="157"/>
                    <a:pt x="26" y="182"/>
                  </a:cubicBezTo>
                  <a:lnTo>
                    <a:pt x="47" y="193"/>
                  </a:lnTo>
                  <a:cubicBezTo>
                    <a:pt x="33" y="164"/>
                    <a:pt x="26" y="139"/>
                    <a:pt x="19" y="111"/>
                  </a:cubicBezTo>
                  <a:cubicBezTo>
                    <a:pt x="19" y="111"/>
                    <a:pt x="15" y="107"/>
                    <a:pt x="15" y="104"/>
                  </a:cubicBezTo>
                  <a:cubicBezTo>
                    <a:pt x="19" y="100"/>
                    <a:pt x="19" y="97"/>
                    <a:pt x="22" y="93"/>
                  </a:cubicBezTo>
                  <a:cubicBezTo>
                    <a:pt x="44" y="64"/>
                    <a:pt x="65" y="29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1229675" y="3470300"/>
              <a:ext cx="25925" cy="11825"/>
            </a:xfrm>
            <a:custGeom>
              <a:avLst/>
              <a:gdLst/>
              <a:ahLst/>
              <a:cxnLst/>
              <a:rect l="l" t="t" r="r" b="b"/>
              <a:pathLst>
                <a:path w="1037" h="473" extrusionOk="0">
                  <a:moveTo>
                    <a:pt x="833" y="0"/>
                  </a:moveTo>
                  <a:cubicBezTo>
                    <a:pt x="772" y="0"/>
                    <a:pt x="704" y="8"/>
                    <a:pt x="651" y="15"/>
                  </a:cubicBezTo>
                  <a:cubicBezTo>
                    <a:pt x="643" y="15"/>
                    <a:pt x="636" y="18"/>
                    <a:pt x="633" y="18"/>
                  </a:cubicBezTo>
                  <a:cubicBezTo>
                    <a:pt x="618" y="22"/>
                    <a:pt x="608" y="22"/>
                    <a:pt x="597" y="25"/>
                  </a:cubicBezTo>
                  <a:cubicBezTo>
                    <a:pt x="561" y="33"/>
                    <a:pt x="529" y="40"/>
                    <a:pt x="501" y="50"/>
                  </a:cubicBezTo>
                  <a:cubicBezTo>
                    <a:pt x="493" y="54"/>
                    <a:pt x="486" y="54"/>
                    <a:pt x="479" y="58"/>
                  </a:cubicBezTo>
                  <a:cubicBezTo>
                    <a:pt x="433" y="72"/>
                    <a:pt x="390" y="93"/>
                    <a:pt x="351" y="115"/>
                  </a:cubicBezTo>
                  <a:cubicBezTo>
                    <a:pt x="340" y="118"/>
                    <a:pt x="333" y="125"/>
                    <a:pt x="325" y="129"/>
                  </a:cubicBezTo>
                  <a:cubicBezTo>
                    <a:pt x="275" y="158"/>
                    <a:pt x="229" y="197"/>
                    <a:pt x="183" y="236"/>
                  </a:cubicBezTo>
                  <a:cubicBezTo>
                    <a:pt x="175" y="243"/>
                    <a:pt x="168" y="254"/>
                    <a:pt x="158" y="261"/>
                  </a:cubicBezTo>
                  <a:cubicBezTo>
                    <a:pt x="111" y="308"/>
                    <a:pt x="61" y="361"/>
                    <a:pt x="11" y="418"/>
                  </a:cubicBezTo>
                  <a:lnTo>
                    <a:pt x="0" y="433"/>
                  </a:lnTo>
                  <a:cubicBezTo>
                    <a:pt x="4" y="436"/>
                    <a:pt x="8" y="436"/>
                    <a:pt x="15" y="436"/>
                  </a:cubicBezTo>
                  <a:cubicBezTo>
                    <a:pt x="68" y="454"/>
                    <a:pt x="129" y="465"/>
                    <a:pt x="190" y="472"/>
                  </a:cubicBezTo>
                  <a:lnTo>
                    <a:pt x="215" y="472"/>
                  </a:lnTo>
                  <a:cubicBezTo>
                    <a:pt x="228" y="473"/>
                    <a:pt x="241" y="473"/>
                    <a:pt x="254" y="473"/>
                  </a:cubicBezTo>
                  <a:cubicBezTo>
                    <a:pt x="317" y="473"/>
                    <a:pt x="381" y="466"/>
                    <a:pt x="440" y="454"/>
                  </a:cubicBezTo>
                  <a:cubicBezTo>
                    <a:pt x="447" y="451"/>
                    <a:pt x="454" y="451"/>
                    <a:pt x="461" y="447"/>
                  </a:cubicBezTo>
                  <a:cubicBezTo>
                    <a:pt x="504" y="440"/>
                    <a:pt x="543" y="425"/>
                    <a:pt x="583" y="408"/>
                  </a:cubicBezTo>
                  <a:cubicBezTo>
                    <a:pt x="597" y="404"/>
                    <a:pt x="608" y="400"/>
                    <a:pt x="618" y="393"/>
                  </a:cubicBezTo>
                  <a:cubicBezTo>
                    <a:pt x="626" y="390"/>
                    <a:pt x="633" y="390"/>
                    <a:pt x="636" y="386"/>
                  </a:cubicBezTo>
                  <a:cubicBezTo>
                    <a:pt x="683" y="365"/>
                    <a:pt x="729" y="336"/>
                    <a:pt x="772" y="308"/>
                  </a:cubicBezTo>
                  <a:cubicBezTo>
                    <a:pt x="779" y="304"/>
                    <a:pt x="783" y="300"/>
                    <a:pt x="786" y="297"/>
                  </a:cubicBezTo>
                  <a:cubicBezTo>
                    <a:pt x="844" y="254"/>
                    <a:pt x="894" y="208"/>
                    <a:pt x="940" y="158"/>
                  </a:cubicBezTo>
                  <a:cubicBezTo>
                    <a:pt x="944" y="154"/>
                    <a:pt x="947" y="150"/>
                    <a:pt x="951" y="143"/>
                  </a:cubicBezTo>
                  <a:cubicBezTo>
                    <a:pt x="979" y="111"/>
                    <a:pt x="1004" y="79"/>
                    <a:pt x="1029" y="43"/>
                  </a:cubicBezTo>
                  <a:cubicBezTo>
                    <a:pt x="1033" y="40"/>
                    <a:pt x="1033" y="36"/>
                    <a:pt x="1036" y="33"/>
                  </a:cubicBezTo>
                  <a:cubicBezTo>
                    <a:pt x="1029" y="29"/>
                    <a:pt x="1026" y="29"/>
                    <a:pt x="1022" y="25"/>
                  </a:cubicBezTo>
                  <a:cubicBezTo>
                    <a:pt x="976" y="8"/>
                    <a:pt x="919" y="0"/>
                    <a:pt x="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1229675" y="3470925"/>
              <a:ext cx="25925" cy="10300"/>
            </a:xfrm>
            <a:custGeom>
              <a:avLst/>
              <a:gdLst/>
              <a:ahLst/>
              <a:cxnLst/>
              <a:rect l="l" t="t" r="r" b="b"/>
              <a:pathLst>
                <a:path w="1037" h="412" extrusionOk="0">
                  <a:moveTo>
                    <a:pt x="1022" y="0"/>
                  </a:moveTo>
                  <a:cubicBezTo>
                    <a:pt x="947" y="22"/>
                    <a:pt x="872" y="47"/>
                    <a:pt x="801" y="75"/>
                  </a:cubicBezTo>
                  <a:cubicBezTo>
                    <a:pt x="790" y="79"/>
                    <a:pt x="783" y="83"/>
                    <a:pt x="772" y="83"/>
                  </a:cubicBezTo>
                  <a:cubicBezTo>
                    <a:pt x="715" y="108"/>
                    <a:pt x="658" y="129"/>
                    <a:pt x="601" y="154"/>
                  </a:cubicBezTo>
                  <a:cubicBezTo>
                    <a:pt x="593" y="158"/>
                    <a:pt x="586" y="161"/>
                    <a:pt x="579" y="165"/>
                  </a:cubicBezTo>
                  <a:cubicBezTo>
                    <a:pt x="547" y="179"/>
                    <a:pt x="515" y="193"/>
                    <a:pt x="483" y="208"/>
                  </a:cubicBezTo>
                  <a:cubicBezTo>
                    <a:pt x="472" y="211"/>
                    <a:pt x="461" y="215"/>
                    <a:pt x="454" y="222"/>
                  </a:cubicBezTo>
                  <a:cubicBezTo>
                    <a:pt x="447" y="222"/>
                    <a:pt x="440" y="225"/>
                    <a:pt x="433" y="229"/>
                  </a:cubicBezTo>
                  <a:cubicBezTo>
                    <a:pt x="390" y="247"/>
                    <a:pt x="347" y="268"/>
                    <a:pt x="300" y="286"/>
                  </a:cubicBezTo>
                  <a:cubicBezTo>
                    <a:pt x="297" y="290"/>
                    <a:pt x="290" y="290"/>
                    <a:pt x="283" y="293"/>
                  </a:cubicBezTo>
                  <a:cubicBezTo>
                    <a:pt x="236" y="311"/>
                    <a:pt x="193" y="329"/>
                    <a:pt x="147" y="347"/>
                  </a:cubicBezTo>
                  <a:cubicBezTo>
                    <a:pt x="140" y="350"/>
                    <a:pt x="133" y="350"/>
                    <a:pt x="125" y="354"/>
                  </a:cubicBezTo>
                  <a:cubicBezTo>
                    <a:pt x="90" y="368"/>
                    <a:pt x="50" y="383"/>
                    <a:pt x="11" y="393"/>
                  </a:cubicBezTo>
                  <a:lnTo>
                    <a:pt x="0" y="408"/>
                  </a:lnTo>
                  <a:cubicBezTo>
                    <a:pt x="4" y="411"/>
                    <a:pt x="8" y="411"/>
                    <a:pt x="15" y="411"/>
                  </a:cubicBezTo>
                  <a:cubicBezTo>
                    <a:pt x="54" y="400"/>
                    <a:pt x="90" y="386"/>
                    <a:pt x="129" y="372"/>
                  </a:cubicBezTo>
                  <a:cubicBezTo>
                    <a:pt x="136" y="372"/>
                    <a:pt x="140" y="368"/>
                    <a:pt x="147" y="368"/>
                  </a:cubicBezTo>
                  <a:cubicBezTo>
                    <a:pt x="197" y="347"/>
                    <a:pt x="243" y="329"/>
                    <a:pt x="293" y="311"/>
                  </a:cubicBezTo>
                  <a:cubicBezTo>
                    <a:pt x="300" y="308"/>
                    <a:pt x="304" y="304"/>
                    <a:pt x="311" y="300"/>
                  </a:cubicBezTo>
                  <a:cubicBezTo>
                    <a:pt x="354" y="283"/>
                    <a:pt x="401" y="265"/>
                    <a:pt x="443" y="243"/>
                  </a:cubicBezTo>
                  <a:cubicBezTo>
                    <a:pt x="451" y="243"/>
                    <a:pt x="458" y="240"/>
                    <a:pt x="465" y="236"/>
                  </a:cubicBezTo>
                  <a:cubicBezTo>
                    <a:pt x="472" y="233"/>
                    <a:pt x="479" y="229"/>
                    <a:pt x="490" y="225"/>
                  </a:cubicBezTo>
                  <a:cubicBezTo>
                    <a:pt x="522" y="208"/>
                    <a:pt x="558" y="193"/>
                    <a:pt x="593" y="179"/>
                  </a:cubicBezTo>
                  <a:cubicBezTo>
                    <a:pt x="601" y="175"/>
                    <a:pt x="608" y="172"/>
                    <a:pt x="615" y="168"/>
                  </a:cubicBezTo>
                  <a:cubicBezTo>
                    <a:pt x="668" y="147"/>
                    <a:pt x="726" y="122"/>
                    <a:pt x="779" y="100"/>
                  </a:cubicBezTo>
                  <a:cubicBezTo>
                    <a:pt x="790" y="97"/>
                    <a:pt x="801" y="93"/>
                    <a:pt x="811" y="90"/>
                  </a:cubicBezTo>
                  <a:cubicBezTo>
                    <a:pt x="883" y="61"/>
                    <a:pt x="954" y="36"/>
                    <a:pt x="1029" y="18"/>
                  </a:cubicBezTo>
                  <a:cubicBezTo>
                    <a:pt x="1033" y="15"/>
                    <a:pt x="1033" y="11"/>
                    <a:pt x="1036" y="8"/>
                  </a:cubicBezTo>
                  <a:cubicBezTo>
                    <a:pt x="1033" y="4"/>
                    <a:pt x="1026" y="4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1248875" y="3470300"/>
              <a:ext cx="4675" cy="3950"/>
            </a:xfrm>
            <a:custGeom>
              <a:avLst/>
              <a:gdLst/>
              <a:ahLst/>
              <a:cxnLst/>
              <a:rect l="l" t="t" r="r" b="b"/>
              <a:pathLst>
                <a:path w="187" h="158" extrusionOk="0">
                  <a:moveTo>
                    <a:pt x="68" y="0"/>
                  </a:moveTo>
                  <a:cubicBezTo>
                    <a:pt x="47" y="36"/>
                    <a:pt x="25" y="72"/>
                    <a:pt x="4" y="108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0" y="115"/>
                    <a:pt x="0" y="118"/>
                    <a:pt x="4" y="118"/>
                  </a:cubicBezTo>
                  <a:lnTo>
                    <a:pt x="4" y="122"/>
                  </a:lnTo>
                  <a:cubicBezTo>
                    <a:pt x="4" y="122"/>
                    <a:pt x="8" y="125"/>
                    <a:pt x="11" y="125"/>
                  </a:cubicBezTo>
                  <a:cubicBezTo>
                    <a:pt x="65" y="136"/>
                    <a:pt x="118" y="147"/>
                    <a:pt x="172" y="158"/>
                  </a:cubicBezTo>
                  <a:cubicBezTo>
                    <a:pt x="176" y="154"/>
                    <a:pt x="179" y="147"/>
                    <a:pt x="186" y="143"/>
                  </a:cubicBezTo>
                  <a:cubicBezTo>
                    <a:pt x="140" y="133"/>
                    <a:pt x="90" y="122"/>
                    <a:pt x="43" y="115"/>
                  </a:cubicBezTo>
                  <a:cubicBezTo>
                    <a:pt x="40" y="111"/>
                    <a:pt x="33" y="111"/>
                    <a:pt x="25" y="111"/>
                  </a:cubicBezTo>
                  <a:cubicBezTo>
                    <a:pt x="29" y="108"/>
                    <a:pt x="29" y="100"/>
                    <a:pt x="33" y="97"/>
                  </a:cubicBezTo>
                  <a:cubicBezTo>
                    <a:pt x="51" y="65"/>
                    <a:pt x="68" y="33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1244225" y="3470650"/>
              <a:ext cx="5200" cy="7350"/>
            </a:xfrm>
            <a:custGeom>
              <a:avLst/>
              <a:gdLst/>
              <a:ahLst/>
              <a:cxnLst/>
              <a:rect l="l" t="t" r="r" b="b"/>
              <a:pathLst>
                <a:path w="208" h="294" extrusionOk="0">
                  <a:moveTo>
                    <a:pt x="72" y="1"/>
                  </a:moveTo>
                  <a:cubicBezTo>
                    <a:pt x="65" y="1"/>
                    <a:pt x="58" y="4"/>
                    <a:pt x="51" y="4"/>
                  </a:cubicBezTo>
                  <a:cubicBezTo>
                    <a:pt x="29" y="61"/>
                    <a:pt x="15" y="115"/>
                    <a:pt x="1" y="176"/>
                  </a:cubicBezTo>
                  <a:cubicBezTo>
                    <a:pt x="1" y="179"/>
                    <a:pt x="1" y="183"/>
                    <a:pt x="4" y="183"/>
                  </a:cubicBezTo>
                  <a:cubicBezTo>
                    <a:pt x="8" y="186"/>
                    <a:pt x="11" y="186"/>
                    <a:pt x="11" y="190"/>
                  </a:cubicBezTo>
                  <a:cubicBezTo>
                    <a:pt x="72" y="219"/>
                    <a:pt x="133" y="254"/>
                    <a:pt x="190" y="294"/>
                  </a:cubicBezTo>
                  <a:cubicBezTo>
                    <a:pt x="197" y="290"/>
                    <a:pt x="201" y="283"/>
                    <a:pt x="208" y="279"/>
                  </a:cubicBezTo>
                  <a:cubicBezTo>
                    <a:pt x="151" y="244"/>
                    <a:pt x="94" y="211"/>
                    <a:pt x="33" y="179"/>
                  </a:cubicBezTo>
                  <a:cubicBezTo>
                    <a:pt x="29" y="176"/>
                    <a:pt x="26" y="176"/>
                    <a:pt x="19" y="172"/>
                  </a:cubicBezTo>
                  <a:cubicBezTo>
                    <a:pt x="19" y="169"/>
                    <a:pt x="19" y="169"/>
                    <a:pt x="19" y="165"/>
                  </a:cubicBezTo>
                  <a:cubicBezTo>
                    <a:pt x="33" y="111"/>
                    <a:pt x="51" y="54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1240475" y="3471550"/>
              <a:ext cx="5200" cy="8600"/>
            </a:xfrm>
            <a:custGeom>
              <a:avLst/>
              <a:gdLst/>
              <a:ahLst/>
              <a:cxnLst/>
              <a:rect l="l" t="t" r="r" b="b"/>
              <a:pathLst>
                <a:path w="208" h="344" extrusionOk="0">
                  <a:moveTo>
                    <a:pt x="69" y="0"/>
                  </a:moveTo>
                  <a:cubicBezTo>
                    <a:pt x="65" y="0"/>
                    <a:pt x="58" y="4"/>
                    <a:pt x="51" y="8"/>
                  </a:cubicBezTo>
                  <a:cubicBezTo>
                    <a:pt x="33" y="65"/>
                    <a:pt x="15" y="133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11" y="218"/>
                    <a:pt x="11" y="218"/>
                  </a:cubicBezTo>
                  <a:cubicBezTo>
                    <a:pt x="72" y="258"/>
                    <a:pt x="133" y="300"/>
                    <a:pt x="190" y="343"/>
                  </a:cubicBezTo>
                  <a:cubicBezTo>
                    <a:pt x="194" y="340"/>
                    <a:pt x="201" y="336"/>
                    <a:pt x="208" y="336"/>
                  </a:cubicBezTo>
                  <a:cubicBezTo>
                    <a:pt x="151" y="290"/>
                    <a:pt x="94" y="247"/>
                    <a:pt x="33" y="211"/>
                  </a:cubicBezTo>
                  <a:cubicBezTo>
                    <a:pt x="29" y="208"/>
                    <a:pt x="26" y="204"/>
                    <a:pt x="19" y="200"/>
                  </a:cubicBezTo>
                  <a:cubicBezTo>
                    <a:pt x="19" y="200"/>
                    <a:pt x="22" y="197"/>
                    <a:pt x="22" y="197"/>
                  </a:cubicBezTo>
                  <a:cubicBezTo>
                    <a:pt x="36" y="125"/>
                    <a:pt x="51" y="58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1236725" y="3473150"/>
              <a:ext cx="4500" cy="8425"/>
            </a:xfrm>
            <a:custGeom>
              <a:avLst/>
              <a:gdLst/>
              <a:ahLst/>
              <a:cxnLst/>
              <a:rect l="l" t="t" r="r" b="b"/>
              <a:pathLst>
                <a:path w="180" h="337" extrusionOk="0">
                  <a:moveTo>
                    <a:pt x="65" y="1"/>
                  </a:moveTo>
                  <a:cubicBezTo>
                    <a:pt x="58" y="4"/>
                    <a:pt x="51" y="8"/>
                    <a:pt x="43" y="15"/>
                  </a:cubicBezTo>
                  <a:cubicBezTo>
                    <a:pt x="26" y="79"/>
                    <a:pt x="11" y="144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8" y="219"/>
                    <a:pt x="11" y="219"/>
                  </a:cubicBezTo>
                  <a:cubicBezTo>
                    <a:pt x="61" y="258"/>
                    <a:pt x="111" y="297"/>
                    <a:pt x="158" y="337"/>
                  </a:cubicBezTo>
                  <a:cubicBezTo>
                    <a:pt x="165" y="337"/>
                    <a:pt x="172" y="337"/>
                    <a:pt x="179" y="333"/>
                  </a:cubicBezTo>
                  <a:cubicBezTo>
                    <a:pt x="133" y="290"/>
                    <a:pt x="83" y="251"/>
                    <a:pt x="29" y="211"/>
                  </a:cubicBezTo>
                  <a:cubicBezTo>
                    <a:pt x="26" y="208"/>
                    <a:pt x="22" y="204"/>
                    <a:pt x="18" y="204"/>
                  </a:cubicBezTo>
                  <a:cubicBezTo>
                    <a:pt x="18" y="201"/>
                    <a:pt x="18" y="201"/>
                    <a:pt x="18" y="197"/>
                  </a:cubicBezTo>
                  <a:cubicBezTo>
                    <a:pt x="33" y="133"/>
                    <a:pt x="47" y="69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1232800" y="3476200"/>
              <a:ext cx="2250" cy="5900"/>
            </a:xfrm>
            <a:custGeom>
              <a:avLst/>
              <a:gdLst/>
              <a:ahLst/>
              <a:cxnLst/>
              <a:rect l="l" t="t" r="r" b="b"/>
              <a:pathLst>
                <a:path w="90" h="236" extrusionOk="0">
                  <a:moveTo>
                    <a:pt x="61" y="0"/>
                  </a:moveTo>
                  <a:lnTo>
                    <a:pt x="61" y="0"/>
                  </a:lnTo>
                  <a:cubicBezTo>
                    <a:pt x="50" y="7"/>
                    <a:pt x="43" y="14"/>
                    <a:pt x="33" y="25"/>
                  </a:cubicBezTo>
                  <a:cubicBezTo>
                    <a:pt x="22" y="64"/>
                    <a:pt x="11" y="104"/>
                    <a:pt x="4" y="143"/>
                  </a:cubicBezTo>
                  <a:lnTo>
                    <a:pt x="0" y="150"/>
                  </a:lnTo>
                  <a:cubicBezTo>
                    <a:pt x="0" y="154"/>
                    <a:pt x="0" y="157"/>
                    <a:pt x="4" y="157"/>
                  </a:cubicBezTo>
                  <a:lnTo>
                    <a:pt x="4" y="161"/>
                  </a:lnTo>
                  <a:cubicBezTo>
                    <a:pt x="22" y="186"/>
                    <a:pt x="43" y="211"/>
                    <a:pt x="65" y="236"/>
                  </a:cubicBezTo>
                  <a:lnTo>
                    <a:pt x="90" y="236"/>
                  </a:lnTo>
                  <a:cubicBezTo>
                    <a:pt x="65" y="211"/>
                    <a:pt x="43" y="186"/>
                    <a:pt x="22" y="154"/>
                  </a:cubicBezTo>
                  <a:cubicBezTo>
                    <a:pt x="22" y="154"/>
                    <a:pt x="22" y="154"/>
                    <a:pt x="18" y="150"/>
                  </a:cubicBezTo>
                  <a:cubicBezTo>
                    <a:pt x="22" y="147"/>
                    <a:pt x="22" y="143"/>
                    <a:pt x="22" y="136"/>
                  </a:cubicBezTo>
                  <a:cubicBezTo>
                    <a:pt x="33" y="93"/>
                    <a:pt x="47" y="47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2" name="Google Shape;2322;p50"/>
          <p:cNvSpPr txBox="1">
            <a:spLocks noGrp="1"/>
          </p:cNvSpPr>
          <p:nvPr>
            <p:ph type="title"/>
          </p:nvPr>
        </p:nvSpPr>
        <p:spPr>
          <a:xfrm>
            <a:off x="1123950" y="1313262"/>
            <a:ext cx="6869608" cy="2074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TERIMA KASIH</a:t>
            </a:r>
            <a:endParaRPr sz="6600" dirty="0"/>
          </a:p>
        </p:txBody>
      </p:sp>
      <p:grpSp>
        <p:nvGrpSpPr>
          <p:cNvPr id="2324" name="Google Shape;2324;p50"/>
          <p:cNvGrpSpPr/>
          <p:nvPr/>
        </p:nvGrpSpPr>
        <p:grpSpPr>
          <a:xfrm rot="-1418748" flipH="1">
            <a:off x="202164" y="3178104"/>
            <a:ext cx="858781" cy="1540407"/>
            <a:chOff x="1638100" y="3334000"/>
            <a:chExt cx="56475" cy="101300"/>
          </a:xfrm>
        </p:grpSpPr>
        <p:sp>
          <p:nvSpPr>
            <p:cNvPr id="2325" name="Google Shape;2325;p50"/>
            <p:cNvSpPr/>
            <p:nvPr/>
          </p:nvSpPr>
          <p:spPr>
            <a:xfrm>
              <a:off x="1638100" y="3378750"/>
              <a:ext cx="27100" cy="12075"/>
            </a:xfrm>
            <a:custGeom>
              <a:avLst/>
              <a:gdLst/>
              <a:ahLst/>
              <a:cxnLst/>
              <a:rect l="l" t="t" r="r" b="b"/>
              <a:pathLst>
                <a:path w="1084" h="483" extrusionOk="0">
                  <a:moveTo>
                    <a:pt x="277" y="0"/>
                  </a:moveTo>
                  <a:cubicBezTo>
                    <a:pt x="179" y="0"/>
                    <a:pt x="83" y="23"/>
                    <a:pt x="1" y="76"/>
                  </a:cubicBezTo>
                  <a:cubicBezTo>
                    <a:pt x="51" y="143"/>
                    <a:pt x="111" y="204"/>
                    <a:pt x="183" y="254"/>
                  </a:cubicBezTo>
                  <a:cubicBezTo>
                    <a:pt x="308" y="351"/>
                    <a:pt x="458" y="408"/>
                    <a:pt x="612" y="440"/>
                  </a:cubicBezTo>
                  <a:cubicBezTo>
                    <a:pt x="769" y="472"/>
                    <a:pt x="926" y="483"/>
                    <a:pt x="1083" y="483"/>
                  </a:cubicBezTo>
                  <a:cubicBezTo>
                    <a:pt x="997" y="376"/>
                    <a:pt x="904" y="268"/>
                    <a:pt x="794" y="186"/>
                  </a:cubicBezTo>
                  <a:cubicBezTo>
                    <a:pt x="683" y="104"/>
                    <a:pt x="554" y="43"/>
                    <a:pt x="419" y="15"/>
                  </a:cubicBezTo>
                  <a:cubicBezTo>
                    <a:pt x="372" y="6"/>
                    <a:pt x="325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1670250" y="3350800"/>
              <a:ext cx="12800" cy="24850"/>
            </a:xfrm>
            <a:custGeom>
              <a:avLst/>
              <a:gdLst/>
              <a:ahLst/>
              <a:cxnLst/>
              <a:rect l="l" t="t" r="r" b="b"/>
              <a:pathLst>
                <a:path w="512" h="994" extrusionOk="0">
                  <a:moveTo>
                    <a:pt x="512" y="0"/>
                  </a:moveTo>
                  <a:cubicBezTo>
                    <a:pt x="244" y="158"/>
                    <a:pt x="54" y="443"/>
                    <a:pt x="15" y="751"/>
                  </a:cubicBezTo>
                  <a:cubicBezTo>
                    <a:pt x="1" y="833"/>
                    <a:pt x="1" y="918"/>
                    <a:pt x="26" y="993"/>
                  </a:cubicBezTo>
                  <a:cubicBezTo>
                    <a:pt x="251" y="879"/>
                    <a:pt x="404" y="661"/>
                    <a:pt x="462" y="415"/>
                  </a:cubicBezTo>
                  <a:cubicBezTo>
                    <a:pt x="494" y="275"/>
                    <a:pt x="504" y="14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1669000" y="3356500"/>
              <a:ext cx="9150" cy="35325"/>
            </a:xfrm>
            <a:custGeom>
              <a:avLst/>
              <a:gdLst/>
              <a:ahLst/>
              <a:cxnLst/>
              <a:rect l="l" t="t" r="r" b="b"/>
              <a:pathLst>
                <a:path w="366" h="1413" fill="none" extrusionOk="0">
                  <a:moveTo>
                    <a:pt x="29" y="1412"/>
                  </a:moveTo>
                  <a:cubicBezTo>
                    <a:pt x="1" y="923"/>
                    <a:pt x="119" y="426"/>
                    <a:pt x="36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1649525" y="3382325"/>
              <a:ext cx="21750" cy="13875"/>
            </a:xfrm>
            <a:custGeom>
              <a:avLst/>
              <a:gdLst/>
              <a:ahLst/>
              <a:cxnLst/>
              <a:rect l="l" t="t" r="r" b="b"/>
              <a:pathLst>
                <a:path w="870" h="555" fill="none" extrusionOk="0">
                  <a:moveTo>
                    <a:pt x="1" y="0"/>
                  </a:moveTo>
                  <a:cubicBezTo>
                    <a:pt x="312" y="150"/>
                    <a:pt x="630" y="304"/>
                    <a:pt x="869" y="55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1680175" y="3381075"/>
              <a:ext cx="13675" cy="27700"/>
            </a:xfrm>
            <a:custGeom>
              <a:avLst/>
              <a:gdLst/>
              <a:ahLst/>
              <a:cxnLst/>
              <a:rect l="l" t="t" r="r" b="b"/>
              <a:pathLst>
                <a:path w="547" h="1108" extrusionOk="0">
                  <a:moveTo>
                    <a:pt x="547" y="0"/>
                  </a:moveTo>
                  <a:cubicBezTo>
                    <a:pt x="379" y="133"/>
                    <a:pt x="222" y="290"/>
                    <a:pt x="125" y="483"/>
                  </a:cubicBezTo>
                  <a:cubicBezTo>
                    <a:pt x="29" y="676"/>
                    <a:pt x="0" y="908"/>
                    <a:pt x="82" y="1108"/>
                  </a:cubicBezTo>
                  <a:cubicBezTo>
                    <a:pt x="158" y="1061"/>
                    <a:pt x="225" y="1001"/>
                    <a:pt x="272" y="926"/>
                  </a:cubicBezTo>
                  <a:cubicBezTo>
                    <a:pt x="311" y="865"/>
                    <a:pt x="343" y="801"/>
                    <a:pt x="368" y="733"/>
                  </a:cubicBezTo>
                  <a:cubicBezTo>
                    <a:pt x="461" y="501"/>
                    <a:pt x="493" y="247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1681075" y="3391425"/>
              <a:ext cx="6275" cy="30925"/>
            </a:xfrm>
            <a:custGeom>
              <a:avLst/>
              <a:gdLst/>
              <a:ahLst/>
              <a:cxnLst/>
              <a:rect l="l" t="t" r="r" b="b"/>
              <a:pathLst>
                <a:path w="251" h="1237" fill="none" extrusionOk="0">
                  <a:moveTo>
                    <a:pt x="93" y="1237"/>
                  </a:moveTo>
                  <a:cubicBezTo>
                    <a:pt x="0" y="823"/>
                    <a:pt x="57" y="376"/>
                    <a:pt x="25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1650350" y="3401250"/>
              <a:ext cx="36175" cy="26650"/>
            </a:xfrm>
            <a:custGeom>
              <a:avLst/>
              <a:gdLst/>
              <a:ahLst/>
              <a:cxnLst/>
              <a:rect l="l" t="t" r="r" b="b"/>
              <a:pathLst>
                <a:path w="1447" h="1066" fill="none" extrusionOk="0">
                  <a:moveTo>
                    <a:pt x="0" y="1"/>
                  </a:moveTo>
                  <a:cubicBezTo>
                    <a:pt x="404" y="419"/>
                    <a:pt x="922" y="812"/>
                    <a:pt x="1447" y="106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0"/>
            <p:cNvSpPr/>
            <p:nvPr/>
          </p:nvSpPr>
          <p:spPr>
            <a:xfrm>
              <a:off x="1646325" y="3408050"/>
              <a:ext cx="14750" cy="3325"/>
            </a:xfrm>
            <a:custGeom>
              <a:avLst/>
              <a:gdLst/>
              <a:ahLst/>
              <a:cxnLst/>
              <a:rect l="l" t="t" r="r" b="b"/>
              <a:pathLst>
                <a:path w="590" h="133" fill="none" extrusionOk="0">
                  <a:moveTo>
                    <a:pt x="0" y="0"/>
                  </a:moveTo>
                  <a:cubicBezTo>
                    <a:pt x="186" y="79"/>
                    <a:pt x="386" y="122"/>
                    <a:pt x="590" y="133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0"/>
            <p:cNvSpPr/>
            <p:nvPr/>
          </p:nvSpPr>
          <p:spPr>
            <a:xfrm>
              <a:off x="1658300" y="3399300"/>
              <a:ext cx="7325" cy="15650"/>
            </a:xfrm>
            <a:custGeom>
              <a:avLst/>
              <a:gdLst/>
              <a:ahLst/>
              <a:cxnLst/>
              <a:rect l="l" t="t" r="r" b="b"/>
              <a:pathLst>
                <a:path w="293" h="626" fill="none" extrusionOk="0">
                  <a:moveTo>
                    <a:pt x="0" y="0"/>
                  </a:moveTo>
                  <a:cubicBezTo>
                    <a:pt x="118" y="197"/>
                    <a:pt x="218" y="407"/>
                    <a:pt x="293" y="62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1656950" y="3421825"/>
              <a:ext cx="16725" cy="5900"/>
            </a:xfrm>
            <a:custGeom>
              <a:avLst/>
              <a:gdLst/>
              <a:ahLst/>
              <a:cxnLst/>
              <a:rect l="l" t="t" r="r" b="b"/>
              <a:pathLst>
                <a:path w="669" h="236" extrusionOk="0">
                  <a:moveTo>
                    <a:pt x="368" y="1"/>
                  </a:moveTo>
                  <a:cubicBezTo>
                    <a:pt x="233" y="1"/>
                    <a:pt x="103" y="56"/>
                    <a:pt x="0" y="146"/>
                  </a:cubicBezTo>
                  <a:cubicBezTo>
                    <a:pt x="95" y="204"/>
                    <a:pt x="207" y="236"/>
                    <a:pt x="318" y="236"/>
                  </a:cubicBezTo>
                  <a:cubicBezTo>
                    <a:pt x="324" y="236"/>
                    <a:pt x="330" y="235"/>
                    <a:pt x="336" y="235"/>
                  </a:cubicBezTo>
                  <a:cubicBezTo>
                    <a:pt x="454" y="232"/>
                    <a:pt x="568" y="196"/>
                    <a:pt x="669" y="128"/>
                  </a:cubicBezTo>
                  <a:cubicBezTo>
                    <a:pt x="611" y="67"/>
                    <a:pt x="526" y="17"/>
                    <a:pt x="443" y="7"/>
                  </a:cubicBezTo>
                  <a:cubicBezTo>
                    <a:pt x="418" y="3"/>
                    <a:pt x="393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1669800" y="3407875"/>
              <a:ext cx="6550" cy="11550"/>
            </a:xfrm>
            <a:custGeom>
              <a:avLst/>
              <a:gdLst/>
              <a:ahLst/>
              <a:cxnLst/>
              <a:rect l="l" t="t" r="r" b="b"/>
              <a:pathLst>
                <a:path w="262" h="462" extrusionOk="0">
                  <a:moveTo>
                    <a:pt x="1" y="0"/>
                  </a:moveTo>
                  <a:cubicBezTo>
                    <a:pt x="1" y="93"/>
                    <a:pt x="15" y="190"/>
                    <a:pt x="58" y="275"/>
                  </a:cubicBezTo>
                  <a:cubicBezTo>
                    <a:pt x="97" y="357"/>
                    <a:pt x="169" y="432"/>
                    <a:pt x="258" y="461"/>
                  </a:cubicBezTo>
                  <a:cubicBezTo>
                    <a:pt x="262" y="340"/>
                    <a:pt x="230" y="200"/>
                    <a:pt x="158" y="104"/>
                  </a:cubicBezTo>
                  <a:cubicBezTo>
                    <a:pt x="119" y="50"/>
                    <a:pt x="65" y="11"/>
                    <a:pt x="1" y="0"/>
                  </a:cubicBezTo>
                  <a:close/>
                </a:path>
              </a:pathLst>
            </a:custGeom>
            <a:solidFill>
              <a:srgbClr val="5D9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1672300" y="3412500"/>
              <a:ext cx="7800" cy="12000"/>
            </a:xfrm>
            <a:custGeom>
              <a:avLst/>
              <a:gdLst/>
              <a:ahLst/>
              <a:cxnLst/>
              <a:rect l="l" t="t" r="r" b="b"/>
              <a:pathLst>
                <a:path w="312" h="480" fill="none" extrusionOk="0">
                  <a:moveTo>
                    <a:pt x="1" y="1"/>
                  </a:moveTo>
                  <a:cubicBezTo>
                    <a:pt x="94" y="169"/>
                    <a:pt x="190" y="333"/>
                    <a:pt x="312" y="48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1667675" y="3424650"/>
              <a:ext cx="12525" cy="575"/>
            </a:xfrm>
            <a:custGeom>
              <a:avLst/>
              <a:gdLst/>
              <a:ahLst/>
              <a:cxnLst/>
              <a:rect l="l" t="t" r="r" b="b"/>
              <a:pathLst>
                <a:path w="501" h="23" fill="none" extrusionOk="0">
                  <a:moveTo>
                    <a:pt x="0" y="8"/>
                  </a:moveTo>
                  <a:cubicBezTo>
                    <a:pt x="168" y="22"/>
                    <a:pt x="332" y="19"/>
                    <a:pt x="50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1654900" y="3394975"/>
              <a:ext cx="6975" cy="6500"/>
            </a:xfrm>
            <a:custGeom>
              <a:avLst/>
              <a:gdLst/>
              <a:ahLst/>
              <a:cxnLst/>
              <a:rect l="l" t="t" r="r" b="b"/>
              <a:pathLst>
                <a:path w="279" h="260" extrusionOk="0">
                  <a:moveTo>
                    <a:pt x="145" y="0"/>
                  </a:moveTo>
                  <a:cubicBezTo>
                    <a:pt x="139" y="0"/>
                    <a:pt x="132" y="1"/>
                    <a:pt x="125" y="2"/>
                  </a:cubicBezTo>
                  <a:cubicBezTo>
                    <a:pt x="54" y="9"/>
                    <a:pt x="0" y="73"/>
                    <a:pt x="7" y="145"/>
                  </a:cubicBezTo>
                  <a:cubicBezTo>
                    <a:pt x="17" y="212"/>
                    <a:pt x="74" y="260"/>
                    <a:pt x="140" y="260"/>
                  </a:cubicBezTo>
                  <a:cubicBezTo>
                    <a:pt x="145" y="260"/>
                    <a:pt x="149" y="259"/>
                    <a:pt x="154" y="259"/>
                  </a:cubicBezTo>
                  <a:cubicBezTo>
                    <a:pt x="229" y="248"/>
                    <a:pt x="279" y="184"/>
                    <a:pt x="272" y="112"/>
                  </a:cubicBezTo>
                  <a:cubicBezTo>
                    <a:pt x="265" y="48"/>
                    <a:pt x="212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1658475" y="3395475"/>
              <a:ext cx="2425" cy="3050"/>
            </a:xfrm>
            <a:custGeom>
              <a:avLst/>
              <a:gdLst/>
              <a:ahLst/>
              <a:cxnLst/>
              <a:rect l="l" t="t" r="r" b="b"/>
              <a:pathLst>
                <a:path w="97" h="122" extrusionOk="0">
                  <a:moveTo>
                    <a:pt x="19" y="1"/>
                  </a:moveTo>
                  <a:cubicBezTo>
                    <a:pt x="9" y="1"/>
                    <a:pt x="2" y="8"/>
                    <a:pt x="0" y="28"/>
                  </a:cubicBezTo>
                  <a:cubicBezTo>
                    <a:pt x="0" y="64"/>
                    <a:pt x="22" y="100"/>
                    <a:pt x="50" y="117"/>
                  </a:cubicBezTo>
                  <a:cubicBezTo>
                    <a:pt x="57" y="119"/>
                    <a:pt x="65" y="121"/>
                    <a:pt x="73" y="121"/>
                  </a:cubicBezTo>
                  <a:cubicBezTo>
                    <a:pt x="80" y="121"/>
                    <a:pt x="86" y="119"/>
                    <a:pt x="89" y="114"/>
                  </a:cubicBezTo>
                  <a:cubicBezTo>
                    <a:pt x="93" y="110"/>
                    <a:pt x="93" y="107"/>
                    <a:pt x="93" y="103"/>
                  </a:cubicBezTo>
                  <a:cubicBezTo>
                    <a:pt x="97" y="78"/>
                    <a:pt x="82" y="53"/>
                    <a:pt x="64" y="32"/>
                  </a:cubicBezTo>
                  <a:cubicBezTo>
                    <a:pt x="54" y="17"/>
                    <a:pt x="34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1645250" y="3395975"/>
              <a:ext cx="7000" cy="6500"/>
            </a:xfrm>
            <a:custGeom>
              <a:avLst/>
              <a:gdLst/>
              <a:ahLst/>
              <a:cxnLst/>
              <a:rect l="l" t="t" r="r" b="b"/>
              <a:pathLst>
                <a:path w="280" h="260" extrusionOk="0">
                  <a:moveTo>
                    <a:pt x="140" y="0"/>
                  </a:moveTo>
                  <a:cubicBezTo>
                    <a:pt x="135" y="0"/>
                    <a:pt x="130" y="1"/>
                    <a:pt x="125" y="1"/>
                  </a:cubicBezTo>
                  <a:cubicBezTo>
                    <a:pt x="54" y="12"/>
                    <a:pt x="0" y="76"/>
                    <a:pt x="8" y="148"/>
                  </a:cubicBezTo>
                  <a:cubicBezTo>
                    <a:pt x="17" y="212"/>
                    <a:pt x="71" y="260"/>
                    <a:pt x="135" y="260"/>
                  </a:cubicBezTo>
                  <a:cubicBezTo>
                    <a:pt x="141" y="260"/>
                    <a:pt x="148" y="259"/>
                    <a:pt x="154" y="258"/>
                  </a:cubicBezTo>
                  <a:cubicBezTo>
                    <a:pt x="229" y="251"/>
                    <a:pt x="279" y="183"/>
                    <a:pt x="272" y="115"/>
                  </a:cubicBezTo>
                  <a:cubicBezTo>
                    <a:pt x="265" y="48"/>
                    <a:pt x="208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1648825" y="3396475"/>
              <a:ext cx="2425" cy="310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18" y="1"/>
                  </a:moveTo>
                  <a:cubicBezTo>
                    <a:pt x="8" y="1"/>
                    <a:pt x="0" y="9"/>
                    <a:pt x="0" y="31"/>
                  </a:cubicBezTo>
                  <a:cubicBezTo>
                    <a:pt x="0" y="67"/>
                    <a:pt x="22" y="99"/>
                    <a:pt x="50" y="117"/>
                  </a:cubicBezTo>
                  <a:cubicBezTo>
                    <a:pt x="58" y="121"/>
                    <a:pt x="67" y="124"/>
                    <a:pt x="75" y="124"/>
                  </a:cubicBezTo>
                  <a:cubicBezTo>
                    <a:pt x="81" y="124"/>
                    <a:pt x="86" y="122"/>
                    <a:pt x="90" y="117"/>
                  </a:cubicBezTo>
                  <a:cubicBezTo>
                    <a:pt x="90" y="113"/>
                    <a:pt x="93" y="110"/>
                    <a:pt x="93" y="106"/>
                  </a:cubicBezTo>
                  <a:cubicBezTo>
                    <a:pt x="97" y="77"/>
                    <a:pt x="83" y="52"/>
                    <a:pt x="65" y="31"/>
                  </a:cubicBezTo>
                  <a:cubicBezTo>
                    <a:pt x="52" y="16"/>
                    <a:pt x="32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1643275" y="3405650"/>
              <a:ext cx="7275" cy="6600"/>
            </a:xfrm>
            <a:custGeom>
              <a:avLst/>
              <a:gdLst/>
              <a:ahLst/>
              <a:cxnLst/>
              <a:rect l="l" t="t" r="r" b="b"/>
              <a:pathLst>
                <a:path w="291" h="264" extrusionOk="0">
                  <a:moveTo>
                    <a:pt x="152" y="0"/>
                  </a:moveTo>
                  <a:cubicBezTo>
                    <a:pt x="120" y="0"/>
                    <a:pt x="87" y="12"/>
                    <a:pt x="62" y="36"/>
                  </a:cubicBezTo>
                  <a:cubicBezTo>
                    <a:pt x="8" y="82"/>
                    <a:pt x="1" y="164"/>
                    <a:pt x="47" y="218"/>
                  </a:cubicBezTo>
                  <a:cubicBezTo>
                    <a:pt x="70" y="248"/>
                    <a:pt x="105" y="264"/>
                    <a:pt x="141" y="264"/>
                  </a:cubicBezTo>
                  <a:cubicBezTo>
                    <a:pt x="172" y="264"/>
                    <a:pt x="204" y="252"/>
                    <a:pt x="229" y="229"/>
                  </a:cubicBezTo>
                  <a:cubicBezTo>
                    <a:pt x="283" y="182"/>
                    <a:pt x="290" y="100"/>
                    <a:pt x="244" y="43"/>
                  </a:cubicBezTo>
                  <a:cubicBezTo>
                    <a:pt x="221" y="15"/>
                    <a:pt x="187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1645375" y="3406250"/>
              <a:ext cx="3550" cy="2100"/>
            </a:xfrm>
            <a:custGeom>
              <a:avLst/>
              <a:gdLst/>
              <a:ahLst/>
              <a:cxnLst/>
              <a:rect l="l" t="t" r="r" b="b"/>
              <a:pathLst>
                <a:path w="142" h="84" extrusionOk="0">
                  <a:moveTo>
                    <a:pt x="44" y="1"/>
                  </a:moveTo>
                  <a:cubicBezTo>
                    <a:pt x="19" y="1"/>
                    <a:pt x="0" y="10"/>
                    <a:pt x="20" y="40"/>
                  </a:cubicBezTo>
                  <a:cubicBezTo>
                    <a:pt x="37" y="66"/>
                    <a:pt x="71" y="83"/>
                    <a:pt x="101" y="83"/>
                  </a:cubicBezTo>
                  <a:cubicBezTo>
                    <a:pt x="104" y="83"/>
                    <a:pt x="107" y="83"/>
                    <a:pt x="110" y="83"/>
                  </a:cubicBezTo>
                  <a:cubicBezTo>
                    <a:pt x="124" y="83"/>
                    <a:pt x="138" y="76"/>
                    <a:pt x="142" y="62"/>
                  </a:cubicBezTo>
                  <a:cubicBezTo>
                    <a:pt x="142" y="58"/>
                    <a:pt x="138" y="54"/>
                    <a:pt x="138" y="51"/>
                  </a:cubicBezTo>
                  <a:cubicBezTo>
                    <a:pt x="128" y="26"/>
                    <a:pt x="99" y="12"/>
                    <a:pt x="74" y="4"/>
                  </a:cubicBezTo>
                  <a:cubicBezTo>
                    <a:pt x="65" y="2"/>
                    <a:pt x="54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1676425" y="3369275"/>
              <a:ext cx="7875" cy="42825"/>
            </a:xfrm>
            <a:custGeom>
              <a:avLst/>
              <a:gdLst/>
              <a:ahLst/>
              <a:cxnLst/>
              <a:rect l="l" t="t" r="r" b="b"/>
              <a:pathLst>
                <a:path w="315" h="1713" fill="none" extrusionOk="0">
                  <a:moveTo>
                    <a:pt x="68" y="1712"/>
                  </a:moveTo>
                  <a:cubicBezTo>
                    <a:pt x="0" y="1133"/>
                    <a:pt x="86" y="537"/>
                    <a:pt x="31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1678375" y="3378475"/>
              <a:ext cx="13350" cy="12525"/>
            </a:xfrm>
            <a:custGeom>
              <a:avLst/>
              <a:gdLst/>
              <a:ahLst/>
              <a:cxnLst/>
              <a:rect l="l" t="t" r="r" b="b"/>
              <a:pathLst>
                <a:path w="534" h="501" fill="none" extrusionOk="0">
                  <a:moveTo>
                    <a:pt x="1" y="501"/>
                  </a:moveTo>
                  <a:cubicBezTo>
                    <a:pt x="158" y="315"/>
                    <a:pt x="337" y="147"/>
                    <a:pt x="533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1674275" y="3382600"/>
              <a:ext cx="3425" cy="13775"/>
            </a:xfrm>
            <a:custGeom>
              <a:avLst/>
              <a:gdLst/>
              <a:ahLst/>
              <a:cxnLst/>
              <a:rect l="l" t="t" r="r" b="b"/>
              <a:pathLst>
                <a:path w="137" h="551" fill="none" extrusionOk="0">
                  <a:moveTo>
                    <a:pt x="1" y="0"/>
                  </a:moveTo>
                  <a:cubicBezTo>
                    <a:pt x="33" y="186"/>
                    <a:pt x="79" y="372"/>
                    <a:pt x="136" y="55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0"/>
            <p:cNvSpPr/>
            <p:nvPr/>
          </p:nvSpPr>
          <p:spPr>
            <a:xfrm>
              <a:off x="1670525" y="33778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6" y="1"/>
                  </a:moveTo>
                  <a:cubicBezTo>
                    <a:pt x="58" y="4"/>
                    <a:pt x="0" y="62"/>
                    <a:pt x="4" y="133"/>
                  </a:cubicBezTo>
                  <a:cubicBezTo>
                    <a:pt x="4" y="199"/>
                    <a:pt x="58" y="255"/>
                    <a:pt x="126" y="255"/>
                  </a:cubicBezTo>
                  <a:cubicBezTo>
                    <a:pt x="128" y="255"/>
                    <a:pt x="131" y="255"/>
                    <a:pt x="133" y="254"/>
                  </a:cubicBezTo>
                  <a:cubicBezTo>
                    <a:pt x="204" y="254"/>
                    <a:pt x="258" y="197"/>
                    <a:pt x="258" y="126"/>
                  </a:cubicBezTo>
                  <a:cubicBezTo>
                    <a:pt x="254" y="54"/>
                    <a:pt x="19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0"/>
            <p:cNvSpPr/>
            <p:nvPr/>
          </p:nvSpPr>
          <p:spPr>
            <a:xfrm>
              <a:off x="1673925" y="3378450"/>
              <a:ext cx="2250" cy="3150"/>
            </a:xfrm>
            <a:custGeom>
              <a:avLst/>
              <a:gdLst/>
              <a:ahLst/>
              <a:cxnLst/>
              <a:rect l="l" t="t" r="r" b="b"/>
              <a:pathLst>
                <a:path w="90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63"/>
                    <a:pt x="18" y="98"/>
                    <a:pt x="43" y="116"/>
                  </a:cubicBezTo>
                  <a:cubicBezTo>
                    <a:pt x="50" y="121"/>
                    <a:pt x="60" y="125"/>
                    <a:pt x="67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2" y="116"/>
                    <a:pt x="82" y="113"/>
                    <a:pt x="86" y="109"/>
                  </a:cubicBezTo>
                  <a:cubicBezTo>
                    <a:pt x="90" y="84"/>
                    <a:pt x="79" y="59"/>
                    <a:pt x="65" y="34"/>
                  </a:cubicBezTo>
                  <a:cubicBezTo>
                    <a:pt x="54" y="19"/>
                    <a:pt x="34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0"/>
            <p:cNvSpPr/>
            <p:nvPr/>
          </p:nvSpPr>
          <p:spPr>
            <a:xfrm>
              <a:off x="1680000" y="3367350"/>
              <a:ext cx="6975" cy="6400"/>
            </a:xfrm>
            <a:custGeom>
              <a:avLst/>
              <a:gdLst/>
              <a:ahLst/>
              <a:cxnLst/>
              <a:rect l="l" t="t" r="r" b="b"/>
              <a:pathLst>
                <a:path w="279" h="256" extrusionOk="0">
                  <a:moveTo>
                    <a:pt x="139" y="0"/>
                  </a:moveTo>
                  <a:cubicBezTo>
                    <a:pt x="131" y="0"/>
                    <a:pt x="123" y="1"/>
                    <a:pt x="114" y="3"/>
                  </a:cubicBezTo>
                  <a:cubicBezTo>
                    <a:pt x="47" y="17"/>
                    <a:pt x="0" y="85"/>
                    <a:pt x="14" y="153"/>
                  </a:cubicBezTo>
                  <a:cubicBezTo>
                    <a:pt x="27" y="212"/>
                    <a:pt x="81" y="255"/>
                    <a:pt x="140" y="255"/>
                  </a:cubicBezTo>
                  <a:cubicBezTo>
                    <a:pt x="148" y="255"/>
                    <a:pt x="156" y="255"/>
                    <a:pt x="165" y="253"/>
                  </a:cubicBezTo>
                  <a:cubicBezTo>
                    <a:pt x="232" y="239"/>
                    <a:pt x="279" y="171"/>
                    <a:pt x="265" y="103"/>
                  </a:cubicBezTo>
                  <a:cubicBezTo>
                    <a:pt x="252" y="43"/>
                    <a:pt x="198" y="0"/>
                    <a:pt x="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0"/>
            <p:cNvSpPr/>
            <p:nvPr/>
          </p:nvSpPr>
          <p:spPr>
            <a:xfrm>
              <a:off x="1683925" y="3368275"/>
              <a:ext cx="2350" cy="3125"/>
            </a:xfrm>
            <a:custGeom>
              <a:avLst/>
              <a:gdLst/>
              <a:ahLst/>
              <a:cxnLst/>
              <a:rect l="l" t="t" r="r" b="b"/>
              <a:pathLst>
                <a:path w="94" h="125" extrusionOk="0">
                  <a:moveTo>
                    <a:pt x="21" y="0"/>
                  </a:moveTo>
                  <a:cubicBezTo>
                    <a:pt x="12" y="0"/>
                    <a:pt x="5" y="7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0"/>
                    <a:pt x="60" y="125"/>
                    <a:pt x="68" y="125"/>
                  </a:cubicBezTo>
                  <a:cubicBezTo>
                    <a:pt x="72" y="125"/>
                    <a:pt x="76" y="123"/>
                    <a:pt x="79" y="119"/>
                  </a:cubicBezTo>
                  <a:cubicBezTo>
                    <a:pt x="83" y="116"/>
                    <a:pt x="83" y="112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8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0"/>
            <p:cNvSpPr/>
            <p:nvPr/>
          </p:nvSpPr>
          <p:spPr>
            <a:xfrm>
              <a:off x="1687575" y="3374300"/>
              <a:ext cx="7000" cy="6425"/>
            </a:xfrm>
            <a:custGeom>
              <a:avLst/>
              <a:gdLst/>
              <a:ahLst/>
              <a:cxnLst/>
              <a:rect l="l" t="t" r="r" b="b"/>
              <a:pathLst>
                <a:path w="280" h="257" extrusionOk="0">
                  <a:moveTo>
                    <a:pt x="140" y="1"/>
                  </a:moveTo>
                  <a:cubicBezTo>
                    <a:pt x="132" y="1"/>
                    <a:pt x="123" y="2"/>
                    <a:pt x="115" y="3"/>
                  </a:cubicBezTo>
                  <a:cubicBezTo>
                    <a:pt x="47" y="18"/>
                    <a:pt x="1" y="86"/>
                    <a:pt x="15" y="154"/>
                  </a:cubicBezTo>
                  <a:cubicBezTo>
                    <a:pt x="28" y="216"/>
                    <a:pt x="81" y="256"/>
                    <a:pt x="139" y="256"/>
                  </a:cubicBezTo>
                  <a:cubicBezTo>
                    <a:pt x="148" y="256"/>
                    <a:pt x="156" y="255"/>
                    <a:pt x="165" y="254"/>
                  </a:cubicBezTo>
                  <a:cubicBezTo>
                    <a:pt x="233" y="239"/>
                    <a:pt x="279" y="171"/>
                    <a:pt x="265" y="104"/>
                  </a:cubicBezTo>
                  <a:cubicBezTo>
                    <a:pt x="253" y="44"/>
                    <a:pt x="19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0"/>
            <p:cNvSpPr/>
            <p:nvPr/>
          </p:nvSpPr>
          <p:spPr>
            <a:xfrm>
              <a:off x="1691425" y="3375325"/>
              <a:ext cx="2350" cy="3150"/>
            </a:xfrm>
            <a:custGeom>
              <a:avLst/>
              <a:gdLst/>
              <a:ahLst/>
              <a:cxnLst/>
              <a:rect l="l" t="t" r="r" b="b"/>
              <a:pathLst>
                <a:path w="94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1"/>
                    <a:pt x="60" y="125"/>
                    <a:pt x="68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3" y="116"/>
                    <a:pt x="83" y="113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9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0"/>
            <p:cNvSpPr/>
            <p:nvPr/>
          </p:nvSpPr>
          <p:spPr>
            <a:xfrm>
              <a:off x="1644275" y="3355000"/>
              <a:ext cx="21450" cy="24500"/>
            </a:xfrm>
            <a:custGeom>
              <a:avLst/>
              <a:gdLst/>
              <a:ahLst/>
              <a:cxnLst/>
              <a:rect l="l" t="t" r="r" b="b"/>
              <a:pathLst>
                <a:path w="858" h="980" fill="none" extrusionOk="0">
                  <a:moveTo>
                    <a:pt x="0" y="0"/>
                  </a:moveTo>
                  <a:cubicBezTo>
                    <a:pt x="236" y="368"/>
                    <a:pt x="525" y="700"/>
                    <a:pt x="858" y="979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0"/>
            <p:cNvSpPr/>
            <p:nvPr/>
          </p:nvSpPr>
          <p:spPr>
            <a:xfrm>
              <a:off x="1654100" y="3357575"/>
              <a:ext cx="3050" cy="13775"/>
            </a:xfrm>
            <a:custGeom>
              <a:avLst/>
              <a:gdLst/>
              <a:ahLst/>
              <a:cxnLst/>
              <a:rect l="l" t="t" r="r" b="b"/>
              <a:pathLst>
                <a:path w="122" h="551" fill="none" extrusionOk="0">
                  <a:moveTo>
                    <a:pt x="122" y="551"/>
                  </a:moveTo>
                  <a:cubicBezTo>
                    <a:pt x="61" y="372"/>
                    <a:pt x="18" y="1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0"/>
            <p:cNvSpPr/>
            <p:nvPr/>
          </p:nvSpPr>
          <p:spPr>
            <a:xfrm>
              <a:off x="1645875" y="3369275"/>
              <a:ext cx="13425" cy="4600"/>
            </a:xfrm>
            <a:custGeom>
              <a:avLst/>
              <a:gdLst/>
              <a:ahLst/>
              <a:cxnLst/>
              <a:rect l="l" t="t" r="r" b="b"/>
              <a:pathLst>
                <a:path w="537" h="184" fill="none" extrusionOk="0">
                  <a:moveTo>
                    <a:pt x="0" y="1"/>
                  </a:moveTo>
                  <a:cubicBezTo>
                    <a:pt x="86" y="47"/>
                    <a:pt x="172" y="94"/>
                    <a:pt x="261" y="129"/>
                  </a:cubicBezTo>
                  <a:cubicBezTo>
                    <a:pt x="354" y="165"/>
                    <a:pt x="440" y="183"/>
                    <a:pt x="536" y="176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0"/>
            <p:cNvSpPr/>
            <p:nvPr/>
          </p:nvSpPr>
          <p:spPr>
            <a:xfrm>
              <a:off x="1649900" y="33536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32" y="0"/>
                  </a:moveTo>
                  <a:cubicBezTo>
                    <a:pt x="130" y="0"/>
                    <a:pt x="127" y="1"/>
                    <a:pt x="125" y="1"/>
                  </a:cubicBezTo>
                  <a:cubicBezTo>
                    <a:pt x="57" y="1"/>
                    <a:pt x="0" y="58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4" y="251"/>
                    <a:pt x="257" y="194"/>
                    <a:pt x="257" y="122"/>
                  </a:cubicBezTo>
                  <a:cubicBezTo>
                    <a:pt x="254" y="56"/>
                    <a:pt x="200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0"/>
            <p:cNvSpPr/>
            <p:nvPr/>
          </p:nvSpPr>
          <p:spPr>
            <a:xfrm>
              <a:off x="1653275" y="3354175"/>
              <a:ext cx="2275" cy="3150"/>
            </a:xfrm>
            <a:custGeom>
              <a:avLst/>
              <a:gdLst/>
              <a:ahLst/>
              <a:cxnLst/>
              <a:rect l="l" t="t" r="r" b="b"/>
              <a:pathLst>
                <a:path w="91" h="126" extrusionOk="0">
                  <a:moveTo>
                    <a:pt x="22" y="1"/>
                  </a:moveTo>
                  <a:cubicBezTo>
                    <a:pt x="13" y="1"/>
                    <a:pt x="6" y="9"/>
                    <a:pt x="5" y="30"/>
                  </a:cubicBezTo>
                  <a:cubicBezTo>
                    <a:pt x="1" y="62"/>
                    <a:pt x="19" y="98"/>
                    <a:pt x="44" y="119"/>
                  </a:cubicBezTo>
                  <a:cubicBezTo>
                    <a:pt x="50" y="123"/>
                    <a:pt x="58" y="126"/>
                    <a:pt x="65" y="126"/>
                  </a:cubicBezTo>
                  <a:cubicBezTo>
                    <a:pt x="71" y="126"/>
                    <a:pt x="76" y="124"/>
                    <a:pt x="80" y="119"/>
                  </a:cubicBezTo>
                  <a:cubicBezTo>
                    <a:pt x="83" y="119"/>
                    <a:pt x="83" y="115"/>
                    <a:pt x="87" y="108"/>
                  </a:cubicBezTo>
                  <a:cubicBezTo>
                    <a:pt x="90" y="83"/>
                    <a:pt x="80" y="58"/>
                    <a:pt x="65" y="37"/>
                  </a:cubicBezTo>
                  <a:cubicBezTo>
                    <a:pt x="54" y="19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0"/>
            <p:cNvSpPr/>
            <p:nvPr/>
          </p:nvSpPr>
          <p:spPr>
            <a:xfrm>
              <a:off x="1640775" y="3350425"/>
              <a:ext cx="7350" cy="6575"/>
            </a:xfrm>
            <a:custGeom>
              <a:avLst/>
              <a:gdLst/>
              <a:ahLst/>
              <a:cxnLst/>
              <a:rect l="l" t="t" r="r" b="b"/>
              <a:pathLst>
                <a:path w="294" h="263" extrusionOk="0">
                  <a:moveTo>
                    <a:pt x="151" y="1"/>
                  </a:moveTo>
                  <a:cubicBezTo>
                    <a:pt x="141" y="1"/>
                    <a:pt x="130" y="2"/>
                    <a:pt x="119" y="5"/>
                  </a:cubicBezTo>
                  <a:cubicBezTo>
                    <a:pt x="47" y="22"/>
                    <a:pt x="1" y="94"/>
                    <a:pt x="15" y="162"/>
                  </a:cubicBezTo>
                  <a:cubicBezTo>
                    <a:pt x="27" y="222"/>
                    <a:pt x="80" y="262"/>
                    <a:pt x="142" y="262"/>
                  </a:cubicBezTo>
                  <a:cubicBezTo>
                    <a:pt x="153" y="262"/>
                    <a:pt x="164" y="261"/>
                    <a:pt x="176" y="258"/>
                  </a:cubicBezTo>
                  <a:cubicBezTo>
                    <a:pt x="247" y="240"/>
                    <a:pt x="294" y="169"/>
                    <a:pt x="276" y="101"/>
                  </a:cubicBezTo>
                  <a:cubicBezTo>
                    <a:pt x="264" y="41"/>
                    <a:pt x="21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0"/>
            <p:cNvSpPr/>
            <p:nvPr/>
          </p:nvSpPr>
          <p:spPr>
            <a:xfrm>
              <a:off x="1644225" y="3350950"/>
              <a:ext cx="2650" cy="2900"/>
            </a:xfrm>
            <a:custGeom>
              <a:avLst/>
              <a:gdLst/>
              <a:ahLst/>
              <a:cxnLst/>
              <a:rect l="l" t="t" r="r" b="b"/>
              <a:pathLst>
                <a:path w="106" h="116" extrusionOk="0">
                  <a:moveTo>
                    <a:pt x="22" y="0"/>
                  </a:moveTo>
                  <a:cubicBezTo>
                    <a:pt x="9" y="0"/>
                    <a:pt x="1" y="9"/>
                    <a:pt x="2" y="34"/>
                  </a:cubicBezTo>
                  <a:cubicBezTo>
                    <a:pt x="6" y="66"/>
                    <a:pt x="34" y="98"/>
                    <a:pt x="63" y="112"/>
                  </a:cubicBezTo>
                  <a:cubicBezTo>
                    <a:pt x="69" y="114"/>
                    <a:pt x="76" y="115"/>
                    <a:pt x="83" y="115"/>
                  </a:cubicBezTo>
                  <a:cubicBezTo>
                    <a:pt x="91" y="115"/>
                    <a:pt x="98" y="113"/>
                    <a:pt x="102" y="105"/>
                  </a:cubicBezTo>
                  <a:cubicBezTo>
                    <a:pt x="102" y="102"/>
                    <a:pt x="106" y="98"/>
                    <a:pt x="106" y="94"/>
                  </a:cubicBezTo>
                  <a:cubicBezTo>
                    <a:pt x="106" y="69"/>
                    <a:pt x="88" y="44"/>
                    <a:pt x="70" y="26"/>
                  </a:cubicBezTo>
                  <a:cubicBezTo>
                    <a:pt x="56" y="13"/>
                    <a:pt x="36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0"/>
            <p:cNvSpPr/>
            <p:nvPr/>
          </p:nvSpPr>
          <p:spPr>
            <a:xfrm>
              <a:off x="1641775" y="3365350"/>
              <a:ext cx="7525" cy="6650"/>
            </a:xfrm>
            <a:custGeom>
              <a:avLst/>
              <a:gdLst/>
              <a:ahLst/>
              <a:cxnLst/>
              <a:rect l="l" t="t" r="r" b="b"/>
              <a:pathLst>
                <a:path w="301" h="266" extrusionOk="0">
                  <a:moveTo>
                    <a:pt x="156" y="0"/>
                  </a:moveTo>
                  <a:cubicBezTo>
                    <a:pt x="128" y="0"/>
                    <a:pt x="99" y="10"/>
                    <a:pt x="75" y="29"/>
                  </a:cubicBezTo>
                  <a:cubicBezTo>
                    <a:pt x="14" y="76"/>
                    <a:pt x="0" y="158"/>
                    <a:pt x="43" y="215"/>
                  </a:cubicBezTo>
                  <a:cubicBezTo>
                    <a:pt x="68" y="248"/>
                    <a:pt x="106" y="266"/>
                    <a:pt x="145" y="266"/>
                  </a:cubicBezTo>
                  <a:cubicBezTo>
                    <a:pt x="174" y="266"/>
                    <a:pt x="203" y="256"/>
                    <a:pt x="229" y="236"/>
                  </a:cubicBezTo>
                  <a:cubicBezTo>
                    <a:pt x="286" y="190"/>
                    <a:pt x="300" y="108"/>
                    <a:pt x="257" y="51"/>
                  </a:cubicBezTo>
                  <a:cubicBezTo>
                    <a:pt x="233" y="18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0"/>
            <p:cNvSpPr/>
            <p:nvPr/>
          </p:nvSpPr>
          <p:spPr>
            <a:xfrm>
              <a:off x="1644225" y="3365900"/>
              <a:ext cx="3450" cy="2250"/>
            </a:xfrm>
            <a:custGeom>
              <a:avLst/>
              <a:gdLst/>
              <a:ahLst/>
              <a:cxnLst/>
              <a:rect l="l" t="t" r="r" b="b"/>
              <a:pathLst>
                <a:path w="138" h="90" extrusionOk="0">
                  <a:moveTo>
                    <a:pt x="36" y="0"/>
                  </a:moveTo>
                  <a:cubicBezTo>
                    <a:pt x="15" y="0"/>
                    <a:pt x="0" y="10"/>
                    <a:pt x="16" y="39"/>
                  </a:cubicBezTo>
                  <a:cubicBezTo>
                    <a:pt x="34" y="72"/>
                    <a:pt x="70" y="89"/>
                    <a:pt x="102" y="89"/>
                  </a:cubicBezTo>
                  <a:cubicBezTo>
                    <a:pt x="116" y="89"/>
                    <a:pt x="134" y="82"/>
                    <a:pt x="138" y="68"/>
                  </a:cubicBezTo>
                  <a:cubicBezTo>
                    <a:pt x="138" y="64"/>
                    <a:pt x="134" y="61"/>
                    <a:pt x="134" y="57"/>
                  </a:cubicBezTo>
                  <a:cubicBezTo>
                    <a:pt x="124" y="32"/>
                    <a:pt x="99" y="18"/>
                    <a:pt x="74" y="7"/>
                  </a:cubicBezTo>
                  <a:cubicBezTo>
                    <a:pt x="62" y="3"/>
                    <a:pt x="48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0"/>
            <p:cNvSpPr/>
            <p:nvPr/>
          </p:nvSpPr>
          <p:spPr>
            <a:xfrm>
              <a:off x="1664100" y="3353475"/>
              <a:ext cx="5725" cy="12800"/>
            </a:xfrm>
            <a:custGeom>
              <a:avLst/>
              <a:gdLst/>
              <a:ahLst/>
              <a:cxnLst/>
              <a:rect l="l" t="t" r="r" b="b"/>
              <a:pathLst>
                <a:path w="229" h="512" extrusionOk="0">
                  <a:moveTo>
                    <a:pt x="179" y="1"/>
                  </a:moveTo>
                  <a:cubicBezTo>
                    <a:pt x="115" y="68"/>
                    <a:pt x="57" y="147"/>
                    <a:pt x="29" y="236"/>
                  </a:cubicBezTo>
                  <a:cubicBezTo>
                    <a:pt x="0" y="326"/>
                    <a:pt x="0" y="426"/>
                    <a:pt x="43" y="511"/>
                  </a:cubicBezTo>
                  <a:cubicBezTo>
                    <a:pt x="129" y="422"/>
                    <a:pt x="204" y="301"/>
                    <a:pt x="218" y="183"/>
                  </a:cubicBezTo>
                  <a:cubicBezTo>
                    <a:pt x="229" y="118"/>
                    <a:pt x="218" y="5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0"/>
            <p:cNvSpPr/>
            <p:nvPr/>
          </p:nvSpPr>
          <p:spPr>
            <a:xfrm>
              <a:off x="1664550" y="3355975"/>
              <a:ext cx="2875" cy="18700"/>
            </a:xfrm>
            <a:custGeom>
              <a:avLst/>
              <a:gdLst/>
              <a:ahLst/>
              <a:cxnLst/>
              <a:rect l="l" t="t" r="r" b="b"/>
              <a:pathLst>
                <a:path w="115" h="748" fill="none" extrusionOk="0">
                  <a:moveTo>
                    <a:pt x="4" y="747"/>
                  </a:moveTo>
                  <a:cubicBezTo>
                    <a:pt x="0" y="494"/>
                    <a:pt x="39" y="240"/>
                    <a:pt x="114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0"/>
            <p:cNvSpPr/>
            <p:nvPr/>
          </p:nvSpPr>
          <p:spPr>
            <a:xfrm>
              <a:off x="1659100" y="3337575"/>
              <a:ext cx="32175" cy="97725"/>
            </a:xfrm>
            <a:custGeom>
              <a:avLst/>
              <a:gdLst/>
              <a:ahLst/>
              <a:cxnLst/>
              <a:rect l="l" t="t" r="r" b="b"/>
              <a:pathLst>
                <a:path w="1287" h="3909" fill="none" extrusionOk="0">
                  <a:moveTo>
                    <a:pt x="1286" y="3909"/>
                  </a:moveTo>
                  <a:cubicBezTo>
                    <a:pt x="518" y="2751"/>
                    <a:pt x="68" y="13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0"/>
            <p:cNvSpPr/>
            <p:nvPr/>
          </p:nvSpPr>
          <p:spPr>
            <a:xfrm>
              <a:off x="1654450" y="3346150"/>
              <a:ext cx="7975" cy="18775"/>
            </a:xfrm>
            <a:custGeom>
              <a:avLst/>
              <a:gdLst/>
              <a:ahLst/>
              <a:cxnLst/>
              <a:rect l="l" t="t" r="r" b="b"/>
              <a:pathLst>
                <a:path w="319" h="751" fill="none" extrusionOk="0">
                  <a:moveTo>
                    <a:pt x="0" y="1"/>
                  </a:moveTo>
                  <a:cubicBezTo>
                    <a:pt x="75" y="261"/>
                    <a:pt x="183" y="515"/>
                    <a:pt x="318" y="7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0"/>
            <p:cNvSpPr/>
            <p:nvPr/>
          </p:nvSpPr>
          <p:spPr>
            <a:xfrm>
              <a:off x="1660875" y="3343125"/>
              <a:ext cx="4400" cy="12425"/>
            </a:xfrm>
            <a:custGeom>
              <a:avLst/>
              <a:gdLst/>
              <a:ahLst/>
              <a:cxnLst/>
              <a:rect l="l" t="t" r="r" b="b"/>
              <a:pathLst>
                <a:path w="176" h="497" fill="none" extrusionOk="0">
                  <a:moveTo>
                    <a:pt x="1" y="497"/>
                  </a:moveTo>
                  <a:cubicBezTo>
                    <a:pt x="40" y="325"/>
                    <a:pt x="97" y="157"/>
                    <a:pt x="176" y="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0"/>
            <p:cNvSpPr/>
            <p:nvPr/>
          </p:nvSpPr>
          <p:spPr>
            <a:xfrm>
              <a:off x="1655800" y="333400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5" y="1"/>
                  </a:moveTo>
                  <a:cubicBezTo>
                    <a:pt x="54" y="1"/>
                    <a:pt x="0" y="61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0" y="254"/>
                    <a:pt x="257" y="194"/>
                    <a:pt x="254" y="126"/>
                  </a:cubicBezTo>
                  <a:cubicBezTo>
                    <a:pt x="254" y="54"/>
                    <a:pt x="193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0"/>
            <p:cNvSpPr/>
            <p:nvPr/>
          </p:nvSpPr>
          <p:spPr>
            <a:xfrm>
              <a:off x="1659100" y="333452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4" y="1"/>
                    <a:pt x="7" y="9"/>
                    <a:pt x="4" y="30"/>
                  </a:cubicBezTo>
                  <a:cubicBezTo>
                    <a:pt x="0" y="62"/>
                    <a:pt x="22" y="98"/>
                    <a:pt x="47" y="119"/>
                  </a:cubicBezTo>
                  <a:cubicBezTo>
                    <a:pt x="53" y="123"/>
                    <a:pt x="63" y="126"/>
                    <a:pt x="70" y="126"/>
                  </a:cubicBezTo>
                  <a:cubicBezTo>
                    <a:pt x="75" y="126"/>
                    <a:pt x="80" y="125"/>
                    <a:pt x="82" y="123"/>
                  </a:cubicBezTo>
                  <a:cubicBezTo>
                    <a:pt x="86" y="119"/>
                    <a:pt x="86" y="115"/>
                    <a:pt x="86" y="112"/>
                  </a:cubicBezTo>
                  <a:cubicBezTo>
                    <a:pt x="93" y="87"/>
                    <a:pt x="82" y="58"/>
                    <a:pt x="68" y="37"/>
                  </a:cubicBezTo>
                  <a:cubicBezTo>
                    <a:pt x="57" y="20"/>
                    <a:pt x="38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0"/>
            <p:cNvSpPr/>
            <p:nvPr/>
          </p:nvSpPr>
          <p:spPr>
            <a:xfrm>
              <a:off x="1651050" y="3342850"/>
              <a:ext cx="6375" cy="6375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32" y="0"/>
                  </a:moveTo>
                  <a:cubicBezTo>
                    <a:pt x="130" y="0"/>
                    <a:pt x="128" y="0"/>
                    <a:pt x="126" y="0"/>
                  </a:cubicBezTo>
                  <a:cubicBezTo>
                    <a:pt x="54" y="0"/>
                    <a:pt x="1" y="61"/>
                    <a:pt x="1" y="129"/>
                  </a:cubicBezTo>
                  <a:cubicBezTo>
                    <a:pt x="1" y="200"/>
                    <a:pt x="61" y="254"/>
                    <a:pt x="129" y="254"/>
                  </a:cubicBezTo>
                  <a:cubicBezTo>
                    <a:pt x="201" y="250"/>
                    <a:pt x="254" y="193"/>
                    <a:pt x="254" y="125"/>
                  </a:cubicBezTo>
                  <a:cubicBezTo>
                    <a:pt x="251" y="56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0"/>
            <p:cNvSpPr/>
            <p:nvPr/>
          </p:nvSpPr>
          <p:spPr>
            <a:xfrm>
              <a:off x="1654350" y="334337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5" y="1"/>
                    <a:pt x="7" y="8"/>
                    <a:pt x="4" y="29"/>
                  </a:cubicBezTo>
                  <a:cubicBezTo>
                    <a:pt x="1" y="62"/>
                    <a:pt x="19" y="97"/>
                    <a:pt x="47" y="119"/>
                  </a:cubicBezTo>
                  <a:cubicBezTo>
                    <a:pt x="54" y="123"/>
                    <a:pt x="62" y="126"/>
                    <a:pt x="70" y="126"/>
                  </a:cubicBezTo>
                  <a:cubicBezTo>
                    <a:pt x="74" y="126"/>
                    <a:pt x="79" y="125"/>
                    <a:pt x="83" y="122"/>
                  </a:cubicBezTo>
                  <a:cubicBezTo>
                    <a:pt x="83" y="119"/>
                    <a:pt x="87" y="115"/>
                    <a:pt x="87" y="112"/>
                  </a:cubicBezTo>
                  <a:cubicBezTo>
                    <a:pt x="94" y="83"/>
                    <a:pt x="79" y="58"/>
                    <a:pt x="65" y="37"/>
                  </a:cubicBezTo>
                  <a:cubicBezTo>
                    <a:pt x="56" y="19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0"/>
            <p:cNvSpPr/>
            <p:nvPr/>
          </p:nvSpPr>
          <p:spPr>
            <a:xfrm>
              <a:off x="1660175" y="3341975"/>
              <a:ext cx="7250" cy="6350"/>
            </a:xfrm>
            <a:custGeom>
              <a:avLst/>
              <a:gdLst/>
              <a:ahLst/>
              <a:cxnLst/>
              <a:rect l="l" t="t" r="r" b="b"/>
              <a:pathLst>
                <a:path w="290" h="254" extrusionOk="0">
                  <a:moveTo>
                    <a:pt x="146" y="0"/>
                  </a:moveTo>
                  <a:cubicBezTo>
                    <a:pt x="102" y="0"/>
                    <a:pt x="60" y="22"/>
                    <a:pt x="36" y="60"/>
                  </a:cubicBezTo>
                  <a:cubicBezTo>
                    <a:pt x="0" y="121"/>
                    <a:pt x="18" y="200"/>
                    <a:pt x="79" y="235"/>
                  </a:cubicBezTo>
                  <a:cubicBezTo>
                    <a:pt x="100" y="248"/>
                    <a:pt x="123" y="254"/>
                    <a:pt x="145" y="254"/>
                  </a:cubicBezTo>
                  <a:cubicBezTo>
                    <a:pt x="189" y="254"/>
                    <a:pt x="230" y="232"/>
                    <a:pt x="254" y="193"/>
                  </a:cubicBezTo>
                  <a:cubicBezTo>
                    <a:pt x="289" y="132"/>
                    <a:pt x="268" y="53"/>
                    <a:pt x="211" y="18"/>
                  </a:cubicBezTo>
                  <a:cubicBezTo>
                    <a:pt x="191" y="6"/>
                    <a:pt x="168" y="0"/>
                    <a:pt x="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0"/>
            <p:cNvSpPr/>
            <p:nvPr/>
          </p:nvSpPr>
          <p:spPr>
            <a:xfrm>
              <a:off x="1664350" y="3343225"/>
              <a:ext cx="1900" cy="3400"/>
            </a:xfrm>
            <a:custGeom>
              <a:avLst/>
              <a:gdLst/>
              <a:ahLst/>
              <a:cxnLst/>
              <a:rect l="l" t="t" r="r" b="b"/>
              <a:pathLst>
                <a:path w="76" h="136" extrusionOk="0">
                  <a:moveTo>
                    <a:pt x="49" y="1"/>
                  </a:moveTo>
                  <a:cubicBezTo>
                    <a:pt x="43" y="1"/>
                    <a:pt x="35" y="6"/>
                    <a:pt x="26" y="18"/>
                  </a:cubicBezTo>
                  <a:cubicBezTo>
                    <a:pt x="5" y="43"/>
                    <a:pt x="1" y="82"/>
                    <a:pt x="15" y="114"/>
                  </a:cubicBezTo>
                  <a:cubicBezTo>
                    <a:pt x="18" y="124"/>
                    <a:pt x="27" y="136"/>
                    <a:pt x="39" y="136"/>
                  </a:cubicBezTo>
                  <a:cubicBezTo>
                    <a:pt x="41" y="136"/>
                    <a:pt x="42" y="136"/>
                    <a:pt x="44" y="135"/>
                  </a:cubicBezTo>
                  <a:cubicBezTo>
                    <a:pt x="47" y="135"/>
                    <a:pt x="51" y="132"/>
                    <a:pt x="55" y="128"/>
                  </a:cubicBezTo>
                  <a:cubicBezTo>
                    <a:pt x="72" y="110"/>
                    <a:pt x="76" y="82"/>
                    <a:pt x="76" y="53"/>
                  </a:cubicBezTo>
                  <a:cubicBezTo>
                    <a:pt x="76" y="33"/>
                    <a:pt x="67" y="1"/>
                    <a:pt x="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06680" cy="576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  <a:t>1. Cara </a:t>
            </a:r>
            <a:r>
              <a:rPr lang="en-ID" sz="24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Menyatakan</a:t>
            </a:r>
            <a: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  <a:t> Jam </a:t>
            </a:r>
            <a:r>
              <a:rPr lang="en-ID" sz="24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dalam</a:t>
            </a:r>
            <a: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bahasa</a:t>
            </a:r>
            <a: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Jepang</a:t>
            </a:r>
            <a:b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</a:br>
            <a:br>
              <a:rPr lang="en-ID" sz="2400" dirty="0"/>
            </a:br>
            <a:endParaRPr sz="2400" dirty="0">
              <a:solidFill>
                <a:schemeClr val="dk1"/>
              </a:solidFill>
            </a:endParaRPr>
          </a:p>
        </p:txBody>
      </p:sp>
      <p:graphicFrame>
        <p:nvGraphicFramePr>
          <p:cNvPr id="1237" name="Google Shape;1237;p36"/>
          <p:cNvGraphicFramePr/>
          <p:nvPr>
            <p:extLst>
              <p:ext uri="{D42A27DB-BD31-4B8C-83A1-F6EECF244321}">
                <p14:modId xmlns:p14="http://schemas.microsoft.com/office/powerpoint/2010/main" val="2301098972"/>
              </p:ext>
            </p:extLst>
          </p:nvPr>
        </p:nvGraphicFramePr>
        <p:xfrm>
          <a:off x="1181100" y="2446020"/>
          <a:ext cx="6934200" cy="2606040"/>
        </p:xfrm>
        <a:graphic>
          <a:graphicData uri="http://schemas.openxmlformats.org/drawingml/2006/table">
            <a:tbl>
              <a:tblPr>
                <a:noFill/>
                <a:tableStyleId>{663ABB21-BCE9-41DB-809F-F35BABD12A8F}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16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Jam 1 → 1 (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ichi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) + ji :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ichi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-ji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Jam 2 → 2 (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ni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) + ji :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ni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-ji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Akan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tetapi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penyebutan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jam 4, 7 dan 9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sedikit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berbeda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karena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cara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baca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tiga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angka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berbeda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cara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baca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digunakan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umumnya</a:t>
                      </a:r>
                      <a:r>
                        <a:rPr lang="en-ID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D" sz="110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BD0">
                        <a:alpha val="553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BD0">
                        <a:alpha val="553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BD0">
                        <a:alpha val="553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BD0">
                        <a:alpha val="553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BD0">
                        <a:alpha val="553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BD0">
                        <a:alpha val="553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8" name="Google Shape;1238;p36"/>
          <p:cNvSpPr txBox="1"/>
          <p:nvPr/>
        </p:nvSpPr>
        <p:spPr>
          <a:xfrm>
            <a:off x="1135380" y="929640"/>
            <a:ext cx="7101840" cy="137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Tidak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seperti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bahasa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Inggris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yang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memiliki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berbagai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aturan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saat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ingin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menyatakan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jam,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dalam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bahasa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Jepang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cara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menyatakan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jam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terbilang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mudah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. Cara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menyatakan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jam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dalam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bahasa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Jepang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yaitu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hanya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dengan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menyebutkan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angka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kemudian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menambahkan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 </a:t>
            </a:r>
            <a:r>
              <a:rPr lang="ja-JP" altLang="en-US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時 </a:t>
            </a:r>
            <a:r>
              <a:rPr lang="en-US" altLang="ja-JP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(-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ji) di </a:t>
            </a:r>
            <a:r>
              <a:rPr lang="en-ID" b="1" i="0" dirty="0" err="1">
                <a:solidFill>
                  <a:srgbClr val="252525"/>
                </a:solidFill>
                <a:effectLst/>
                <a:latin typeface="Albert Sans" panose="020B0604020202020204" charset="0"/>
              </a:rPr>
              <a:t>belakangnya</a:t>
            </a:r>
            <a:r>
              <a:rPr lang="en-ID" b="1" i="0" dirty="0">
                <a:solidFill>
                  <a:srgbClr val="252525"/>
                </a:solidFill>
                <a:effectLst/>
                <a:latin typeface="Albert Sans" panose="020B0604020202020204" charset="0"/>
              </a:rPr>
              <a:t>.</a:t>
            </a:r>
            <a:endParaRPr b="1" dirty="0">
              <a:solidFill>
                <a:schemeClr val="dk1"/>
              </a:solidFill>
              <a:latin typeface="Albert Sans" panose="020B0604020202020204" charset="0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" grpId="0"/>
      <p:bldP spid="12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782044" y="282345"/>
            <a:ext cx="8201936" cy="443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Silahkan lihat tabel di bawah ini 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7794D-FE1D-166F-52EB-46E31701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731520"/>
            <a:ext cx="5699760" cy="38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6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921080" cy="804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D" sz="2400" dirty="0"/>
              <a:t>2. Cara </a:t>
            </a:r>
            <a:r>
              <a:rPr lang="en-ID" sz="2400" dirty="0" err="1"/>
              <a:t>Menyatakan</a:t>
            </a:r>
            <a:r>
              <a:rPr lang="en-ID" sz="2400" dirty="0"/>
              <a:t> </a:t>
            </a:r>
            <a:r>
              <a:rPr lang="en-ID" sz="2400" dirty="0" err="1"/>
              <a:t>Menit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Jepang</a:t>
            </a:r>
            <a:endParaRPr sz="2400" b="0" dirty="0">
              <a:solidFill>
                <a:schemeClr val="dk1"/>
              </a:solidFill>
            </a:endParaRPr>
          </a:p>
        </p:txBody>
      </p:sp>
      <p:sp>
        <p:nvSpPr>
          <p:cNvPr id="1238" name="Google Shape;1238;p36"/>
          <p:cNvSpPr txBox="1"/>
          <p:nvPr/>
        </p:nvSpPr>
        <p:spPr>
          <a:xfrm>
            <a:off x="1104900" y="1150620"/>
            <a:ext cx="7319100" cy="354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Saat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menyatakan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menit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dalam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bahasa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Jepang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aturannya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sama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dengan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saat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menyatakan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jam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yaitu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angkanya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terlebih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dahulu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lalu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akhiran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yang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menunjukkan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menit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Namun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pada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satuan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menit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dalam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bahasa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Jepang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memiliki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dua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bunyi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akhiran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yakni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ja-JP" altLang="en-US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分 </a:t>
            </a:r>
            <a:r>
              <a:rPr lang="en-US" altLang="ja-JP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(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fun/pun).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Tidak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hanya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itu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beberapa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angka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juga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mengalami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perubahan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cara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baca</a:t>
            </a:r>
            <a:r>
              <a:rPr lang="en-ID" sz="18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</a:p>
          <a:p>
            <a:pPr lvl="0">
              <a:lnSpc>
                <a:spcPct val="115000"/>
              </a:lnSpc>
            </a:pPr>
            <a:endParaRPr lang="en-ID" sz="16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85070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" grpId="0"/>
      <p:bldP spid="12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782044" y="282345"/>
            <a:ext cx="8201936" cy="443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Silahkan lihat tabel di bawah ini 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21D21-5468-89E6-4F7F-BD1005EB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8" y="670561"/>
            <a:ext cx="6119622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6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921080" cy="804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  <a:t>3. Cara </a:t>
            </a:r>
            <a:r>
              <a:rPr lang="en-ID" sz="24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Menyatakan</a:t>
            </a:r>
            <a: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Detik</a:t>
            </a:r>
            <a: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dalam</a:t>
            </a:r>
            <a: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bahasa</a:t>
            </a:r>
            <a:r>
              <a:rPr lang="en-ID" sz="24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Jepang</a:t>
            </a:r>
            <a:endParaRPr lang="en-ID" sz="2400" dirty="0">
              <a:solidFill>
                <a:srgbClr val="252525"/>
              </a:solidFill>
              <a:latin typeface="Helvetica" panose="020B0604020202020204" pitchFamily="34" charset="0"/>
            </a:endParaRPr>
          </a:p>
        </p:txBody>
      </p:sp>
      <p:sp>
        <p:nvSpPr>
          <p:cNvPr id="1238" name="Google Shape;1238;p36"/>
          <p:cNvSpPr txBox="1"/>
          <p:nvPr/>
        </p:nvSpPr>
        <p:spPr>
          <a:xfrm>
            <a:off x="1082040" y="1150620"/>
            <a:ext cx="7498080" cy="354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Jika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dibandingkan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dengan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cara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menyatakan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jam dan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menit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,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cara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menyatakan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detik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dalam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bahasa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Jepang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adalah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yang paling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mudah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. Hal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ini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dikarenakan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sama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sekali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tidak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ada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pengecualian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atau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cara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baca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khusus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seperti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yang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dimiliki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dua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satuan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sebelumnya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. Cara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menyatakan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detik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dalam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bahasa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Jepang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hanya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dengan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menyebutkan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angka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terlebih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dahulu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lalu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menambahkan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 </a:t>
            </a:r>
            <a:r>
              <a:rPr lang="ja-JP" altLang="en-US" sz="1800" b="1" dirty="0">
                <a:solidFill>
                  <a:srgbClr val="252525"/>
                </a:solidFill>
                <a:latin typeface="Albert Sans" panose="020B0604020202020204" charset="0"/>
              </a:rPr>
              <a:t>秒 </a:t>
            </a:r>
            <a:r>
              <a:rPr lang="en-US" altLang="ja-JP" sz="1800" b="1" dirty="0">
                <a:solidFill>
                  <a:srgbClr val="252525"/>
                </a:solidFill>
                <a:latin typeface="Albert Sans" panose="020B0604020202020204" charset="0"/>
              </a:rPr>
              <a:t>(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byou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) di </a:t>
            </a:r>
            <a:r>
              <a:rPr lang="en-ID" sz="1800" b="1" dirty="0" err="1">
                <a:solidFill>
                  <a:srgbClr val="252525"/>
                </a:solidFill>
                <a:latin typeface="Albert Sans" panose="020B0604020202020204" charset="0"/>
              </a:rPr>
              <a:t>belakangnya</a:t>
            </a:r>
            <a:r>
              <a:rPr lang="en-ID" sz="1800" b="1" dirty="0">
                <a:solidFill>
                  <a:srgbClr val="252525"/>
                </a:solidFill>
                <a:latin typeface="Albert Sans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200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ID" sz="200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ID" sz="16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0681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" grpId="0"/>
      <p:bldP spid="12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782044" y="226970"/>
            <a:ext cx="8201936" cy="443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Silahkan lihat tabel di bawah ini :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EF19D3E-A95E-8D26-BB8B-EDCC6E66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7" y="739140"/>
            <a:ext cx="7100833" cy="39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83920" cy="522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1" dirty="0">
                <a:solidFill>
                  <a:srgbClr val="252525"/>
                </a:solidFill>
                <a:latin typeface="Helvetica" panose="020B0604020202020204" pitchFamily="34" charset="0"/>
              </a:rPr>
              <a:t>4. A.M dan P.M </a:t>
            </a:r>
            <a:r>
              <a:rPr lang="en-US" sz="20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dalam</a:t>
            </a:r>
            <a:r>
              <a:rPr lang="en-US" sz="20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bahasa</a:t>
            </a:r>
            <a:r>
              <a:rPr lang="en-US" sz="2000" b="1" dirty="0">
                <a:solidFill>
                  <a:srgbClr val="252525"/>
                </a:solidFill>
                <a:latin typeface="Helvetica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252525"/>
                </a:solidFill>
                <a:latin typeface="Helvetica" panose="020B0604020202020204" pitchFamily="34" charset="0"/>
              </a:rPr>
              <a:t>Jepang</a:t>
            </a:r>
            <a:endParaRPr lang="en-ID" sz="2400" dirty="0">
              <a:solidFill>
                <a:srgbClr val="252525"/>
              </a:solidFill>
              <a:latin typeface="Helvetica" panose="020B0604020202020204" pitchFamily="34" charset="0"/>
            </a:endParaRPr>
          </a:p>
        </p:txBody>
      </p:sp>
      <p:sp>
        <p:nvSpPr>
          <p:cNvPr id="1238" name="Google Shape;1238;p36"/>
          <p:cNvSpPr txBox="1"/>
          <p:nvPr/>
        </p:nvSpPr>
        <p:spPr>
          <a:xfrm>
            <a:off x="1005840" y="967740"/>
            <a:ext cx="7498080" cy="373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Sistem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penulisan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jam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atau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waktu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dalam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Jepang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pada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umumnya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menggunakan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24 jam,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namun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ada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juga yang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menggunakan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system 12 jam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sehingga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ada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kosakata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keterangan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waktu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A.M dan P.M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dalam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bahasa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Jepang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.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Dalam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bahasa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Jepang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A.M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disebut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 </a:t>
            </a:r>
            <a:r>
              <a:rPr lang="ja-JP" altLang="en-US" b="1" dirty="0">
                <a:solidFill>
                  <a:srgbClr val="252525"/>
                </a:solidFill>
                <a:latin typeface="Albert Sans" panose="020B0604020202020204" charset="0"/>
              </a:rPr>
              <a:t>午前 </a:t>
            </a:r>
            <a:r>
              <a:rPr lang="en-US" altLang="ja-JP" b="1" dirty="0">
                <a:solidFill>
                  <a:srgbClr val="252525"/>
                </a:solidFill>
                <a:latin typeface="Albert Sans" panose="020B0604020202020204" charset="0"/>
              </a:rPr>
              <a:t>(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gozen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) dan P.M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disebut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 </a:t>
            </a:r>
            <a:r>
              <a:rPr lang="ja-JP" altLang="en-US" b="1" dirty="0">
                <a:solidFill>
                  <a:srgbClr val="252525"/>
                </a:solidFill>
                <a:latin typeface="Albert Sans" panose="020B0604020202020204" charset="0"/>
              </a:rPr>
              <a:t>午後 </a:t>
            </a:r>
            <a:r>
              <a:rPr lang="en-US" altLang="ja-JP" b="1" dirty="0">
                <a:solidFill>
                  <a:srgbClr val="252525"/>
                </a:solidFill>
                <a:latin typeface="Albert Sans" panose="020B0604020202020204" charset="0"/>
              </a:rPr>
              <a:t>(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gogo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).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Gozen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digunakan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mulai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pukul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: 00.00 – 11.59.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Sedangkan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,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gogo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digunakan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mulai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pukul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: 12.00– 23.59.</a:t>
            </a:r>
          </a:p>
          <a:p>
            <a:pPr>
              <a:lnSpc>
                <a:spcPct val="150000"/>
              </a:lnSpc>
            </a:pP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Meskipun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menggunakan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A.M dan P.M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seperti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penulisan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jam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dalam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bahasa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Inggris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,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namun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letak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penulisannya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berbeda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. Jika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penulisan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A.M dan P.M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diletakkan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di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belakang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angka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,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gozen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dan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gogo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justru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diletakkan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di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depan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angka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Contoh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08.00 A.M → </a:t>
            </a:r>
            <a:r>
              <a:rPr lang="ja-JP" altLang="en-US" b="1" dirty="0">
                <a:solidFill>
                  <a:srgbClr val="252525"/>
                </a:solidFill>
                <a:latin typeface="Albert Sans" panose="020B0604020202020204" charset="0"/>
              </a:rPr>
              <a:t>午前</a:t>
            </a:r>
            <a:r>
              <a:rPr lang="en-US" altLang="ja-JP" b="1" dirty="0">
                <a:solidFill>
                  <a:srgbClr val="252525"/>
                </a:solidFill>
                <a:latin typeface="Albert Sans" panose="020B0604020202020204" charset="0"/>
              </a:rPr>
              <a:t>8</a:t>
            </a:r>
            <a:r>
              <a:rPr lang="ja-JP" altLang="en-US" b="1" dirty="0">
                <a:solidFill>
                  <a:srgbClr val="252525"/>
                </a:solidFill>
                <a:latin typeface="Albert Sans" panose="020B0604020202020204" charset="0"/>
              </a:rPr>
              <a:t>時 </a:t>
            </a:r>
            <a:r>
              <a:rPr lang="en-US" altLang="ja-JP" b="1" dirty="0">
                <a:solidFill>
                  <a:srgbClr val="252525"/>
                </a:solidFill>
                <a:latin typeface="Albert Sans" panose="020B0604020202020204" charset="0"/>
              </a:rPr>
              <a:t>(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Gozen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 </a:t>
            </a:r>
            <a:r>
              <a:rPr lang="en-ID" b="1" dirty="0" err="1">
                <a:solidFill>
                  <a:srgbClr val="252525"/>
                </a:solidFill>
                <a:latin typeface="Albert Sans" panose="020B0604020202020204" charset="0"/>
              </a:rPr>
              <a:t>hachi</a:t>
            </a:r>
            <a:r>
              <a:rPr lang="en-ID" b="1" dirty="0">
                <a:solidFill>
                  <a:srgbClr val="252525"/>
                </a:solidFill>
                <a:latin typeface="Albert Sans" panose="020B0604020202020204" charset="0"/>
              </a:rPr>
              <a:t>-ji)</a:t>
            </a:r>
          </a:p>
        </p:txBody>
      </p:sp>
    </p:spTree>
    <p:extLst>
      <p:ext uri="{BB962C8B-B14F-4D97-AF65-F5344CB8AC3E}">
        <p14:creationId xmlns:p14="http://schemas.microsoft.com/office/powerpoint/2010/main" val="1656287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" grpId="0"/>
      <p:bldP spid="12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7"/>
          <p:cNvSpPr/>
          <p:nvPr/>
        </p:nvSpPr>
        <p:spPr>
          <a:xfrm>
            <a:off x="6807296" y="4568575"/>
            <a:ext cx="2336651" cy="627798"/>
          </a:xfrm>
          <a:custGeom>
            <a:avLst/>
            <a:gdLst/>
            <a:ahLst/>
            <a:cxnLst/>
            <a:rect l="l" t="t" r="r" b="b"/>
            <a:pathLst>
              <a:path w="10325" h="2774" extrusionOk="0">
                <a:moveTo>
                  <a:pt x="9664" y="0"/>
                </a:moveTo>
                <a:cubicBezTo>
                  <a:pt x="8885" y="0"/>
                  <a:pt x="8101" y="304"/>
                  <a:pt x="7560" y="865"/>
                </a:cubicBezTo>
                <a:cubicBezTo>
                  <a:pt x="7062" y="394"/>
                  <a:pt x="6375" y="126"/>
                  <a:pt x="5689" y="126"/>
                </a:cubicBezTo>
                <a:cubicBezTo>
                  <a:pt x="5626" y="126"/>
                  <a:pt x="5564" y="129"/>
                  <a:pt x="5502" y="133"/>
                </a:cubicBezTo>
                <a:cubicBezTo>
                  <a:pt x="4755" y="190"/>
                  <a:pt x="4037" y="569"/>
                  <a:pt x="3573" y="1158"/>
                </a:cubicBezTo>
                <a:cubicBezTo>
                  <a:pt x="3426" y="1344"/>
                  <a:pt x="3283" y="1562"/>
                  <a:pt x="3055" y="1626"/>
                </a:cubicBezTo>
                <a:cubicBezTo>
                  <a:pt x="3007" y="1639"/>
                  <a:pt x="2958" y="1644"/>
                  <a:pt x="2909" y="1644"/>
                </a:cubicBezTo>
                <a:cubicBezTo>
                  <a:pt x="2820" y="1644"/>
                  <a:pt x="2730" y="1628"/>
                  <a:pt x="2640" y="1619"/>
                </a:cubicBezTo>
                <a:cubicBezTo>
                  <a:pt x="2535" y="1606"/>
                  <a:pt x="2430" y="1600"/>
                  <a:pt x="2325" y="1600"/>
                </a:cubicBezTo>
                <a:cubicBezTo>
                  <a:pt x="1427" y="1600"/>
                  <a:pt x="537" y="2054"/>
                  <a:pt x="0" y="2773"/>
                </a:cubicBezTo>
                <a:lnTo>
                  <a:pt x="10325" y="2773"/>
                </a:lnTo>
                <a:lnTo>
                  <a:pt x="10325" y="76"/>
                </a:lnTo>
                <a:cubicBezTo>
                  <a:pt x="10109" y="25"/>
                  <a:pt x="9886" y="0"/>
                  <a:pt x="9664" y="0"/>
                </a:cubicBezTo>
                <a:close/>
              </a:path>
            </a:pathLst>
          </a:custGeom>
          <a:solidFill>
            <a:srgbClr val="FFCBD0">
              <a:alpha val="55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7"/>
          <p:cNvSpPr txBox="1">
            <a:spLocks noGrp="1"/>
          </p:cNvSpPr>
          <p:nvPr>
            <p:ph type="title"/>
          </p:nvPr>
        </p:nvSpPr>
        <p:spPr>
          <a:xfrm>
            <a:off x="970025" y="445025"/>
            <a:ext cx="71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sz="2800" b="1" dirty="0">
                <a:solidFill>
                  <a:srgbClr val="252525"/>
                </a:solidFill>
                <a:latin typeface="Helvetica" panose="020B0604020202020204" pitchFamily="34" charset="0"/>
              </a:rPr>
              <a:t>SOAL BAHASA JEPANG AM &amp; PM</a:t>
            </a:r>
            <a:br>
              <a:rPr lang="en-ID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</a:br>
            <a:br>
              <a:rPr lang="en-US" b="1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</a:br>
            <a:endParaRPr dirty="0"/>
          </a:p>
        </p:txBody>
      </p:sp>
      <p:sp>
        <p:nvSpPr>
          <p:cNvPr id="1253" name="Google Shape;1253;p37"/>
          <p:cNvSpPr txBox="1">
            <a:spLocks noGrp="1"/>
          </p:cNvSpPr>
          <p:nvPr>
            <p:ph type="subTitle" idx="15"/>
          </p:nvPr>
        </p:nvSpPr>
        <p:spPr>
          <a:xfrm>
            <a:off x="1118037" y="1553153"/>
            <a:ext cx="6106460" cy="993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sz="1400" dirty="0"/>
              <a:t>2. 4.35PM</a:t>
            </a:r>
          </a:p>
        </p:txBody>
      </p:sp>
      <p:sp>
        <p:nvSpPr>
          <p:cNvPr id="1256" name="Google Shape;1256;p37"/>
          <p:cNvSpPr txBox="1">
            <a:spLocks noGrp="1"/>
          </p:cNvSpPr>
          <p:nvPr>
            <p:ph type="subTitle" idx="9"/>
          </p:nvPr>
        </p:nvSpPr>
        <p:spPr>
          <a:xfrm flipH="1">
            <a:off x="1241110" y="2100251"/>
            <a:ext cx="6130289" cy="8726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D" sz="1400" dirty="0"/>
              <a:t>3. 7.40 A.M-03.10 P.M</a:t>
            </a:r>
            <a:endParaRPr sz="1400" dirty="0"/>
          </a:p>
        </p:txBody>
      </p:sp>
      <p:sp>
        <p:nvSpPr>
          <p:cNvPr id="1257" name="Google Shape;1257;p37"/>
          <p:cNvSpPr txBox="1">
            <a:spLocks noGrp="1"/>
          </p:cNvSpPr>
          <p:nvPr>
            <p:ph type="subTitle" idx="13"/>
          </p:nvPr>
        </p:nvSpPr>
        <p:spPr>
          <a:xfrm>
            <a:off x="1118037" y="2008417"/>
            <a:ext cx="4512527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1400" dirty="0"/>
          </a:p>
          <a:p>
            <a:r>
              <a:rPr lang="en-ID" sz="1400" dirty="0"/>
              <a:t>1. 02.00 PM</a:t>
            </a:r>
          </a:p>
        </p:txBody>
      </p:sp>
      <p:sp>
        <p:nvSpPr>
          <p:cNvPr id="1258" name="Google Shape;1258;p37"/>
          <p:cNvSpPr txBox="1">
            <a:spLocks noGrp="1"/>
          </p:cNvSpPr>
          <p:nvPr>
            <p:ph type="subTitle" idx="14"/>
          </p:nvPr>
        </p:nvSpPr>
        <p:spPr>
          <a:xfrm flipH="1">
            <a:off x="1212190" y="2581698"/>
            <a:ext cx="6151377" cy="847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D" sz="1400" b="1" dirty="0"/>
              <a:t> 4. 04.05 am-09.45 pm</a:t>
            </a:r>
            <a:endParaRPr sz="1400" dirty="0"/>
          </a:p>
        </p:txBody>
      </p:sp>
      <p:grpSp>
        <p:nvGrpSpPr>
          <p:cNvPr id="1259" name="Google Shape;1259;p37"/>
          <p:cNvGrpSpPr/>
          <p:nvPr/>
        </p:nvGrpSpPr>
        <p:grpSpPr>
          <a:xfrm rot="-1418748" flipH="1">
            <a:off x="202164" y="3330504"/>
            <a:ext cx="858781" cy="1540407"/>
            <a:chOff x="1638100" y="3334000"/>
            <a:chExt cx="56475" cy="101300"/>
          </a:xfrm>
        </p:grpSpPr>
        <p:sp>
          <p:nvSpPr>
            <p:cNvPr id="1260" name="Google Shape;1260;p37"/>
            <p:cNvSpPr/>
            <p:nvPr/>
          </p:nvSpPr>
          <p:spPr>
            <a:xfrm>
              <a:off x="1638100" y="3378750"/>
              <a:ext cx="27100" cy="12075"/>
            </a:xfrm>
            <a:custGeom>
              <a:avLst/>
              <a:gdLst/>
              <a:ahLst/>
              <a:cxnLst/>
              <a:rect l="l" t="t" r="r" b="b"/>
              <a:pathLst>
                <a:path w="1084" h="483" extrusionOk="0">
                  <a:moveTo>
                    <a:pt x="277" y="0"/>
                  </a:moveTo>
                  <a:cubicBezTo>
                    <a:pt x="179" y="0"/>
                    <a:pt x="83" y="23"/>
                    <a:pt x="1" y="76"/>
                  </a:cubicBezTo>
                  <a:cubicBezTo>
                    <a:pt x="51" y="143"/>
                    <a:pt x="111" y="204"/>
                    <a:pt x="183" y="254"/>
                  </a:cubicBezTo>
                  <a:cubicBezTo>
                    <a:pt x="308" y="351"/>
                    <a:pt x="458" y="408"/>
                    <a:pt x="612" y="440"/>
                  </a:cubicBezTo>
                  <a:cubicBezTo>
                    <a:pt x="769" y="472"/>
                    <a:pt x="926" y="483"/>
                    <a:pt x="1083" y="483"/>
                  </a:cubicBezTo>
                  <a:cubicBezTo>
                    <a:pt x="997" y="376"/>
                    <a:pt x="904" y="268"/>
                    <a:pt x="794" y="186"/>
                  </a:cubicBezTo>
                  <a:cubicBezTo>
                    <a:pt x="683" y="104"/>
                    <a:pt x="554" y="43"/>
                    <a:pt x="419" y="15"/>
                  </a:cubicBezTo>
                  <a:cubicBezTo>
                    <a:pt x="372" y="6"/>
                    <a:pt x="325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0250" y="3350800"/>
              <a:ext cx="12800" cy="24850"/>
            </a:xfrm>
            <a:custGeom>
              <a:avLst/>
              <a:gdLst/>
              <a:ahLst/>
              <a:cxnLst/>
              <a:rect l="l" t="t" r="r" b="b"/>
              <a:pathLst>
                <a:path w="512" h="994" extrusionOk="0">
                  <a:moveTo>
                    <a:pt x="512" y="0"/>
                  </a:moveTo>
                  <a:cubicBezTo>
                    <a:pt x="244" y="158"/>
                    <a:pt x="54" y="443"/>
                    <a:pt x="15" y="751"/>
                  </a:cubicBezTo>
                  <a:cubicBezTo>
                    <a:pt x="1" y="833"/>
                    <a:pt x="1" y="918"/>
                    <a:pt x="26" y="993"/>
                  </a:cubicBezTo>
                  <a:cubicBezTo>
                    <a:pt x="251" y="879"/>
                    <a:pt x="404" y="661"/>
                    <a:pt x="462" y="415"/>
                  </a:cubicBezTo>
                  <a:cubicBezTo>
                    <a:pt x="494" y="275"/>
                    <a:pt x="504" y="14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69000" y="3356500"/>
              <a:ext cx="9150" cy="35325"/>
            </a:xfrm>
            <a:custGeom>
              <a:avLst/>
              <a:gdLst/>
              <a:ahLst/>
              <a:cxnLst/>
              <a:rect l="l" t="t" r="r" b="b"/>
              <a:pathLst>
                <a:path w="366" h="1413" fill="none" extrusionOk="0">
                  <a:moveTo>
                    <a:pt x="29" y="1412"/>
                  </a:moveTo>
                  <a:cubicBezTo>
                    <a:pt x="1" y="923"/>
                    <a:pt x="119" y="426"/>
                    <a:pt x="36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49525" y="3382325"/>
              <a:ext cx="21750" cy="13875"/>
            </a:xfrm>
            <a:custGeom>
              <a:avLst/>
              <a:gdLst/>
              <a:ahLst/>
              <a:cxnLst/>
              <a:rect l="l" t="t" r="r" b="b"/>
              <a:pathLst>
                <a:path w="870" h="555" fill="none" extrusionOk="0">
                  <a:moveTo>
                    <a:pt x="1" y="0"/>
                  </a:moveTo>
                  <a:cubicBezTo>
                    <a:pt x="312" y="150"/>
                    <a:pt x="630" y="304"/>
                    <a:pt x="869" y="55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680175" y="3381075"/>
              <a:ext cx="13675" cy="27700"/>
            </a:xfrm>
            <a:custGeom>
              <a:avLst/>
              <a:gdLst/>
              <a:ahLst/>
              <a:cxnLst/>
              <a:rect l="l" t="t" r="r" b="b"/>
              <a:pathLst>
                <a:path w="547" h="1108" extrusionOk="0">
                  <a:moveTo>
                    <a:pt x="547" y="0"/>
                  </a:moveTo>
                  <a:cubicBezTo>
                    <a:pt x="379" y="133"/>
                    <a:pt x="222" y="290"/>
                    <a:pt x="125" y="483"/>
                  </a:cubicBezTo>
                  <a:cubicBezTo>
                    <a:pt x="29" y="676"/>
                    <a:pt x="0" y="908"/>
                    <a:pt x="82" y="1108"/>
                  </a:cubicBezTo>
                  <a:cubicBezTo>
                    <a:pt x="158" y="1061"/>
                    <a:pt x="225" y="1001"/>
                    <a:pt x="272" y="926"/>
                  </a:cubicBezTo>
                  <a:cubicBezTo>
                    <a:pt x="311" y="865"/>
                    <a:pt x="343" y="801"/>
                    <a:pt x="368" y="733"/>
                  </a:cubicBezTo>
                  <a:cubicBezTo>
                    <a:pt x="461" y="501"/>
                    <a:pt x="493" y="247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1681075" y="3391425"/>
              <a:ext cx="6275" cy="30925"/>
            </a:xfrm>
            <a:custGeom>
              <a:avLst/>
              <a:gdLst/>
              <a:ahLst/>
              <a:cxnLst/>
              <a:rect l="l" t="t" r="r" b="b"/>
              <a:pathLst>
                <a:path w="251" h="1237" fill="none" extrusionOk="0">
                  <a:moveTo>
                    <a:pt x="93" y="1237"/>
                  </a:moveTo>
                  <a:cubicBezTo>
                    <a:pt x="0" y="823"/>
                    <a:pt x="57" y="376"/>
                    <a:pt x="25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650350" y="3401250"/>
              <a:ext cx="36175" cy="26650"/>
            </a:xfrm>
            <a:custGeom>
              <a:avLst/>
              <a:gdLst/>
              <a:ahLst/>
              <a:cxnLst/>
              <a:rect l="l" t="t" r="r" b="b"/>
              <a:pathLst>
                <a:path w="1447" h="1066" fill="none" extrusionOk="0">
                  <a:moveTo>
                    <a:pt x="0" y="1"/>
                  </a:moveTo>
                  <a:cubicBezTo>
                    <a:pt x="404" y="419"/>
                    <a:pt x="922" y="812"/>
                    <a:pt x="1447" y="106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646325" y="3408050"/>
              <a:ext cx="14750" cy="3325"/>
            </a:xfrm>
            <a:custGeom>
              <a:avLst/>
              <a:gdLst/>
              <a:ahLst/>
              <a:cxnLst/>
              <a:rect l="l" t="t" r="r" b="b"/>
              <a:pathLst>
                <a:path w="590" h="133" fill="none" extrusionOk="0">
                  <a:moveTo>
                    <a:pt x="0" y="0"/>
                  </a:moveTo>
                  <a:cubicBezTo>
                    <a:pt x="186" y="79"/>
                    <a:pt x="386" y="122"/>
                    <a:pt x="590" y="133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658300" y="3399300"/>
              <a:ext cx="7325" cy="15650"/>
            </a:xfrm>
            <a:custGeom>
              <a:avLst/>
              <a:gdLst/>
              <a:ahLst/>
              <a:cxnLst/>
              <a:rect l="l" t="t" r="r" b="b"/>
              <a:pathLst>
                <a:path w="293" h="626" fill="none" extrusionOk="0">
                  <a:moveTo>
                    <a:pt x="0" y="0"/>
                  </a:moveTo>
                  <a:cubicBezTo>
                    <a:pt x="118" y="197"/>
                    <a:pt x="218" y="407"/>
                    <a:pt x="293" y="625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1656950" y="3421825"/>
              <a:ext cx="16725" cy="5900"/>
            </a:xfrm>
            <a:custGeom>
              <a:avLst/>
              <a:gdLst/>
              <a:ahLst/>
              <a:cxnLst/>
              <a:rect l="l" t="t" r="r" b="b"/>
              <a:pathLst>
                <a:path w="669" h="236" extrusionOk="0">
                  <a:moveTo>
                    <a:pt x="368" y="1"/>
                  </a:moveTo>
                  <a:cubicBezTo>
                    <a:pt x="233" y="1"/>
                    <a:pt x="103" y="56"/>
                    <a:pt x="0" y="146"/>
                  </a:cubicBezTo>
                  <a:cubicBezTo>
                    <a:pt x="95" y="204"/>
                    <a:pt x="207" y="236"/>
                    <a:pt x="318" y="236"/>
                  </a:cubicBezTo>
                  <a:cubicBezTo>
                    <a:pt x="324" y="236"/>
                    <a:pt x="330" y="235"/>
                    <a:pt x="336" y="235"/>
                  </a:cubicBezTo>
                  <a:cubicBezTo>
                    <a:pt x="454" y="232"/>
                    <a:pt x="568" y="196"/>
                    <a:pt x="669" y="128"/>
                  </a:cubicBezTo>
                  <a:cubicBezTo>
                    <a:pt x="611" y="67"/>
                    <a:pt x="526" y="17"/>
                    <a:pt x="443" y="7"/>
                  </a:cubicBezTo>
                  <a:cubicBezTo>
                    <a:pt x="418" y="3"/>
                    <a:pt x="393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669800" y="3407875"/>
              <a:ext cx="6550" cy="11550"/>
            </a:xfrm>
            <a:custGeom>
              <a:avLst/>
              <a:gdLst/>
              <a:ahLst/>
              <a:cxnLst/>
              <a:rect l="l" t="t" r="r" b="b"/>
              <a:pathLst>
                <a:path w="262" h="462" extrusionOk="0">
                  <a:moveTo>
                    <a:pt x="1" y="0"/>
                  </a:moveTo>
                  <a:cubicBezTo>
                    <a:pt x="1" y="93"/>
                    <a:pt x="15" y="190"/>
                    <a:pt x="58" y="275"/>
                  </a:cubicBezTo>
                  <a:cubicBezTo>
                    <a:pt x="97" y="357"/>
                    <a:pt x="169" y="432"/>
                    <a:pt x="258" y="461"/>
                  </a:cubicBezTo>
                  <a:cubicBezTo>
                    <a:pt x="262" y="340"/>
                    <a:pt x="230" y="200"/>
                    <a:pt x="158" y="104"/>
                  </a:cubicBezTo>
                  <a:cubicBezTo>
                    <a:pt x="119" y="50"/>
                    <a:pt x="65" y="11"/>
                    <a:pt x="1" y="0"/>
                  </a:cubicBezTo>
                  <a:close/>
                </a:path>
              </a:pathLst>
            </a:custGeom>
            <a:solidFill>
              <a:srgbClr val="5D9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672300" y="3412500"/>
              <a:ext cx="7800" cy="12000"/>
            </a:xfrm>
            <a:custGeom>
              <a:avLst/>
              <a:gdLst/>
              <a:ahLst/>
              <a:cxnLst/>
              <a:rect l="l" t="t" r="r" b="b"/>
              <a:pathLst>
                <a:path w="312" h="480" fill="none" extrusionOk="0">
                  <a:moveTo>
                    <a:pt x="1" y="1"/>
                  </a:moveTo>
                  <a:cubicBezTo>
                    <a:pt x="94" y="169"/>
                    <a:pt x="190" y="333"/>
                    <a:pt x="312" y="48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667675" y="3424650"/>
              <a:ext cx="12525" cy="575"/>
            </a:xfrm>
            <a:custGeom>
              <a:avLst/>
              <a:gdLst/>
              <a:ahLst/>
              <a:cxnLst/>
              <a:rect l="l" t="t" r="r" b="b"/>
              <a:pathLst>
                <a:path w="501" h="23" fill="none" extrusionOk="0">
                  <a:moveTo>
                    <a:pt x="0" y="8"/>
                  </a:moveTo>
                  <a:cubicBezTo>
                    <a:pt x="168" y="22"/>
                    <a:pt x="332" y="19"/>
                    <a:pt x="50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1654900" y="3394975"/>
              <a:ext cx="6975" cy="6500"/>
            </a:xfrm>
            <a:custGeom>
              <a:avLst/>
              <a:gdLst/>
              <a:ahLst/>
              <a:cxnLst/>
              <a:rect l="l" t="t" r="r" b="b"/>
              <a:pathLst>
                <a:path w="279" h="260" extrusionOk="0">
                  <a:moveTo>
                    <a:pt x="145" y="0"/>
                  </a:moveTo>
                  <a:cubicBezTo>
                    <a:pt x="139" y="0"/>
                    <a:pt x="132" y="1"/>
                    <a:pt x="125" y="2"/>
                  </a:cubicBezTo>
                  <a:cubicBezTo>
                    <a:pt x="54" y="9"/>
                    <a:pt x="0" y="73"/>
                    <a:pt x="7" y="145"/>
                  </a:cubicBezTo>
                  <a:cubicBezTo>
                    <a:pt x="17" y="212"/>
                    <a:pt x="74" y="260"/>
                    <a:pt x="140" y="260"/>
                  </a:cubicBezTo>
                  <a:cubicBezTo>
                    <a:pt x="145" y="260"/>
                    <a:pt x="149" y="259"/>
                    <a:pt x="154" y="259"/>
                  </a:cubicBezTo>
                  <a:cubicBezTo>
                    <a:pt x="229" y="248"/>
                    <a:pt x="279" y="184"/>
                    <a:pt x="272" y="112"/>
                  </a:cubicBezTo>
                  <a:cubicBezTo>
                    <a:pt x="265" y="48"/>
                    <a:pt x="212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1658475" y="3395475"/>
              <a:ext cx="2425" cy="3050"/>
            </a:xfrm>
            <a:custGeom>
              <a:avLst/>
              <a:gdLst/>
              <a:ahLst/>
              <a:cxnLst/>
              <a:rect l="l" t="t" r="r" b="b"/>
              <a:pathLst>
                <a:path w="97" h="122" extrusionOk="0">
                  <a:moveTo>
                    <a:pt x="19" y="1"/>
                  </a:moveTo>
                  <a:cubicBezTo>
                    <a:pt x="9" y="1"/>
                    <a:pt x="2" y="8"/>
                    <a:pt x="0" y="28"/>
                  </a:cubicBezTo>
                  <a:cubicBezTo>
                    <a:pt x="0" y="64"/>
                    <a:pt x="22" y="100"/>
                    <a:pt x="50" y="117"/>
                  </a:cubicBezTo>
                  <a:cubicBezTo>
                    <a:pt x="57" y="119"/>
                    <a:pt x="65" y="121"/>
                    <a:pt x="73" y="121"/>
                  </a:cubicBezTo>
                  <a:cubicBezTo>
                    <a:pt x="80" y="121"/>
                    <a:pt x="86" y="119"/>
                    <a:pt x="89" y="114"/>
                  </a:cubicBezTo>
                  <a:cubicBezTo>
                    <a:pt x="93" y="110"/>
                    <a:pt x="93" y="107"/>
                    <a:pt x="93" y="103"/>
                  </a:cubicBezTo>
                  <a:cubicBezTo>
                    <a:pt x="97" y="78"/>
                    <a:pt x="82" y="53"/>
                    <a:pt x="64" y="32"/>
                  </a:cubicBezTo>
                  <a:cubicBezTo>
                    <a:pt x="54" y="17"/>
                    <a:pt x="34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1645250" y="3395975"/>
              <a:ext cx="7000" cy="6500"/>
            </a:xfrm>
            <a:custGeom>
              <a:avLst/>
              <a:gdLst/>
              <a:ahLst/>
              <a:cxnLst/>
              <a:rect l="l" t="t" r="r" b="b"/>
              <a:pathLst>
                <a:path w="280" h="260" extrusionOk="0">
                  <a:moveTo>
                    <a:pt x="140" y="0"/>
                  </a:moveTo>
                  <a:cubicBezTo>
                    <a:pt x="135" y="0"/>
                    <a:pt x="130" y="1"/>
                    <a:pt x="125" y="1"/>
                  </a:cubicBezTo>
                  <a:cubicBezTo>
                    <a:pt x="54" y="12"/>
                    <a:pt x="0" y="76"/>
                    <a:pt x="8" y="148"/>
                  </a:cubicBezTo>
                  <a:cubicBezTo>
                    <a:pt x="17" y="212"/>
                    <a:pt x="71" y="260"/>
                    <a:pt x="135" y="260"/>
                  </a:cubicBezTo>
                  <a:cubicBezTo>
                    <a:pt x="141" y="260"/>
                    <a:pt x="148" y="259"/>
                    <a:pt x="154" y="258"/>
                  </a:cubicBezTo>
                  <a:cubicBezTo>
                    <a:pt x="229" y="251"/>
                    <a:pt x="279" y="183"/>
                    <a:pt x="272" y="115"/>
                  </a:cubicBezTo>
                  <a:cubicBezTo>
                    <a:pt x="265" y="48"/>
                    <a:pt x="208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648825" y="3396475"/>
              <a:ext cx="2425" cy="3100"/>
            </a:xfrm>
            <a:custGeom>
              <a:avLst/>
              <a:gdLst/>
              <a:ahLst/>
              <a:cxnLst/>
              <a:rect l="l" t="t" r="r" b="b"/>
              <a:pathLst>
                <a:path w="97" h="124" extrusionOk="0">
                  <a:moveTo>
                    <a:pt x="18" y="1"/>
                  </a:moveTo>
                  <a:cubicBezTo>
                    <a:pt x="8" y="1"/>
                    <a:pt x="0" y="9"/>
                    <a:pt x="0" y="31"/>
                  </a:cubicBezTo>
                  <a:cubicBezTo>
                    <a:pt x="0" y="67"/>
                    <a:pt x="22" y="99"/>
                    <a:pt x="50" y="117"/>
                  </a:cubicBezTo>
                  <a:cubicBezTo>
                    <a:pt x="58" y="121"/>
                    <a:pt x="67" y="124"/>
                    <a:pt x="75" y="124"/>
                  </a:cubicBezTo>
                  <a:cubicBezTo>
                    <a:pt x="81" y="124"/>
                    <a:pt x="86" y="122"/>
                    <a:pt x="90" y="117"/>
                  </a:cubicBezTo>
                  <a:cubicBezTo>
                    <a:pt x="90" y="113"/>
                    <a:pt x="93" y="110"/>
                    <a:pt x="93" y="106"/>
                  </a:cubicBezTo>
                  <a:cubicBezTo>
                    <a:pt x="97" y="77"/>
                    <a:pt x="83" y="52"/>
                    <a:pt x="65" y="31"/>
                  </a:cubicBezTo>
                  <a:cubicBezTo>
                    <a:pt x="52" y="16"/>
                    <a:pt x="32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643275" y="3405650"/>
              <a:ext cx="7275" cy="6600"/>
            </a:xfrm>
            <a:custGeom>
              <a:avLst/>
              <a:gdLst/>
              <a:ahLst/>
              <a:cxnLst/>
              <a:rect l="l" t="t" r="r" b="b"/>
              <a:pathLst>
                <a:path w="291" h="264" extrusionOk="0">
                  <a:moveTo>
                    <a:pt x="152" y="0"/>
                  </a:moveTo>
                  <a:cubicBezTo>
                    <a:pt x="120" y="0"/>
                    <a:pt x="87" y="12"/>
                    <a:pt x="62" y="36"/>
                  </a:cubicBezTo>
                  <a:cubicBezTo>
                    <a:pt x="8" y="82"/>
                    <a:pt x="1" y="164"/>
                    <a:pt x="47" y="218"/>
                  </a:cubicBezTo>
                  <a:cubicBezTo>
                    <a:pt x="70" y="248"/>
                    <a:pt x="105" y="264"/>
                    <a:pt x="141" y="264"/>
                  </a:cubicBezTo>
                  <a:cubicBezTo>
                    <a:pt x="172" y="264"/>
                    <a:pt x="204" y="252"/>
                    <a:pt x="229" y="229"/>
                  </a:cubicBezTo>
                  <a:cubicBezTo>
                    <a:pt x="283" y="182"/>
                    <a:pt x="290" y="100"/>
                    <a:pt x="244" y="43"/>
                  </a:cubicBezTo>
                  <a:cubicBezTo>
                    <a:pt x="221" y="15"/>
                    <a:pt x="187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645375" y="3406250"/>
              <a:ext cx="3550" cy="2100"/>
            </a:xfrm>
            <a:custGeom>
              <a:avLst/>
              <a:gdLst/>
              <a:ahLst/>
              <a:cxnLst/>
              <a:rect l="l" t="t" r="r" b="b"/>
              <a:pathLst>
                <a:path w="142" h="84" extrusionOk="0">
                  <a:moveTo>
                    <a:pt x="44" y="1"/>
                  </a:moveTo>
                  <a:cubicBezTo>
                    <a:pt x="19" y="1"/>
                    <a:pt x="0" y="10"/>
                    <a:pt x="20" y="40"/>
                  </a:cubicBezTo>
                  <a:cubicBezTo>
                    <a:pt x="37" y="66"/>
                    <a:pt x="71" y="83"/>
                    <a:pt x="101" y="83"/>
                  </a:cubicBezTo>
                  <a:cubicBezTo>
                    <a:pt x="104" y="83"/>
                    <a:pt x="107" y="83"/>
                    <a:pt x="110" y="83"/>
                  </a:cubicBezTo>
                  <a:cubicBezTo>
                    <a:pt x="124" y="83"/>
                    <a:pt x="138" y="76"/>
                    <a:pt x="142" y="62"/>
                  </a:cubicBezTo>
                  <a:cubicBezTo>
                    <a:pt x="142" y="58"/>
                    <a:pt x="138" y="54"/>
                    <a:pt x="138" y="51"/>
                  </a:cubicBezTo>
                  <a:cubicBezTo>
                    <a:pt x="128" y="26"/>
                    <a:pt x="99" y="12"/>
                    <a:pt x="74" y="4"/>
                  </a:cubicBezTo>
                  <a:cubicBezTo>
                    <a:pt x="65" y="2"/>
                    <a:pt x="54" y="1"/>
                    <a:pt x="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676425" y="3369275"/>
              <a:ext cx="7875" cy="42825"/>
            </a:xfrm>
            <a:custGeom>
              <a:avLst/>
              <a:gdLst/>
              <a:ahLst/>
              <a:cxnLst/>
              <a:rect l="l" t="t" r="r" b="b"/>
              <a:pathLst>
                <a:path w="315" h="1713" fill="none" extrusionOk="0">
                  <a:moveTo>
                    <a:pt x="68" y="1712"/>
                  </a:moveTo>
                  <a:cubicBezTo>
                    <a:pt x="0" y="1133"/>
                    <a:pt x="86" y="537"/>
                    <a:pt x="315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678375" y="3378475"/>
              <a:ext cx="13350" cy="12525"/>
            </a:xfrm>
            <a:custGeom>
              <a:avLst/>
              <a:gdLst/>
              <a:ahLst/>
              <a:cxnLst/>
              <a:rect l="l" t="t" r="r" b="b"/>
              <a:pathLst>
                <a:path w="534" h="501" fill="none" extrusionOk="0">
                  <a:moveTo>
                    <a:pt x="1" y="501"/>
                  </a:moveTo>
                  <a:cubicBezTo>
                    <a:pt x="158" y="315"/>
                    <a:pt x="337" y="147"/>
                    <a:pt x="533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674275" y="3382600"/>
              <a:ext cx="3425" cy="13775"/>
            </a:xfrm>
            <a:custGeom>
              <a:avLst/>
              <a:gdLst/>
              <a:ahLst/>
              <a:cxnLst/>
              <a:rect l="l" t="t" r="r" b="b"/>
              <a:pathLst>
                <a:path w="137" h="551" fill="none" extrusionOk="0">
                  <a:moveTo>
                    <a:pt x="1" y="0"/>
                  </a:moveTo>
                  <a:cubicBezTo>
                    <a:pt x="33" y="186"/>
                    <a:pt x="79" y="372"/>
                    <a:pt x="136" y="55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670525" y="33778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6" y="1"/>
                  </a:moveTo>
                  <a:cubicBezTo>
                    <a:pt x="58" y="4"/>
                    <a:pt x="0" y="62"/>
                    <a:pt x="4" y="133"/>
                  </a:cubicBezTo>
                  <a:cubicBezTo>
                    <a:pt x="4" y="199"/>
                    <a:pt x="58" y="255"/>
                    <a:pt x="126" y="255"/>
                  </a:cubicBezTo>
                  <a:cubicBezTo>
                    <a:pt x="128" y="255"/>
                    <a:pt x="131" y="255"/>
                    <a:pt x="133" y="254"/>
                  </a:cubicBezTo>
                  <a:cubicBezTo>
                    <a:pt x="204" y="254"/>
                    <a:pt x="258" y="197"/>
                    <a:pt x="258" y="126"/>
                  </a:cubicBezTo>
                  <a:cubicBezTo>
                    <a:pt x="254" y="54"/>
                    <a:pt x="197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673925" y="3378450"/>
              <a:ext cx="2250" cy="3150"/>
            </a:xfrm>
            <a:custGeom>
              <a:avLst/>
              <a:gdLst/>
              <a:ahLst/>
              <a:cxnLst/>
              <a:rect l="l" t="t" r="r" b="b"/>
              <a:pathLst>
                <a:path w="90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63"/>
                    <a:pt x="18" y="98"/>
                    <a:pt x="43" y="116"/>
                  </a:cubicBezTo>
                  <a:cubicBezTo>
                    <a:pt x="50" y="121"/>
                    <a:pt x="60" y="125"/>
                    <a:pt x="67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2" y="116"/>
                    <a:pt x="82" y="113"/>
                    <a:pt x="86" y="109"/>
                  </a:cubicBezTo>
                  <a:cubicBezTo>
                    <a:pt x="90" y="84"/>
                    <a:pt x="79" y="59"/>
                    <a:pt x="65" y="34"/>
                  </a:cubicBezTo>
                  <a:cubicBezTo>
                    <a:pt x="54" y="19"/>
                    <a:pt x="34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680000" y="3367350"/>
              <a:ext cx="6975" cy="6400"/>
            </a:xfrm>
            <a:custGeom>
              <a:avLst/>
              <a:gdLst/>
              <a:ahLst/>
              <a:cxnLst/>
              <a:rect l="l" t="t" r="r" b="b"/>
              <a:pathLst>
                <a:path w="279" h="256" extrusionOk="0">
                  <a:moveTo>
                    <a:pt x="139" y="0"/>
                  </a:moveTo>
                  <a:cubicBezTo>
                    <a:pt x="131" y="0"/>
                    <a:pt x="123" y="1"/>
                    <a:pt x="114" y="3"/>
                  </a:cubicBezTo>
                  <a:cubicBezTo>
                    <a:pt x="47" y="17"/>
                    <a:pt x="0" y="85"/>
                    <a:pt x="14" y="153"/>
                  </a:cubicBezTo>
                  <a:cubicBezTo>
                    <a:pt x="27" y="212"/>
                    <a:pt x="81" y="255"/>
                    <a:pt x="140" y="255"/>
                  </a:cubicBezTo>
                  <a:cubicBezTo>
                    <a:pt x="148" y="255"/>
                    <a:pt x="156" y="255"/>
                    <a:pt x="165" y="253"/>
                  </a:cubicBezTo>
                  <a:cubicBezTo>
                    <a:pt x="232" y="239"/>
                    <a:pt x="279" y="171"/>
                    <a:pt x="265" y="103"/>
                  </a:cubicBezTo>
                  <a:cubicBezTo>
                    <a:pt x="252" y="43"/>
                    <a:pt x="198" y="0"/>
                    <a:pt x="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683925" y="3368275"/>
              <a:ext cx="2350" cy="3125"/>
            </a:xfrm>
            <a:custGeom>
              <a:avLst/>
              <a:gdLst/>
              <a:ahLst/>
              <a:cxnLst/>
              <a:rect l="l" t="t" r="r" b="b"/>
              <a:pathLst>
                <a:path w="94" h="125" extrusionOk="0">
                  <a:moveTo>
                    <a:pt x="21" y="0"/>
                  </a:moveTo>
                  <a:cubicBezTo>
                    <a:pt x="12" y="0"/>
                    <a:pt x="5" y="7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0"/>
                    <a:pt x="60" y="125"/>
                    <a:pt x="68" y="125"/>
                  </a:cubicBezTo>
                  <a:cubicBezTo>
                    <a:pt x="72" y="125"/>
                    <a:pt x="76" y="123"/>
                    <a:pt x="79" y="119"/>
                  </a:cubicBezTo>
                  <a:cubicBezTo>
                    <a:pt x="83" y="116"/>
                    <a:pt x="83" y="112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8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87575" y="3374300"/>
              <a:ext cx="7000" cy="6425"/>
            </a:xfrm>
            <a:custGeom>
              <a:avLst/>
              <a:gdLst/>
              <a:ahLst/>
              <a:cxnLst/>
              <a:rect l="l" t="t" r="r" b="b"/>
              <a:pathLst>
                <a:path w="280" h="257" extrusionOk="0">
                  <a:moveTo>
                    <a:pt x="140" y="1"/>
                  </a:moveTo>
                  <a:cubicBezTo>
                    <a:pt x="132" y="1"/>
                    <a:pt x="123" y="2"/>
                    <a:pt x="115" y="3"/>
                  </a:cubicBezTo>
                  <a:cubicBezTo>
                    <a:pt x="47" y="18"/>
                    <a:pt x="1" y="86"/>
                    <a:pt x="15" y="154"/>
                  </a:cubicBezTo>
                  <a:cubicBezTo>
                    <a:pt x="28" y="216"/>
                    <a:pt x="81" y="256"/>
                    <a:pt x="139" y="256"/>
                  </a:cubicBezTo>
                  <a:cubicBezTo>
                    <a:pt x="148" y="256"/>
                    <a:pt x="156" y="255"/>
                    <a:pt x="165" y="254"/>
                  </a:cubicBezTo>
                  <a:cubicBezTo>
                    <a:pt x="233" y="239"/>
                    <a:pt x="279" y="171"/>
                    <a:pt x="265" y="104"/>
                  </a:cubicBezTo>
                  <a:cubicBezTo>
                    <a:pt x="253" y="44"/>
                    <a:pt x="199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691425" y="3375325"/>
              <a:ext cx="2350" cy="3150"/>
            </a:xfrm>
            <a:custGeom>
              <a:avLst/>
              <a:gdLst/>
              <a:ahLst/>
              <a:cxnLst/>
              <a:rect l="l" t="t" r="r" b="b"/>
              <a:pathLst>
                <a:path w="94" h="126" extrusionOk="0">
                  <a:moveTo>
                    <a:pt x="21" y="0"/>
                  </a:moveTo>
                  <a:cubicBezTo>
                    <a:pt x="12" y="0"/>
                    <a:pt x="5" y="8"/>
                    <a:pt x="4" y="27"/>
                  </a:cubicBezTo>
                  <a:cubicBezTo>
                    <a:pt x="0" y="59"/>
                    <a:pt x="18" y="98"/>
                    <a:pt x="43" y="116"/>
                  </a:cubicBezTo>
                  <a:cubicBezTo>
                    <a:pt x="50" y="121"/>
                    <a:pt x="60" y="125"/>
                    <a:pt x="68" y="125"/>
                  </a:cubicBezTo>
                  <a:cubicBezTo>
                    <a:pt x="72" y="125"/>
                    <a:pt x="76" y="124"/>
                    <a:pt x="79" y="120"/>
                  </a:cubicBezTo>
                  <a:cubicBezTo>
                    <a:pt x="83" y="116"/>
                    <a:pt x="83" y="113"/>
                    <a:pt x="86" y="109"/>
                  </a:cubicBezTo>
                  <a:cubicBezTo>
                    <a:pt x="93" y="84"/>
                    <a:pt x="79" y="55"/>
                    <a:pt x="65" y="34"/>
                  </a:cubicBezTo>
                  <a:cubicBezTo>
                    <a:pt x="54" y="19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644275" y="3355000"/>
              <a:ext cx="21450" cy="24500"/>
            </a:xfrm>
            <a:custGeom>
              <a:avLst/>
              <a:gdLst/>
              <a:ahLst/>
              <a:cxnLst/>
              <a:rect l="l" t="t" r="r" b="b"/>
              <a:pathLst>
                <a:path w="858" h="980" fill="none" extrusionOk="0">
                  <a:moveTo>
                    <a:pt x="0" y="0"/>
                  </a:moveTo>
                  <a:cubicBezTo>
                    <a:pt x="236" y="368"/>
                    <a:pt x="525" y="700"/>
                    <a:pt x="858" y="979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654100" y="3357575"/>
              <a:ext cx="3050" cy="13775"/>
            </a:xfrm>
            <a:custGeom>
              <a:avLst/>
              <a:gdLst/>
              <a:ahLst/>
              <a:cxnLst/>
              <a:rect l="l" t="t" r="r" b="b"/>
              <a:pathLst>
                <a:path w="122" h="551" fill="none" extrusionOk="0">
                  <a:moveTo>
                    <a:pt x="122" y="551"/>
                  </a:moveTo>
                  <a:cubicBezTo>
                    <a:pt x="61" y="372"/>
                    <a:pt x="18" y="1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645875" y="3369275"/>
              <a:ext cx="13425" cy="4600"/>
            </a:xfrm>
            <a:custGeom>
              <a:avLst/>
              <a:gdLst/>
              <a:ahLst/>
              <a:cxnLst/>
              <a:rect l="l" t="t" r="r" b="b"/>
              <a:pathLst>
                <a:path w="537" h="184" fill="none" extrusionOk="0">
                  <a:moveTo>
                    <a:pt x="0" y="1"/>
                  </a:moveTo>
                  <a:cubicBezTo>
                    <a:pt x="86" y="47"/>
                    <a:pt x="172" y="94"/>
                    <a:pt x="261" y="129"/>
                  </a:cubicBezTo>
                  <a:cubicBezTo>
                    <a:pt x="354" y="165"/>
                    <a:pt x="440" y="183"/>
                    <a:pt x="536" y="176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649900" y="335365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32" y="0"/>
                  </a:moveTo>
                  <a:cubicBezTo>
                    <a:pt x="130" y="0"/>
                    <a:pt x="127" y="1"/>
                    <a:pt x="125" y="1"/>
                  </a:cubicBezTo>
                  <a:cubicBezTo>
                    <a:pt x="57" y="1"/>
                    <a:pt x="0" y="58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4" y="251"/>
                    <a:pt x="257" y="194"/>
                    <a:pt x="257" y="122"/>
                  </a:cubicBezTo>
                  <a:cubicBezTo>
                    <a:pt x="254" y="56"/>
                    <a:pt x="200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1653275" y="3354175"/>
              <a:ext cx="2275" cy="3150"/>
            </a:xfrm>
            <a:custGeom>
              <a:avLst/>
              <a:gdLst/>
              <a:ahLst/>
              <a:cxnLst/>
              <a:rect l="l" t="t" r="r" b="b"/>
              <a:pathLst>
                <a:path w="91" h="126" extrusionOk="0">
                  <a:moveTo>
                    <a:pt x="22" y="1"/>
                  </a:moveTo>
                  <a:cubicBezTo>
                    <a:pt x="13" y="1"/>
                    <a:pt x="6" y="9"/>
                    <a:pt x="5" y="30"/>
                  </a:cubicBezTo>
                  <a:cubicBezTo>
                    <a:pt x="1" y="62"/>
                    <a:pt x="19" y="98"/>
                    <a:pt x="44" y="119"/>
                  </a:cubicBezTo>
                  <a:cubicBezTo>
                    <a:pt x="50" y="123"/>
                    <a:pt x="58" y="126"/>
                    <a:pt x="65" y="126"/>
                  </a:cubicBezTo>
                  <a:cubicBezTo>
                    <a:pt x="71" y="126"/>
                    <a:pt x="76" y="124"/>
                    <a:pt x="80" y="119"/>
                  </a:cubicBezTo>
                  <a:cubicBezTo>
                    <a:pt x="83" y="119"/>
                    <a:pt x="83" y="115"/>
                    <a:pt x="87" y="108"/>
                  </a:cubicBezTo>
                  <a:cubicBezTo>
                    <a:pt x="90" y="83"/>
                    <a:pt x="80" y="58"/>
                    <a:pt x="65" y="37"/>
                  </a:cubicBezTo>
                  <a:cubicBezTo>
                    <a:pt x="54" y="19"/>
                    <a:pt x="36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1640775" y="3350425"/>
              <a:ext cx="7350" cy="6575"/>
            </a:xfrm>
            <a:custGeom>
              <a:avLst/>
              <a:gdLst/>
              <a:ahLst/>
              <a:cxnLst/>
              <a:rect l="l" t="t" r="r" b="b"/>
              <a:pathLst>
                <a:path w="294" h="263" extrusionOk="0">
                  <a:moveTo>
                    <a:pt x="151" y="1"/>
                  </a:moveTo>
                  <a:cubicBezTo>
                    <a:pt x="141" y="1"/>
                    <a:pt x="130" y="2"/>
                    <a:pt x="119" y="5"/>
                  </a:cubicBezTo>
                  <a:cubicBezTo>
                    <a:pt x="47" y="22"/>
                    <a:pt x="1" y="94"/>
                    <a:pt x="15" y="162"/>
                  </a:cubicBezTo>
                  <a:cubicBezTo>
                    <a:pt x="27" y="222"/>
                    <a:pt x="80" y="262"/>
                    <a:pt x="142" y="262"/>
                  </a:cubicBezTo>
                  <a:cubicBezTo>
                    <a:pt x="153" y="262"/>
                    <a:pt x="164" y="261"/>
                    <a:pt x="176" y="258"/>
                  </a:cubicBezTo>
                  <a:cubicBezTo>
                    <a:pt x="247" y="240"/>
                    <a:pt x="294" y="169"/>
                    <a:pt x="276" y="101"/>
                  </a:cubicBezTo>
                  <a:cubicBezTo>
                    <a:pt x="264" y="41"/>
                    <a:pt x="21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1644225" y="3350950"/>
              <a:ext cx="2650" cy="2900"/>
            </a:xfrm>
            <a:custGeom>
              <a:avLst/>
              <a:gdLst/>
              <a:ahLst/>
              <a:cxnLst/>
              <a:rect l="l" t="t" r="r" b="b"/>
              <a:pathLst>
                <a:path w="106" h="116" extrusionOk="0">
                  <a:moveTo>
                    <a:pt x="22" y="0"/>
                  </a:moveTo>
                  <a:cubicBezTo>
                    <a:pt x="9" y="0"/>
                    <a:pt x="1" y="9"/>
                    <a:pt x="2" y="34"/>
                  </a:cubicBezTo>
                  <a:cubicBezTo>
                    <a:pt x="6" y="66"/>
                    <a:pt x="34" y="98"/>
                    <a:pt x="63" y="112"/>
                  </a:cubicBezTo>
                  <a:cubicBezTo>
                    <a:pt x="69" y="114"/>
                    <a:pt x="76" y="115"/>
                    <a:pt x="83" y="115"/>
                  </a:cubicBezTo>
                  <a:cubicBezTo>
                    <a:pt x="91" y="115"/>
                    <a:pt x="98" y="113"/>
                    <a:pt x="102" y="105"/>
                  </a:cubicBezTo>
                  <a:cubicBezTo>
                    <a:pt x="102" y="102"/>
                    <a:pt x="106" y="98"/>
                    <a:pt x="106" y="94"/>
                  </a:cubicBezTo>
                  <a:cubicBezTo>
                    <a:pt x="106" y="69"/>
                    <a:pt x="88" y="44"/>
                    <a:pt x="70" y="26"/>
                  </a:cubicBezTo>
                  <a:cubicBezTo>
                    <a:pt x="56" y="13"/>
                    <a:pt x="36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641775" y="3365350"/>
              <a:ext cx="7525" cy="6650"/>
            </a:xfrm>
            <a:custGeom>
              <a:avLst/>
              <a:gdLst/>
              <a:ahLst/>
              <a:cxnLst/>
              <a:rect l="l" t="t" r="r" b="b"/>
              <a:pathLst>
                <a:path w="301" h="266" extrusionOk="0">
                  <a:moveTo>
                    <a:pt x="156" y="0"/>
                  </a:moveTo>
                  <a:cubicBezTo>
                    <a:pt x="128" y="0"/>
                    <a:pt x="99" y="10"/>
                    <a:pt x="75" y="29"/>
                  </a:cubicBezTo>
                  <a:cubicBezTo>
                    <a:pt x="14" y="76"/>
                    <a:pt x="0" y="158"/>
                    <a:pt x="43" y="215"/>
                  </a:cubicBezTo>
                  <a:cubicBezTo>
                    <a:pt x="68" y="248"/>
                    <a:pt x="106" y="266"/>
                    <a:pt x="145" y="266"/>
                  </a:cubicBezTo>
                  <a:cubicBezTo>
                    <a:pt x="174" y="266"/>
                    <a:pt x="203" y="256"/>
                    <a:pt x="229" y="236"/>
                  </a:cubicBezTo>
                  <a:cubicBezTo>
                    <a:pt x="286" y="190"/>
                    <a:pt x="300" y="108"/>
                    <a:pt x="257" y="51"/>
                  </a:cubicBezTo>
                  <a:cubicBezTo>
                    <a:pt x="233" y="18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644225" y="3365900"/>
              <a:ext cx="3450" cy="2250"/>
            </a:xfrm>
            <a:custGeom>
              <a:avLst/>
              <a:gdLst/>
              <a:ahLst/>
              <a:cxnLst/>
              <a:rect l="l" t="t" r="r" b="b"/>
              <a:pathLst>
                <a:path w="138" h="90" extrusionOk="0">
                  <a:moveTo>
                    <a:pt x="36" y="0"/>
                  </a:moveTo>
                  <a:cubicBezTo>
                    <a:pt x="15" y="0"/>
                    <a:pt x="0" y="10"/>
                    <a:pt x="16" y="39"/>
                  </a:cubicBezTo>
                  <a:cubicBezTo>
                    <a:pt x="34" y="72"/>
                    <a:pt x="70" y="89"/>
                    <a:pt x="102" y="89"/>
                  </a:cubicBezTo>
                  <a:cubicBezTo>
                    <a:pt x="116" y="89"/>
                    <a:pt x="134" y="82"/>
                    <a:pt x="138" y="68"/>
                  </a:cubicBezTo>
                  <a:cubicBezTo>
                    <a:pt x="138" y="64"/>
                    <a:pt x="134" y="61"/>
                    <a:pt x="134" y="57"/>
                  </a:cubicBezTo>
                  <a:cubicBezTo>
                    <a:pt x="124" y="32"/>
                    <a:pt x="99" y="18"/>
                    <a:pt x="74" y="7"/>
                  </a:cubicBezTo>
                  <a:cubicBezTo>
                    <a:pt x="62" y="3"/>
                    <a:pt x="48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664100" y="3353475"/>
              <a:ext cx="5725" cy="12800"/>
            </a:xfrm>
            <a:custGeom>
              <a:avLst/>
              <a:gdLst/>
              <a:ahLst/>
              <a:cxnLst/>
              <a:rect l="l" t="t" r="r" b="b"/>
              <a:pathLst>
                <a:path w="229" h="512" extrusionOk="0">
                  <a:moveTo>
                    <a:pt x="179" y="1"/>
                  </a:moveTo>
                  <a:cubicBezTo>
                    <a:pt x="115" y="68"/>
                    <a:pt x="57" y="147"/>
                    <a:pt x="29" y="236"/>
                  </a:cubicBezTo>
                  <a:cubicBezTo>
                    <a:pt x="0" y="326"/>
                    <a:pt x="0" y="426"/>
                    <a:pt x="43" y="511"/>
                  </a:cubicBezTo>
                  <a:cubicBezTo>
                    <a:pt x="129" y="422"/>
                    <a:pt x="204" y="301"/>
                    <a:pt x="218" y="183"/>
                  </a:cubicBezTo>
                  <a:cubicBezTo>
                    <a:pt x="229" y="118"/>
                    <a:pt x="218" y="5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1664550" y="3355975"/>
              <a:ext cx="2875" cy="18700"/>
            </a:xfrm>
            <a:custGeom>
              <a:avLst/>
              <a:gdLst/>
              <a:ahLst/>
              <a:cxnLst/>
              <a:rect l="l" t="t" r="r" b="b"/>
              <a:pathLst>
                <a:path w="115" h="748" fill="none" extrusionOk="0">
                  <a:moveTo>
                    <a:pt x="4" y="747"/>
                  </a:moveTo>
                  <a:cubicBezTo>
                    <a:pt x="0" y="494"/>
                    <a:pt x="39" y="240"/>
                    <a:pt x="114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1659100" y="3337575"/>
              <a:ext cx="32175" cy="97725"/>
            </a:xfrm>
            <a:custGeom>
              <a:avLst/>
              <a:gdLst/>
              <a:ahLst/>
              <a:cxnLst/>
              <a:rect l="l" t="t" r="r" b="b"/>
              <a:pathLst>
                <a:path w="1287" h="3909" fill="none" extrusionOk="0">
                  <a:moveTo>
                    <a:pt x="1286" y="3909"/>
                  </a:moveTo>
                  <a:cubicBezTo>
                    <a:pt x="518" y="2751"/>
                    <a:pt x="68" y="1387"/>
                    <a:pt x="0" y="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1654450" y="3346150"/>
              <a:ext cx="7975" cy="18775"/>
            </a:xfrm>
            <a:custGeom>
              <a:avLst/>
              <a:gdLst/>
              <a:ahLst/>
              <a:cxnLst/>
              <a:rect l="l" t="t" r="r" b="b"/>
              <a:pathLst>
                <a:path w="319" h="751" fill="none" extrusionOk="0">
                  <a:moveTo>
                    <a:pt x="0" y="1"/>
                  </a:moveTo>
                  <a:cubicBezTo>
                    <a:pt x="75" y="261"/>
                    <a:pt x="183" y="515"/>
                    <a:pt x="318" y="7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1660875" y="3343125"/>
              <a:ext cx="4400" cy="12425"/>
            </a:xfrm>
            <a:custGeom>
              <a:avLst/>
              <a:gdLst/>
              <a:ahLst/>
              <a:cxnLst/>
              <a:rect l="l" t="t" r="r" b="b"/>
              <a:pathLst>
                <a:path w="176" h="497" fill="none" extrusionOk="0">
                  <a:moveTo>
                    <a:pt x="1" y="497"/>
                  </a:moveTo>
                  <a:cubicBezTo>
                    <a:pt x="40" y="325"/>
                    <a:pt x="97" y="157"/>
                    <a:pt x="176" y="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1655800" y="3334000"/>
              <a:ext cx="6450" cy="6375"/>
            </a:xfrm>
            <a:custGeom>
              <a:avLst/>
              <a:gdLst/>
              <a:ahLst/>
              <a:cxnLst/>
              <a:rect l="l" t="t" r="r" b="b"/>
              <a:pathLst>
                <a:path w="258" h="255" extrusionOk="0">
                  <a:moveTo>
                    <a:pt x="125" y="1"/>
                  </a:moveTo>
                  <a:cubicBezTo>
                    <a:pt x="54" y="1"/>
                    <a:pt x="0" y="61"/>
                    <a:pt x="0" y="129"/>
                  </a:cubicBezTo>
                  <a:cubicBezTo>
                    <a:pt x="4" y="201"/>
                    <a:pt x="61" y="254"/>
                    <a:pt x="132" y="254"/>
                  </a:cubicBezTo>
                  <a:cubicBezTo>
                    <a:pt x="200" y="254"/>
                    <a:pt x="257" y="194"/>
                    <a:pt x="254" y="126"/>
                  </a:cubicBezTo>
                  <a:cubicBezTo>
                    <a:pt x="254" y="54"/>
                    <a:pt x="193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1659100" y="333452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4" y="1"/>
                    <a:pt x="7" y="9"/>
                    <a:pt x="4" y="30"/>
                  </a:cubicBezTo>
                  <a:cubicBezTo>
                    <a:pt x="0" y="62"/>
                    <a:pt x="22" y="98"/>
                    <a:pt x="47" y="119"/>
                  </a:cubicBezTo>
                  <a:cubicBezTo>
                    <a:pt x="53" y="123"/>
                    <a:pt x="63" y="126"/>
                    <a:pt x="70" y="126"/>
                  </a:cubicBezTo>
                  <a:cubicBezTo>
                    <a:pt x="75" y="126"/>
                    <a:pt x="80" y="125"/>
                    <a:pt x="82" y="123"/>
                  </a:cubicBezTo>
                  <a:cubicBezTo>
                    <a:pt x="86" y="119"/>
                    <a:pt x="86" y="115"/>
                    <a:pt x="86" y="112"/>
                  </a:cubicBezTo>
                  <a:cubicBezTo>
                    <a:pt x="93" y="87"/>
                    <a:pt x="82" y="58"/>
                    <a:pt x="68" y="37"/>
                  </a:cubicBezTo>
                  <a:cubicBezTo>
                    <a:pt x="57" y="20"/>
                    <a:pt x="38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1651050" y="3342850"/>
              <a:ext cx="6375" cy="6375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132" y="0"/>
                  </a:moveTo>
                  <a:cubicBezTo>
                    <a:pt x="130" y="0"/>
                    <a:pt x="128" y="0"/>
                    <a:pt x="126" y="0"/>
                  </a:cubicBezTo>
                  <a:cubicBezTo>
                    <a:pt x="54" y="0"/>
                    <a:pt x="1" y="61"/>
                    <a:pt x="1" y="129"/>
                  </a:cubicBezTo>
                  <a:cubicBezTo>
                    <a:pt x="1" y="200"/>
                    <a:pt x="61" y="254"/>
                    <a:pt x="129" y="254"/>
                  </a:cubicBezTo>
                  <a:cubicBezTo>
                    <a:pt x="201" y="250"/>
                    <a:pt x="254" y="193"/>
                    <a:pt x="254" y="125"/>
                  </a:cubicBezTo>
                  <a:cubicBezTo>
                    <a:pt x="251" y="56"/>
                    <a:pt x="197" y="0"/>
                    <a:pt x="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1654350" y="3343375"/>
              <a:ext cx="2350" cy="3175"/>
            </a:xfrm>
            <a:custGeom>
              <a:avLst/>
              <a:gdLst/>
              <a:ahLst/>
              <a:cxnLst/>
              <a:rect l="l" t="t" r="r" b="b"/>
              <a:pathLst>
                <a:path w="94" h="127" extrusionOk="0">
                  <a:moveTo>
                    <a:pt x="24" y="1"/>
                  </a:moveTo>
                  <a:cubicBezTo>
                    <a:pt x="15" y="1"/>
                    <a:pt x="7" y="8"/>
                    <a:pt x="4" y="29"/>
                  </a:cubicBezTo>
                  <a:cubicBezTo>
                    <a:pt x="1" y="62"/>
                    <a:pt x="19" y="97"/>
                    <a:pt x="47" y="119"/>
                  </a:cubicBezTo>
                  <a:cubicBezTo>
                    <a:pt x="54" y="123"/>
                    <a:pt x="62" y="126"/>
                    <a:pt x="70" y="126"/>
                  </a:cubicBezTo>
                  <a:cubicBezTo>
                    <a:pt x="74" y="126"/>
                    <a:pt x="79" y="125"/>
                    <a:pt x="83" y="122"/>
                  </a:cubicBezTo>
                  <a:cubicBezTo>
                    <a:pt x="83" y="119"/>
                    <a:pt x="87" y="115"/>
                    <a:pt x="87" y="112"/>
                  </a:cubicBezTo>
                  <a:cubicBezTo>
                    <a:pt x="94" y="83"/>
                    <a:pt x="79" y="58"/>
                    <a:pt x="65" y="37"/>
                  </a:cubicBezTo>
                  <a:cubicBezTo>
                    <a:pt x="56" y="19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1660175" y="3341975"/>
              <a:ext cx="7250" cy="6350"/>
            </a:xfrm>
            <a:custGeom>
              <a:avLst/>
              <a:gdLst/>
              <a:ahLst/>
              <a:cxnLst/>
              <a:rect l="l" t="t" r="r" b="b"/>
              <a:pathLst>
                <a:path w="290" h="254" extrusionOk="0">
                  <a:moveTo>
                    <a:pt x="146" y="0"/>
                  </a:moveTo>
                  <a:cubicBezTo>
                    <a:pt x="102" y="0"/>
                    <a:pt x="60" y="22"/>
                    <a:pt x="36" y="60"/>
                  </a:cubicBezTo>
                  <a:cubicBezTo>
                    <a:pt x="0" y="121"/>
                    <a:pt x="18" y="200"/>
                    <a:pt x="79" y="235"/>
                  </a:cubicBezTo>
                  <a:cubicBezTo>
                    <a:pt x="100" y="248"/>
                    <a:pt x="123" y="254"/>
                    <a:pt x="145" y="254"/>
                  </a:cubicBezTo>
                  <a:cubicBezTo>
                    <a:pt x="189" y="254"/>
                    <a:pt x="230" y="232"/>
                    <a:pt x="254" y="193"/>
                  </a:cubicBezTo>
                  <a:cubicBezTo>
                    <a:pt x="289" y="132"/>
                    <a:pt x="268" y="53"/>
                    <a:pt x="211" y="18"/>
                  </a:cubicBezTo>
                  <a:cubicBezTo>
                    <a:pt x="191" y="6"/>
                    <a:pt x="168" y="0"/>
                    <a:pt x="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1664350" y="3343225"/>
              <a:ext cx="1900" cy="3400"/>
            </a:xfrm>
            <a:custGeom>
              <a:avLst/>
              <a:gdLst/>
              <a:ahLst/>
              <a:cxnLst/>
              <a:rect l="l" t="t" r="r" b="b"/>
              <a:pathLst>
                <a:path w="76" h="136" extrusionOk="0">
                  <a:moveTo>
                    <a:pt x="49" y="1"/>
                  </a:moveTo>
                  <a:cubicBezTo>
                    <a:pt x="43" y="1"/>
                    <a:pt x="35" y="6"/>
                    <a:pt x="26" y="18"/>
                  </a:cubicBezTo>
                  <a:cubicBezTo>
                    <a:pt x="5" y="43"/>
                    <a:pt x="1" y="82"/>
                    <a:pt x="15" y="114"/>
                  </a:cubicBezTo>
                  <a:cubicBezTo>
                    <a:pt x="18" y="124"/>
                    <a:pt x="27" y="136"/>
                    <a:pt x="39" y="136"/>
                  </a:cubicBezTo>
                  <a:cubicBezTo>
                    <a:pt x="41" y="136"/>
                    <a:pt x="42" y="136"/>
                    <a:pt x="44" y="135"/>
                  </a:cubicBezTo>
                  <a:cubicBezTo>
                    <a:pt x="47" y="135"/>
                    <a:pt x="51" y="132"/>
                    <a:pt x="55" y="128"/>
                  </a:cubicBezTo>
                  <a:cubicBezTo>
                    <a:pt x="72" y="110"/>
                    <a:pt x="76" y="82"/>
                    <a:pt x="76" y="53"/>
                  </a:cubicBezTo>
                  <a:cubicBezTo>
                    <a:pt x="76" y="33"/>
                    <a:pt x="67" y="1"/>
                    <a:pt x="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7"/>
          <p:cNvGrpSpPr/>
          <p:nvPr/>
        </p:nvGrpSpPr>
        <p:grpSpPr>
          <a:xfrm rot="1800334" flipH="1">
            <a:off x="7955014" y="3205852"/>
            <a:ext cx="1027617" cy="1468866"/>
            <a:chOff x="1213775" y="3423025"/>
            <a:chExt cx="56650" cy="80975"/>
          </a:xfrm>
        </p:grpSpPr>
        <p:sp>
          <p:nvSpPr>
            <p:cNvPr id="1309" name="Google Shape;1309;p37"/>
            <p:cNvSpPr/>
            <p:nvPr/>
          </p:nvSpPr>
          <p:spPr>
            <a:xfrm>
              <a:off x="1216175" y="3445200"/>
              <a:ext cx="24600" cy="58800"/>
            </a:xfrm>
            <a:custGeom>
              <a:avLst/>
              <a:gdLst/>
              <a:ahLst/>
              <a:cxnLst/>
              <a:rect l="l" t="t" r="r" b="b"/>
              <a:pathLst>
                <a:path w="984" h="2352" fill="none" extrusionOk="0">
                  <a:moveTo>
                    <a:pt x="983" y="0"/>
                  </a:moveTo>
                  <a:cubicBezTo>
                    <a:pt x="851" y="847"/>
                    <a:pt x="512" y="1662"/>
                    <a:pt x="1" y="23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1220200" y="3423025"/>
              <a:ext cx="38700" cy="41525"/>
            </a:xfrm>
            <a:custGeom>
              <a:avLst/>
              <a:gdLst/>
              <a:ahLst/>
              <a:cxnLst/>
              <a:rect l="l" t="t" r="r" b="b"/>
              <a:pathLst>
                <a:path w="1548" h="1661" extrusionOk="0">
                  <a:moveTo>
                    <a:pt x="732" y="0"/>
                  </a:moveTo>
                  <a:cubicBezTo>
                    <a:pt x="717" y="0"/>
                    <a:pt x="704" y="4"/>
                    <a:pt x="690" y="12"/>
                  </a:cubicBezTo>
                  <a:cubicBezTo>
                    <a:pt x="665" y="30"/>
                    <a:pt x="647" y="62"/>
                    <a:pt x="640" y="94"/>
                  </a:cubicBezTo>
                  <a:cubicBezTo>
                    <a:pt x="633" y="130"/>
                    <a:pt x="637" y="162"/>
                    <a:pt x="640" y="198"/>
                  </a:cubicBezTo>
                  <a:cubicBezTo>
                    <a:pt x="658" y="330"/>
                    <a:pt x="694" y="459"/>
                    <a:pt x="751" y="577"/>
                  </a:cubicBezTo>
                  <a:cubicBezTo>
                    <a:pt x="697" y="495"/>
                    <a:pt x="647" y="419"/>
                    <a:pt x="583" y="348"/>
                  </a:cubicBezTo>
                  <a:cubicBezTo>
                    <a:pt x="519" y="277"/>
                    <a:pt x="440" y="216"/>
                    <a:pt x="347" y="184"/>
                  </a:cubicBezTo>
                  <a:cubicBezTo>
                    <a:pt x="327" y="176"/>
                    <a:pt x="304" y="171"/>
                    <a:pt x="282" y="171"/>
                  </a:cubicBezTo>
                  <a:cubicBezTo>
                    <a:pt x="254" y="171"/>
                    <a:pt x="228" y="179"/>
                    <a:pt x="211" y="202"/>
                  </a:cubicBezTo>
                  <a:cubicBezTo>
                    <a:pt x="190" y="223"/>
                    <a:pt x="190" y="259"/>
                    <a:pt x="197" y="287"/>
                  </a:cubicBezTo>
                  <a:cubicBezTo>
                    <a:pt x="208" y="316"/>
                    <a:pt x="229" y="341"/>
                    <a:pt x="247" y="362"/>
                  </a:cubicBezTo>
                  <a:cubicBezTo>
                    <a:pt x="347" y="477"/>
                    <a:pt x="465" y="566"/>
                    <a:pt x="587" y="655"/>
                  </a:cubicBezTo>
                  <a:cubicBezTo>
                    <a:pt x="478" y="580"/>
                    <a:pt x="349" y="533"/>
                    <a:pt x="222" y="533"/>
                  </a:cubicBezTo>
                  <a:cubicBezTo>
                    <a:pt x="186" y="533"/>
                    <a:pt x="150" y="537"/>
                    <a:pt x="115" y="545"/>
                  </a:cubicBezTo>
                  <a:cubicBezTo>
                    <a:pt x="61" y="555"/>
                    <a:pt x="4" y="587"/>
                    <a:pt x="1" y="641"/>
                  </a:cubicBezTo>
                  <a:cubicBezTo>
                    <a:pt x="1" y="670"/>
                    <a:pt x="19" y="702"/>
                    <a:pt x="44" y="720"/>
                  </a:cubicBezTo>
                  <a:cubicBezTo>
                    <a:pt x="69" y="737"/>
                    <a:pt x="101" y="745"/>
                    <a:pt x="129" y="755"/>
                  </a:cubicBezTo>
                  <a:cubicBezTo>
                    <a:pt x="252" y="787"/>
                    <a:pt x="377" y="805"/>
                    <a:pt x="503" y="815"/>
                  </a:cubicBezTo>
                  <a:lnTo>
                    <a:pt x="503" y="815"/>
                  </a:lnTo>
                  <a:cubicBezTo>
                    <a:pt x="374" y="858"/>
                    <a:pt x="245" y="907"/>
                    <a:pt x="133" y="984"/>
                  </a:cubicBezTo>
                  <a:cubicBezTo>
                    <a:pt x="108" y="998"/>
                    <a:pt x="86" y="1020"/>
                    <a:pt x="69" y="1045"/>
                  </a:cubicBezTo>
                  <a:cubicBezTo>
                    <a:pt x="51" y="1066"/>
                    <a:pt x="44" y="1098"/>
                    <a:pt x="54" y="1127"/>
                  </a:cubicBezTo>
                  <a:cubicBezTo>
                    <a:pt x="69" y="1173"/>
                    <a:pt x="122" y="1195"/>
                    <a:pt x="172" y="1198"/>
                  </a:cubicBezTo>
                  <a:cubicBezTo>
                    <a:pt x="176" y="1198"/>
                    <a:pt x="179" y="1198"/>
                    <a:pt x="182" y="1198"/>
                  </a:cubicBezTo>
                  <a:cubicBezTo>
                    <a:pt x="293" y="1198"/>
                    <a:pt x="397" y="1143"/>
                    <a:pt x="490" y="1091"/>
                  </a:cubicBezTo>
                  <a:cubicBezTo>
                    <a:pt x="522" y="1073"/>
                    <a:pt x="554" y="1063"/>
                    <a:pt x="587" y="1045"/>
                  </a:cubicBezTo>
                  <a:lnTo>
                    <a:pt x="587" y="1045"/>
                  </a:lnTo>
                  <a:cubicBezTo>
                    <a:pt x="472" y="1155"/>
                    <a:pt x="354" y="1277"/>
                    <a:pt x="329" y="1434"/>
                  </a:cubicBezTo>
                  <a:cubicBezTo>
                    <a:pt x="322" y="1477"/>
                    <a:pt x="326" y="1527"/>
                    <a:pt x="354" y="1563"/>
                  </a:cubicBezTo>
                  <a:cubicBezTo>
                    <a:pt x="377" y="1585"/>
                    <a:pt x="411" y="1599"/>
                    <a:pt x="443" y="1599"/>
                  </a:cubicBezTo>
                  <a:cubicBezTo>
                    <a:pt x="447" y="1599"/>
                    <a:pt x="451" y="1599"/>
                    <a:pt x="454" y="1598"/>
                  </a:cubicBezTo>
                  <a:cubicBezTo>
                    <a:pt x="490" y="1595"/>
                    <a:pt x="526" y="1577"/>
                    <a:pt x="554" y="1552"/>
                  </a:cubicBezTo>
                  <a:cubicBezTo>
                    <a:pt x="612" y="1509"/>
                    <a:pt x="651" y="1445"/>
                    <a:pt x="683" y="1380"/>
                  </a:cubicBezTo>
                  <a:cubicBezTo>
                    <a:pt x="722" y="1302"/>
                    <a:pt x="755" y="1223"/>
                    <a:pt x="776" y="1141"/>
                  </a:cubicBezTo>
                  <a:cubicBezTo>
                    <a:pt x="783" y="1252"/>
                    <a:pt x="808" y="1363"/>
                    <a:pt x="847" y="1466"/>
                  </a:cubicBezTo>
                  <a:cubicBezTo>
                    <a:pt x="865" y="1513"/>
                    <a:pt x="883" y="1556"/>
                    <a:pt x="915" y="1591"/>
                  </a:cubicBezTo>
                  <a:cubicBezTo>
                    <a:pt x="944" y="1627"/>
                    <a:pt x="987" y="1656"/>
                    <a:pt x="1033" y="1659"/>
                  </a:cubicBezTo>
                  <a:cubicBezTo>
                    <a:pt x="1039" y="1660"/>
                    <a:pt x="1045" y="1661"/>
                    <a:pt x="1051" y="1661"/>
                  </a:cubicBezTo>
                  <a:cubicBezTo>
                    <a:pt x="1067" y="1661"/>
                    <a:pt x="1084" y="1657"/>
                    <a:pt x="1097" y="1652"/>
                  </a:cubicBezTo>
                  <a:cubicBezTo>
                    <a:pt x="1133" y="1631"/>
                    <a:pt x="1155" y="1591"/>
                    <a:pt x="1162" y="1548"/>
                  </a:cubicBezTo>
                  <a:cubicBezTo>
                    <a:pt x="1176" y="1477"/>
                    <a:pt x="1162" y="1398"/>
                    <a:pt x="1137" y="1327"/>
                  </a:cubicBezTo>
                  <a:cubicBezTo>
                    <a:pt x="1105" y="1216"/>
                    <a:pt x="1055" y="1120"/>
                    <a:pt x="990" y="1023"/>
                  </a:cubicBezTo>
                  <a:lnTo>
                    <a:pt x="990" y="1023"/>
                  </a:lnTo>
                  <a:cubicBezTo>
                    <a:pt x="1083" y="1138"/>
                    <a:pt x="1187" y="1248"/>
                    <a:pt x="1323" y="1305"/>
                  </a:cubicBezTo>
                  <a:cubicBezTo>
                    <a:pt x="1347" y="1316"/>
                    <a:pt x="1375" y="1324"/>
                    <a:pt x="1401" y="1324"/>
                  </a:cubicBezTo>
                  <a:cubicBezTo>
                    <a:pt x="1420" y="1324"/>
                    <a:pt x="1438" y="1320"/>
                    <a:pt x="1455" y="1309"/>
                  </a:cubicBezTo>
                  <a:cubicBezTo>
                    <a:pt x="1490" y="1288"/>
                    <a:pt x="1505" y="1238"/>
                    <a:pt x="1498" y="1198"/>
                  </a:cubicBezTo>
                  <a:cubicBezTo>
                    <a:pt x="1487" y="1155"/>
                    <a:pt x="1462" y="1120"/>
                    <a:pt x="1437" y="1088"/>
                  </a:cubicBezTo>
                  <a:cubicBezTo>
                    <a:pt x="1333" y="966"/>
                    <a:pt x="1194" y="880"/>
                    <a:pt x="1058" y="795"/>
                  </a:cubicBezTo>
                  <a:cubicBezTo>
                    <a:pt x="1194" y="784"/>
                    <a:pt x="1330" y="766"/>
                    <a:pt x="1448" y="702"/>
                  </a:cubicBezTo>
                  <a:cubicBezTo>
                    <a:pt x="1490" y="677"/>
                    <a:pt x="1530" y="641"/>
                    <a:pt x="1540" y="591"/>
                  </a:cubicBezTo>
                  <a:cubicBezTo>
                    <a:pt x="1548" y="548"/>
                    <a:pt x="1530" y="505"/>
                    <a:pt x="1498" y="477"/>
                  </a:cubicBezTo>
                  <a:cubicBezTo>
                    <a:pt x="1465" y="448"/>
                    <a:pt x="1423" y="434"/>
                    <a:pt x="1380" y="430"/>
                  </a:cubicBezTo>
                  <a:cubicBezTo>
                    <a:pt x="1371" y="429"/>
                    <a:pt x="1362" y="429"/>
                    <a:pt x="1353" y="429"/>
                  </a:cubicBezTo>
                  <a:cubicBezTo>
                    <a:pt x="1293" y="429"/>
                    <a:pt x="1232" y="448"/>
                    <a:pt x="1176" y="473"/>
                  </a:cubicBezTo>
                  <a:cubicBezTo>
                    <a:pt x="1087" y="509"/>
                    <a:pt x="1001" y="555"/>
                    <a:pt x="922" y="612"/>
                  </a:cubicBezTo>
                  <a:cubicBezTo>
                    <a:pt x="933" y="509"/>
                    <a:pt x="937" y="409"/>
                    <a:pt x="919" y="309"/>
                  </a:cubicBezTo>
                  <a:cubicBezTo>
                    <a:pt x="901" y="209"/>
                    <a:pt x="862" y="112"/>
                    <a:pt x="797" y="37"/>
                  </a:cubicBezTo>
                  <a:cubicBezTo>
                    <a:pt x="783" y="19"/>
                    <a:pt x="765" y="5"/>
                    <a:pt x="747" y="2"/>
                  </a:cubicBezTo>
                  <a:cubicBezTo>
                    <a:pt x="742" y="1"/>
                    <a:pt x="737" y="0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1226375" y="3430725"/>
              <a:ext cx="26625" cy="27550"/>
            </a:xfrm>
            <a:custGeom>
              <a:avLst/>
              <a:gdLst/>
              <a:ahLst/>
              <a:cxnLst/>
              <a:rect l="l" t="t" r="r" b="b"/>
              <a:pathLst>
                <a:path w="1065" h="1102" fill="none" extrusionOk="0">
                  <a:moveTo>
                    <a:pt x="958" y="283"/>
                  </a:moveTo>
                  <a:cubicBezTo>
                    <a:pt x="986" y="276"/>
                    <a:pt x="1018" y="272"/>
                    <a:pt x="1047" y="283"/>
                  </a:cubicBezTo>
                  <a:cubicBezTo>
                    <a:pt x="1054" y="287"/>
                    <a:pt x="1058" y="287"/>
                    <a:pt x="1058" y="290"/>
                  </a:cubicBezTo>
                  <a:cubicBezTo>
                    <a:pt x="1065" y="301"/>
                    <a:pt x="1054" y="312"/>
                    <a:pt x="1047" y="315"/>
                  </a:cubicBezTo>
                  <a:cubicBezTo>
                    <a:pt x="915" y="394"/>
                    <a:pt x="772" y="447"/>
                    <a:pt x="622" y="476"/>
                  </a:cubicBezTo>
                  <a:cubicBezTo>
                    <a:pt x="647" y="472"/>
                    <a:pt x="672" y="487"/>
                    <a:pt x="690" y="501"/>
                  </a:cubicBezTo>
                  <a:cubicBezTo>
                    <a:pt x="768" y="558"/>
                    <a:pt x="843" y="619"/>
                    <a:pt x="915" y="683"/>
                  </a:cubicBezTo>
                  <a:cubicBezTo>
                    <a:pt x="951" y="715"/>
                    <a:pt x="986" y="751"/>
                    <a:pt x="1011" y="794"/>
                  </a:cubicBezTo>
                  <a:cubicBezTo>
                    <a:pt x="1018" y="801"/>
                    <a:pt x="1022" y="815"/>
                    <a:pt x="1015" y="822"/>
                  </a:cubicBezTo>
                  <a:cubicBezTo>
                    <a:pt x="1008" y="833"/>
                    <a:pt x="990" y="830"/>
                    <a:pt x="979" y="822"/>
                  </a:cubicBezTo>
                  <a:cubicBezTo>
                    <a:pt x="936" y="794"/>
                    <a:pt x="897" y="765"/>
                    <a:pt x="861" y="737"/>
                  </a:cubicBezTo>
                  <a:cubicBezTo>
                    <a:pt x="783" y="680"/>
                    <a:pt x="708" y="622"/>
                    <a:pt x="633" y="565"/>
                  </a:cubicBezTo>
                  <a:cubicBezTo>
                    <a:pt x="718" y="712"/>
                    <a:pt x="765" y="880"/>
                    <a:pt x="775" y="1047"/>
                  </a:cubicBezTo>
                  <a:cubicBezTo>
                    <a:pt x="775" y="1072"/>
                    <a:pt x="768" y="1101"/>
                    <a:pt x="747" y="1101"/>
                  </a:cubicBezTo>
                  <a:cubicBezTo>
                    <a:pt x="736" y="1098"/>
                    <a:pt x="729" y="1094"/>
                    <a:pt x="725" y="1087"/>
                  </a:cubicBezTo>
                  <a:cubicBezTo>
                    <a:pt x="704" y="1065"/>
                    <a:pt x="693" y="1037"/>
                    <a:pt x="679" y="1008"/>
                  </a:cubicBezTo>
                  <a:cubicBezTo>
                    <a:pt x="629" y="887"/>
                    <a:pt x="586" y="755"/>
                    <a:pt x="561" y="622"/>
                  </a:cubicBezTo>
                  <a:cubicBezTo>
                    <a:pt x="515" y="733"/>
                    <a:pt x="461" y="840"/>
                    <a:pt x="400" y="940"/>
                  </a:cubicBezTo>
                  <a:cubicBezTo>
                    <a:pt x="379" y="976"/>
                    <a:pt x="354" y="1015"/>
                    <a:pt x="318" y="1044"/>
                  </a:cubicBezTo>
                  <a:cubicBezTo>
                    <a:pt x="304" y="1051"/>
                    <a:pt x="282" y="1058"/>
                    <a:pt x="272" y="1044"/>
                  </a:cubicBezTo>
                  <a:cubicBezTo>
                    <a:pt x="268" y="1037"/>
                    <a:pt x="272" y="1030"/>
                    <a:pt x="272" y="1022"/>
                  </a:cubicBezTo>
                  <a:cubicBezTo>
                    <a:pt x="279" y="1001"/>
                    <a:pt x="290" y="980"/>
                    <a:pt x="300" y="958"/>
                  </a:cubicBezTo>
                  <a:cubicBezTo>
                    <a:pt x="357" y="840"/>
                    <a:pt x="418" y="726"/>
                    <a:pt x="483" y="615"/>
                  </a:cubicBezTo>
                  <a:cubicBezTo>
                    <a:pt x="368" y="683"/>
                    <a:pt x="240" y="719"/>
                    <a:pt x="107" y="722"/>
                  </a:cubicBezTo>
                  <a:cubicBezTo>
                    <a:pt x="86" y="722"/>
                    <a:pt x="57" y="722"/>
                    <a:pt x="40" y="708"/>
                  </a:cubicBezTo>
                  <a:cubicBezTo>
                    <a:pt x="32" y="705"/>
                    <a:pt x="29" y="701"/>
                    <a:pt x="29" y="694"/>
                  </a:cubicBezTo>
                  <a:cubicBezTo>
                    <a:pt x="29" y="690"/>
                    <a:pt x="32" y="687"/>
                    <a:pt x="32" y="683"/>
                  </a:cubicBezTo>
                  <a:cubicBezTo>
                    <a:pt x="47" y="665"/>
                    <a:pt x="68" y="655"/>
                    <a:pt x="86" y="644"/>
                  </a:cubicBezTo>
                  <a:cubicBezTo>
                    <a:pt x="200" y="594"/>
                    <a:pt x="318" y="562"/>
                    <a:pt x="440" y="544"/>
                  </a:cubicBezTo>
                  <a:cubicBezTo>
                    <a:pt x="304" y="494"/>
                    <a:pt x="168" y="444"/>
                    <a:pt x="40" y="372"/>
                  </a:cubicBezTo>
                  <a:cubicBezTo>
                    <a:pt x="29" y="369"/>
                    <a:pt x="18" y="362"/>
                    <a:pt x="11" y="351"/>
                  </a:cubicBezTo>
                  <a:cubicBezTo>
                    <a:pt x="0" y="340"/>
                    <a:pt x="0" y="326"/>
                    <a:pt x="7" y="315"/>
                  </a:cubicBezTo>
                  <a:cubicBezTo>
                    <a:pt x="18" y="301"/>
                    <a:pt x="40" y="304"/>
                    <a:pt x="57" y="312"/>
                  </a:cubicBezTo>
                  <a:cubicBezTo>
                    <a:pt x="197" y="351"/>
                    <a:pt x="336" y="401"/>
                    <a:pt x="468" y="462"/>
                  </a:cubicBezTo>
                  <a:cubicBezTo>
                    <a:pt x="397" y="365"/>
                    <a:pt x="325" y="269"/>
                    <a:pt x="257" y="172"/>
                  </a:cubicBezTo>
                  <a:cubicBezTo>
                    <a:pt x="225" y="126"/>
                    <a:pt x="197" y="83"/>
                    <a:pt x="179" y="33"/>
                  </a:cubicBezTo>
                  <a:cubicBezTo>
                    <a:pt x="175" y="26"/>
                    <a:pt x="175" y="19"/>
                    <a:pt x="179" y="11"/>
                  </a:cubicBezTo>
                  <a:cubicBezTo>
                    <a:pt x="186" y="1"/>
                    <a:pt x="204" y="8"/>
                    <a:pt x="215" y="19"/>
                  </a:cubicBezTo>
                  <a:cubicBezTo>
                    <a:pt x="336" y="133"/>
                    <a:pt x="440" y="272"/>
                    <a:pt x="515" y="422"/>
                  </a:cubicBezTo>
                  <a:cubicBezTo>
                    <a:pt x="511" y="304"/>
                    <a:pt x="525" y="183"/>
                    <a:pt x="558" y="69"/>
                  </a:cubicBezTo>
                  <a:cubicBezTo>
                    <a:pt x="561" y="51"/>
                    <a:pt x="579" y="26"/>
                    <a:pt x="597" y="33"/>
                  </a:cubicBezTo>
                  <a:cubicBezTo>
                    <a:pt x="608" y="40"/>
                    <a:pt x="611" y="54"/>
                    <a:pt x="611" y="65"/>
                  </a:cubicBezTo>
                  <a:cubicBezTo>
                    <a:pt x="618" y="129"/>
                    <a:pt x="618" y="190"/>
                    <a:pt x="618" y="251"/>
                  </a:cubicBezTo>
                  <a:cubicBezTo>
                    <a:pt x="618" y="283"/>
                    <a:pt x="615" y="315"/>
                    <a:pt x="611" y="347"/>
                  </a:cubicBezTo>
                  <a:cubicBezTo>
                    <a:pt x="611" y="372"/>
                    <a:pt x="597" y="415"/>
                    <a:pt x="608" y="440"/>
                  </a:cubicBezTo>
                  <a:cubicBezTo>
                    <a:pt x="629" y="437"/>
                    <a:pt x="661" y="401"/>
                    <a:pt x="683" y="390"/>
                  </a:cubicBezTo>
                  <a:cubicBezTo>
                    <a:pt x="711" y="372"/>
                    <a:pt x="740" y="354"/>
                    <a:pt x="768" y="340"/>
                  </a:cubicBezTo>
                  <a:cubicBezTo>
                    <a:pt x="829" y="312"/>
                    <a:pt x="893" y="294"/>
                    <a:pt x="958" y="283"/>
                  </a:cubicBezTo>
                  <a:close/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1235075" y="3439825"/>
              <a:ext cx="9550" cy="8225"/>
            </a:xfrm>
            <a:custGeom>
              <a:avLst/>
              <a:gdLst/>
              <a:ahLst/>
              <a:cxnLst/>
              <a:rect l="l" t="t" r="r" b="b"/>
              <a:pathLst>
                <a:path w="382" h="329" extrusionOk="0">
                  <a:moveTo>
                    <a:pt x="166" y="1"/>
                  </a:moveTo>
                  <a:cubicBezTo>
                    <a:pt x="37" y="1"/>
                    <a:pt x="0" y="181"/>
                    <a:pt x="70" y="266"/>
                  </a:cubicBezTo>
                  <a:cubicBezTo>
                    <a:pt x="103" y="307"/>
                    <a:pt x="155" y="329"/>
                    <a:pt x="207" y="329"/>
                  </a:cubicBezTo>
                  <a:cubicBezTo>
                    <a:pt x="217" y="329"/>
                    <a:pt x="228" y="328"/>
                    <a:pt x="238" y="326"/>
                  </a:cubicBezTo>
                  <a:cubicBezTo>
                    <a:pt x="249" y="323"/>
                    <a:pt x="263" y="319"/>
                    <a:pt x="277" y="308"/>
                  </a:cubicBezTo>
                  <a:cubicBezTo>
                    <a:pt x="288" y="301"/>
                    <a:pt x="299" y="291"/>
                    <a:pt x="310" y="280"/>
                  </a:cubicBezTo>
                  <a:cubicBezTo>
                    <a:pt x="381" y="176"/>
                    <a:pt x="302" y="5"/>
                    <a:pt x="174" y="1"/>
                  </a:cubicBezTo>
                  <a:cubicBezTo>
                    <a:pt x="171" y="1"/>
                    <a:pt x="169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1213775" y="3452625"/>
              <a:ext cx="11100" cy="26175"/>
            </a:xfrm>
            <a:custGeom>
              <a:avLst/>
              <a:gdLst/>
              <a:ahLst/>
              <a:cxnLst/>
              <a:rect l="l" t="t" r="r" b="b"/>
              <a:pathLst>
                <a:path w="444" h="1047" extrusionOk="0">
                  <a:moveTo>
                    <a:pt x="111" y="0"/>
                  </a:moveTo>
                  <a:cubicBezTo>
                    <a:pt x="79" y="68"/>
                    <a:pt x="58" y="129"/>
                    <a:pt x="40" y="189"/>
                  </a:cubicBezTo>
                  <a:lnTo>
                    <a:pt x="36" y="204"/>
                  </a:lnTo>
                  <a:cubicBezTo>
                    <a:pt x="25" y="247"/>
                    <a:pt x="15" y="289"/>
                    <a:pt x="11" y="332"/>
                  </a:cubicBezTo>
                  <a:cubicBezTo>
                    <a:pt x="8" y="339"/>
                    <a:pt x="8" y="343"/>
                    <a:pt x="8" y="350"/>
                  </a:cubicBezTo>
                  <a:cubicBezTo>
                    <a:pt x="4" y="375"/>
                    <a:pt x="0" y="404"/>
                    <a:pt x="0" y="436"/>
                  </a:cubicBezTo>
                  <a:cubicBezTo>
                    <a:pt x="0" y="447"/>
                    <a:pt x="0" y="464"/>
                    <a:pt x="0" y="479"/>
                  </a:cubicBezTo>
                  <a:lnTo>
                    <a:pt x="0" y="493"/>
                  </a:lnTo>
                  <a:cubicBezTo>
                    <a:pt x="0" y="547"/>
                    <a:pt x="8" y="600"/>
                    <a:pt x="18" y="654"/>
                  </a:cubicBezTo>
                  <a:cubicBezTo>
                    <a:pt x="22" y="661"/>
                    <a:pt x="22" y="664"/>
                    <a:pt x="22" y="672"/>
                  </a:cubicBezTo>
                  <a:cubicBezTo>
                    <a:pt x="40" y="740"/>
                    <a:pt x="61" y="804"/>
                    <a:pt x="90" y="865"/>
                  </a:cubicBezTo>
                  <a:cubicBezTo>
                    <a:pt x="93" y="872"/>
                    <a:pt x="97" y="879"/>
                    <a:pt x="101" y="886"/>
                  </a:cubicBezTo>
                  <a:cubicBezTo>
                    <a:pt x="104" y="890"/>
                    <a:pt x="108" y="897"/>
                    <a:pt x="111" y="900"/>
                  </a:cubicBezTo>
                  <a:cubicBezTo>
                    <a:pt x="147" y="968"/>
                    <a:pt x="186" y="1029"/>
                    <a:pt x="258" y="1043"/>
                  </a:cubicBezTo>
                  <a:cubicBezTo>
                    <a:pt x="261" y="1047"/>
                    <a:pt x="265" y="1047"/>
                    <a:pt x="268" y="1047"/>
                  </a:cubicBezTo>
                  <a:cubicBezTo>
                    <a:pt x="268" y="1043"/>
                    <a:pt x="272" y="1043"/>
                    <a:pt x="276" y="1040"/>
                  </a:cubicBezTo>
                  <a:cubicBezTo>
                    <a:pt x="336" y="993"/>
                    <a:pt x="390" y="918"/>
                    <a:pt x="415" y="843"/>
                  </a:cubicBezTo>
                  <a:cubicBezTo>
                    <a:pt x="415" y="840"/>
                    <a:pt x="418" y="836"/>
                    <a:pt x="418" y="836"/>
                  </a:cubicBezTo>
                  <a:cubicBezTo>
                    <a:pt x="422" y="829"/>
                    <a:pt x="422" y="822"/>
                    <a:pt x="422" y="818"/>
                  </a:cubicBezTo>
                  <a:cubicBezTo>
                    <a:pt x="436" y="765"/>
                    <a:pt x="443" y="711"/>
                    <a:pt x="443" y="654"/>
                  </a:cubicBezTo>
                  <a:lnTo>
                    <a:pt x="443" y="636"/>
                  </a:lnTo>
                  <a:cubicBezTo>
                    <a:pt x="443" y="618"/>
                    <a:pt x="443" y="600"/>
                    <a:pt x="440" y="586"/>
                  </a:cubicBezTo>
                  <a:cubicBezTo>
                    <a:pt x="436" y="547"/>
                    <a:pt x="429" y="507"/>
                    <a:pt x="422" y="468"/>
                  </a:cubicBezTo>
                  <a:cubicBezTo>
                    <a:pt x="418" y="461"/>
                    <a:pt x="418" y="454"/>
                    <a:pt x="415" y="450"/>
                  </a:cubicBezTo>
                  <a:cubicBezTo>
                    <a:pt x="404" y="400"/>
                    <a:pt x="386" y="354"/>
                    <a:pt x="365" y="307"/>
                  </a:cubicBezTo>
                  <a:cubicBezTo>
                    <a:pt x="361" y="300"/>
                    <a:pt x="361" y="297"/>
                    <a:pt x="358" y="293"/>
                  </a:cubicBezTo>
                  <a:cubicBezTo>
                    <a:pt x="336" y="250"/>
                    <a:pt x="315" y="211"/>
                    <a:pt x="286" y="171"/>
                  </a:cubicBezTo>
                  <a:cubicBezTo>
                    <a:pt x="283" y="168"/>
                    <a:pt x="279" y="164"/>
                    <a:pt x="276" y="161"/>
                  </a:cubicBezTo>
                  <a:cubicBezTo>
                    <a:pt x="233" y="104"/>
                    <a:pt x="179" y="50"/>
                    <a:pt x="122" y="7"/>
                  </a:cubicBezTo>
                  <a:cubicBezTo>
                    <a:pt x="122" y="7"/>
                    <a:pt x="118" y="4"/>
                    <a:pt x="118" y="4"/>
                  </a:cubicBezTo>
                  <a:cubicBezTo>
                    <a:pt x="115" y="4"/>
                    <a:pt x="115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1216450" y="3452700"/>
              <a:ext cx="5200" cy="49775"/>
            </a:xfrm>
            <a:custGeom>
              <a:avLst/>
              <a:gdLst/>
              <a:ahLst/>
              <a:cxnLst/>
              <a:rect l="l" t="t" r="r" b="b"/>
              <a:pathLst>
                <a:path w="208" h="1991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194" y="522"/>
                    <a:pt x="165" y="1079"/>
                    <a:pt x="119" y="1505"/>
                  </a:cubicBezTo>
                  <a:cubicBezTo>
                    <a:pt x="101" y="1662"/>
                    <a:pt x="76" y="1826"/>
                    <a:pt x="26" y="1980"/>
                  </a:cubicBezTo>
                  <a:cubicBezTo>
                    <a:pt x="22" y="1983"/>
                    <a:pt x="26" y="1987"/>
                    <a:pt x="29" y="1990"/>
                  </a:cubicBezTo>
                  <a:cubicBezTo>
                    <a:pt x="33" y="1990"/>
                    <a:pt x="36" y="1990"/>
                    <a:pt x="40" y="1987"/>
                  </a:cubicBezTo>
                  <a:cubicBezTo>
                    <a:pt x="94" y="1830"/>
                    <a:pt x="115" y="1662"/>
                    <a:pt x="133" y="1505"/>
                  </a:cubicBezTo>
                  <a:cubicBezTo>
                    <a:pt x="179" y="1079"/>
                    <a:pt x="208" y="522"/>
                    <a:pt x="15" y="8"/>
                  </a:cubicBezTo>
                  <a:cubicBezTo>
                    <a:pt x="15" y="1"/>
                    <a:pt x="8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1214675" y="3456625"/>
              <a:ext cx="6275" cy="3200"/>
            </a:xfrm>
            <a:custGeom>
              <a:avLst/>
              <a:gdLst/>
              <a:ahLst/>
              <a:cxnLst/>
              <a:rect l="l" t="t" r="r" b="b"/>
              <a:pathLst>
                <a:path w="251" h="128" extrusionOk="0">
                  <a:moveTo>
                    <a:pt x="243" y="1"/>
                  </a:moveTo>
                  <a:cubicBezTo>
                    <a:pt x="215" y="36"/>
                    <a:pt x="190" y="69"/>
                    <a:pt x="165" y="104"/>
                  </a:cubicBezTo>
                  <a:cubicBezTo>
                    <a:pt x="161" y="104"/>
                    <a:pt x="161" y="108"/>
                    <a:pt x="157" y="112"/>
                  </a:cubicBezTo>
                  <a:cubicBezTo>
                    <a:pt x="154" y="108"/>
                    <a:pt x="154" y="108"/>
                    <a:pt x="150" y="104"/>
                  </a:cubicBezTo>
                  <a:cubicBezTo>
                    <a:pt x="100" y="79"/>
                    <a:pt x="54" y="54"/>
                    <a:pt x="4" y="29"/>
                  </a:cubicBezTo>
                  <a:lnTo>
                    <a:pt x="0" y="44"/>
                  </a:lnTo>
                  <a:cubicBezTo>
                    <a:pt x="50" y="69"/>
                    <a:pt x="104" y="97"/>
                    <a:pt x="154" y="126"/>
                  </a:cubicBezTo>
                  <a:lnTo>
                    <a:pt x="157" y="126"/>
                  </a:lnTo>
                  <a:cubicBezTo>
                    <a:pt x="159" y="127"/>
                    <a:pt x="160" y="127"/>
                    <a:pt x="161" y="127"/>
                  </a:cubicBezTo>
                  <a:cubicBezTo>
                    <a:pt x="163" y="127"/>
                    <a:pt x="166" y="126"/>
                    <a:pt x="168" y="126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97" y="87"/>
                    <a:pt x="225" y="51"/>
                    <a:pt x="250" y="15"/>
                  </a:cubicBezTo>
                  <a:cubicBezTo>
                    <a:pt x="247" y="8"/>
                    <a:pt x="243" y="4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1213950" y="3459925"/>
              <a:ext cx="8950" cy="3525"/>
            </a:xfrm>
            <a:custGeom>
              <a:avLst/>
              <a:gdLst/>
              <a:ahLst/>
              <a:cxnLst/>
              <a:rect l="l" t="t" r="r" b="b"/>
              <a:pathLst>
                <a:path w="358" h="141" extrusionOk="0">
                  <a:moveTo>
                    <a:pt x="351" y="1"/>
                  </a:moveTo>
                  <a:cubicBezTo>
                    <a:pt x="311" y="44"/>
                    <a:pt x="269" y="83"/>
                    <a:pt x="222" y="119"/>
                  </a:cubicBezTo>
                  <a:cubicBezTo>
                    <a:pt x="222" y="122"/>
                    <a:pt x="219" y="122"/>
                    <a:pt x="219" y="126"/>
                  </a:cubicBezTo>
                  <a:lnTo>
                    <a:pt x="208" y="122"/>
                  </a:lnTo>
                  <a:cubicBezTo>
                    <a:pt x="136" y="97"/>
                    <a:pt x="65" y="69"/>
                    <a:pt x="4" y="44"/>
                  </a:cubicBezTo>
                  <a:lnTo>
                    <a:pt x="4" y="40"/>
                  </a:lnTo>
                  <a:cubicBezTo>
                    <a:pt x="4" y="47"/>
                    <a:pt x="1" y="51"/>
                    <a:pt x="1" y="58"/>
                  </a:cubicBezTo>
                  <a:cubicBezTo>
                    <a:pt x="65" y="83"/>
                    <a:pt x="136" y="112"/>
                    <a:pt x="211" y="137"/>
                  </a:cubicBezTo>
                  <a:lnTo>
                    <a:pt x="215" y="140"/>
                  </a:lnTo>
                  <a:cubicBezTo>
                    <a:pt x="219" y="140"/>
                    <a:pt x="222" y="140"/>
                    <a:pt x="222" y="137"/>
                  </a:cubicBezTo>
                  <a:lnTo>
                    <a:pt x="226" y="137"/>
                  </a:lnTo>
                  <a:cubicBezTo>
                    <a:pt x="272" y="97"/>
                    <a:pt x="319" y="58"/>
                    <a:pt x="358" y="15"/>
                  </a:cubicBezTo>
                  <a:cubicBezTo>
                    <a:pt x="354" y="12"/>
                    <a:pt x="354" y="5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1213775" y="3463875"/>
              <a:ext cx="10475" cy="3950"/>
            </a:xfrm>
            <a:custGeom>
              <a:avLst/>
              <a:gdLst/>
              <a:ahLst/>
              <a:cxnLst/>
              <a:rect l="l" t="t" r="r" b="b"/>
              <a:pathLst>
                <a:path w="419" h="158" extrusionOk="0">
                  <a:moveTo>
                    <a:pt x="415" y="0"/>
                  </a:moveTo>
                  <a:cubicBezTo>
                    <a:pt x="368" y="50"/>
                    <a:pt x="315" y="97"/>
                    <a:pt x="254" y="136"/>
                  </a:cubicBezTo>
                  <a:cubicBezTo>
                    <a:pt x="254" y="136"/>
                    <a:pt x="251" y="139"/>
                    <a:pt x="247" y="139"/>
                  </a:cubicBezTo>
                  <a:cubicBezTo>
                    <a:pt x="247" y="139"/>
                    <a:pt x="243" y="139"/>
                    <a:pt x="240" y="136"/>
                  </a:cubicBezTo>
                  <a:cubicBezTo>
                    <a:pt x="165" y="104"/>
                    <a:pt x="83" y="68"/>
                    <a:pt x="0" y="29"/>
                  </a:cubicBezTo>
                  <a:lnTo>
                    <a:pt x="0" y="43"/>
                  </a:lnTo>
                  <a:cubicBezTo>
                    <a:pt x="83" y="82"/>
                    <a:pt x="165" y="122"/>
                    <a:pt x="243" y="154"/>
                  </a:cubicBezTo>
                  <a:cubicBezTo>
                    <a:pt x="243" y="154"/>
                    <a:pt x="243" y="157"/>
                    <a:pt x="247" y="157"/>
                  </a:cubicBezTo>
                  <a:lnTo>
                    <a:pt x="254" y="157"/>
                  </a:lnTo>
                  <a:lnTo>
                    <a:pt x="258" y="154"/>
                  </a:lnTo>
                  <a:cubicBezTo>
                    <a:pt x="315" y="114"/>
                    <a:pt x="372" y="68"/>
                    <a:pt x="418" y="18"/>
                  </a:cubicBezTo>
                  <a:cubicBezTo>
                    <a:pt x="418" y="11"/>
                    <a:pt x="418" y="7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1214225" y="3468500"/>
              <a:ext cx="10650" cy="3350"/>
            </a:xfrm>
            <a:custGeom>
              <a:avLst/>
              <a:gdLst/>
              <a:ahLst/>
              <a:cxnLst/>
              <a:rect l="l" t="t" r="r" b="b"/>
              <a:pathLst>
                <a:path w="426" h="134" extrusionOk="0">
                  <a:moveTo>
                    <a:pt x="425" y="1"/>
                  </a:moveTo>
                  <a:cubicBezTo>
                    <a:pt x="375" y="47"/>
                    <a:pt x="315" y="87"/>
                    <a:pt x="250" y="115"/>
                  </a:cubicBezTo>
                  <a:cubicBezTo>
                    <a:pt x="250" y="115"/>
                    <a:pt x="247" y="119"/>
                    <a:pt x="243" y="119"/>
                  </a:cubicBezTo>
                  <a:lnTo>
                    <a:pt x="236" y="115"/>
                  </a:lnTo>
                  <a:cubicBezTo>
                    <a:pt x="150" y="83"/>
                    <a:pt x="72" y="51"/>
                    <a:pt x="0" y="19"/>
                  </a:cubicBezTo>
                  <a:lnTo>
                    <a:pt x="0" y="19"/>
                  </a:lnTo>
                  <a:cubicBezTo>
                    <a:pt x="4" y="26"/>
                    <a:pt x="4" y="29"/>
                    <a:pt x="4" y="37"/>
                  </a:cubicBezTo>
                  <a:cubicBezTo>
                    <a:pt x="75" y="69"/>
                    <a:pt x="150" y="101"/>
                    <a:pt x="236" y="133"/>
                  </a:cubicBezTo>
                  <a:lnTo>
                    <a:pt x="254" y="133"/>
                  </a:lnTo>
                  <a:cubicBezTo>
                    <a:pt x="315" y="105"/>
                    <a:pt x="372" y="65"/>
                    <a:pt x="425" y="22"/>
                  </a:cubicBez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1216000" y="3473075"/>
              <a:ext cx="8350" cy="3225"/>
            </a:xfrm>
            <a:custGeom>
              <a:avLst/>
              <a:gdLst/>
              <a:ahLst/>
              <a:cxnLst/>
              <a:rect l="l" t="t" r="r" b="b"/>
              <a:pathLst>
                <a:path w="334" h="129" extrusionOk="0">
                  <a:moveTo>
                    <a:pt x="333" y="0"/>
                  </a:moveTo>
                  <a:cubicBezTo>
                    <a:pt x="290" y="39"/>
                    <a:pt x="240" y="75"/>
                    <a:pt x="187" y="107"/>
                  </a:cubicBezTo>
                  <a:lnTo>
                    <a:pt x="176" y="111"/>
                  </a:lnTo>
                  <a:lnTo>
                    <a:pt x="169" y="111"/>
                  </a:lnTo>
                  <a:cubicBezTo>
                    <a:pt x="112" y="93"/>
                    <a:pt x="54" y="72"/>
                    <a:pt x="1" y="47"/>
                  </a:cubicBezTo>
                  <a:lnTo>
                    <a:pt x="1" y="47"/>
                  </a:lnTo>
                  <a:cubicBezTo>
                    <a:pt x="4" y="54"/>
                    <a:pt x="8" y="61"/>
                    <a:pt x="12" y="68"/>
                  </a:cubicBezTo>
                  <a:cubicBezTo>
                    <a:pt x="62" y="89"/>
                    <a:pt x="115" y="107"/>
                    <a:pt x="169" y="125"/>
                  </a:cubicBezTo>
                  <a:cubicBezTo>
                    <a:pt x="172" y="125"/>
                    <a:pt x="172" y="125"/>
                    <a:pt x="176" y="129"/>
                  </a:cubicBezTo>
                  <a:cubicBezTo>
                    <a:pt x="176" y="129"/>
                    <a:pt x="179" y="129"/>
                    <a:pt x="179" y="125"/>
                  </a:cubicBezTo>
                  <a:lnTo>
                    <a:pt x="187" y="125"/>
                  </a:lnTo>
                  <a:cubicBezTo>
                    <a:pt x="237" y="97"/>
                    <a:pt x="283" y="64"/>
                    <a:pt x="326" y="29"/>
                  </a:cubicBezTo>
                  <a:cubicBezTo>
                    <a:pt x="326" y="25"/>
                    <a:pt x="329" y="22"/>
                    <a:pt x="329" y="18"/>
                  </a:cubicBezTo>
                  <a:cubicBezTo>
                    <a:pt x="333" y="11"/>
                    <a:pt x="333" y="7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1216800" y="3466900"/>
              <a:ext cx="47725" cy="36200"/>
            </a:xfrm>
            <a:custGeom>
              <a:avLst/>
              <a:gdLst/>
              <a:ahLst/>
              <a:cxnLst/>
              <a:rect l="l" t="t" r="r" b="b"/>
              <a:pathLst>
                <a:path w="1909" h="1448" fill="none" extrusionOk="0">
                  <a:moveTo>
                    <a:pt x="1909" y="1"/>
                  </a:moveTo>
                  <a:cubicBezTo>
                    <a:pt x="1484" y="404"/>
                    <a:pt x="1055" y="812"/>
                    <a:pt x="576" y="1147"/>
                  </a:cubicBezTo>
                  <a:cubicBezTo>
                    <a:pt x="398" y="1269"/>
                    <a:pt x="208" y="1387"/>
                    <a:pt x="1" y="1447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1243775" y="3455750"/>
              <a:ext cx="26650" cy="35375"/>
            </a:xfrm>
            <a:custGeom>
              <a:avLst/>
              <a:gdLst/>
              <a:ahLst/>
              <a:cxnLst/>
              <a:rect l="l" t="t" r="r" b="b"/>
              <a:pathLst>
                <a:path w="1066" h="1415" extrusionOk="0">
                  <a:moveTo>
                    <a:pt x="394" y="0"/>
                  </a:moveTo>
                  <a:cubicBezTo>
                    <a:pt x="380" y="0"/>
                    <a:pt x="365" y="0"/>
                    <a:pt x="355" y="11"/>
                  </a:cubicBezTo>
                  <a:cubicBezTo>
                    <a:pt x="347" y="18"/>
                    <a:pt x="344" y="25"/>
                    <a:pt x="344" y="36"/>
                  </a:cubicBezTo>
                  <a:cubicBezTo>
                    <a:pt x="330" y="89"/>
                    <a:pt x="347" y="147"/>
                    <a:pt x="372" y="197"/>
                  </a:cubicBezTo>
                  <a:cubicBezTo>
                    <a:pt x="412" y="286"/>
                    <a:pt x="451" y="382"/>
                    <a:pt x="530" y="439"/>
                  </a:cubicBezTo>
                  <a:cubicBezTo>
                    <a:pt x="429" y="412"/>
                    <a:pt x="324" y="397"/>
                    <a:pt x="220" y="397"/>
                  </a:cubicBezTo>
                  <a:cubicBezTo>
                    <a:pt x="191" y="397"/>
                    <a:pt x="162" y="398"/>
                    <a:pt x="133" y="400"/>
                  </a:cubicBezTo>
                  <a:cubicBezTo>
                    <a:pt x="83" y="407"/>
                    <a:pt x="22" y="422"/>
                    <a:pt x="12" y="472"/>
                  </a:cubicBezTo>
                  <a:cubicBezTo>
                    <a:pt x="1" y="500"/>
                    <a:pt x="15" y="532"/>
                    <a:pt x="40" y="554"/>
                  </a:cubicBezTo>
                  <a:cubicBezTo>
                    <a:pt x="62" y="572"/>
                    <a:pt x="90" y="586"/>
                    <a:pt x="119" y="593"/>
                  </a:cubicBezTo>
                  <a:cubicBezTo>
                    <a:pt x="244" y="635"/>
                    <a:pt x="366" y="662"/>
                    <a:pt x="493" y="662"/>
                  </a:cubicBezTo>
                  <a:cubicBezTo>
                    <a:pt x="507" y="662"/>
                    <a:pt x="522" y="662"/>
                    <a:pt x="537" y="661"/>
                  </a:cubicBezTo>
                  <a:lnTo>
                    <a:pt x="537" y="661"/>
                  </a:lnTo>
                  <a:cubicBezTo>
                    <a:pt x="426" y="704"/>
                    <a:pt x="315" y="757"/>
                    <a:pt x="208" y="822"/>
                  </a:cubicBezTo>
                  <a:cubicBezTo>
                    <a:pt x="140" y="861"/>
                    <a:pt x="72" y="907"/>
                    <a:pt x="44" y="975"/>
                  </a:cubicBezTo>
                  <a:cubicBezTo>
                    <a:pt x="33" y="1000"/>
                    <a:pt x="29" y="1025"/>
                    <a:pt x="40" y="1047"/>
                  </a:cubicBezTo>
                  <a:cubicBezTo>
                    <a:pt x="51" y="1072"/>
                    <a:pt x="79" y="1083"/>
                    <a:pt x="108" y="1083"/>
                  </a:cubicBezTo>
                  <a:cubicBezTo>
                    <a:pt x="119" y="1084"/>
                    <a:pt x="131" y="1085"/>
                    <a:pt x="142" y="1085"/>
                  </a:cubicBezTo>
                  <a:cubicBezTo>
                    <a:pt x="201" y="1085"/>
                    <a:pt x="258" y="1063"/>
                    <a:pt x="312" y="1036"/>
                  </a:cubicBezTo>
                  <a:cubicBezTo>
                    <a:pt x="430" y="979"/>
                    <a:pt x="540" y="911"/>
                    <a:pt x="637" y="822"/>
                  </a:cubicBezTo>
                  <a:lnTo>
                    <a:pt x="637" y="822"/>
                  </a:lnTo>
                  <a:cubicBezTo>
                    <a:pt x="519" y="968"/>
                    <a:pt x="426" y="1133"/>
                    <a:pt x="358" y="1308"/>
                  </a:cubicBezTo>
                  <a:cubicBezTo>
                    <a:pt x="347" y="1333"/>
                    <a:pt x="340" y="1365"/>
                    <a:pt x="355" y="1386"/>
                  </a:cubicBezTo>
                  <a:cubicBezTo>
                    <a:pt x="365" y="1408"/>
                    <a:pt x="394" y="1415"/>
                    <a:pt x="422" y="1415"/>
                  </a:cubicBezTo>
                  <a:cubicBezTo>
                    <a:pt x="497" y="1411"/>
                    <a:pt x="562" y="1350"/>
                    <a:pt x="608" y="1290"/>
                  </a:cubicBezTo>
                  <a:cubicBezTo>
                    <a:pt x="690" y="1183"/>
                    <a:pt x="755" y="1058"/>
                    <a:pt x="783" y="925"/>
                  </a:cubicBezTo>
                  <a:cubicBezTo>
                    <a:pt x="794" y="1058"/>
                    <a:pt x="819" y="1183"/>
                    <a:pt x="855" y="1308"/>
                  </a:cubicBezTo>
                  <a:cubicBezTo>
                    <a:pt x="862" y="1333"/>
                    <a:pt x="873" y="1358"/>
                    <a:pt x="887" y="1379"/>
                  </a:cubicBezTo>
                  <a:cubicBezTo>
                    <a:pt x="900" y="1398"/>
                    <a:pt x="921" y="1412"/>
                    <a:pt x="943" y="1412"/>
                  </a:cubicBezTo>
                  <a:cubicBezTo>
                    <a:pt x="946" y="1412"/>
                    <a:pt x="949" y="1412"/>
                    <a:pt x="951" y="1411"/>
                  </a:cubicBezTo>
                  <a:cubicBezTo>
                    <a:pt x="980" y="1411"/>
                    <a:pt x="1001" y="1390"/>
                    <a:pt x="1019" y="1368"/>
                  </a:cubicBezTo>
                  <a:cubicBezTo>
                    <a:pt x="1062" y="1308"/>
                    <a:pt x="1065" y="1225"/>
                    <a:pt x="1062" y="1150"/>
                  </a:cubicBezTo>
                  <a:cubicBezTo>
                    <a:pt x="1051" y="982"/>
                    <a:pt x="948" y="832"/>
                    <a:pt x="873" y="686"/>
                  </a:cubicBezTo>
                  <a:lnTo>
                    <a:pt x="869" y="686"/>
                  </a:lnTo>
                  <a:cubicBezTo>
                    <a:pt x="833" y="618"/>
                    <a:pt x="773" y="543"/>
                    <a:pt x="748" y="468"/>
                  </a:cubicBezTo>
                  <a:cubicBezTo>
                    <a:pt x="698" y="339"/>
                    <a:pt x="676" y="189"/>
                    <a:pt x="576" y="93"/>
                  </a:cubicBezTo>
                  <a:cubicBezTo>
                    <a:pt x="526" y="46"/>
                    <a:pt x="465" y="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1265125" y="3472700"/>
              <a:ext cx="2800" cy="11825"/>
            </a:xfrm>
            <a:custGeom>
              <a:avLst/>
              <a:gdLst/>
              <a:ahLst/>
              <a:cxnLst/>
              <a:rect l="l" t="t" r="r" b="b"/>
              <a:pathLst>
                <a:path w="112" h="473" fill="none" extrusionOk="0">
                  <a:moveTo>
                    <a:pt x="29" y="33"/>
                  </a:moveTo>
                  <a:cubicBezTo>
                    <a:pt x="69" y="151"/>
                    <a:pt x="111" y="272"/>
                    <a:pt x="111" y="394"/>
                  </a:cubicBezTo>
                  <a:cubicBezTo>
                    <a:pt x="111" y="415"/>
                    <a:pt x="111" y="433"/>
                    <a:pt x="101" y="447"/>
                  </a:cubicBezTo>
                  <a:cubicBezTo>
                    <a:pt x="90" y="465"/>
                    <a:pt x="69" y="472"/>
                    <a:pt x="54" y="465"/>
                  </a:cubicBezTo>
                  <a:cubicBezTo>
                    <a:pt x="40" y="458"/>
                    <a:pt x="36" y="440"/>
                    <a:pt x="33" y="426"/>
                  </a:cubicBezTo>
                  <a:cubicBezTo>
                    <a:pt x="19" y="372"/>
                    <a:pt x="15" y="312"/>
                    <a:pt x="15" y="254"/>
                  </a:cubicBezTo>
                  <a:cubicBezTo>
                    <a:pt x="8" y="169"/>
                    <a:pt x="4" y="87"/>
                    <a:pt x="1" y="1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1252725" y="3459925"/>
              <a:ext cx="11350" cy="22800"/>
            </a:xfrm>
            <a:custGeom>
              <a:avLst/>
              <a:gdLst/>
              <a:ahLst/>
              <a:cxnLst/>
              <a:rect l="l" t="t" r="r" b="b"/>
              <a:pathLst>
                <a:path w="454" h="912" fill="none" extrusionOk="0">
                  <a:moveTo>
                    <a:pt x="454" y="515"/>
                  </a:moveTo>
                  <a:cubicBezTo>
                    <a:pt x="436" y="630"/>
                    <a:pt x="393" y="740"/>
                    <a:pt x="336" y="840"/>
                  </a:cubicBezTo>
                  <a:cubicBezTo>
                    <a:pt x="322" y="862"/>
                    <a:pt x="307" y="887"/>
                    <a:pt x="282" y="901"/>
                  </a:cubicBezTo>
                  <a:cubicBezTo>
                    <a:pt x="272" y="908"/>
                    <a:pt x="261" y="912"/>
                    <a:pt x="250" y="905"/>
                  </a:cubicBezTo>
                  <a:cubicBezTo>
                    <a:pt x="243" y="898"/>
                    <a:pt x="243" y="880"/>
                    <a:pt x="247" y="869"/>
                  </a:cubicBezTo>
                  <a:cubicBezTo>
                    <a:pt x="289" y="733"/>
                    <a:pt x="382" y="615"/>
                    <a:pt x="432" y="480"/>
                  </a:cubicBezTo>
                  <a:cubicBezTo>
                    <a:pt x="340" y="569"/>
                    <a:pt x="229" y="640"/>
                    <a:pt x="107" y="683"/>
                  </a:cubicBezTo>
                  <a:cubicBezTo>
                    <a:pt x="93" y="687"/>
                    <a:pt x="82" y="690"/>
                    <a:pt x="68" y="690"/>
                  </a:cubicBezTo>
                  <a:cubicBezTo>
                    <a:pt x="54" y="687"/>
                    <a:pt x="39" y="680"/>
                    <a:pt x="36" y="669"/>
                  </a:cubicBezTo>
                  <a:cubicBezTo>
                    <a:pt x="29" y="648"/>
                    <a:pt x="47" y="630"/>
                    <a:pt x="64" y="615"/>
                  </a:cubicBezTo>
                  <a:cubicBezTo>
                    <a:pt x="161" y="540"/>
                    <a:pt x="272" y="476"/>
                    <a:pt x="386" y="433"/>
                  </a:cubicBezTo>
                  <a:cubicBezTo>
                    <a:pt x="272" y="440"/>
                    <a:pt x="150" y="444"/>
                    <a:pt x="43" y="408"/>
                  </a:cubicBezTo>
                  <a:cubicBezTo>
                    <a:pt x="22" y="401"/>
                    <a:pt x="0" y="387"/>
                    <a:pt x="7" y="369"/>
                  </a:cubicBezTo>
                  <a:cubicBezTo>
                    <a:pt x="11" y="358"/>
                    <a:pt x="18" y="355"/>
                    <a:pt x="25" y="351"/>
                  </a:cubicBezTo>
                  <a:cubicBezTo>
                    <a:pt x="68" y="330"/>
                    <a:pt x="111" y="330"/>
                    <a:pt x="157" y="330"/>
                  </a:cubicBezTo>
                  <a:cubicBezTo>
                    <a:pt x="229" y="330"/>
                    <a:pt x="300" y="340"/>
                    <a:pt x="372" y="358"/>
                  </a:cubicBezTo>
                  <a:cubicBezTo>
                    <a:pt x="318" y="312"/>
                    <a:pt x="264" y="265"/>
                    <a:pt x="218" y="215"/>
                  </a:cubicBezTo>
                  <a:cubicBezTo>
                    <a:pt x="172" y="162"/>
                    <a:pt x="136" y="97"/>
                    <a:pt x="122" y="30"/>
                  </a:cubicBezTo>
                  <a:cubicBezTo>
                    <a:pt x="122" y="19"/>
                    <a:pt x="122" y="8"/>
                    <a:pt x="129" y="5"/>
                  </a:cubicBezTo>
                  <a:cubicBezTo>
                    <a:pt x="132" y="1"/>
                    <a:pt x="139" y="1"/>
                    <a:pt x="143" y="5"/>
                  </a:cubicBezTo>
                  <a:cubicBezTo>
                    <a:pt x="164" y="8"/>
                    <a:pt x="182" y="22"/>
                    <a:pt x="197" y="40"/>
                  </a:cubicBezTo>
                  <a:cubicBezTo>
                    <a:pt x="279" y="126"/>
                    <a:pt x="350" y="219"/>
                    <a:pt x="404" y="322"/>
                  </a:cubicBezTo>
                </a:path>
              </a:pathLst>
            </a:custGeom>
            <a:noFill/>
            <a:ln w="100" cap="rnd" cmpd="sng">
              <a:solidFill>
                <a:srgbClr val="FFCB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1261025" y="3465375"/>
              <a:ext cx="7875" cy="9775"/>
            </a:xfrm>
            <a:custGeom>
              <a:avLst/>
              <a:gdLst/>
              <a:ahLst/>
              <a:cxnLst/>
              <a:rect l="l" t="t" r="r" b="b"/>
              <a:pathLst>
                <a:path w="315" h="391" extrusionOk="0">
                  <a:moveTo>
                    <a:pt x="52" y="0"/>
                  </a:moveTo>
                  <a:cubicBezTo>
                    <a:pt x="45" y="0"/>
                    <a:pt x="39" y="0"/>
                    <a:pt x="33" y="1"/>
                  </a:cubicBezTo>
                  <a:cubicBezTo>
                    <a:pt x="0" y="76"/>
                    <a:pt x="4" y="165"/>
                    <a:pt x="43" y="237"/>
                  </a:cubicBezTo>
                  <a:cubicBezTo>
                    <a:pt x="79" y="312"/>
                    <a:pt x="147" y="369"/>
                    <a:pt x="225" y="390"/>
                  </a:cubicBezTo>
                  <a:cubicBezTo>
                    <a:pt x="286" y="315"/>
                    <a:pt x="315" y="212"/>
                    <a:pt x="272" y="126"/>
                  </a:cubicBezTo>
                  <a:cubicBezTo>
                    <a:pt x="229" y="46"/>
                    <a:pt x="142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1229125" y="3493150"/>
              <a:ext cx="23175" cy="7725"/>
            </a:xfrm>
            <a:custGeom>
              <a:avLst/>
              <a:gdLst/>
              <a:ahLst/>
              <a:cxnLst/>
              <a:rect l="l" t="t" r="r" b="b"/>
              <a:pathLst>
                <a:path w="927" h="309" extrusionOk="0">
                  <a:moveTo>
                    <a:pt x="487" y="1"/>
                  </a:moveTo>
                  <a:cubicBezTo>
                    <a:pt x="444" y="1"/>
                    <a:pt x="405" y="5"/>
                    <a:pt x="365" y="8"/>
                  </a:cubicBezTo>
                  <a:cubicBezTo>
                    <a:pt x="358" y="12"/>
                    <a:pt x="351" y="12"/>
                    <a:pt x="344" y="12"/>
                  </a:cubicBezTo>
                  <a:cubicBezTo>
                    <a:pt x="297" y="22"/>
                    <a:pt x="247" y="37"/>
                    <a:pt x="201" y="55"/>
                  </a:cubicBezTo>
                  <a:cubicBezTo>
                    <a:pt x="194" y="58"/>
                    <a:pt x="183" y="62"/>
                    <a:pt x="176" y="69"/>
                  </a:cubicBezTo>
                  <a:cubicBezTo>
                    <a:pt x="122" y="90"/>
                    <a:pt x="69" y="115"/>
                    <a:pt x="15" y="147"/>
                  </a:cubicBezTo>
                  <a:cubicBezTo>
                    <a:pt x="8" y="151"/>
                    <a:pt x="5" y="155"/>
                    <a:pt x="1" y="155"/>
                  </a:cubicBezTo>
                  <a:lnTo>
                    <a:pt x="1" y="158"/>
                  </a:lnTo>
                  <a:cubicBezTo>
                    <a:pt x="5" y="158"/>
                    <a:pt x="8" y="162"/>
                    <a:pt x="8" y="162"/>
                  </a:cubicBezTo>
                  <a:cubicBezTo>
                    <a:pt x="51" y="194"/>
                    <a:pt x="94" y="219"/>
                    <a:pt x="137" y="240"/>
                  </a:cubicBezTo>
                  <a:lnTo>
                    <a:pt x="158" y="251"/>
                  </a:lnTo>
                  <a:cubicBezTo>
                    <a:pt x="215" y="272"/>
                    <a:pt x="276" y="290"/>
                    <a:pt x="337" y="301"/>
                  </a:cubicBezTo>
                  <a:lnTo>
                    <a:pt x="358" y="301"/>
                  </a:lnTo>
                  <a:cubicBezTo>
                    <a:pt x="390" y="308"/>
                    <a:pt x="426" y="308"/>
                    <a:pt x="462" y="308"/>
                  </a:cubicBezTo>
                  <a:cubicBezTo>
                    <a:pt x="473" y="308"/>
                    <a:pt x="483" y="308"/>
                    <a:pt x="494" y="305"/>
                  </a:cubicBezTo>
                  <a:lnTo>
                    <a:pt x="512" y="305"/>
                  </a:lnTo>
                  <a:cubicBezTo>
                    <a:pt x="555" y="301"/>
                    <a:pt x="598" y="294"/>
                    <a:pt x="640" y="283"/>
                  </a:cubicBezTo>
                  <a:cubicBezTo>
                    <a:pt x="644" y="280"/>
                    <a:pt x="651" y="280"/>
                    <a:pt x="655" y="280"/>
                  </a:cubicBezTo>
                  <a:cubicBezTo>
                    <a:pt x="708" y="262"/>
                    <a:pt x="762" y="240"/>
                    <a:pt x="812" y="215"/>
                  </a:cubicBezTo>
                  <a:cubicBezTo>
                    <a:pt x="819" y="215"/>
                    <a:pt x="823" y="212"/>
                    <a:pt x="826" y="208"/>
                  </a:cubicBezTo>
                  <a:cubicBezTo>
                    <a:pt x="858" y="190"/>
                    <a:pt x="891" y="172"/>
                    <a:pt x="919" y="151"/>
                  </a:cubicBezTo>
                  <a:cubicBezTo>
                    <a:pt x="919" y="151"/>
                    <a:pt x="923" y="147"/>
                    <a:pt x="926" y="144"/>
                  </a:cubicBezTo>
                  <a:cubicBezTo>
                    <a:pt x="923" y="144"/>
                    <a:pt x="919" y="140"/>
                    <a:pt x="916" y="137"/>
                  </a:cubicBezTo>
                  <a:cubicBezTo>
                    <a:pt x="887" y="112"/>
                    <a:pt x="844" y="87"/>
                    <a:pt x="794" y="69"/>
                  </a:cubicBezTo>
                  <a:cubicBezTo>
                    <a:pt x="790" y="65"/>
                    <a:pt x="783" y="65"/>
                    <a:pt x="780" y="62"/>
                  </a:cubicBezTo>
                  <a:cubicBezTo>
                    <a:pt x="730" y="44"/>
                    <a:pt x="676" y="30"/>
                    <a:pt x="630" y="19"/>
                  </a:cubicBezTo>
                  <a:cubicBezTo>
                    <a:pt x="626" y="19"/>
                    <a:pt x="619" y="19"/>
                    <a:pt x="615" y="15"/>
                  </a:cubicBezTo>
                  <a:cubicBezTo>
                    <a:pt x="605" y="15"/>
                    <a:pt x="594" y="12"/>
                    <a:pt x="587" y="12"/>
                  </a:cubicBezTo>
                  <a:cubicBezTo>
                    <a:pt x="558" y="8"/>
                    <a:pt x="530" y="5"/>
                    <a:pt x="505" y="5"/>
                  </a:cubicBezTo>
                  <a:cubicBezTo>
                    <a:pt x="498" y="5"/>
                    <a:pt x="490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1229125" y="3496375"/>
              <a:ext cx="23075" cy="925"/>
            </a:xfrm>
            <a:custGeom>
              <a:avLst/>
              <a:gdLst/>
              <a:ahLst/>
              <a:cxnLst/>
              <a:rect l="l" t="t" r="r" b="b"/>
              <a:pathLst>
                <a:path w="923" h="37" extrusionOk="0">
                  <a:moveTo>
                    <a:pt x="698" y="1"/>
                  </a:moveTo>
                  <a:cubicBezTo>
                    <a:pt x="644" y="1"/>
                    <a:pt x="594" y="1"/>
                    <a:pt x="544" y="4"/>
                  </a:cubicBezTo>
                  <a:lnTo>
                    <a:pt x="523" y="4"/>
                  </a:lnTo>
                  <a:cubicBezTo>
                    <a:pt x="494" y="8"/>
                    <a:pt x="465" y="8"/>
                    <a:pt x="433" y="11"/>
                  </a:cubicBezTo>
                  <a:lnTo>
                    <a:pt x="390" y="11"/>
                  </a:lnTo>
                  <a:cubicBezTo>
                    <a:pt x="351" y="15"/>
                    <a:pt x="312" y="18"/>
                    <a:pt x="272" y="18"/>
                  </a:cubicBezTo>
                  <a:lnTo>
                    <a:pt x="255" y="18"/>
                  </a:lnTo>
                  <a:cubicBezTo>
                    <a:pt x="215" y="22"/>
                    <a:pt x="172" y="22"/>
                    <a:pt x="133" y="22"/>
                  </a:cubicBezTo>
                  <a:lnTo>
                    <a:pt x="115" y="22"/>
                  </a:lnTo>
                  <a:cubicBezTo>
                    <a:pt x="83" y="22"/>
                    <a:pt x="47" y="22"/>
                    <a:pt x="15" y="18"/>
                  </a:cubicBezTo>
                  <a:cubicBezTo>
                    <a:pt x="8" y="22"/>
                    <a:pt x="5" y="26"/>
                    <a:pt x="1" y="26"/>
                  </a:cubicBezTo>
                  <a:lnTo>
                    <a:pt x="1" y="29"/>
                  </a:lnTo>
                  <a:cubicBezTo>
                    <a:pt x="5" y="29"/>
                    <a:pt x="8" y="33"/>
                    <a:pt x="8" y="33"/>
                  </a:cubicBezTo>
                  <a:cubicBezTo>
                    <a:pt x="44" y="36"/>
                    <a:pt x="80" y="36"/>
                    <a:pt x="112" y="36"/>
                  </a:cubicBezTo>
                  <a:lnTo>
                    <a:pt x="258" y="36"/>
                  </a:lnTo>
                  <a:cubicBezTo>
                    <a:pt x="262" y="36"/>
                    <a:pt x="269" y="36"/>
                    <a:pt x="276" y="33"/>
                  </a:cubicBezTo>
                  <a:cubicBezTo>
                    <a:pt x="315" y="33"/>
                    <a:pt x="355" y="29"/>
                    <a:pt x="394" y="29"/>
                  </a:cubicBezTo>
                  <a:cubicBezTo>
                    <a:pt x="401" y="29"/>
                    <a:pt x="405" y="29"/>
                    <a:pt x="412" y="26"/>
                  </a:cubicBezTo>
                  <a:lnTo>
                    <a:pt x="433" y="26"/>
                  </a:lnTo>
                  <a:cubicBezTo>
                    <a:pt x="465" y="26"/>
                    <a:pt x="498" y="22"/>
                    <a:pt x="530" y="22"/>
                  </a:cubicBezTo>
                  <a:cubicBezTo>
                    <a:pt x="537" y="22"/>
                    <a:pt x="544" y="18"/>
                    <a:pt x="548" y="18"/>
                  </a:cubicBezTo>
                  <a:cubicBezTo>
                    <a:pt x="598" y="18"/>
                    <a:pt x="648" y="15"/>
                    <a:pt x="698" y="15"/>
                  </a:cubicBezTo>
                  <a:lnTo>
                    <a:pt x="726" y="15"/>
                  </a:lnTo>
                  <a:cubicBezTo>
                    <a:pt x="790" y="15"/>
                    <a:pt x="855" y="15"/>
                    <a:pt x="916" y="22"/>
                  </a:cubicBezTo>
                  <a:cubicBezTo>
                    <a:pt x="919" y="22"/>
                    <a:pt x="923" y="18"/>
                    <a:pt x="923" y="15"/>
                  </a:cubicBezTo>
                  <a:cubicBezTo>
                    <a:pt x="923" y="15"/>
                    <a:pt x="919" y="11"/>
                    <a:pt x="916" y="8"/>
                  </a:cubicBezTo>
                  <a:cubicBezTo>
                    <a:pt x="851" y="1"/>
                    <a:pt x="78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1246475" y="3494675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82" y="1"/>
                  </a:moveTo>
                  <a:cubicBezTo>
                    <a:pt x="57" y="22"/>
                    <a:pt x="29" y="47"/>
                    <a:pt x="4" y="69"/>
                  </a:cubicBezTo>
                  <a:cubicBezTo>
                    <a:pt x="4" y="69"/>
                    <a:pt x="4" y="69"/>
                    <a:pt x="0" y="72"/>
                  </a:cubicBezTo>
                  <a:cubicBezTo>
                    <a:pt x="0" y="72"/>
                    <a:pt x="0" y="76"/>
                    <a:pt x="0" y="76"/>
                  </a:cubicBezTo>
                  <a:cubicBezTo>
                    <a:pt x="0" y="79"/>
                    <a:pt x="0" y="79"/>
                    <a:pt x="4" y="83"/>
                  </a:cubicBezTo>
                  <a:cubicBezTo>
                    <a:pt x="43" y="104"/>
                    <a:pt x="82" y="129"/>
                    <a:pt x="118" y="154"/>
                  </a:cubicBezTo>
                  <a:cubicBezTo>
                    <a:pt x="125" y="154"/>
                    <a:pt x="129" y="151"/>
                    <a:pt x="132" y="147"/>
                  </a:cubicBezTo>
                  <a:cubicBezTo>
                    <a:pt x="100" y="126"/>
                    <a:pt x="68" y="104"/>
                    <a:pt x="32" y="83"/>
                  </a:cubicBezTo>
                  <a:cubicBezTo>
                    <a:pt x="29" y="79"/>
                    <a:pt x="25" y="79"/>
                    <a:pt x="18" y="76"/>
                  </a:cubicBezTo>
                  <a:cubicBezTo>
                    <a:pt x="21" y="72"/>
                    <a:pt x="25" y="72"/>
                    <a:pt x="25" y="69"/>
                  </a:cubicBezTo>
                  <a:cubicBezTo>
                    <a:pt x="50" y="47"/>
                    <a:pt x="75" y="26"/>
                    <a:pt x="100" y="8"/>
                  </a:cubicBezTo>
                  <a:cubicBezTo>
                    <a:pt x="93" y="4"/>
                    <a:pt x="89" y="4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1242175" y="3493600"/>
              <a:ext cx="3325" cy="6650"/>
            </a:xfrm>
            <a:custGeom>
              <a:avLst/>
              <a:gdLst/>
              <a:ahLst/>
              <a:cxnLst/>
              <a:rect l="l" t="t" r="r" b="b"/>
              <a:pathLst>
                <a:path w="133" h="266" extrusionOk="0">
                  <a:moveTo>
                    <a:pt x="93" y="1"/>
                  </a:moveTo>
                  <a:cubicBezTo>
                    <a:pt x="61" y="37"/>
                    <a:pt x="33" y="76"/>
                    <a:pt x="4" y="119"/>
                  </a:cubicBezTo>
                  <a:cubicBezTo>
                    <a:pt x="1" y="122"/>
                    <a:pt x="1" y="122"/>
                    <a:pt x="4" y="126"/>
                  </a:cubicBezTo>
                  <a:cubicBezTo>
                    <a:pt x="4" y="129"/>
                    <a:pt x="8" y="129"/>
                    <a:pt x="11" y="133"/>
                  </a:cubicBezTo>
                  <a:cubicBezTo>
                    <a:pt x="47" y="176"/>
                    <a:pt x="83" y="219"/>
                    <a:pt x="118" y="265"/>
                  </a:cubicBezTo>
                  <a:cubicBezTo>
                    <a:pt x="122" y="262"/>
                    <a:pt x="129" y="262"/>
                    <a:pt x="133" y="262"/>
                  </a:cubicBezTo>
                  <a:cubicBezTo>
                    <a:pt x="101" y="215"/>
                    <a:pt x="65" y="172"/>
                    <a:pt x="29" y="133"/>
                  </a:cubicBezTo>
                  <a:lnTo>
                    <a:pt x="18" y="122"/>
                  </a:lnTo>
                  <a:lnTo>
                    <a:pt x="22" y="115"/>
                  </a:lnTo>
                  <a:cubicBezTo>
                    <a:pt x="51" y="76"/>
                    <a:pt x="79" y="40"/>
                    <a:pt x="108" y="4"/>
                  </a:cubicBezTo>
                  <a:cubicBezTo>
                    <a:pt x="104" y="1"/>
                    <a:pt x="97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1238775" y="3493250"/>
              <a:ext cx="3150" cy="7525"/>
            </a:xfrm>
            <a:custGeom>
              <a:avLst/>
              <a:gdLst/>
              <a:ahLst/>
              <a:cxnLst/>
              <a:rect l="l" t="t" r="r" b="b"/>
              <a:pathLst>
                <a:path w="126" h="301" extrusionOk="0">
                  <a:moveTo>
                    <a:pt x="97" y="1"/>
                  </a:moveTo>
                  <a:cubicBezTo>
                    <a:pt x="69" y="40"/>
                    <a:pt x="37" y="86"/>
                    <a:pt x="4" y="140"/>
                  </a:cubicBezTo>
                  <a:cubicBezTo>
                    <a:pt x="1" y="143"/>
                    <a:pt x="1" y="147"/>
                    <a:pt x="4" y="147"/>
                  </a:cubicBezTo>
                  <a:cubicBezTo>
                    <a:pt x="4" y="151"/>
                    <a:pt x="8" y="151"/>
                    <a:pt x="8" y="154"/>
                  </a:cubicBezTo>
                  <a:cubicBezTo>
                    <a:pt x="44" y="201"/>
                    <a:pt x="79" y="251"/>
                    <a:pt x="108" y="301"/>
                  </a:cubicBezTo>
                  <a:lnTo>
                    <a:pt x="126" y="301"/>
                  </a:lnTo>
                  <a:cubicBezTo>
                    <a:pt x="94" y="251"/>
                    <a:pt x="62" y="201"/>
                    <a:pt x="26" y="154"/>
                  </a:cubicBezTo>
                  <a:cubicBezTo>
                    <a:pt x="22" y="151"/>
                    <a:pt x="22" y="147"/>
                    <a:pt x="19" y="143"/>
                  </a:cubicBezTo>
                  <a:cubicBezTo>
                    <a:pt x="19" y="140"/>
                    <a:pt x="22" y="140"/>
                    <a:pt x="22" y="136"/>
                  </a:cubicBezTo>
                  <a:cubicBezTo>
                    <a:pt x="54" y="86"/>
                    <a:pt x="87" y="40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1235400" y="3493425"/>
              <a:ext cx="2875" cy="7275"/>
            </a:xfrm>
            <a:custGeom>
              <a:avLst/>
              <a:gdLst/>
              <a:ahLst/>
              <a:cxnLst/>
              <a:rect l="l" t="t" r="r" b="b"/>
              <a:pathLst>
                <a:path w="115" h="291" extrusionOk="0">
                  <a:moveTo>
                    <a:pt x="114" y="1"/>
                  </a:moveTo>
                  <a:cubicBezTo>
                    <a:pt x="107" y="1"/>
                    <a:pt x="100" y="1"/>
                    <a:pt x="93" y="4"/>
                  </a:cubicBezTo>
                  <a:cubicBezTo>
                    <a:pt x="61" y="47"/>
                    <a:pt x="29" y="94"/>
                    <a:pt x="4" y="140"/>
                  </a:cubicBezTo>
                  <a:cubicBezTo>
                    <a:pt x="0" y="140"/>
                    <a:pt x="0" y="144"/>
                    <a:pt x="4" y="147"/>
                  </a:cubicBezTo>
                  <a:cubicBezTo>
                    <a:pt x="4" y="151"/>
                    <a:pt x="7" y="151"/>
                    <a:pt x="7" y="154"/>
                  </a:cubicBezTo>
                  <a:cubicBezTo>
                    <a:pt x="36" y="197"/>
                    <a:pt x="64" y="244"/>
                    <a:pt x="89" y="290"/>
                  </a:cubicBezTo>
                  <a:lnTo>
                    <a:pt x="107" y="290"/>
                  </a:lnTo>
                  <a:cubicBezTo>
                    <a:pt x="82" y="244"/>
                    <a:pt x="54" y="197"/>
                    <a:pt x="25" y="154"/>
                  </a:cubicBezTo>
                  <a:cubicBezTo>
                    <a:pt x="21" y="151"/>
                    <a:pt x="21" y="147"/>
                    <a:pt x="18" y="144"/>
                  </a:cubicBezTo>
                  <a:cubicBezTo>
                    <a:pt x="18" y="140"/>
                    <a:pt x="21" y="140"/>
                    <a:pt x="21" y="136"/>
                  </a:cubicBezTo>
                  <a:cubicBezTo>
                    <a:pt x="50" y="90"/>
                    <a:pt x="79" y="44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1231900" y="3494600"/>
              <a:ext cx="2275" cy="4825"/>
            </a:xfrm>
            <a:custGeom>
              <a:avLst/>
              <a:gdLst/>
              <a:ahLst/>
              <a:cxnLst/>
              <a:rect l="l" t="t" r="r" b="b"/>
              <a:pathLst>
                <a:path w="91" h="193" extrusionOk="0">
                  <a:moveTo>
                    <a:pt x="90" y="0"/>
                  </a:moveTo>
                  <a:lnTo>
                    <a:pt x="90" y="0"/>
                  </a:lnTo>
                  <a:cubicBezTo>
                    <a:pt x="83" y="4"/>
                    <a:pt x="72" y="7"/>
                    <a:pt x="65" y="11"/>
                  </a:cubicBezTo>
                  <a:cubicBezTo>
                    <a:pt x="44" y="39"/>
                    <a:pt x="22" y="68"/>
                    <a:pt x="4" y="93"/>
                  </a:cubicBezTo>
                  <a:cubicBezTo>
                    <a:pt x="4" y="97"/>
                    <a:pt x="4" y="97"/>
                    <a:pt x="1" y="100"/>
                  </a:cubicBezTo>
                  <a:cubicBezTo>
                    <a:pt x="1" y="100"/>
                    <a:pt x="1" y="104"/>
                    <a:pt x="1" y="104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8" y="132"/>
                    <a:pt x="15" y="157"/>
                    <a:pt x="26" y="182"/>
                  </a:cubicBezTo>
                  <a:lnTo>
                    <a:pt x="47" y="193"/>
                  </a:lnTo>
                  <a:cubicBezTo>
                    <a:pt x="33" y="164"/>
                    <a:pt x="26" y="139"/>
                    <a:pt x="19" y="111"/>
                  </a:cubicBezTo>
                  <a:cubicBezTo>
                    <a:pt x="19" y="111"/>
                    <a:pt x="15" y="107"/>
                    <a:pt x="15" y="104"/>
                  </a:cubicBezTo>
                  <a:cubicBezTo>
                    <a:pt x="19" y="100"/>
                    <a:pt x="19" y="97"/>
                    <a:pt x="22" y="93"/>
                  </a:cubicBezTo>
                  <a:cubicBezTo>
                    <a:pt x="44" y="64"/>
                    <a:pt x="65" y="29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1229675" y="3470300"/>
              <a:ext cx="25925" cy="11825"/>
            </a:xfrm>
            <a:custGeom>
              <a:avLst/>
              <a:gdLst/>
              <a:ahLst/>
              <a:cxnLst/>
              <a:rect l="l" t="t" r="r" b="b"/>
              <a:pathLst>
                <a:path w="1037" h="473" extrusionOk="0">
                  <a:moveTo>
                    <a:pt x="833" y="0"/>
                  </a:moveTo>
                  <a:cubicBezTo>
                    <a:pt x="772" y="0"/>
                    <a:pt x="704" y="8"/>
                    <a:pt x="651" y="15"/>
                  </a:cubicBezTo>
                  <a:cubicBezTo>
                    <a:pt x="643" y="15"/>
                    <a:pt x="636" y="18"/>
                    <a:pt x="633" y="18"/>
                  </a:cubicBezTo>
                  <a:cubicBezTo>
                    <a:pt x="618" y="22"/>
                    <a:pt x="608" y="22"/>
                    <a:pt x="597" y="25"/>
                  </a:cubicBezTo>
                  <a:cubicBezTo>
                    <a:pt x="561" y="33"/>
                    <a:pt x="529" y="40"/>
                    <a:pt x="501" y="50"/>
                  </a:cubicBezTo>
                  <a:cubicBezTo>
                    <a:pt x="493" y="54"/>
                    <a:pt x="486" y="54"/>
                    <a:pt x="479" y="58"/>
                  </a:cubicBezTo>
                  <a:cubicBezTo>
                    <a:pt x="433" y="72"/>
                    <a:pt x="390" y="93"/>
                    <a:pt x="351" y="115"/>
                  </a:cubicBezTo>
                  <a:cubicBezTo>
                    <a:pt x="340" y="118"/>
                    <a:pt x="333" y="125"/>
                    <a:pt x="325" y="129"/>
                  </a:cubicBezTo>
                  <a:cubicBezTo>
                    <a:pt x="275" y="158"/>
                    <a:pt x="229" y="197"/>
                    <a:pt x="183" y="236"/>
                  </a:cubicBezTo>
                  <a:cubicBezTo>
                    <a:pt x="175" y="243"/>
                    <a:pt x="168" y="254"/>
                    <a:pt x="158" y="261"/>
                  </a:cubicBezTo>
                  <a:cubicBezTo>
                    <a:pt x="111" y="308"/>
                    <a:pt x="61" y="361"/>
                    <a:pt x="11" y="418"/>
                  </a:cubicBezTo>
                  <a:lnTo>
                    <a:pt x="0" y="433"/>
                  </a:lnTo>
                  <a:cubicBezTo>
                    <a:pt x="4" y="436"/>
                    <a:pt x="8" y="436"/>
                    <a:pt x="15" y="436"/>
                  </a:cubicBezTo>
                  <a:cubicBezTo>
                    <a:pt x="68" y="454"/>
                    <a:pt x="129" y="465"/>
                    <a:pt x="190" y="472"/>
                  </a:cubicBezTo>
                  <a:lnTo>
                    <a:pt x="215" y="472"/>
                  </a:lnTo>
                  <a:cubicBezTo>
                    <a:pt x="228" y="473"/>
                    <a:pt x="241" y="473"/>
                    <a:pt x="254" y="473"/>
                  </a:cubicBezTo>
                  <a:cubicBezTo>
                    <a:pt x="317" y="473"/>
                    <a:pt x="381" y="466"/>
                    <a:pt x="440" y="454"/>
                  </a:cubicBezTo>
                  <a:cubicBezTo>
                    <a:pt x="447" y="451"/>
                    <a:pt x="454" y="451"/>
                    <a:pt x="461" y="447"/>
                  </a:cubicBezTo>
                  <a:cubicBezTo>
                    <a:pt x="504" y="440"/>
                    <a:pt x="543" y="425"/>
                    <a:pt x="583" y="408"/>
                  </a:cubicBezTo>
                  <a:cubicBezTo>
                    <a:pt x="597" y="404"/>
                    <a:pt x="608" y="400"/>
                    <a:pt x="618" y="393"/>
                  </a:cubicBezTo>
                  <a:cubicBezTo>
                    <a:pt x="626" y="390"/>
                    <a:pt x="633" y="390"/>
                    <a:pt x="636" y="386"/>
                  </a:cubicBezTo>
                  <a:cubicBezTo>
                    <a:pt x="683" y="365"/>
                    <a:pt x="729" y="336"/>
                    <a:pt x="772" y="308"/>
                  </a:cubicBezTo>
                  <a:cubicBezTo>
                    <a:pt x="779" y="304"/>
                    <a:pt x="783" y="300"/>
                    <a:pt x="786" y="297"/>
                  </a:cubicBezTo>
                  <a:cubicBezTo>
                    <a:pt x="844" y="254"/>
                    <a:pt x="894" y="208"/>
                    <a:pt x="940" y="158"/>
                  </a:cubicBezTo>
                  <a:cubicBezTo>
                    <a:pt x="944" y="154"/>
                    <a:pt x="947" y="150"/>
                    <a:pt x="951" y="143"/>
                  </a:cubicBezTo>
                  <a:cubicBezTo>
                    <a:pt x="979" y="111"/>
                    <a:pt x="1004" y="79"/>
                    <a:pt x="1029" y="43"/>
                  </a:cubicBezTo>
                  <a:cubicBezTo>
                    <a:pt x="1033" y="40"/>
                    <a:pt x="1033" y="36"/>
                    <a:pt x="1036" y="33"/>
                  </a:cubicBezTo>
                  <a:cubicBezTo>
                    <a:pt x="1029" y="29"/>
                    <a:pt x="1026" y="29"/>
                    <a:pt x="1022" y="25"/>
                  </a:cubicBezTo>
                  <a:cubicBezTo>
                    <a:pt x="976" y="8"/>
                    <a:pt x="919" y="0"/>
                    <a:pt x="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1229675" y="3470925"/>
              <a:ext cx="25925" cy="10300"/>
            </a:xfrm>
            <a:custGeom>
              <a:avLst/>
              <a:gdLst/>
              <a:ahLst/>
              <a:cxnLst/>
              <a:rect l="l" t="t" r="r" b="b"/>
              <a:pathLst>
                <a:path w="1037" h="412" extrusionOk="0">
                  <a:moveTo>
                    <a:pt x="1022" y="0"/>
                  </a:moveTo>
                  <a:cubicBezTo>
                    <a:pt x="947" y="22"/>
                    <a:pt x="872" y="47"/>
                    <a:pt x="801" y="75"/>
                  </a:cubicBezTo>
                  <a:cubicBezTo>
                    <a:pt x="790" y="79"/>
                    <a:pt x="783" y="83"/>
                    <a:pt x="772" y="83"/>
                  </a:cubicBezTo>
                  <a:cubicBezTo>
                    <a:pt x="715" y="108"/>
                    <a:pt x="658" y="129"/>
                    <a:pt x="601" y="154"/>
                  </a:cubicBezTo>
                  <a:cubicBezTo>
                    <a:pt x="593" y="158"/>
                    <a:pt x="586" y="161"/>
                    <a:pt x="579" y="165"/>
                  </a:cubicBezTo>
                  <a:cubicBezTo>
                    <a:pt x="547" y="179"/>
                    <a:pt x="515" y="193"/>
                    <a:pt x="483" y="208"/>
                  </a:cubicBezTo>
                  <a:cubicBezTo>
                    <a:pt x="472" y="211"/>
                    <a:pt x="461" y="215"/>
                    <a:pt x="454" y="222"/>
                  </a:cubicBezTo>
                  <a:cubicBezTo>
                    <a:pt x="447" y="222"/>
                    <a:pt x="440" y="225"/>
                    <a:pt x="433" y="229"/>
                  </a:cubicBezTo>
                  <a:cubicBezTo>
                    <a:pt x="390" y="247"/>
                    <a:pt x="347" y="268"/>
                    <a:pt x="300" y="286"/>
                  </a:cubicBezTo>
                  <a:cubicBezTo>
                    <a:pt x="297" y="290"/>
                    <a:pt x="290" y="290"/>
                    <a:pt x="283" y="293"/>
                  </a:cubicBezTo>
                  <a:cubicBezTo>
                    <a:pt x="236" y="311"/>
                    <a:pt x="193" y="329"/>
                    <a:pt x="147" y="347"/>
                  </a:cubicBezTo>
                  <a:cubicBezTo>
                    <a:pt x="140" y="350"/>
                    <a:pt x="133" y="350"/>
                    <a:pt x="125" y="354"/>
                  </a:cubicBezTo>
                  <a:cubicBezTo>
                    <a:pt x="90" y="368"/>
                    <a:pt x="50" y="383"/>
                    <a:pt x="11" y="393"/>
                  </a:cubicBezTo>
                  <a:lnTo>
                    <a:pt x="0" y="408"/>
                  </a:lnTo>
                  <a:cubicBezTo>
                    <a:pt x="4" y="411"/>
                    <a:pt x="8" y="411"/>
                    <a:pt x="15" y="411"/>
                  </a:cubicBezTo>
                  <a:cubicBezTo>
                    <a:pt x="54" y="400"/>
                    <a:pt x="90" y="386"/>
                    <a:pt x="129" y="372"/>
                  </a:cubicBezTo>
                  <a:cubicBezTo>
                    <a:pt x="136" y="372"/>
                    <a:pt x="140" y="368"/>
                    <a:pt x="147" y="368"/>
                  </a:cubicBezTo>
                  <a:cubicBezTo>
                    <a:pt x="197" y="347"/>
                    <a:pt x="243" y="329"/>
                    <a:pt x="293" y="311"/>
                  </a:cubicBezTo>
                  <a:cubicBezTo>
                    <a:pt x="300" y="308"/>
                    <a:pt x="304" y="304"/>
                    <a:pt x="311" y="300"/>
                  </a:cubicBezTo>
                  <a:cubicBezTo>
                    <a:pt x="354" y="283"/>
                    <a:pt x="401" y="265"/>
                    <a:pt x="443" y="243"/>
                  </a:cubicBezTo>
                  <a:cubicBezTo>
                    <a:pt x="451" y="243"/>
                    <a:pt x="458" y="240"/>
                    <a:pt x="465" y="236"/>
                  </a:cubicBezTo>
                  <a:cubicBezTo>
                    <a:pt x="472" y="233"/>
                    <a:pt x="479" y="229"/>
                    <a:pt x="490" y="225"/>
                  </a:cubicBezTo>
                  <a:cubicBezTo>
                    <a:pt x="522" y="208"/>
                    <a:pt x="558" y="193"/>
                    <a:pt x="593" y="179"/>
                  </a:cubicBezTo>
                  <a:cubicBezTo>
                    <a:pt x="601" y="175"/>
                    <a:pt x="608" y="172"/>
                    <a:pt x="615" y="168"/>
                  </a:cubicBezTo>
                  <a:cubicBezTo>
                    <a:pt x="668" y="147"/>
                    <a:pt x="726" y="122"/>
                    <a:pt x="779" y="100"/>
                  </a:cubicBezTo>
                  <a:cubicBezTo>
                    <a:pt x="790" y="97"/>
                    <a:pt x="801" y="93"/>
                    <a:pt x="811" y="90"/>
                  </a:cubicBezTo>
                  <a:cubicBezTo>
                    <a:pt x="883" y="61"/>
                    <a:pt x="954" y="36"/>
                    <a:pt x="1029" y="18"/>
                  </a:cubicBezTo>
                  <a:cubicBezTo>
                    <a:pt x="1033" y="15"/>
                    <a:pt x="1033" y="11"/>
                    <a:pt x="1036" y="8"/>
                  </a:cubicBezTo>
                  <a:cubicBezTo>
                    <a:pt x="1033" y="4"/>
                    <a:pt x="1026" y="4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1248875" y="3470300"/>
              <a:ext cx="4675" cy="3950"/>
            </a:xfrm>
            <a:custGeom>
              <a:avLst/>
              <a:gdLst/>
              <a:ahLst/>
              <a:cxnLst/>
              <a:rect l="l" t="t" r="r" b="b"/>
              <a:pathLst>
                <a:path w="187" h="158" extrusionOk="0">
                  <a:moveTo>
                    <a:pt x="68" y="0"/>
                  </a:moveTo>
                  <a:cubicBezTo>
                    <a:pt x="47" y="36"/>
                    <a:pt x="25" y="72"/>
                    <a:pt x="4" y="108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0" y="115"/>
                    <a:pt x="0" y="118"/>
                    <a:pt x="4" y="118"/>
                  </a:cubicBezTo>
                  <a:lnTo>
                    <a:pt x="4" y="122"/>
                  </a:lnTo>
                  <a:cubicBezTo>
                    <a:pt x="4" y="122"/>
                    <a:pt x="8" y="125"/>
                    <a:pt x="11" y="125"/>
                  </a:cubicBezTo>
                  <a:cubicBezTo>
                    <a:pt x="65" y="136"/>
                    <a:pt x="118" y="147"/>
                    <a:pt x="172" y="158"/>
                  </a:cubicBezTo>
                  <a:cubicBezTo>
                    <a:pt x="176" y="154"/>
                    <a:pt x="179" y="147"/>
                    <a:pt x="186" y="143"/>
                  </a:cubicBezTo>
                  <a:cubicBezTo>
                    <a:pt x="140" y="133"/>
                    <a:pt x="90" y="122"/>
                    <a:pt x="43" y="115"/>
                  </a:cubicBezTo>
                  <a:cubicBezTo>
                    <a:pt x="40" y="111"/>
                    <a:pt x="33" y="111"/>
                    <a:pt x="25" y="111"/>
                  </a:cubicBezTo>
                  <a:cubicBezTo>
                    <a:pt x="29" y="108"/>
                    <a:pt x="29" y="100"/>
                    <a:pt x="33" y="97"/>
                  </a:cubicBezTo>
                  <a:cubicBezTo>
                    <a:pt x="51" y="65"/>
                    <a:pt x="68" y="33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1244225" y="3470650"/>
              <a:ext cx="5200" cy="7350"/>
            </a:xfrm>
            <a:custGeom>
              <a:avLst/>
              <a:gdLst/>
              <a:ahLst/>
              <a:cxnLst/>
              <a:rect l="l" t="t" r="r" b="b"/>
              <a:pathLst>
                <a:path w="208" h="294" extrusionOk="0">
                  <a:moveTo>
                    <a:pt x="72" y="1"/>
                  </a:moveTo>
                  <a:cubicBezTo>
                    <a:pt x="65" y="1"/>
                    <a:pt x="58" y="4"/>
                    <a:pt x="51" y="4"/>
                  </a:cubicBezTo>
                  <a:cubicBezTo>
                    <a:pt x="29" y="61"/>
                    <a:pt x="15" y="115"/>
                    <a:pt x="1" y="176"/>
                  </a:cubicBezTo>
                  <a:cubicBezTo>
                    <a:pt x="1" y="179"/>
                    <a:pt x="1" y="183"/>
                    <a:pt x="4" y="183"/>
                  </a:cubicBezTo>
                  <a:cubicBezTo>
                    <a:pt x="8" y="186"/>
                    <a:pt x="11" y="186"/>
                    <a:pt x="11" y="190"/>
                  </a:cubicBezTo>
                  <a:cubicBezTo>
                    <a:pt x="72" y="219"/>
                    <a:pt x="133" y="254"/>
                    <a:pt x="190" y="294"/>
                  </a:cubicBezTo>
                  <a:cubicBezTo>
                    <a:pt x="197" y="290"/>
                    <a:pt x="201" y="283"/>
                    <a:pt x="208" y="279"/>
                  </a:cubicBezTo>
                  <a:cubicBezTo>
                    <a:pt x="151" y="244"/>
                    <a:pt x="94" y="211"/>
                    <a:pt x="33" y="179"/>
                  </a:cubicBezTo>
                  <a:cubicBezTo>
                    <a:pt x="29" y="176"/>
                    <a:pt x="26" y="176"/>
                    <a:pt x="19" y="172"/>
                  </a:cubicBezTo>
                  <a:cubicBezTo>
                    <a:pt x="19" y="169"/>
                    <a:pt x="19" y="169"/>
                    <a:pt x="19" y="165"/>
                  </a:cubicBezTo>
                  <a:cubicBezTo>
                    <a:pt x="33" y="111"/>
                    <a:pt x="51" y="54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1240475" y="3471550"/>
              <a:ext cx="5200" cy="8600"/>
            </a:xfrm>
            <a:custGeom>
              <a:avLst/>
              <a:gdLst/>
              <a:ahLst/>
              <a:cxnLst/>
              <a:rect l="l" t="t" r="r" b="b"/>
              <a:pathLst>
                <a:path w="208" h="344" extrusionOk="0">
                  <a:moveTo>
                    <a:pt x="69" y="0"/>
                  </a:moveTo>
                  <a:cubicBezTo>
                    <a:pt x="65" y="0"/>
                    <a:pt x="58" y="4"/>
                    <a:pt x="51" y="8"/>
                  </a:cubicBezTo>
                  <a:cubicBezTo>
                    <a:pt x="33" y="65"/>
                    <a:pt x="15" y="133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11" y="218"/>
                    <a:pt x="11" y="218"/>
                  </a:cubicBezTo>
                  <a:cubicBezTo>
                    <a:pt x="72" y="258"/>
                    <a:pt x="133" y="300"/>
                    <a:pt x="190" y="343"/>
                  </a:cubicBezTo>
                  <a:cubicBezTo>
                    <a:pt x="194" y="340"/>
                    <a:pt x="201" y="336"/>
                    <a:pt x="208" y="336"/>
                  </a:cubicBezTo>
                  <a:cubicBezTo>
                    <a:pt x="151" y="290"/>
                    <a:pt x="94" y="247"/>
                    <a:pt x="33" y="211"/>
                  </a:cubicBezTo>
                  <a:cubicBezTo>
                    <a:pt x="29" y="208"/>
                    <a:pt x="26" y="204"/>
                    <a:pt x="19" y="200"/>
                  </a:cubicBezTo>
                  <a:cubicBezTo>
                    <a:pt x="19" y="200"/>
                    <a:pt x="22" y="197"/>
                    <a:pt x="22" y="197"/>
                  </a:cubicBezTo>
                  <a:cubicBezTo>
                    <a:pt x="36" y="125"/>
                    <a:pt x="51" y="58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1236725" y="3473150"/>
              <a:ext cx="4500" cy="8425"/>
            </a:xfrm>
            <a:custGeom>
              <a:avLst/>
              <a:gdLst/>
              <a:ahLst/>
              <a:cxnLst/>
              <a:rect l="l" t="t" r="r" b="b"/>
              <a:pathLst>
                <a:path w="180" h="337" extrusionOk="0">
                  <a:moveTo>
                    <a:pt x="65" y="1"/>
                  </a:moveTo>
                  <a:cubicBezTo>
                    <a:pt x="58" y="4"/>
                    <a:pt x="51" y="8"/>
                    <a:pt x="43" y="15"/>
                  </a:cubicBezTo>
                  <a:cubicBezTo>
                    <a:pt x="26" y="79"/>
                    <a:pt x="11" y="144"/>
                    <a:pt x="1" y="204"/>
                  </a:cubicBezTo>
                  <a:cubicBezTo>
                    <a:pt x="1" y="208"/>
                    <a:pt x="1" y="211"/>
                    <a:pt x="4" y="215"/>
                  </a:cubicBezTo>
                  <a:cubicBezTo>
                    <a:pt x="8" y="215"/>
                    <a:pt x="8" y="219"/>
                    <a:pt x="11" y="219"/>
                  </a:cubicBezTo>
                  <a:cubicBezTo>
                    <a:pt x="61" y="258"/>
                    <a:pt x="111" y="297"/>
                    <a:pt x="158" y="337"/>
                  </a:cubicBezTo>
                  <a:cubicBezTo>
                    <a:pt x="165" y="337"/>
                    <a:pt x="172" y="337"/>
                    <a:pt x="179" y="333"/>
                  </a:cubicBezTo>
                  <a:cubicBezTo>
                    <a:pt x="133" y="290"/>
                    <a:pt x="83" y="251"/>
                    <a:pt x="29" y="211"/>
                  </a:cubicBezTo>
                  <a:cubicBezTo>
                    <a:pt x="26" y="208"/>
                    <a:pt x="22" y="204"/>
                    <a:pt x="18" y="204"/>
                  </a:cubicBezTo>
                  <a:cubicBezTo>
                    <a:pt x="18" y="201"/>
                    <a:pt x="18" y="201"/>
                    <a:pt x="18" y="197"/>
                  </a:cubicBezTo>
                  <a:cubicBezTo>
                    <a:pt x="33" y="133"/>
                    <a:pt x="47" y="69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1232800" y="3476200"/>
              <a:ext cx="2250" cy="5900"/>
            </a:xfrm>
            <a:custGeom>
              <a:avLst/>
              <a:gdLst/>
              <a:ahLst/>
              <a:cxnLst/>
              <a:rect l="l" t="t" r="r" b="b"/>
              <a:pathLst>
                <a:path w="90" h="236" extrusionOk="0">
                  <a:moveTo>
                    <a:pt x="61" y="0"/>
                  </a:moveTo>
                  <a:lnTo>
                    <a:pt x="61" y="0"/>
                  </a:lnTo>
                  <a:cubicBezTo>
                    <a:pt x="50" y="7"/>
                    <a:pt x="43" y="14"/>
                    <a:pt x="33" y="25"/>
                  </a:cubicBezTo>
                  <a:cubicBezTo>
                    <a:pt x="22" y="64"/>
                    <a:pt x="11" y="104"/>
                    <a:pt x="4" y="143"/>
                  </a:cubicBezTo>
                  <a:lnTo>
                    <a:pt x="0" y="150"/>
                  </a:lnTo>
                  <a:cubicBezTo>
                    <a:pt x="0" y="154"/>
                    <a:pt x="0" y="157"/>
                    <a:pt x="4" y="157"/>
                  </a:cubicBezTo>
                  <a:lnTo>
                    <a:pt x="4" y="161"/>
                  </a:lnTo>
                  <a:cubicBezTo>
                    <a:pt x="22" y="186"/>
                    <a:pt x="43" y="211"/>
                    <a:pt x="65" y="236"/>
                  </a:cubicBezTo>
                  <a:lnTo>
                    <a:pt x="90" y="236"/>
                  </a:lnTo>
                  <a:cubicBezTo>
                    <a:pt x="65" y="211"/>
                    <a:pt x="43" y="186"/>
                    <a:pt x="22" y="154"/>
                  </a:cubicBezTo>
                  <a:cubicBezTo>
                    <a:pt x="22" y="154"/>
                    <a:pt x="22" y="154"/>
                    <a:pt x="18" y="150"/>
                  </a:cubicBezTo>
                  <a:cubicBezTo>
                    <a:pt x="22" y="147"/>
                    <a:pt x="22" y="143"/>
                    <a:pt x="22" y="136"/>
                  </a:cubicBezTo>
                  <a:cubicBezTo>
                    <a:pt x="33" y="93"/>
                    <a:pt x="47" y="47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16E8E9-D1F1-5A62-5974-E6DBA21ED3DF}"/>
              </a:ext>
            </a:extLst>
          </p:cNvPr>
          <p:cNvSpPr txBox="1"/>
          <p:nvPr/>
        </p:nvSpPr>
        <p:spPr>
          <a:xfrm>
            <a:off x="1245516" y="3488960"/>
            <a:ext cx="5051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5. 01:30 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189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" grpId="0"/>
      <p:bldP spid="1253" grpId="0" build="p"/>
      <p:bldP spid="1256" grpId="0" build="p"/>
      <p:bldP spid="1258" grpId="0" uiExpand="1" build="p"/>
    </p:bldLst>
  </p:timing>
</p:sld>
</file>

<file path=ppt/theme/theme1.xml><?xml version="1.0" encoding="utf-8"?>
<a:theme xmlns:a="http://schemas.openxmlformats.org/drawingml/2006/main" name="Time Lesson for Elementary by Slidesgo">
  <a:themeElements>
    <a:clrScheme name="Simple Light">
      <a:dk1>
        <a:srgbClr val="4F1F37"/>
      </a:dk1>
      <a:lt1>
        <a:srgbClr val="FFE9E7"/>
      </a:lt1>
      <a:dk2>
        <a:srgbClr val="6C92E5"/>
      </a:dk2>
      <a:lt2>
        <a:srgbClr val="5D957C"/>
      </a:lt2>
      <a:accent1>
        <a:srgbClr val="91D3D0"/>
      </a:accent1>
      <a:accent2>
        <a:srgbClr val="FF794F"/>
      </a:accent2>
      <a:accent3>
        <a:srgbClr val="FF9280"/>
      </a:accent3>
      <a:accent4>
        <a:srgbClr val="FFCBD0"/>
      </a:accent4>
      <a:accent5>
        <a:srgbClr val="FFCC7A"/>
      </a:accent5>
      <a:accent6>
        <a:srgbClr val="FFFFFF"/>
      </a:accent6>
      <a:hlink>
        <a:srgbClr val="4F1F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575</Words>
  <Application>Microsoft Office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Nunito ExtraBold</vt:lpstr>
      <vt:lpstr>Anaheim</vt:lpstr>
      <vt:lpstr>Arial</vt:lpstr>
      <vt:lpstr>Calisto MT</vt:lpstr>
      <vt:lpstr>Albert Sans</vt:lpstr>
      <vt:lpstr>Helvetica</vt:lpstr>
      <vt:lpstr>News706 BT</vt:lpstr>
      <vt:lpstr>Arapey</vt:lpstr>
      <vt:lpstr>Time Lesson for Elementary by Slidesgo</vt:lpstr>
      <vt:lpstr>Jam, Menit dan Detik dalam bahasa Jepang</vt:lpstr>
      <vt:lpstr>1. Cara Menyatakan Jam dalam bahasa Jepang  </vt:lpstr>
      <vt:lpstr>PowerPoint Presentation</vt:lpstr>
      <vt:lpstr>2. Cara Menyatakan Menit dalam bahasa Jepang</vt:lpstr>
      <vt:lpstr>PowerPoint Presentation</vt:lpstr>
      <vt:lpstr>3. Cara Menyatakan Detik dalam bahasa Jepang</vt:lpstr>
      <vt:lpstr>PowerPoint Presentation</vt:lpstr>
      <vt:lpstr>4. A.M dan P.M dalam bahasa Jepang</vt:lpstr>
      <vt:lpstr>SOAL BAHASA JEPANG AM &amp; PM  </vt:lpstr>
      <vt:lpstr>SOAL BAHASA JEPANG AM &amp; PM  </vt:lpstr>
      <vt:lpstr>5. Contoh Kalimat 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Jam, Menit dan Detik dalam bahasa Jepang</dc:title>
  <dc:creator>user</dc:creator>
  <cp:lastModifiedBy>karisnaalkiesa@gmail.com</cp:lastModifiedBy>
  <cp:revision>5</cp:revision>
  <dcterms:modified xsi:type="dcterms:W3CDTF">2023-05-31T02:48:43Z</dcterms:modified>
</cp:coreProperties>
</file>