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2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FFA00-07C7-9320-8BD0-F45057369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19BC6-1F46-6180-5DAC-C529D1265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2D9CD-EA75-8E7E-8504-C763E5F2F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A1D1-4AA4-407D-97BC-A1B3C46C7DCB}" type="datetimeFigureOut">
              <a:rPr lang="en-ID" smtClean="0"/>
              <a:t>17/05/2023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0FD10-2295-1C79-9C35-F250A47CB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18BB4-BC7D-6C27-9A94-4C727159B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A879-92F3-4CA0-B875-1771D0438C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3070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C2576-B8A2-D87A-79FA-61947792B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C262E-4FF5-E70A-C2E0-EE3FA0E8B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5DC58-7D92-E16C-DF28-11E198C81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A1D1-4AA4-407D-97BC-A1B3C46C7DCB}" type="datetimeFigureOut">
              <a:rPr lang="en-ID" smtClean="0"/>
              <a:t>17/05/2023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D84A3-8ECB-B79E-4475-63BA99B1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4A1C1-6BD2-FE17-58DE-BC88D778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A879-92F3-4CA0-B875-1771D0438C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65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3C3CB6-BC21-8D7E-64DF-0582F5B60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7C953-48F2-BB33-0794-6BDCA907E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1322E-7DCA-CF3E-E024-66A70AED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A1D1-4AA4-407D-97BC-A1B3C46C7DCB}" type="datetimeFigureOut">
              <a:rPr lang="en-ID" smtClean="0"/>
              <a:t>17/05/2023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11568-93BC-2555-3ED6-A20ED3E97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2AE64-1807-3214-7D67-A6B143A3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A879-92F3-4CA0-B875-1771D0438C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734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A0993-5C79-0FAC-7900-382906CCB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69F5E-2D73-F1D4-244C-D91EBA652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07A8F-721A-C4C8-11EE-6FD551D90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A1D1-4AA4-407D-97BC-A1B3C46C7DCB}" type="datetimeFigureOut">
              <a:rPr lang="en-ID" smtClean="0"/>
              <a:t>17/05/2023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F9160-2301-6063-D737-630B41478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9553C-8B4B-C87B-D0DC-3DDCDD5C1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A879-92F3-4CA0-B875-1771D0438C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2214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41D1C-9F74-9E63-4271-498DA041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7B16D-80C2-C3A3-46D3-1472789A0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1D3C3-F512-A792-A52D-2E1C21EE3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A1D1-4AA4-407D-97BC-A1B3C46C7DCB}" type="datetimeFigureOut">
              <a:rPr lang="en-ID" smtClean="0"/>
              <a:t>17/05/2023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417A9-1BBE-F3FE-5040-24C99A94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60C5C-CC6A-A5AD-2A12-2166CCBD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A879-92F3-4CA0-B875-1771D0438C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561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26BCA-0117-1ED5-BBCE-B94F29983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74E6B-15C7-4CC2-4000-38E18B721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9197B-A0C7-F8AC-EA8C-8D363CF6D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ED4C5-E6A1-976A-5BCD-1BEE374E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A1D1-4AA4-407D-97BC-A1B3C46C7DCB}" type="datetimeFigureOut">
              <a:rPr lang="en-ID" smtClean="0"/>
              <a:t>17/05/2023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E96D7-CBE6-4FAA-0230-8CCF33741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B0594-903D-8BE3-B98E-B4F3127D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A879-92F3-4CA0-B875-1771D0438C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42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B4E4-FFEE-0400-12CB-05981CA4D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30628-EFCC-FC06-3B2E-41ADCAEA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B69D2-181E-D208-87B0-0985701DA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1D32E8-4F44-999F-CCD0-F5DD28825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59310B-10D4-0A79-731C-A9E8CB73E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F64CBD-E3BA-5F86-16FB-C8BF6510D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A1D1-4AA4-407D-97BC-A1B3C46C7DCB}" type="datetimeFigureOut">
              <a:rPr lang="en-ID" smtClean="0"/>
              <a:t>17/05/2023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9B20EC-48CE-00E3-CAF5-0149E7B1B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420C3A-D06C-F776-46CE-4A0FD1F2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A879-92F3-4CA0-B875-1771D0438C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433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0494-0124-B607-DA81-C94A7C762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866096-3157-BD1F-6B58-7E9C12319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A1D1-4AA4-407D-97BC-A1B3C46C7DCB}" type="datetimeFigureOut">
              <a:rPr lang="en-ID" smtClean="0"/>
              <a:t>17/05/2023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BFB8E-EB5D-8A37-C275-336BF75B6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3279D-2D28-3F81-0E13-2A5DB11D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A879-92F3-4CA0-B875-1771D0438C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481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907F6-2370-5BB0-A5C2-E492BFBEE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A1D1-4AA4-407D-97BC-A1B3C46C7DCB}" type="datetimeFigureOut">
              <a:rPr lang="en-ID" smtClean="0"/>
              <a:t>17/05/2023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FB1EA6-7319-29C1-D05C-2B6F442DE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780F3-B7EF-4BA3-35F3-43A5AB0C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A879-92F3-4CA0-B875-1771D0438C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6337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E1516-176C-F345-F7CD-BF16F3B5D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3E34F-F133-A602-3B67-110EA0446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6E943-6102-3BEC-775B-FF0FFBD3C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8BBD1-FE8E-27C1-BE28-6C48AB2C2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A1D1-4AA4-407D-97BC-A1B3C46C7DCB}" type="datetimeFigureOut">
              <a:rPr lang="en-ID" smtClean="0"/>
              <a:t>17/05/2023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75AA1-9AAE-92D9-13D9-1B1DF927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7FD3D-8B2F-1CB1-590E-EFBA3365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A879-92F3-4CA0-B875-1771D0438C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67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EBB1-0DCD-EB50-2920-06C92F8E1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87E7B3-81EB-513C-5A24-754C13CCF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4EC16-3604-AF00-A556-AEF80FE69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1EC0E-693B-7CFD-719C-33AADC80F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A1D1-4AA4-407D-97BC-A1B3C46C7DCB}" type="datetimeFigureOut">
              <a:rPr lang="en-ID" smtClean="0"/>
              <a:t>17/05/2023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B45CB-9BF3-40AD-82ED-4B44C857E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0129C-A29E-FAEB-12E7-B90C94AF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A879-92F3-4CA0-B875-1771D0438C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997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DEA560-C032-F86E-392B-4DA4C7C47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3696F-794A-AD23-B5C6-823FD307B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6B93D-7B03-FB2B-CCD9-FCC453878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0A1D1-4AA4-407D-97BC-A1B3C46C7DCB}" type="datetimeFigureOut">
              <a:rPr lang="en-ID" smtClean="0"/>
              <a:t>17/05/2023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188B9-DCF6-1C00-274F-DC92C30D8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72B28-14FF-97D7-DBDA-76F9F4496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6A879-92F3-4CA0-B875-1771D0438C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894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3072-4CFA-763D-C207-D5384EEEC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PERTEMUAN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AEF66-7F1A-CA0A-2D4B-D8E13263F4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187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2141A-C9F6-694C-A297-428662A70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Tes</a:t>
            </a:r>
            <a:r>
              <a:rPr lang="en-ID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695BC-588C-49B3-D514-722385FD2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1. Kore </a:t>
            </a:r>
            <a:r>
              <a:rPr lang="en-ID" dirty="0" err="1"/>
              <a:t>wa</a:t>
            </a:r>
            <a:r>
              <a:rPr lang="en-ID" dirty="0"/>
              <a:t> _______</a:t>
            </a:r>
            <a:r>
              <a:rPr lang="en-ID" dirty="0" err="1"/>
              <a:t>desuka</a:t>
            </a:r>
            <a:r>
              <a:rPr lang="en-ID" dirty="0"/>
              <a:t>.</a:t>
            </a:r>
          </a:p>
          <a:p>
            <a:r>
              <a:rPr lang="en-ID" dirty="0"/>
              <a:t>     Hai, sou </a:t>
            </a:r>
            <a:r>
              <a:rPr lang="en-ID" dirty="0" err="1"/>
              <a:t>desu</a:t>
            </a:r>
            <a:r>
              <a:rPr lang="en-ID" dirty="0"/>
              <a:t>.</a:t>
            </a:r>
          </a:p>
          <a:p>
            <a:endParaRPr lang="en-ID" dirty="0"/>
          </a:p>
          <a:p>
            <a:r>
              <a:rPr lang="en-ID" dirty="0"/>
              <a:t>2. Kore </a:t>
            </a:r>
            <a:r>
              <a:rPr lang="en-ID" dirty="0" err="1"/>
              <a:t>wa</a:t>
            </a:r>
            <a:r>
              <a:rPr lang="en-ID" dirty="0"/>
              <a:t> ________</a:t>
            </a:r>
            <a:r>
              <a:rPr lang="en-ID" dirty="0" err="1"/>
              <a:t>desuka</a:t>
            </a:r>
            <a:r>
              <a:rPr lang="en-ID" dirty="0"/>
              <a:t>.</a:t>
            </a:r>
          </a:p>
          <a:p>
            <a:r>
              <a:rPr lang="en-ID" dirty="0"/>
              <a:t>     </a:t>
            </a:r>
            <a:r>
              <a:rPr lang="en-ID" dirty="0" err="1"/>
              <a:t>Iie</a:t>
            </a:r>
            <a:r>
              <a:rPr lang="en-ID" dirty="0"/>
              <a:t>, _________</a:t>
            </a:r>
            <a:r>
              <a:rPr lang="en-ID" dirty="0" err="1"/>
              <a:t>desu</a:t>
            </a:r>
            <a:r>
              <a:rPr lang="en-ID" dirty="0"/>
              <a:t>.</a:t>
            </a:r>
          </a:p>
          <a:p>
            <a:r>
              <a:rPr lang="en-ID" dirty="0"/>
              <a:t> </a:t>
            </a:r>
          </a:p>
          <a:p>
            <a:r>
              <a:rPr lang="en-ID" dirty="0"/>
              <a:t>3. Kore </a:t>
            </a:r>
            <a:r>
              <a:rPr lang="en-ID" dirty="0" err="1"/>
              <a:t>wa</a:t>
            </a:r>
            <a:r>
              <a:rPr lang="en-ID" dirty="0"/>
              <a:t> nan </a:t>
            </a:r>
            <a:r>
              <a:rPr lang="en-ID" dirty="0" err="1"/>
              <a:t>desuka</a:t>
            </a:r>
            <a:r>
              <a:rPr lang="en-ID" dirty="0"/>
              <a:t>.</a:t>
            </a:r>
          </a:p>
          <a:p>
            <a:r>
              <a:rPr lang="en-ID" dirty="0"/>
              <a:t>   _______</a:t>
            </a:r>
            <a:r>
              <a:rPr lang="en-ID" dirty="0" err="1"/>
              <a:t>desu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24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2EF7B-9992-DA57-DCA9-9B4F35666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148" y="251791"/>
            <a:ext cx="10452652" cy="5925172"/>
          </a:xfrm>
        </p:spPr>
        <p:txBody>
          <a:bodyPr>
            <a:normAutofit fontScale="92500" lnSpcReduction="10000"/>
          </a:bodyPr>
          <a:lstStyle/>
          <a:p>
            <a:r>
              <a:rPr lang="en-ID" dirty="0"/>
              <a:t>4. Kore </a:t>
            </a:r>
            <a:r>
              <a:rPr lang="en-ID" dirty="0" err="1"/>
              <a:t>wa</a:t>
            </a:r>
            <a:r>
              <a:rPr lang="en-ID" dirty="0"/>
              <a:t> ____ </a:t>
            </a:r>
            <a:r>
              <a:rPr lang="en-ID" dirty="0" err="1"/>
              <a:t>desuka</a:t>
            </a:r>
            <a:r>
              <a:rPr lang="en-ID" dirty="0"/>
              <a:t>, _______</a:t>
            </a:r>
            <a:r>
              <a:rPr lang="en-ID" dirty="0" err="1"/>
              <a:t>desuka</a:t>
            </a:r>
            <a:r>
              <a:rPr lang="en-ID" dirty="0"/>
              <a:t>.</a:t>
            </a:r>
          </a:p>
          <a:p>
            <a:r>
              <a:rPr lang="en-ID" dirty="0"/>
              <a:t>     ______</a:t>
            </a:r>
            <a:r>
              <a:rPr lang="en-ID" dirty="0" err="1"/>
              <a:t>desu</a:t>
            </a:r>
            <a:r>
              <a:rPr lang="en-ID" dirty="0"/>
              <a:t>.</a:t>
            </a:r>
          </a:p>
          <a:p>
            <a:endParaRPr lang="en-ID" dirty="0"/>
          </a:p>
          <a:p>
            <a:r>
              <a:rPr lang="en-ID" dirty="0"/>
              <a:t>5. Kore </a:t>
            </a:r>
            <a:r>
              <a:rPr lang="en-ID" dirty="0" err="1"/>
              <a:t>wa</a:t>
            </a:r>
            <a:r>
              <a:rPr lang="en-ID" dirty="0"/>
              <a:t> nan no ______ </a:t>
            </a:r>
            <a:r>
              <a:rPr lang="en-ID" dirty="0" err="1"/>
              <a:t>desuka</a:t>
            </a:r>
            <a:r>
              <a:rPr lang="en-ID" dirty="0"/>
              <a:t>.</a:t>
            </a:r>
          </a:p>
          <a:p>
            <a:r>
              <a:rPr lang="en-ID" dirty="0"/>
              <a:t>  _______no ______ </a:t>
            </a:r>
            <a:r>
              <a:rPr lang="en-ID" dirty="0" err="1"/>
              <a:t>desu</a:t>
            </a:r>
            <a:r>
              <a:rPr lang="en-ID" dirty="0"/>
              <a:t>.</a:t>
            </a:r>
          </a:p>
          <a:p>
            <a:endParaRPr lang="en-ID" dirty="0"/>
          </a:p>
          <a:p>
            <a:r>
              <a:rPr lang="en-ID" dirty="0"/>
              <a:t>6. Kore </a:t>
            </a:r>
            <a:r>
              <a:rPr lang="en-ID" dirty="0" err="1"/>
              <a:t>wa</a:t>
            </a:r>
            <a:r>
              <a:rPr lang="en-ID" dirty="0"/>
              <a:t> </a:t>
            </a:r>
            <a:r>
              <a:rPr lang="en-ID" dirty="0" err="1"/>
              <a:t>donata</a:t>
            </a:r>
            <a:r>
              <a:rPr lang="en-ID" dirty="0"/>
              <a:t> no _____</a:t>
            </a:r>
            <a:r>
              <a:rPr lang="en-ID" dirty="0" err="1"/>
              <a:t>desuka</a:t>
            </a:r>
            <a:r>
              <a:rPr lang="en-ID" dirty="0"/>
              <a:t>.</a:t>
            </a:r>
          </a:p>
          <a:p>
            <a:r>
              <a:rPr lang="en-ID" dirty="0"/>
              <a:t>    ______no </a:t>
            </a:r>
            <a:r>
              <a:rPr lang="en-ID" dirty="0" err="1"/>
              <a:t>desu</a:t>
            </a:r>
            <a:r>
              <a:rPr lang="en-ID" dirty="0"/>
              <a:t>.</a:t>
            </a:r>
          </a:p>
          <a:p>
            <a:endParaRPr lang="en-ID" dirty="0"/>
          </a:p>
          <a:p>
            <a:r>
              <a:rPr lang="en-ID" dirty="0"/>
              <a:t>7. Kore </a:t>
            </a:r>
            <a:r>
              <a:rPr lang="en-ID" dirty="0" err="1"/>
              <a:t>wa</a:t>
            </a:r>
            <a:r>
              <a:rPr lang="en-ID" dirty="0"/>
              <a:t> </a:t>
            </a:r>
            <a:r>
              <a:rPr lang="en-ID" dirty="0" err="1"/>
              <a:t>doko</a:t>
            </a:r>
            <a:r>
              <a:rPr lang="en-ID" dirty="0"/>
              <a:t> no _______</a:t>
            </a:r>
            <a:r>
              <a:rPr lang="en-ID" dirty="0" err="1"/>
              <a:t>desuka</a:t>
            </a:r>
            <a:r>
              <a:rPr lang="en-ID" dirty="0"/>
              <a:t>.</a:t>
            </a:r>
          </a:p>
          <a:p>
            <a:r>
              <a:rPr lang="en-ID" dirty="0"/>
              <a:t>  _______no </a:t>
            </a:r>
            <a:r>
              <a:rPr lang="en-ID" dirty="0" err="1"/>
              <a:t>desu</a:t>
            </a:r>
            <a:endParaRPr lang="en-ID" dirty="0"/>
          </a:p>
          <a:p>
            <a:endParaRPr lang="en-ID" dirty="0"/>
          </a:p>
          <a:p>
            <a:r>
              <a:rPr lang="en-ID" dirty="0"/>
              <a:t>8. Koko </a:t>
            </a:r>
            <a:r>
              <a:rPr lang="en-ID" dirty="0" err="1"/>
              <a:t>wa</a:t>
            </a:r>
            <a:r>
              <a:rPr lang="en-ID" dirty="0"/>
              <a:t> _________</a:t>
            </a:r>
            <a:r>
              <a:rPr lang="en-ID" dirty="0" err="1"/>
              <a:t>desu</a:t>
            </a:r>
            <a:r>
              <a:rPr lang="en-ID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40896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0A490-44B1-7F59-E7CF-E7A54D0C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</a:t>
            </a:r>
            <a:r>
              <a:rPr lang="en-US" dirty="0" err="1"/>
              <a:t>bilangan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C277D-7997-1D5D-3B6A-DBE8541A4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1. 87</a:t>
            </a:r>
          </a:p>
          <a:p>
            <a:r>
              <a:rPr lang="en-US" dirty="0"/>
              <a:t>2.93</a:t>
            </a:r>
          </a:p>
          <a:p>
            <a:r>
              <a:rPr lang="en-US" dirty="0"/>
              <a:t>3. 46</a:t>
            </a:r>
          </a:p>
          <a:p>
            <a:r>
              <a:rPr lang="en-US" dirty="0"/>
              <a:t>4. 55</a:t>
            </a:r>
          </a:p>
          <a:p>
            <a:r>
              <a:rPr lang="en-US" dirty="0"/>
              <a:t>5. 125</a:t>
            </a:r>
          </a:p>
          <a:p>
            <a:r>
              <a:rPr lang="en-US" dirty="0"/>
              <a:t>6. 370</a:t>
            </a:r>
          </a:p>
          <a:p>
            <a:r>
              <a:rPr lang="en-US" dirty="0"/>
              <a:t>7. 485</a:t>
            </a:r>
          </a:p>
          <a:p>
            <a:r>
              <a:rPr lang="en-US" dirty="0"/>
              <a:t>8. 960</a:t>
            </a:r>
          </a:p>
          <a:p>
            <a:r>
              <a:rPr lang="en-US" dirty="0"/>
              <a:t>9. 817</a:t>
            </a:r>
          </a:p>
          <a:p>
            <a:r>
              <a:rPr lang="en-US" dirty="0"/>
              <a:t>10.683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23537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558D-6C5D-38D5-C55E-EDD7E2C2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 = .000  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57C8E-1272-3BC0-CC46-0432867C1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1000 = </a:t>
            </a:r>
            <a:r>
              <a:rPr lang="en-US" dirty="0" err="1"/>
              <a:t>issen</a:t>
            </a:r>
            <a:r>
              <a:rPr lang="en-US" dirty="0"/>
              <a:t>/ </a:t>
            </a:r>
            <a:r>
              <a:rPr lang="en-US" dirty="0" err="1"/>
              <a:t>sen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1)1250 =</a:t>
            </a:r>
          </a:p>
          <a:p>
            <a:pPr marL="0" indent="0">
              <a:buNone/>
            </a:pPr>
            <a:r>
              <a:rPr lang="en-US" dirty="0"/>
              <a:t>2) 2750 =</a:t>
            </a:r>
          </a:p>
          <a:p>
            <a:pPr marL="0" indent="0">
              <a:buNone/>
            </a:pPr>
            <a:r>
              <a:rPr lang="en-US" dirty="0"/>
              <a:t>3) 6580=</a:t>
            </a:r>
          </a:p>
          <a:p>
            <a:pPr marL="0" indent="0">
              <a:buNone/>
            </a:pPr>
            <a:r>
              <a:rPr lang="en-US" dirty="0"/>
              <a:t>4) 7895=</a:t>
            </a:r>
          </a:p>
          <a:p>
            <a:pPr marL="0" indent="0">
              <a:buNone/>
            </a:pPr>
            <a:r>
              <a:rPr lang="en-US" dirty="0"/>
              <a:t>5) 8808 =</a:t>
            </a:r>
          </a:p>
          <a:p>
            <a:pPr marL="0" indent="0">
              <a:buNone/>
            </a:pPr>
            <a:r>
              <a:rPr lang="en-US" dirty="0"/>
              <a:t>6) 9990= </a:t>
            </a:r>
          </a:p>
          <a:p>
            <a:pPr marL="0" indent="0">
              <a:buNone/>
            </a:pPr>
            <a:r>
              <a:rPr lang="en-ID" dirty="0"/>
              <a:t>7) 5250=</a:t>
            </a:r>
          </a:p>
          <a:p>
            <a:pPr marL="0" indent="0">
              <a:buNone/>
            </a:pPr>
            <a:r>
              <a:rPr lang="en-ID" dirty="0"/>
              <a:t>8) 4785= </a:t>
            </a:r>
          </a:p>
        </p:txBody>
      </p:sp>
    </p:spTree>
    <p:extLst>
      <p:ext uri="{BB962C8B-B14F-4D97-AF65-F5344CB8AC3E}">
        <p14:creationId xmlns:p14="http://schemas.microsoft.com/office/powerpoint/2010/main" val="2856995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23A89-9251-5B62-8893-4B5A7EEB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 = .0000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BBA1B-69EC-891B-ED84-B0B43C362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10.000 = 1.0000 = </a:t>
            </a:r>
            <a:r>
              <a:rPr lang="en-US" dirty="0" err="1"/>
              <a:t>ichi</a:t>
            </a:r>
            <a:r>
              <a:rPr lang="en-US" dirty="0"/>
              <a:t> man</a:t>
            </a:r>
          </a:p>
          <a:p>
            <a:r>
              <a:rPr lang="en-US" dirty="0"/>
              <a:t>21.000 =</a:t>
            </a:r>
            <a:r>
              <a:rPr lang="en-US" dirty="0" err="1"/>
              <a:t>niman</a:t>
            </a:r>
            <a:r>
              <a:rPr lang="en-US" dirty="0"/>
              <a:t> </a:t>
            </a:r>
            <a:r>
              <a:rPr lang="en-US" dirty="0" err="1"/>
              <a:t>sen</a:t>
            </a:r>
            <a:endParaRPr lang="en-US" dirty="0"/>
          </a:p>
          <a:p>
            <a:r>
              <a:rPr lang="en-US" dirty="0"/>
              <a:t>37.880 = </a:t>
            </a:r>
            <a:r>
              <a:rPr lang="en-US" dirty="0" err="1"/>
              <a:t>sanman</a:t>
            </a:r>
            <a:r>
              <a:rPr lang="en-US" dirty="0"/>
              <a:t> </a:t>
            </a:r>
            <a:r>
              <a:rPr lang="en-US" dirty="0" err="1"/>
              <a:t>nanasen</a:t>
            </a:r>
            <a:r>
              <a:rPr lang="en-US" dirty="0"/>
              <a:t> </a:t>
            </a:r>
            <a:r>
              <a:rPr lang="en-US" dirty="0" err="1"/>
              <a:t>happyaku</a:t>
            </a:r>
            <a:r>
              <a:rPr lang="en-US" dirty="0"/>
              <a:t> </a:t>
            </a:r>
            <a:r>
              <a:rPr lang="en-US" dirty="0" err="1"/>
              <a:t>hachijuu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1)89.000 =</a:t>
            </a:r>
          </a:p>
          <a:p>
            <a:pPr marL="0" indent="0">
              <a:buNone/>
            </a:pPr>
            <a:r>
              <a:rPr lang="en-US" dirty="0"/>
              <a:t>2)43.700=</a:t>
            </a:r>
          </a:p>
          <a:p>
            <a:pPr marL="0" indent="0">
              <a:buNone/>
            </a:pPr>
            <a:r>
              <a:rPr lang="en-US" dirty="0"/>
              <a:t>3)56.750 = </a:t>
            </a:r>
          </a:p>
          <a:p>
            <a:pPr marL="0" indent="0">
              <a:buNone/>
            </a:pPr>
            <a:r>
              <a:rPr lang="en-US" dirty="0"/>
              <a:t>4)93.500 =</a:t>
            </a:r>
          </a:p>
          <a:p>
            <a:pPr marL="0" indent="0">
              <a:buNone/>
            </a:pPr>
            <a:r>
              <a:rPr lang="en-US" dirty="0"/>
              <a:t>5)100.000 =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03804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4DB14-BE59-1DF7-7CEF-3BFF7DF1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Percakapan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876D-A405-3ABD-64EF-79B18FF2A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Ten`in</a:t>
            </a:r>
            <a:r>
              <a:rPr lang="en-ID" dirty="0"/>
              <a:t> A 	: </a:t>
            </a:r>
            <a:r>
              <a:rPr lang="en-ID" dirty="0" err="1"/>
              <a:t>Irasshaimase</a:t>
            </a:r>
            <a:endParaRPr lang="en-ID" dirty="0"/>
          </a:p>
          <a:p>
            <a:r>
              <a:rPr lang="en-ID" dirty="0"/>
              <a:t>Maria 	: </a:t>
            </a:r>
            <a:r>
              <a:rPr lang="en-ID" dirty="0" err="1"/>
              <a:t>Sumimasen</a:t>
            </a:r>
            <a:r>
              <a:rPr lang="en-ID" dirty="0"/>
              <a:t>, </a:t>
            </a:r>
            <a:r>
              <a:rPr lang="en-ID" dirty="0">
                <a:highlight>
                  <a:srgbClr val="FFFF00"/>
                </a:highlight>
              </a:rPr>
              <a:t>wain </a:t>
            </a:r>
            <a:r>
              <a:rPr lang="en-ID" dirty="0" err="1"/>
              <a:t>uriba</a:t>
            </a:r>
            <a:r>
              <a:rPr lang="en-ID" dirty="0"/>
              <a:t> </a:t>
            </a:r>
            <a:r>
              <a:rPr lang="en-ID" dirty="0" err="1"/>
              <a:t>wa</a:t>
            </a:r>
            <a:r>
              <a:rPr lang="en-ID" dirty="0"/>
              <a:t> </a:t>
            </a:r>
            <a:r>
              <a:rPr lang="en-ID" dirty="0" err="1"/>
              <a:t>doko</a:t>
            </a:r>
            <a:r>
              <a:rPr lang="en-ID" dirty="0"/>
              <a:t> </a:t>
            </a:r>
            <a:r>
              <a:rPr lang="en-ID" dirty="0" err="1"/>
              <a:t>desuka</a:t>
            </a:r>
            <a:r>
              <a:rPr lang="en-ID" dirty="0"/>
              <a:t>.</a:t>
            </a:r>
          </a:p>
          <a:p>
            <a:r>
              <a:rPr lang="en-ID" dirty="0" err="1"/>
              <a:t>Ten’in</a:t>
            </a:r>
            <a:r>
              <a:rPr lang="en-ID" dirty="0"/>
              <a:t> A	: </a:t>
            </a:r>
            <a:r>
              <a:rPr lang="en-ID" dirty="0" err="1"/>
              <a:t>chika</a:t>
            </a:r>
            <a:r>
              <a:rPr lang="en-ID" dirty="0"/>
              <a:t> </a:t>
            </a:r>
            <a:r>
              <a:rPr lang="en-ID" dirty="0" err="1"/>
              <a:t>ikkai</a:t>
            </a:r>
            <a:r>
              <a:rPr lang="en-ID" dirty="0"/>
              <a:t> </a:t>
            </a:r>
            <a:r>
              <a:rPr lang="en-ID" dirty="0" err="1"/>
              <a:t>desu</a:t>
            </a:r>
            <a:r>
              <a:rPr lang="en-ID" dirty="0"/>
              <a:t>.</a:t>
            </a:r>
          </a:p>
          <a:p>
            <a:r>
              <a:rPr lang="en-ID" dirty="0"/>
              <a:t>Maria	: </a:t>
            </a:r>
            <a:r>
              <a:rPr lang="en-ID" dirty="0" err="1"/>
              <a:t>doumo</a:t>
            </a:r>
            <a:endParaRPr lang="en-ID" dirty="0"/>
          </a:p>
          <a:p>
            <a:r>
              <a:rPr lang="en-ID" dirty="0"/>
              <a:t>________________________________________</a:t>
            </a:r>
          </a:p>
          <a:p>
            <a:r>
              <a:rPr lang="en-ID" dirty="0"/>
              <a:t>Maria	: </a:t>
            </a:r>
            <a:r>
              <a:rPr lang="en-ID" dirty="0" err="1"/>
              <a:t>sumimasen</a:t>
            </a:r>
            <a:r>
              <a:rPr lang="en-ID" dirty="0"/>
              <a:t>. Sono </a:t>
            </a:r>
            <a:r>
              <a:rPr lang="en-ID" dirty="0">
                <a:highlight>
                  <a:srgbClr val="FFFF00"/>
                </a:highlight>
              </a:rPr>
              <a:t>wain </a:t>
            </a:r>
            <a:r>
              <a:rPr lang="en-ID" dirty="0"/>
              <a:t>o </a:t>
            </a:r>
            <a:r>
              <a:rPr lang="en-ID" dirty="0" err="1"/>
              <a:t>misete</a:t>
            </a:r>
            <a:r>
              <a:rPr lang="en-ID" dirty="0"/>
              <a:t> </a:t>
            </a:r>
            <a:r>
              <a:rPr lang="en-ID" dirty="0" err="1"/>
              <a:t>kudasai</a:t>
            </a:r>
            <a:r>
              <a:rPr lang="en-ID" dirty="0"/>
              <a:t>.</a:t>
            </a:r>
          </a:p>
          <a:p>
            <a:r>
              <a:rPr lang="en-ID" dirty="0" err="1"/>
              <a:t>Ten’in</a:t>
            </a:r>
            <a:r>
              <a:rPr lang="en-ID" dirty="0"/>
              <a:t> B 	: Hai, </a:t>
            </a:r>
            <a:r>
              <a:rPr lang="en-ID" dirty="0" err="1"/>
              <a:t>douzo</a:t>
            </a:r>
            <a:r>
              <a:rPr lang="en-ID" dirty="0"/>
              <a:t>.</a:t>
            </a:r>
          </a:p>
          <a:p>
            <a:r>
              <a:rPr lang="en-ID" dirty="0"/>
              <a:t>Maria 	: Kore </a:t>
            </a:r>
            <a:r>
              <a:rPr lang="en-ID" dirty="0" err="1"/>
              <a:t>wa</a:t>
            </a:r>
            <a:r>
              <a:rPr lang="en-ID" dirty="0"/>
              <a:t> </a:t>
            </a:r>
            <a:r>
              <a:rPr lang="en-ID" dirty="0" err="1"/>
              <a:t>doko</a:t>
            </a:r>
            <a:r>
              <a:rPr lang="en-ID" dirty="0"/>
              <a:t> no </a:t>
            </a:r>
            <a:r>
              <a:rPr lang="en-ID" dirty="0">
                <a:highlight>
                  <a:srgbClr val="FFFF00"/>
                </a:highlight>
              </a:rPr>
              <a:t>wain </a:t>
            </a:r>
            <a:r>
              <a:rPr lang="en-ID" dirty="0" err="1"/>
              <a:t>desuka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6470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E2724-A335-8881-C084-51717D957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Ten’in</a:t>
            </a:r>
            <a:r>
              <a:rPr lang="en-ID" dirty="0"/>
              <a:t> B 	: Nihon no </a:t>
            </a:r>
            <a:r>
              <a:rPr lang="en-ID" dirty="0" err="1"/>
              <a:t>desu</a:t>
            </a:r>
            <a:r>
              <a:rPr lang="en-ID" dirty="0"/>
              <a:t>.</a:t>
            </a:r>
          </a:p>
          <a:p>
            <a:r>
              <a:rPr lang="en-ID" dirty="0"/>
              <a:t>Maria	: ikura </a:t>
            </a:r>
            <a:r>
              <a:rPr lang="en-ID" dirty="0" err="1"/>
              <a:t>desuka</a:t>
            </a:r>
            <a:r>
              <a:rPr lang="en-ID" dirty="0"/>
              <a:t>.</a:t>
            </a:r>
          </a:p>
          <a:p>
            <a:r>
              <a:rPr lang="en-ID" dirty="0" err="1"/>
              <a:t>Ten’in</a:t>
            </a:r>
            <a:r>
              <a:rPr lang="en-ID" dirty="0"/>
              <a:t> B	: </a:t>
            </a:r>
            <a:r>
              <a:rPr lang="en-ID" dirty="0">
                <a:highlight>
                  <a:srgbClr val="FFFF00"/>
                </a:highlight>
              </a:rPr>
              <a:t>2.500</a:t>
            </a:r>
            <a:r>
              <a:rPr lang="en-ID" dirty="0"/>
              <a:t> </a:t>
            </a:r>
            <a:r>
              <a:rPr lang="en-ID" dirty="0" err="1"/>
              <a:t>en</a:t>
            </a:r>
            <a:r>
              <a:rPr lang="en-ID" dirty="0"/>
              <a:t> </a:t>
            </a:r>
            <a:r>
              <a:rPr lang="en-ID" dirty="0" err="1"/>
              <a:t>desu</a:t>
            </a:r>
            <a:r>
              <a:rPr lang="en-ID" dirty="0"/>
              <a:t>.</a:t>
            </a:r>
          </a:p>
          <a:p>
            <a:r>
              <a:rPr lang="en-ID" dirty="0"/>
              <a:t>Maria	: </a:t>
            </a:r>
            <a:r>
              <a:rPr lang="en-ID" dirty="0" err="1"/>
              <a:t>Ja</a:t>
            </a:r>
            <a:r>
              <a:rPr lang="en-ID" dirty="0"/>
              <a:t>, kore o </a:t>
            </a:r>
            <a:r>
              <a:rPr lang="en-ID" dirty="0" err="1"/>
              <a:t>kudasai</a:t>
            </a:r>
            <a:r>
              <a:rPr lang="en-ID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80617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293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PERTEMUAN 10</vt:lpstr>
      <vt:lpstr>Tes </vt:lpstr>
      <vt:lpstr>PowerPoint Presentation</vt:lpstr>
      <vt:lpstr>Latihan bilangan</vt:lpstr>
      <vt:lpstr>Sen = .000   </vt:lpstr>
      <vt:lpstr>Man = .0000</vt:lpstr>
      <vt:lpstr>Percakapan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10</dc:title>
  <dc:creator>annisashafiraxx@gmail.com</dc:creator>
  <cp:lastModifiedBy>annisashafiraxx@gmail.com</cp:lastModifiedBy>
  <cp:revision>4</cp:revision>
  <dcterms:created xsi:type="dcterms:W3CDTF">2023-05-15T14:53:57Z</dcterms:created>
  <dcterms:modified xsi:type="dcterms:W3CDTF">2023-05-17T03:36:56Z</dcterms:modified>
</cp:coreProperties>
</file>