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83D3D-6CA1-4CB2-882F-1C6684A4FC95}">
  <a:tblStyle styleId="{A0B83D3D-6CA1-4CB2-882F-1C6684A4F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2" name="Google Shape;487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g1cf28c7c64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5" name="Google Shape;5885;g1cf28c7c64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4" name="Google Shape;6224;g1cf28c7c647_0_3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5" name="Google Shape;6225;g1cf28c7c647_0_3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Google Shape;6201;g1cf28c7c647_0_2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2" name="Google Shape;6202;g1cf28c7c647_0_2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g1cf28c7c64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5" name="Google Shape;4995;g1cf28c7c64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Google Shape;5032;g1cf28c7c647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3" name="Google Shape;5033;g1cf28c7c647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512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3" name="Google Shape;512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" name="Google Shape;559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2" name="Google Shape;559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9" name="Google Shape;5599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0" name="Google Shape;5600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7" name="Google Shape;5697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8" name="Google Shape;5698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0" name="Google Shape;5760;g1cd1e73bf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1" name="Google Shape;5761;g1cd1e73bf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7500" y="1261700"/>
            <a:ext cx="6669000" cy="17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7400" y="2979825"/>
            <a:ext cx="5029200" cy="4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355533" flipH="1">
            <a:off x="6548737" y="4416350"/>
            <a:ext cx="1375076" cy="963213"/>
            <a:chOff x="3591450" y="4601200"/>
            <a:chExt cx="656300" cy="459725"/>
          </a:xfrm>
        </p:grpSpPr>
        <p:sp>
          <p:nvSpPr>
            <p:cNvPr id="12" name="Google Shape;12;p2"/>
            <p:cNvSpPr/>
            <p:nvPr/>
          </p:nvSpPr>
          <p:spPr>
            <a:xfrm>
              <a:off x="3801900" y="4714450"/>
              <a:ext cx="144350" cy="204825"/>
            </a:xfrm>
            <a:custGeom>
              <a:avLst/>
              <a:gdLst/>
              <a:ahLst/>
              <a:cxnLst/>
              <a:rect l="l" t="t" r="r" b="b"/>
              <a:pathLst>
                <a:path w="5774" h="8193" extrusionOk="0">
                  <a:moveTo>
                    <a:pt x="5492" y="0"/>
                  </a:moveTo>
                  <a:cubicBezTo>
                    <a:pt x="5461" y="0"/>
                    <a:pt x="5427" y="9"/>
                    <a:pt x="5393" y="27"/>
                  </a:cubicBezTo>
                  <a:cubicBezTo>
                    <a:pt x="0" y="2820"/>
                    <a:pt x="2226" y="8192"/>
                    <a:pt x="2226" y="8192"/>
                  </a:cubicBezTo>
                  <a:lnTo>
                    <a:pt x="2925" y="7797"/>
                  </a:lnTo>
                  <a:cubicBezTo>
                    <a:pt x="1447" y="4074"/>
                    <a:pt x="3481" y="1727"/>
                    <a:pt x="5585" y="371"/>
                  </a:cubicBezTo>
                  <a:cubicBezTo>
                    <a:pt x="5774" y="251"/>
                    <a:pt x="5665" y="0"/>
                    <a:pt x="5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1450" y="4893625"/>
              <a:ext cx="512475" cy="167300"/>
            </a:xfrm>
            <a:custGeom>
              <a:avLst/>
              <a:gdLst/>
              <a:ahLst/>
              <a:cxnLst/>
              <a:rect l="l" t="t" r="r" b="b"/>
              <a:pathLst>
                <a:path w="20499" h="6692" extrusionOk="0">
                  <a:moveTo>
                    <a:pt x="18079" y="0"/>
                  </a:moveTo>
                  <a:cubicBezTo>
                    <a:pt x="5027" y="0"/>
                    <a:pt x="1255" y="4006"/>
                    <a:pt x="223" y="5821"/>
                  </a:cubicBezTo>
                  <a:cubicBezTo>
                    <a:pt x="0" y="6206"/>
                    <a:pt x="284" y="6691"/>
                    <a:pt x="729" y="6691"/>
                  </a:cubicBezTo>
                  <a:cubicBezTo>
                    <a:pt x="982" y="6691"/>
                    <a:pt x="1205" y="6529"/>
                    <a:pt x="1286" y="6286"/>
                  </a:cubicBezTo>
                  <a:cubicBezTo>
                    <a:pt x="3168" y="367"/>
                    <a:pt x="20499" y="44"/>
                    <a:pt x="20499" y="44"/>
                  </a:cubicBezTo>
                  <a:cubicBezTo>
                    <a:pt x="19658" y="14"/>
                    <a:pt x="18852" y="0"/>
                    <a:pt x="1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66725" y="4601200"/>
              <a:ext cx="290275" cy="271575"/>
            </a:xfrm>
            <a:custGeom>
              <a:avLst/>
              <a:gdLst/>
              <a:ahLst/>
              <a:cxnLst/>
              <a:rect l="l" t="t" r="r" b="b"/>
              <a:pathLst>
                <a:path w="11611" h="10863" extrusionOk="0">
                  <a:moveTo>
                    <a:pt x="3564" y="1"/>
                  </a:moveTo>
                  <a:cubicBezTo>
                    <a:pt x="3327" y="1"/>
                    <a:pt x="3084" y="56"/>
                    <a:pt x="2854" y="177"/>
                  </a:cubicBezTo>
                  <a:cubicBezTo>
                    <a:pt x="1913" y="662"/>
                    <a:pt x="1721" y="1917"/>
                    <a:pt x="2459" y="2666"/>
                  </a:cubicBezTo>
                  <a:cubicBezTo>
                    <a:pt x="2459" y="2666"/>
                    <a:pt x="3765" y="3991"/>
                    <a:pt x="4129" y="4355"/>
                  </a:cubicBezTo>
                  <a:cubicBezTo>
                    <a:pt x="4179" y="4406"/>
                    <a:pt x="4200" y="4487"/>
                    <a:pt x="4179" y="4557"/>
                  </a:cubicBezTo>
                  <a:lnTo>
                    <a:pt x="4179" y="4568"/>
                  </a:lnTo>
                  <a:cubicBezTo>
                    <a:pt x="4152" y="4642"/>
                    <a:pt x="4072" y="4700"/>
                    <a:pt x="3988" y="4700"/>
                  </a:cubicBezTo>
                  <a:cubicBezTo>
                    <a:pt x="3981" y="4700"/>
                    <a:pt x="3974" y="4700"/>
                    <a:pt x="3967" y="4699"/>
                  </a:cubicBezTo>
                  <a:cubicBezTo>
                    <a:pt x="3239" y="4649"/>
                    <a:pt x="1893" y="4557"/>
                    <a:pt x="1893" y="4557"/>
                  </a:cubicBezTo>
                  <a:cubicBezTo>
                    <a:pt x="1851" y="4554"/>
                    <a:pt x="1810" y="4552"/>
                    <a:pt x="1769" y="4552"/>
                  </a:cubicBezTo>
                  <a:cubicBezTo>
                    <a:pt x="767" y="4552"/>
                    <a:pt x="0" y="5489"/>
                    <a:pt x="234" y="6500"/>
                  </a:cubicBezTo>
                  <a:cubicBezTo>
                    <a:pt x="407" y="7250"/>
                    <a:pt x="1080" y="7722"/>
                    <a:pt x="1792" y="7722"/>
                  </a:cubicBezTo>
                  <a:cubicBezTo>
                    <a:pt x="2040" y="7722"/>
                    <a:pt x="2293" y="7665"/>
                    <a:pt x="2531" y="7542"/>
                  </a:cubicBezTo>
                  <a:lnTo>
                    <a:pt x="4210" y="6692"/>
                  </a:lnTo>
                  <a:cubicBezTo>
                    <a:pt x="4262" y="6666"/>
                    <a:pt x="4318" y="6653"/>
                    <a:pt x="4374" y="6653"/>
                  </a:cubicBezTo>
                  <a:cubicBezTo>
                    <a:pt x="4448" y="6653"/>
                    <a:pt x="4521" y="6676"/>
                    <a:pt x="4584" y="6722"/>
                  </a:cubicBezTo>
                  <a:cubicBezTo>
                    <a:pt x="4685" y="6803"/>
                    <a:pt x="4736" y="6945"/>
                    <a:pt x="4716" y="7077"/>
                  </a:cubicBezTo>
                  <a:lnTo>
                    <a:pt x="4332" y="8918"/>
                  </a:lnTo>
                  <a:cubicBezTo>
                    <a:pt x="4124" y="9905"/>
                    <a:pt x="4870" y="10863"/>
                    <a:pt x="5874" y="10863"/>
                  </a:cubicBezTo>
                  <a:cubicBezTo>
                    <a:pt x="5899" y="10863"/>
                    <a:pt x="5925" y="10862"/>
                    <a:pt x="5950" y="10861"/>
                  </a:cubicBezTo>
                  <a:cubicBezTo>
                    <a:pt x="7023" y="10820"/>
                    <a:pt x="7741" y="9748"/>
                    <a:pt x="7387" y="8746"/>
                  </a:cubicBezTo>
                  <a:cubicBezTo>
                    <a:pt x="7387" y="8746"/>
                    <a:pt x="6942" y="7471"/>
                    <a:pt x="6699" y="6783"/>
                  </a:cubicBezTo>
                  <a:cubicBezTo>
                    <a:pt x="6668" y="6702"/>
                    <a:pt x="6699" y="6601"/>
                    <a:pt x="6780" y="6551"/>
                  </a:cubicBezTo>
                  <a:cubicBezTo>
                    <a:pt x="6812" y="6524"/>
                    <a:pt x="6850" y="6511"/>
                    <a:pt x="6889" y="6511"/>
                  </a:cubicBezTo>
                  <a:cubicBezTo>
                    <a:pt x="6923" y="6511"/>
                    <a:pt x="6959" y="6521"/>
                    <a:pt x="6992" y="6540"/>
                  </a:cubicBezTo>
                  <a:cubicBezTo>
                    <a:pt x="7437" y="6783"/>
                    <a:pt x="9026" y="7684"/>
                    <a:pt x="9026" y="7684"/>
                  </a:cubicBezTo>
                  <a:cubicBezTo>
                    <a:pt x="9276" y="7823"/>
                    <a:pt x="9546" y="7888"/>
                    <a:pt x="9811" y="7888"/>
                  </a:cubicBezTo>
                  <a:cubicBezTo>
                    <a:pt x="10493" y="7888"/>
                    <a:pt x="11144" y="7459"/>
                    <a:pt x="11333" y="6753"/>
                  </a:cubicBezTo>
                  <a:cubicBezTo>
                    <a:pt x="11611" y="5751"/>
                    <a:pt x="10858" y="4769"/>
                    <a:pt x="9836" y="4769"/>
                  </a:cubicBezTo>
                  <a:cubicBezTo>
                    <a:pt x="9816" y="4769"/>
                    <a:pt x="9795" y="4769"/>
                    <a:pt x="9775" y="4770"/>
                  </a:cubicBezTo>
                  <a:lnTo>
                    <a:pt x="7670" y="4831"/>
                  </a:lnTo>
                  <a:cubicBezTo>
                    <a:pt x="7579" y="4831"/>
                    <a:pt x="7498" y="4759"/>
                    <a:pt x="7488" y="4669"/>
                  </a:cubicBezTo>
                  <a:cubicBezTo>
                    <a:pt x="7478" y="4588"/>
                    <a:pt x="7518" y="4487"/>
                    <a:pt x="7589" y="4436"/>
                  </a:cubicBezTo>
                  <a:lnTo>
                    <a:pt x="9400" y="3070"/>
                  </a:lnTo>
                  <a:cubicBezTo>
                    <a:pt x="10281" y="2402"/>
                    <a:pt x="10290" y="1077"/>
                    <a:pt x="9411" y="409"/>
                  </a:cubicBezTo>
                  <a:cubicBezTo>
                    <a:pt x="9103" y="175"/>
                    <a:pt x="8747" y="66"/>
                    <a:pt x="8396" y="66"/>
                  </a:cubicBezTo>
                  <a:cubicBezTo>
                    <a:pt x="7744" y="66"/>
                    <a:pt x="7110" y="446"/>
                    <a:pt x="6841" y="1117"/>
                  </a:cubicBezTo>
                  <a:lnTo>
                    <a:pt x="5980" y="3252"/>
                  </a:lnTo>
                  <a:cubicBezTo>
                    <a:pt x="5950" y="3333"/>
                    <a:pt x="5879" y="3383"/>
                    <a:pt x="5789" y="3383"/>
                  </a:cubicBezTo>
                  <a:cubicBezTo>
                    <a:pt x="5697" y="3383"/>
                    <a:pt x="5616" y="3323"/>
                    <a:pt x="5596" y="3232"/>
                  </a:cubicBezTo>
                  <a:lnTo>
                    <a:pt x="5110" y="1229"/>
                  </a:lnTo>
                  <a:cubicBezTo>
                    <a:pt x="4929" y="488"/>
                    <a:pt x="4267" y="1"/>
                    <a:pt x="3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66150" y="4687750"/>
              <a:ext cx="88025" cy="87625"/>
            </a:xfrm>
            <a:custGeom>
              <a:avLst/>
              <a:gdLst/>
              <a:ahLst/>
              <a:cxnLst/>
              <a:rect l="l" t="t" r="r" b="b"/>
              <a:pathLst>
                <a:path w="3521" h="3505" extrusionOk="0">
                  <a:moveTo>
                    <a:pt x="1762" y="1129"/>
                  </a:moveTo>
                  <a:cubicBezTo>
                    <a:pt x="1893" y="1129"/>
                    <a:pt x="2024" y="1171"/>
                    <a:pt x="2135" y="1257"/>
                  </a:cubicBezTo>
                  <a:cubicBezTo>
                    <a:pt x="2408" y="1470"/>
                    <a:pt x="2469" y="1864"/>
                    <a:pt x="2257" y="2138"/>
                  </a:cubicBezTo>
                  <a:cubicBezTo>
                    <a:pt x="2133" y="2297"/>
                    <a:pt x="1947" y="2380"/>
                    <a:pt x="1760" y="2380"/>
                  </a:cubicBezTo>
                  <a:cubicBezTo>
                    <a:pt x="1625" y="2380"/>
                    <a:pt x="1490" y="2337"/>
                    <a:pt x="1376" y="2248"/>
                  </a:cubicBezTo>
                  <a:cubicBezTo>
                    <a:pt x="1103" y="2046"/>
                    <a:pt x="1052" y="1652"/>
                    <a:pt x="1265" y="1378"/>
                  </a:cubicBezTo>
                  <a:cubicBezTo>
                    <a:pt x="1385" y="1217"/>
                    <a:pt x="1573" y="1129"/>
                    <a:pt x="1762" y="1129"/>
                  </a:cubicBezTo>
                  <a:close/>
                  <a:moveTo>
                    <a:pt x="1536" y="1"/>
                  </a:moveTo>
                  <a:cubicBezTo>
                    <a:pt x="1530" y="1"/>
                    <a:pt x="1524" y="1"/>
                    <a:pt x="1518" y="2"/>
                  </a:cubicBezTo>
                  <a:cubicBezTo>
                    <a:pt x="1468" y="13"/>
                    <a:pt x="1427" y="63"/>
                    <a:pt x="1437" y="124"/>
                  </a:cubicBezTo>
                  <a:cubicBezTo>
                    <a:pt x="1437" y="164"/>
                    <a:pt x="1468" y="195"/>
                    <a:pt x="1508" y="205"/>
                  </a:cubicBezTo>
                  <a:lnTo>
                    <a:pt x="1619" y="1055"/>
                  </a:lnTo>
                  <a:cubicBezTo>
                    <a:pt x="1558" y="1075"/>
                    <a:pt x="1497" y="1095"/>
                    <a:pt x="1437" y="1126"/>
                  </a:cubicBezTo>
                  <a:lnTo>
                    <a:pt x="1204" y="731"/>
                  </a:lnTo>
                  <a:cubicBezTo>
                    <a:pt x="1214" y="711"/>
                    <a:pt x="1225" y="681"/>
                    <a:pt x="1204" y="660"/>
                  </a:cubicBezTo>
                  <a:cubicBezTo>
                    <a:pt x="1191" y="633"/>
                    <a:pt x="1164" y="620"/>
                    <a:pt x="1138" y="620"/>
                  </a:cubicBezTo>
                  <a:cubicBezTo>
                    <a:pt x="1125" y="620"/>
                    <a:pt x="1113" y="623"/>
                    <a:pt x="1103" y="630"/>
                  </a:cubicBezTo>
                  <a:cubicBezTo>
                    <a:pt x="1063" y="650"/>
                    <a:pt x="1052" y="701"/>
                    <a:pt x="1073" y="731"/>
                  </a:cubicBezTo>
                  <a:cubicBezTo>
                    <a:pt x="1083" y="762"/>
                    <a:pt x="1113" y="771"/>
                    <a:pt x="1133" y="771"/>
                  </a:cubicBezTo>
                  <a:lnTo>
                    <a:pt x="1366" y="1166"/>
                  </a:lnTo>
                  <a:cubicBezTo>
                    <a:pt x="1315" y="1196"/>
                    <a:pt x="1265" y="1237"/>
                    <a:pt x="1225" y="1288"/>
                  </a:cubicBezTo>
                  <a:lnTo>
                    <a:pt x="537" y="771"/>
                  </a:lnTo>
                  <a:cubicBezTo>
                    <a:pt x="546" y="731"/>
                    <a:pt x="537" y="690"/>
                    <a:pt x="496" y="660"/>
                  </a:cubicBezTo>
                  <a:cubicBezTo>
                    <a:pt x="480" y="648"/>
                    <a:pt x="460" y="643"/>
                    <a:pt x="439" y="643"/>
                  </a:cubicBezTo>
                  <a:cubicBezTo>
                    <a:pt x="406" y="643"/>
                    <a:pt x="373" y="656"/>
                    <a:pt x="355" y="681"/>
                  </a:cubicBezTo>
                  <a:cubicBezTo>
                    <a:pt x="314" y="731"/>
                    <a:pt x="324" y="792"/>
                    <a:pt x="375" y="832"/>
                  </a:cubicBezTo>
                  <a:cubicBezTo>
                    <a:pt x="393" y="845"/>
                    <a:pt x="416" y="853"/>
                    <a:pt x="440" y="853"/>
                  </a:cubicBezTo>
                  <a:cubicBezTo>
                    <a:pt x="455" y="853"/>
                    <a:pt x="470" y="850"/>
                    <a:pt x="486" y="843"/>
                  </a:cubicBezTo>
                  <a:lnTo>
                    <a:pt x="1164" y="1358"/>
                  </a:lnTo>
                  <a:cubicBezTo>
                    <a:pt x="1133" y="1419"/>
                    <a:pt x="1103" y="1470"/>
                    <a:pt x="1083" y="1531"/>
                  </a:cubicBezTo>
                  <a:lnTo>
                    <a:pt x="648" y="1419"/>
                  </a:lnTo>
                  <a:cubicBezTo>
                    <a:pt x="638" y="1399"/>
                    <a:pt x="618" y="1378"/>
                    <a:pt x="587" y="1369"/>
                  </a:cubicBezTo>
                  <a:cubicBezTo>
                    <a:pt x="580" y="1367"/>
                    <a:pt x="573" y="1366"/>
                    <a:pt x="566" y="1366"/>
                  </a:cubicBezTo>
                  <a:cubicBezTo>
                    <a:pt x="533" y="1366"/>
                    <a:pt x="504" y="1386"/>
                    <a:pt x="496" y="1419"/>
                  </a:cubicBezTo>
                  <a:cubicBezTo>
                    <a:pt x="486" y="1470"/>
                    <a:pt x="506" y="1510"/>
                    <a:pt x="557" y="1520"/>
                  </a:cubicBezTo>
                  <a:cubicBezTo>
                    <a:pt x="577" y="1520"/>
                    <a:pt x="607" y="1520"/>
                    <a:pt x="618" y="1500"/>
                  </a:cubicBezTo>
                  <a:lnTo>
                    <a:pt x="1063" y="1611"/>
                  </a:lnTo>
                  <a:cubicBezTo>
                    <a:pt x="1052" y="1682"/>
                    <a:pt x="1043" y="1743"/>
                    <a:pt x="1052" y="1803"/>
                  </a:cubicBezTo>
                  <a:lnTo>
                    <a:pt x="202" y="1925"/>
                  </a:lnTo>
                  <a:cubicBezTo>
                    <a:pt x="178" y="1891"/>
                    <a:pt x="153" y="1872"/>
                    <a:pt x="116" y="1872"/>
                  </a:cubicBezTo>
                  <a:cubicBezTo>
                    <a:pt x="109" y="1872"/>
                    <a:pt x="100" y="1873"/>
                    <a:pt x="92" y="1875"/>
                  </a:cubicBezTo>
                  <a:cubicBezTo>
                    <a:pt x="41" y="1884"/>
                    <a:pt x="0" y="1935"/>
                    <a:pt x="0" y="1996"/>
                  </a:cubicBezTo>
                  <a:cubicBezTo>
                    <a:pt x="10" y="2041"/>
                    <a:pt x="51" y="2078"/>
                    <a:pt x="103" y="2078"/>
                  </a:cubicBezTo>
                  <a:cubicBezTo>
                    <a:pt x="109" y="2078"/>
                    <a:pt x="115" y="2078"/>
                    <a:pt x="122" y="2077"/>
                  </a:cubicBezTo>
                  <a:cubicBezTo>
                    <a:pt x="162" y="2077"/>
                    <a:pt x="202" y="2046"/>
                    <a:pt x="213" y="2006"/>
                  </a:cubicBezTo>
                  <a:lnTo>
                    <a:pt x="1063" y="1895"/>
                  </a:lnTo>
                  <a:cubicBezTo>
                    <a:pt x="1073" y="1955"/>
                    <a:pt x="1093" y="2016"/>
                    <a:pt x="1124" y="2077"/>
                  </a:cubicBezTo>
                  <a:lnTo>
                    <a:pt x="729" y="2309"/>
                  </a:lnTo>
                  <a:cubicBezTo>
                    <a:pt x="718" y="2299"/>
                    <a:pt x="706" y="2294"/>
                    <a:pt x="693" y="2294"/>
                  </a:cubicBezTo>
                  <a:cubicBezTo>
                    <a:pt x="681" y="2294"/>
                    <a:pt x="668" y="2299"/>
                    <a:pt x="658" y="2309"/>
                  </a:cubicBezTo>
                  <a:cubicBezTo>
                    <a:pt x="618" y="2329"/>
                    <a:pt x="607" y="2380"/>
                    <a:pt x="627" y="2410"/>
                  </a:cubicBezTo>
                  <a:cubicBezTo>
                    <a:pt x="641" y="2437"/>
                    <a:pt x="668" y="2451"/>
                    <a:pt x="697" y="2451"/>
                  </a:cubicBezTo>
                  <a:cubicBezTo>
                    <a:pt x="711" y="2451"/>
                    <a:pt x="726" y="2448"/>
                    <a:pt x="739" y="2441"/>
                  </a:cubicBezTo>
                  <a:cubicBezTo>
                    <a:pt x="759" y="2431"/>
                    <a:pt x="769" y="2401"/>
                    <a:pt x="769" y="2380"/>
                  </a:cubicBezTo>
                  <a:lnTo>
                    <a:pt x="1164" y="2147"/>
                  </a:lnTo>
                  <a:cubicBezTo>
                    <a:pt x="1204" y="2198"/>
                    <a:pt x="1245" y="2248"/>
                    <a:pt x="1295" y="2289"/>
                  </a:cubicBezTo>
                  <a:lnTo>
                    <a:pt x="769" y="2977"/>
                  </a:lnTo>
                  <a:cubicBezTo>
                    <a:pt x="760" y="2975"/>
                    <a:pt x="750" y="2973"/>
                    <a:pt x="741" y="2973"/>
                  </a:cubicBezTo>
                  <a:cubicBezTo>
                    <a:pt x="711" y="2973"/>
                    <a:pt x="683" y="2986"/>
                    <a:pt x="668" y="3017"/>
                  </a:cubicBezTo>
                  <a:cubicBezTo>
                    <a:pt x="627" y="3058"/>
                    <a:pt x="638" y="3129"/>
                    <a:pt x="688" y="3159"/>
                  </a:cubicBezTo>
                  <a:cubicBezTo>
                    <a:pt x="705" y="3176"/>
                    <a:pt x="727" y="3184"/>
                    <a:pt x="750" y="3184"/>
                  </a:cubicBezTo>
                  <a:cubicBezTo>
                    <a:pt x="781" y="3184"/>
                    <a:pt x="812" y="3168"/>
                    <a:pt x="830" y="3139"/>
                  </a:cubicBezTo>
                  <a:cubicBezTo>
                    <a:pt x="860" y="3109"/>
                    <a:pt x="860" y="3058"/>
                    <a:pt x="840" y="3028"/>
                  </a:cubicBezTo>
                  <a:lnTo>
                    <a:pt x="1366" y="2350"/>
                  </a:lnTo>
                  <a:cubicBezTo>
                    <a:pt x="1417" y="2380"/>
                    <a:pt x="1477" y="2410"/>
                    <a:pt x="1538" y="2431"/>
                  </a:cubicBezTo>
                  <a:lnTo>
                    <a:pt x="1417" y="2866"/>
                  </a:lnTo>
                  <a:cubicBezTo>
                    <a:pt x="1396" y="2876"/>
                    <a:pt x="1376" y="2896"/>
                    <a:pt x="1366" y="2927"/>
                  </a:cubicBezTo>
                  <a:cubicBezTo>
                    <a:pt x="1356" y="2967"/>
                    <a:pt x="1387" y="3008"/>
                    <a:pt x="1427" y="3017"/>
                  </a:cubicBezTo>
                  <a:cubicBezTo>
                    <a:pt x="1434" y="3019"/>
                    <a:pt x="1441" y="3020"/>
                    <a:pt x="1448" y="3020"/>
                  </a:cubicBezTo>
                  <a:cubicBezTo>
                    <a:pt x="1480" y="3020"/>
                    <a:pt x="1510" y="2999"/>
                    <a:pt x="1518" y="2957"/>
                  </a:cubicBezTo>
                  <a:cubicBezTo>
                    <a:pt x="1528" y="2936"/>
                    <a:pt x="1518" y="2907"/>
                    <a:pt x="1497" y="2896"/>
                  </a:cubicBezTo>
                  <a:lnTo>
                    <a:pt x="1619" y="2451"/>
                  </a:lnTo>
                  <a:cubicBezTo>
                    <a:pt x="1662" y="2458"/>
                    <a:pt x="1710" y="2465"/>
                    <a:pt x="1756" y="2465"/>
                  </a:cubicBezTo>
                  <a:cubicBezTo>
                    <a:pt x="1775" y="2465"/>
                    <a:pt x="1794" y="2464"/>
                    <a:pt x="1812" y="2461"/>
                  </a:cubicBezTo>
                  <a:lnTo>
                    <a:pt x="1922" y="3311"/>
                  </a:lnTo>
                  <a:cubicBezTo>
                    <a:pt x="1892" y="3331"/>
                    <a:pt x="1872" y="3372"/>
                    <a:pt x="1872" y="3422"/>
                  </a:cubicBezTo>
                  <a:cubicBezTo>
                    <a:pt x="1881" y="3468"/>
                    <a:pt x="1922" y="3505"/>
                    <a:pt x="1974" y="3505"/>
                  </a:cubicBezTo>
                  <a:cubicBezTo>
                    <a:pt x="1981" y="3505"/>
                    <a:pt x="1987" y="3504"/>
                    <a:pt x="1994" y="3503"/>
                  </a:cubicBezTo>
                  <a:cubicBezTo>
                    <a:pt x="2054" y="3503"/>
                    <a:pt x="2095" y="3442"/>
                    <a:pt x="2084" y="3392"/>
                  </a:cubicBezTo>
                  <a:cubicBezTo>
                    <a:pt x="2075" y="3352"/>
                    <a:pt x="2044" y="3311"/>
                    <a:pt x="2003" y="3301"/>
                  </a:cubicBezTo>
                  <a:lnTo>
                    <a:pt x="1892" y="2451"/>
                  </a:lnTo>
                  <a:cubicBezTo>
                    <a:pt x="1953" y="2441"/>
                    <a:pt x="2024" y="2421"/>
                    <a:pt x="2075" y="2390"/>
                  </a:cubicBezTo>
                  <a:lnTo>
                    <a:pt x="2307" y="2785"/>
                  </a:lnTo>
                  <a:cubicBezTo>
                    <a:pt x="2297" y="2805"/>
                    <a:pt x="2297" y="2835"/>
                    <a:pt x="2307" y="2856"/>
                  </a:cubicBezTo>
                  <a:cubicBezTo>
                    <a:pt x="2321" y="2878"/>
                    <a:pt x="2352" y="2894"/>
                    <a:pt x="2383" y="2894"/>
                  </a:cubicBezTo>
                  <a:cubicBezTo>
                    <a:pt x="2395" y="2894"/>
                    <a:pt x="2407" y="2892"/>
                    <a:pt x="2419" y="2886"/>
                  </a:cubicBezTo>
                  <a:cubicBezTo>
                    <a:pt x="2449" y="2856"/>
                    <a:pt x="2459" y="2815"/>
                    <a:pt x="2439" y="2775"/>
                  </a:cubicBezTo>
                  <a:cubicBezTo>
                    <a:pt x="2428" y="2754"/>
                    <a:pt x="2408" y="2745"/>
                    <a:pt x="2378" y="2734"/>
                  </a:cubicBezTo>
                  <a:lnTo>
                    <a:pt x="2156" y="2350"/>
                  </a:lnTo>
                  <a:cubicBezTo>
                    <a:pt x="2206" y="2309"/>
                    <a:pt x="2257" y="2269"/>
                    <a:pt x="2297" y="2219"/>
                  </a:cubicBezTo>
                  <a:lnTo>
                    <a:pt x="2975" y="2745"/>
                  </a:lnTo>
                  <a:cubicBezTo>
                    <a:pt x="2965" y="2785"/>
                    <a:pt x="2985" y="2826"/>
                    <a:pt x="3015" y="2846"/>
                  </a:cubicBezTo>
                  <a:cubicBezTo>
                    <a:pt x="3036" y="2863"/>
                    <a:pt x="3059" y="2871"/>
                    <a:pt x="3082" y="2871"/>
                  </a:cubicBezTo>
                  <a:cubicBezTo>
                    <a:pt x="3113" y="2871"/>
                    <a:pt x="3144" y="2855"/>
                    <a:pt x="3167" y="2826"/>
                  </a:cubicBezTo>
                  <a:cubicBezTo>
                    <a:pt x="3197" y="2785"/>
                    <a:pt x="3188" y="2714"/>
                    <a:pt x="3147" y="2684"/>
                  </a:cubicBezTo>
                  <a:cubicBezTo>
                    <a:pt x="3125" y="2667"/>
                    <a:pt x="3102" y="2659"/>
                    <a:pt x="3080" y="2659"/>
                  </a:cubicBezTo>
                  <a:cubicBezTo>
                    <a:pt x="3062" y="2659"/>
                    <a:pt x="3044" y="2664"/>
                    <a:pt x="3026" y="2673"/>
                  </a:cubicBezTo>
                  <a:lnTo>
                    <a:pt x="2347" y="2147"/>
                  </a:lnTo>
                  <a:cubicBezTo>
                    <a:pt x="2388" y="2097"/>
                    <a:pt x="2408" y="2036"/>
                    <a:pt x="2428" y="1976"/>
                  </a:cubicBezTo>
                  <a:lnTo>
                    <a:pt x="2873" y="2097"/>
                  </a:lnTo>
                  <a:cubicBezTo>
                    <a:pt x="2884" y="2117"/>
                    <a:pt x="2894" y="2138"/>
                    <a:pt x="2924" y="2147"/>
                  </a:cubicBezTo>
                  <a:cubicBezTo>
                    <a:pt x="2930" y="2149"/>
                    <a:pt x="2935" y="2149"/>
                    <a:pt x="2941" y="2149"/>
                  </a:cubicBezTo>
                  <a:cubicBezTo>
                    <a:pt x="2975" y="2149"/>
                    <a:pt x="3007" y="2122"/>
                    <a:pt x="3015" y="2087"/>
                  </a:cubicBezTo>
                  <a:cubicBezTo>
                    <a:pt x="3026" y="2046"/>
                    <a:pt x="3005" y="2006"/>
                    <a:pt x="2965" y="1996"/>
                  </a:cubicBezTo>
                  <a:cubicBezTo>
                    <a:pt x="2956" y="1993"/>
                    <a:pt x="2948" y="1992"/>
                    <a:pt x="2940" y="1992"/>
                  </a:cubicBezTo>
                  <a:cubicBezTo>
                    <a:pt x="2922" y="1992"/>
                    <a:pt x="2908" y="1999"/>
                    <a:pt x="2894" y="2006"/>
                  </a:cubicBezTo>
                  <a:lnTo>
                    <a:pt x="2459" y="1895"/>
                  </a:lnTo>
                  <a:cubicBezTo>
                    <a:pt x="2469" y="1834"/>
                    <a:pt x="2469" y="1763"/>
                    <a:pt x="2469" y="1702"/>
                  </a:cubicBezTo>
                  <a:lnTo>
                    <a:pt x="3319" y="1591"/>
                  </a:lnTo>
                  <a:cubicBezTo>
                    <a:pt x="3339" y="1621"/>
                    <a:pt x="3379" y="1641"/>
                    <a:pt x="3420" y="1641"/>
                  </a:cubicBezTo>
                  <a:cubicBezTo>
                    <a:pt x="3481" y="1632"/>
                    <a:pt x="3521" y="1581"/>
                    <a:pt x="3511" y="1520"/>
                  </a:cubicBezTo>
                  <a:cubicBezTo>
                    <a:pt x="3502" y="1466"/>
                    <a:pt x="3461" y="1428"/>
                    <a:pt x="3409" y="1428"/>
                  </a:cubicBezTo>
                  <a:cubicBezTo>
                    <a:pt x="3403" y="1428"/>
                    <a:pt x="3396" y="1428"/>
                    <a:pt x="3390" y="1429"/>
                  </a:cubicBezTo>
                  <a:cubicBezTo>
                    <a:pt x="3349" y="1439"/>
                    <a:pt x="3319" y="1470"/>
                    <a:pt x="3309" y="1500"/>
                  </a:cubicBezTo>
                  <a:lnTo>
                    <a:pt x="2459" y="1621"/>
                  </a:lnTo>
                  <a:cubicBezTo>
                    <a:pt x="2439" y="1551"/>
                    <a:pt x="2419" y="1490"/>
                    <a:pt x="2388" y="1439"/>
                  </a:cubicBezTo>
                  <a:lnTo>
                    <a:pt x="2783" y="1207"/>
                  </a:lnTo>
                  <a:cubicBezTo>
                    <a:pt x="2793" y="1212"/>
                    <a:pt x="2805" y="1214"/>
                    <a:pt x="2818" y="1214"/>
                  </a:cubicBezTo>
                  <a:cubicBezTo>
                    <a:pt x="2831" y="1214"/>
                    <a:pt x="2843" y="1212"/>
                    <a:pt x="2853" y="1207"/>
                  </a:cubicBezTo>
                  <a:cubicBezTo>
                    <a:pt x="2894" y="1187"/>
                    <a:pt x="2904" y="1136"/>
                    <a:pt x="2884" y="1095"/>
                  </a:cubicBezTo>
                  <a:cubicBezTo>
                    <a:pt x="2871" y="1076"/>
                    <a:pt x="2844" y="1060"/>
                    <a:pt x="2819" y="1060"/>
                  </a:cubicBezTo>
                  <a:cubicBezTo>
                    <a:pt x="2806" y="1060"/>
                    <a:pt x="2793" y="1064"/>
                    <a:pt x="2783" y="1075"/>
                  </a:cubicBezTo>
                  <a:cubicBezTo>
                    <a:pt x="2752" y="1085"/>
                    <a:pt x="2742" y="1106"/>
                    <a:pt x="2742" y="1136"/>
                  </a:cubicBezTo>
                  <a:lnTo>
                    <a:pt x="2347" y="1358"/>
                  </a:lnTo>
                  <a:cubicBezTo>
                    <a:pt x="2317" y="1308"/>
                    <a:pt x="2277" y="1257"/>
                    <a:pt x="2226" y="1216"/>
                  </a:cubicBezTo>
                  <a:lnTo>
                    <a:pt x="2742" y="539"/>
                  </a:lnTo>
                  <a:cubicBezTo>
                    <a:pt x="2749" y="541"/>
                    <a:pt x="2756" y="541"/>
                    <a:pt x="2763" y="541"/>
                  </a:cubicBezTo>
                  <a:cubicBezTo>
                    <a:pt x="2796" y="541"/>
                    <a:pt x="2828" y="523"/>
                    <a:pt x="2853" y="499"/>
                  </a:cubicBezTo>
                  <a:cubicBezTo>
                    <a:pt x="2884" y="448"/>
                    <a:pt x="2873" y="387"/>
                    <a:pt x="2833" y="346"/>
                  </a:cubicBezTo>
                  <a:cubicBezTo>
                    <a:pt x="2813" y="335"/>
                    <a:pt x="2792" y="329"/>
                    <a:pt x="2770" y="329"/>
                  </a:cubicBezTo>
                  <a:cubicBezTo>
                    <a:pt x="2738" y="329"/>
                    <a:pt x="2706" y="342"/>
                    <a:pt x="2682" y="367"/>
                  </a:cubicBezTo>
                  <a:cubicBezTo>
                    <a:pt x="2661" y="407"/>
                    <a:pt x="2651" y="448"/>
                    <a:pt x="2671" y="488"/>
                  </a:cubicBezTo>
                  <a:lnTo>
                    <a:pt x="2156" y="1166"/>
                  </a:lnTo>
                  <a:cubicBezTo>
                    <a:pt x="2095" y="1126"/>
                    <a:pt x="2044" y="1095"/>
                    <a:pt x="1983" y="1085"/>
                  </a:cubicBezTo>
                  <a:lnTo>
                    <a:pt x="2095" y="640"/>
                  </a:lnTo>
                  <a:cubicBezTo>
                    <a:pt x="2115" y="630"/>
                    <a:pt x="2135" y="620"/>
                    <a:pt x="2145" y="589"/>
                  </a:cubicBezTo>
                  <a:cubicBezTo>
                    <a:pt x="2156" y="549"/>
                    <a:pt x="2135" y="508"/>
                    <a:pt x="2095" y="499"/>
                  </a:cubicBezTo>
                  <a:cubicBezTo>
                    <a:pt x="2086" y="497"/>
                    <a:pt x="2077" y="496"/>
                    <a:pt x="2069" y="496"/>
                  </a:cubicBezTo>
                  <a:cubicBezTo>
                    <a:pt x="2031" y="496"/>
                    <a:pt x="2002" y="515"/>
                    <a:pt x="1994" y="549"/>
                  </a:cubicBezTo>
                  <a:cubicBezTo>
                    <a:pt x="1994" y="579"/>
                    <a:pt x="1994" y="600"/>
                    <a:pt x="2014" y="620"/>
                  </a:cubicBezTo>
                  <a:lnTo>
                    <a:pt x="1892" y="1055"/>
                  </a:lnTo>
                  <a:cubicBezTo>
                    <a:pt x="1832" y="1045"/>
                    <a:pt x="1771" y="1045"/>
                    <a:pt x="1710" y="1045"/>
                  </a:cubicBezTo>
                  <a:lnTo>
                    <a:pt x="1589" y="195"/>
                  </a:lnTo>
                  <a:cubicBezTo>
                    <a:pt x="1629" y="175"/>
                    <a:pt x="1650" y="134"/>
                    <a:pt x="1639" y="94"/>
                  </a:cubicBezTo>
                  <a:cubicBezTo>
                    <a:pt x="1630" y="39"/>
                    <a:pt x="1588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98775" y="4721675"/>
              <a:ext cx="22525" cy="19900"/>
            </a:xfrm>
            <a:custGeom>
              <a:avLst/>
              <a:gdLst/>
              <a:ahLst/>
              <a:cxnLst/>
              <a:rect l="l" t="t" r="r" b="b"/>
              <a:pathLst>
                <a:path w="901" h="796" extrusionOk="0">
                  <a:moveTo>
                    <a:pt x="451" y="1"/>
                  </a:moveTo>
                  <a:cubicBezTo>
                    <a:pt x="331" y="1"/>
                    <a:pt x="214" y="53"/>
                    <a:pt x="132" y="153"/>
                  </a:cubicBezTo>
                  <a:cubicBezTo>
                    <a:pt x="1" y="335"/>
                    <a:pt x="41" y="578"/>
                    <a:pt x="213" y="709"/>
                  </a:cubicBezTo>
                  <a:cubicBezTo>
                    <a:pt x="284" y="768"/>
                    <a:pt x="369" y="795"/>
                    <a:pt x="453" y="795"/>
                  </a:cubicBezTo>
                  <a:cubicBezTo>
                    <a:pt x="573" y="795"/>
                    <a:pt x="692" y="740"/>
                    <a:pt x="770" y="639"/>
                  </a:cubicBezTo>
                  <a:cubicBezTo>
                    <a:pt x="901" y="467"/>
                    <a:pt x="871" y="214"/>
                    <a:pt x="698" y="82"/>
                  </a:cubicBezTo>
                  <a:cubicBezTo>
                    <a:pt x="622" y="27"/>
                    <a:pt x="536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37550" y="4779900"/>
              <a:ext cx="285025" cy="278825"/>
            </a:xfrm>
            <a:custGeom>
              <a:avLst/>
              <a:gdLst/>
              <a:ahLst/>
              <a:cxnLst/>
              <a:rect l="l" t="t" r="r" b="b"/>
              <a:pathLst>
                <a:path w="11401" h="11153" extrusionOk="0">
                  <a:moveTo>
                    <a:pt x="3894" y="1"/>
                  </a:moveTo>
                  <a:cubicBezTo>
                    <a:pt x="3651" y="1"/>
                    <a:pt x="3403" y="55"/>
                    <a:pt x="3165" y="172"/>
                  </a:cubicBezTo>
                  <a:cubicBezTo>
                    <a:pt x="2163" y="657"/>
                    <a:pt x="1910" y="1962"/>
                    <a:pt x="2639" y="2782"/>
                  </a:cubicBezTo>
                  <a:lnTo>
                    <a:pt x="4166" y="4512"/>
                  </a:lnTo>
                  <a:cubicBezTo>
                    <a:pt x="4227" y="4572"/>
                    <a:pt x="4238" y="4664"/>
                    <a:pt x="4197" y="4734"/>
                  </a:cubicBezTo>
                  <a:lnTo>
                    <a:pt x="4197" y="4745"/>
                  </a:lnTo>
                  <a:cubicBezTo>
                    <a:pt x="4164" y="4812"/>
                    <a:pt x="4095" y="4851"/>
                    <a:pt x="4021" y="4851"/>
                  </a:cubicBezTo>
                  <a:cubicBezTo>
                    <a:pt x="4006" y="4851"/>
                    <a:pt x="3990" y="4849"/>
                    <a:pt x="3974" y="4846"/>
                  </a:cubicBezTo>
                  <a:lnTo>
                    <a:pt x="1971" y="4380"/>
                  </a:lnTo>
                  <a:cubicBezTo>
                    <a:pt x="1852" y="4354"/>
                    <a:pt x="1734" y="4341"/>
                    <a:pt x="1617" y="4341"/>
                  </a:cubicBezTo>
                  <a:cubicBezTo>
                    <a:pt x="759" y="4341"/>
                    <a:pt x="0" y="5029"/>
                    <a:pt x="18" y="5928"/>
                  </a:cubicBezTo>
                  <a:cubicBezTo>
                    <a:pt x="35" y="6818"/>
                    <a:pt x="761" y="7473"/>
                    <a:pt x="1585" y="7473"/>
                  </a:cubicBezTo>
                  <a:cubicBezTo>
                    <a:pt x="1745" y="7473"/>
                    <a:pt x="1909" y="7448"/>
                    <a:pt x="2072" y="7395"/>
                  </a:cubicBezTo>
                  <a:cubicBezTo>
                    <a:pt x="2072" y="7395"/>
                    <a:pt x="3833" y="6818"/>
                    <a:pt x="4318" y="6657"/>
                  </a:cubicBezTo>
                  <a:cubicBezTo>
                    <a:pt x="4339" y="6651"/>
                    <a:pt x="4360" y="6649"/>
                    <a:pt x="4379" y="6649"/>
                  </a:cubicBezTo>
                  <a:cubicBezTo>
                    <a:pt x="4435" y="6649"/>
                    <a:pt x="4485" y="6670"/>
                    <a:pt x="4531" y="6707"/>
                  </a:cubicBezTo>
                  <a:lnTo>
                    <a:pt x="4531" y="6717"/>
                  </a:lnTo>
                  <a:cubicBezTo>
                    <a:pt x="4602" y="6778"/>
                    <a:pt x="4611" y="6879"/>
                    <a:pt x="4561" y="6960"/>
                  </a:cubicBezTo>
                  <a:cubicBezTo>
                    <a:pt x="4197" y="7587"/>
                    <a:pt x="3499" y="8751"/>
                    <a:pt x="3499" y="8751"/>
                  </a:cubicBezTo>
                  <a:cubicBezTo>
                    <a:pt x="2963" y="9662"/>
                    <a:pt x="3458" y="10856"/>
                    <a:pt x="4501" y="11108"/>
                  </a:cubicBezTo>
                  <a:cubicBezTo>
                    <a:pt x="4624" y="11138"/>
                    <a:pt x="4747" y="11152"/>
                    <a:pt x="4868" y="11152"/>
                  </a:cubicBezTo>
                  <a:cubicBezTo>
                    <a:pt x="5733" y="11152"/>
                    <a:pt x="6472" y="10426"/>
                    <a:pt x="6463" y="9520"/>
                  </a:cubicBezTo>
                  <a:lnTo>
                    <a:pt x="6453" y="7628"/>
                  </a:lnTo>
                  <a:cubicBezTo>
                    <a:pt x="6453" y="7497"/>
                    <a:pt x="6534" y="7375"/>
                    <a:pt x="6645" y="7315"/>
                  </a:cubicBezTo>
                  <a:cubicBezTo>
                    <a:pt x="6694" y="7294"/>
                    <a:pt x="6747" y="7283"/>
                    <a:pt x="6799" y="7283"/>
                  </a:cubicBezTo>
                  <a:cubicBezTo>
                    <a:pt x="6876" y="7283"/>
                    <a:pt x="6953" y="7307"/>
                    <a:pt x="7019" y="7355"/>
                  </a:cubicBezTo>
                  <a:lnTo>
                    <a:pt x="8497" y="8518"/>
                  </a:lnTo>
                  <a:cubicBezTo>
                    <a:pt x="8800" y="8758"/>
                    <a:pt x="9158" y="8872"/>
                    <a:pt x="9510" y="8872"/>
                  </a:cubicBezTo>
                  <a:cubicBezTo>
                    <a:pt x="10108" y="8872"/>
                    <a:pt x="10688" y="8544"/>
                    <a:pt x="10956" y="7952"/>
                  </a:cubicBezTo>
                  <a:cubicBezTo>
                    <a:pt x="11401" y="6971"/>
                    <a:pt x="10773" y="5847"/>
                    <a:pt x="9711" y="5716"/>
                  </a:cubicBezTo>
                  <a:cubicBezTo>
                    <a:pt x="9711" y="5716"/>
                    <a:pt x="8375" y="5544"/>
                    <a:pt x="7647" y="5453"/>
                  </a:cubicBezTo>
                  <a:cubicBezTo>
                    <a:pt x="7556" y="5442"/>
                    <a:pt x="7485" y="5372"/>
                    <a:pt x="7475" y="5271"/>
                  </a:cubicBezTo>
                  <a:cubicBezTo>
                    <a:pt x="7465" y="5200"/>
                    <a:pt x="7495" y="5119"/>
                    <a:pt x="7556" y="5078"/>
                  </a:cubicBezTo>
                  <a:cubicBezTo>
                    <a:pt x="7981" y="4795"/>
                    <a:pt x="9499" y="3773"/>
                    <a:pt x="9499" y="3773"/>
                  </a:cubicBezTo>
                  <a:cubicBezTo>
                    <a:pt x="10338" y="3196"/>
                    <a:pt x="10450" y="1972"/>
                    <a:pt x="9690" y="1285"/>
                  </a:cubicBezTo>
                  <a:cubicBezTo>
                    <a:pt x="9386" y="1011"/>
                    <a:pt x="9014" y="882"/>
                    <a:pt x="8648" y="882"/>
                  </a:cubicBezTo>
                  <a:cubicBezTo>
                    <a:pt x="8065" y="882"/>
                    <a:pt x="7495" y="1207"/>
                    <a:pt x="7222" y="1790"/>
                  </a:cubicBezTo>
                  <a:lnTo>
                    <a:pt x="6331" y="3702"/>
                  </a:lnTo>
                  <a:cubicBezTo>
                    <a:pt x="6300" y="3773"/>
                    <a:pt x="6238" y="3814"/>
                    <a:pt x="6169" y="3814"/>
                  </a:cubicBezTo>
                  <a:cubicBezTo>
                    <a:pt x="6150" y="3814"/>
                    <a:pt x="6129" y="3810"/>
                    <a:pt x="6109" y="3803"/>
                  </a:cubicBezTo>
                  <a:cubicBezTo>
                    <a:pt x="6038" y="3773"/>
                    <a:pt x="5957" y="3682"/>
                    <a:pt x="5947" y="3601"/>
                  </a:cubicBezTo>
                  <a:lnTo>
                    <a:pt x="5533" y="1375"/>
                  </a:lnTo>
                  <a:cubicBezTo>
                    <a:pt x="5379" y="545"/>
                    <a:pt x="4664" y="1"/>
                    <a:pt x="3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0675" y="4878200"/>
              <a:ext cx="84525" cy="83975"/>
            </a:xfrm>
            <a:custGeom>
              <a:avLst/>
              <a:gdLst/>
              <a:ahLst/>
              <a:cxnLst/>
              <a:rect l="l" t="t" r="r" b="b"/>
              <a:pathLst>
                <a:path w="3381" h="3359" extrusionOk="0">
                  <a:moveTo>
                    <a:pt x="1687" y="1053"/>
                  </a:moveTo>
                  <a:cubicBezTo>
                    <a:pt x="1919" y="1053"/>
                    <a:pt x="2148" y="1184"/>
                    <a:pt x="2257" y="1409"/>
                  </a:cubicBezTo>
                  <a:cubicBezTo>
                    <a:pt x="2409" y="1713"/>
                    <a:pt x="2278" y="2088"/>
                    <a:pt x="1964" y="2239"/>
                  </a:cubicBezTo>
                  <a:cubicBezTo>
                    <a:pt x="1873" y="2283"/>
                    <a:pt x="1776" y="2304"/>
                    <a:pt x="1682" y="2304"/>
                  </a:cubicBezTo>
                  <a:cubicBezTo>
                    <a:pt x="1451" y="2304"/>
                    <a:pt x="1232" y="2178"/>
                    <a:pt x="1124" y="1956"/>
                  </a:cubicBezTo>
                  <a:cubicBezTo>
                    <a:pt x="972" y="1642"/>
                    <a:pt x="1104" y="1268"/>
                    <a:pt x="1417" y="1116"/>
                  </a:cubicBezTo>
                  <a:cubicBezTo>
                    <a:pt x="1503" y="1073"/>
                    <a:pt x="1595" y="1053"/>
                    <a:pt x="1687" y="1053"/>
                  </a:cubicBezTo>
                  <a:close/>
                  <a:moveTo>
                    <a:pt x="2237" y="1"/>
                  </a:moveTo>
                  <a:cubicBezTo>
                    <a:pt x="2188" y="1"/>
                    <a:pt x="2144" y="23"/>
                    <a:pt x="2136" y="74"/>
                  </a:cubicBezTo>
                  <a:cubicBezTo>
                    <a:pt x="2116" y="114"/>
                    <a:pt x="2125" y="155"/>
                    <a:pt x="2156" y="185"/>
                  </a:cubicBezTo>
                  <a:lnTo>
                    <a:pt x="1883" y="995"/>
                  </a:lnTo>
                  <a:cubicBezTo>
                    <a:pt x="1822" y="975"/>
                    <a:pt x="1752" y="964"/>
                    <a:pt x="1691" y="964"/>
                  </a:cubicBezTo>
                  <a:lnTo>
                    <a:pt x="1660" y="519"/>
                  </a:lnTo>
                  <a:cubicBezTo>
                    <a:pt x="1680" y="499"/>
                    <a:pt x="1691" y="478"/>
                    <a:pt x="1691" y="448"/>
                  </a:cubicBezTo>
                  <a:cubicBezTo>
                    <a:pt x="1691" y="408"/>
                    <a:pt x="1650" y="377"/>
                    <a:pt x="1610" y="377"/>
                  </a:cubicBezTo>
                  <a:cubicBezTo>
                    <a:pt x="1569" y="377"/>
                    <a:pt x="1529" y="418"/>
                    <a:pt x="1539" y="458"/>
                  </a:cubicBezTo>
                  <a:cubicBezTo>
                    <a:pt x="1539" y="489"/>
                    <a:pt x="1549" y="509"/>
                    <a:pt x="1569" y="519"/>
                  </a:cubicBezTo>
                  <a:lnTo>
                    <a:pt x="1599" y="975"/>
                  </a:lnTo>
                  <a:cubicBezTo>
                    <a:pt x="1539" y="984"/>
                    <a:pt x="1478" y="995"/>
                    <a:pt x="1417" y="1025"/>
                  </a:cubicBezTo>
                  <a:lnTo>
                    <a:pt x="1043" y="256"/>
                  </a:lnTo>
                  <a:cubicBezTo>
                    <a:pt x="1064" y="226"/>
                    <a:pt x="1073" y="175"/>
                    <a:pt x="1053" y="134"/>
                  </a:cubicBezTo>
                  <a:cubicBezTo>
                    <a:pt x="1039" y="100"/>
                    <a:pt x="1002" y="80"/>
                    <a:pt x="964" y="80"/>
                  </a:cubicBezTo>
                  <a:cubicBezTo>
                    <a:pt x="946" y="80"/>
                    <a:pt x="928" y="84"/>
                    <a:pt x="911" y="94"/>
                  </a:cubicBezTo>
                  <a:cubicBezTo>
                    <a:pt x="861" y="114"/>
                    <a:pt x="841" y="175"/>
                    <a:pt x="861" y="236"/>
                  </a:cubicBezTo>
                  <a:cubicBezTo>
                    <a:pt x="879" y="262"/>
                    <a:pt x="912" y="288"/>
                    <a:pt x="947" y="288"/>
                  </a:cubicBezTo>
                  <a:cubicBezTo>
                    <a:pt x="952" y="288"/>
                    <a:pt x="957" y="288"/>
                    <a:pt x="962" y="287"/>
                  </a:cubicBezTo>
                  <a:lnTo>
                    <a:pt x="1336" y="1065"/>
                  </a:lnTo>
                  <a:cubicBezTo>
                    <a:pt x="1286" y="1096"/>
                    <a:pt x="1235" y="1136"/>
                    <a:pt x="1185" y="1177"/>
                  </a:cubicBezTo>
                  <a:lnTo>
                    <a:pt x="841" y="883"/>
                  </a:lnTo>
                  <a:cubicBezTo>
                    <a:pt x="851" y="853"/>
                    <a:pt x="841" y="833"/>
                    <a:pt x="821" y="813"/>
                  </a:cubicBezTo>
                  <a:cubicBezTo>
                    <a:pt x="806" y="798"/>
                    <a:pt x="788" y="791"/>
                    <a:pt x="769" y="791"/>
                  </a:cubicBezTo>
                  <a:cubicBezTo>
                    <a:pt x="747" y="791"/>
                    <a:pt x="725" y="801"/>
                    <a:pt x="709" y="822"/>
                  </a:cubicBezTo>
                  <a:cubicBezTo>
                    <a:pt x="679" y="853"/>
                    <a:pt x="689" y="903"/>
                    <a:pt x="720" y="924"/>
                  </a:cubicBezTo>
                  <a:cubicBezTo>
                    <a:pt x="734" y="938"/>
                    <a:pt x="749" y="948"/>
                    <a:pt x="768" y="948"/>
                  </a:cubicBezTo>
                  <a:cubicBezTo>
                    <a:pt x="775" y="948"/>
                    <a:pt x="782" y="947"/>
                    <a:pt x="790" y="944"/>
                  </a:cubicBezTo>
                  <a:lnTo>
                    <a:pt x="1134" y="1247"/>
                  </a:lnTo>
                  <a:cubicBezTo>
                    <a:pt x="1094" y="1298"/>
                    <a:pt x="1053" y="1349"/>
                    <a:pt x="1033" y="1409"/>
                  </a:cubicBezTo>
                  <a:lnTo>
                    <a:pt x="223" y="1126"/>
                  </a:lnTo>
                  <a:cubicBezTo>
                    <a:pt x="214" y="1085"/>
                    <a:pt x="193" y="1056"/>
                    <a:pt x="153" y="1045"/>
                  </a:cubicBezTo>
                  <a:cubicBezTo>
                    <a:pt x="140" y="1041"/>
                    <a:pt x="128" y="1039"/>
                    <a:pt x="116" y="1039"/>
                  </a:cubicBezTo>
                  <a:cubicBezTo>
                    <a:pt x="72" y="1039"/>
                    <a:pt x="37" y="1066"/>
                    <a:pt x="21" y="1106"/>
                  </a:cubicBezTo>
                  <a:cubicBezTo>
                    <a:pt x="1" y="1157"/>
                    <a:pt x="32" y="1217"/>
                    <a:pt x="82" y="1238"/>
                  </a:cubicBezTo>
                  <a:cubicBezTo>
                    <a:pt x="93" y="1243"/>
                    <a:pt x="104" y="1246"/>
                    <a:pt x="115" y="1246"/>
                  </a:cubicBezTo>
                  <a:cubicBezTo>
                    <a:pt x="144" y="1246"/>
                    <a:pt x="171" y="1229"/>
                    <a:pt x="193" y="1207"/>
                  </a:cubicBezTo>
                  <a:lnTo>
                    <a:pt x="1003" y="1490"/>
                  </a:lnTo>
                  <a:cubicBezTo>
                    <a:pt x="992" y="1551"/>
                    <a:pt x="983" y="1612"/>
                    <a:pt x="983" y="1683"/>
                  </a:cubicBezTo>
                  <a:lnTo>
                    <a:pt x="527" y="1713"/>
                  </a:lnTo>
                  <a:cubicBezTo>
                    <a:pt x="507" y="1693"/>
                    <a:pt x="486" y="1683"/>
                    <a:pt x="466" y="1683"/>
                  </a:cubicBezTo>
                  <a:cubicBezTo>
                    <a:pt x="416" y="1683"/>
                    <a:pt x="385" y="1723"/>
                    <a:pt x="385" y="1764"/>
                  </a:cubicBezTo>
                  <a:cubicBezTo>
                    <a:pt x="396" y="1804"/>
                    <a:pt x="426" y="1834"/>
                    <a:pt x="466" y="1834"/>
                  </a:cubicBezTo>
                  <a:cubicBezTo>
                    <a:pt x="497" y="1834"/>
                    <a:pt x="517" y="1814"/>
                    <a:pt x="527" y="1794"/>
                  </a:cubicBezTo>
                  <a:lnTo>
                    <a:pt x="983" y="1764"/>
                  </a:lnTo>
                  <a:cubicBezTo>
                    <a:pt x="992" y="1834"/>
                    <a:pt x="1013" y="1895"/>
                    <a:pt x="1033" y="1956"/>
                  </a:cubicBezTo>
                  <a:lnTo>
                    <a:pt x="264" y="2330"/>
                  </a:lnTo>
                  <a:cubicBezTo>
                    <a:pt x="247" y="2313"/>
                    <a:pt x="228" y="2306"/>
                    <a:pt x="206" y="2306"/>
                  </a:cubicBezTo>
                  <a:cubicBezTo>
                    <a:pt x="189" y="2306"/>
                    <a:pt x="171" y="2311"/>
                    <a:pt x="153" y="2320"/>
                  </a:cubicBezTo>
                  <a:cubicBezTo>
                    <a:pt x="102" y="2340"/>
                    <a:pt x="72" y="2401"/>
                    <a:pt x="102" y="2452"/>
                  </a:cubicBezTo>
                  <a:cubicBezTo>
                    <a:pt x="116" y="2494"/>
                    <a:pt x="154" y="2516"/>
                    <a:pt x="193" y="2516"/>
                  </a:cubicBezTo>
                  <a:cubicBezTo>
                    <a:pt x="210" y="2516"/>
                    <a:pt x="228" y="2511"/>
                    <a:pt x="244" y="2502"/>
                  </a:cubicBezTo>
                  <a:cubicBezTo>
                    <a:pt x="284" y="2482"/>
                    <a:pt x="304" y="2452"/>
                    <a:pt x="304" y="2411"/>
                  </a:cubicBezTo>
                  <a:lnTo>
                    <a:pt x="1073" y="2027"/>
                  </a:lnTo>
                  <a:cubicBezTo>
                    <a:pt x="1104" y="2088"/>
                    <a:pt x="1144" y="2138"/>
                    <a:pt x="1185" y="2189"/>
                  </a:cubicBezTo>
                  <a:lnTo>
                    <a:pt x="891" y="2522"/>
                  </a:lnTo>
                  <a:cubicBezTo>
                    <a:pt x="861" y="2522"/>
                    <a:pt x="841" y="2533"/>
                    <a:pt x="821" y="2553"/>
                  </a:cubicBezTo>
                  <a:cubicBezTo>
                    <a:pt x="790" y="2583"/>
                    <a:pt x="801" y="2634"/>
                    <a:pt x="830" y="2654"/>
                  </a:cubicBezTo>
                  <a:cubicBezTo>
                    <a:pt x="846" y="2669"/>
                    <a:pt x="866" y="2677"/>
                    <a:pt x="886" y="2677"/>
                  </a:cubicBezTo>
                  <a:cubicBezTo>
                    <a:pt x="907" y="2677"/>
                    <a:pt x="927" y="2669"/>
                    <a:pt x="942" y="2654"/>
                  </a:cubicBezTo>
                  <a:cubicBezTo>
                    <a:pt x="952" y="2634"/>
                    <a:pt x="962" y="2603"/>
                    <a:pt x="952" y="2583"/>
                  </a:cubicBezTo>
                  <a:lnTo>
                    <a:pt x="1255" y="2239"/>
                  </a:lnTo>
                  <a:cubicBezTo>
                    <a:pt x="1306" y="2279"/>
                    <a:pt x="1357" y="2310"/>
                    <a:pt x="1417" y="2340"/>
                  </a:cubicBezTo>
                  <a:lnTo>
                    <a:pt x="1144" y="3149"/>
                  </a:lnTo>
                  <a:cubicBezTo>
                    <a:pt x="1104" y="3149"/>
                    <a:pt x="1064" y="3180"/>
                    <a:pt x="1053" y="3221"/>
                  </a:cubicBezTo>
                  <a:cubicBezTo>
                    <a:pt x="1033" y="3271"/>
                    <a:pt x="1064" y="3332"/>
                    <a:pt x="1114" y="3352"/>
                  </a:cubicBezTo>
                  <a:cubicBezTo>
                    <a:pt x="1127" y="3356"/>
                    <a:pt x="1140" y="3358"/>
                    <a:pt x="1152" y="3358"/>
                  </a:cubicBezTo>
                  <a:cubicBezTo>
                    <a:pt x="1198" y="3358"/>
                    <a:pt x="1237" y="3331"/>
                    <a:pt x="1246" y="3291"/>
                  </a:cubicBezTo>
                  <a:cubicBezTo>
                    <a:pt x="1266" y="3251"/>
                    <a:pt x="1255" y="3200"/>
                    <a:pt x="1225" y="3180"/>
                  </a:cubicBezTo>
                  <a:lnTo>
                    <a:pt x="1498" y="2360"/>
                  </a:lnTo>
                  <a:cubicBezTo>
                    <a:pt x="1559" y="2381"/>
                    <a:pt x="1630" y="2391"/>
                    <a:pt x="1691" y="2391"/>
                  </a:cubicBezTo>
                  <a:lnTo>
                    <a:pt x="1721" y="2846"/>
                  </a:lnTo>
                  <a:cubicBezTo>
                    <a:pt x="1701" y="2856"/>
                    <a:pt x="1691" y="2886"/>
                    <a:pt x="1691" y="2907"/>
                  </a:cubicBezTo>
                  <a:cubicBezTo>
                    <a:pt x="1691" y="2943"/>
                    <a:pt x="1723" y="2979"/>
                    <a:pt x="1759" y="2979"/>
                  </a:cubicBezTo>
                  <a:cubicBezTo>
                    <a:pt x="1764" y="2979"/>
                    <a:pt x="1768" y="2979"/>
                    <a:pt x="1772" y="2978"/>
                  </a:cubicBezTo>
                  <a:cubicBezTo>
                    <a:pt x="1812" y="2978"/>
                    <a:pt x="1853" y="2937"/>
                    <a:pt x="1842" y="2897"/>
                  </a:cubicBezTo>
                  <a:cubicBezTo>
                    <a:pt x="1842" y="2877"/>
                    <a:pt x="1832" y="2846"/>
                    <a:pt x="1812" y="2836"/>
                  </a:cubicBezTo>
                  <a:lnTo>
                    <a:pt x="1781" y="2381"/>
                  </a:lnTo>
                  <a:cubicBezTo>
                    <a:pt x="1842" y="2381"/>
                    <a:pt x="1903" y="2360"/>
                    <a:pt x="1964" y="2340"/>
                  </a:cubicBezTo>
                  <a:lnTo>
                    <a:pt x="2338" y="3109"/>
                  </a:lnTo>
                  <a:cubicBezTo>
                    <a:pt x="2318" y="3140"/>
                    <a:pt x="2308" y="3180"/>
                    <a:pt x="2328" y="3221"/>
                  </a:cubicBezTo>
                  <a:cubicBezTo>
                    <a:pt x="2343" y="3258"/>
                    <a:pt x="2386" y="3279"/>
                    <a:pt x="2428" y="3279"/>
                  </a:cubicBezTo>
                  <a:cubicBezTo>
                    <a:pt x="2442" y="3279"/>
                    <a:pt x="2457" y="3276"/>
                    <a:pt x="2469" y="3271"/>
                  </a:cubicBezTo>
                  <a:cubicBezTo>
                    <a:pt x="2520" y="3241"/>
                    <a:pt x="2541" y="3180"/>
                    <a:pt x="2510" y="3129"/>
                  </a:cubicBezTo>
                  <a:cubicBezTo>
                    <a:pt x="2500" y="3089"/>
                    <a:pt x="2460" y="3068"/>
                    <a:pt x="2419" y="3068"/>
                  </a:cubicBezTo>
                  <a:lnTo>
                    <a:pt x="2045" y="2300"/>
                  </a:lnTo>
                  <a:cubicBezTo>
                    <a:pt x="2096" y="2270"/>
                    <a:pt x="2146" y="2229"/>
                    <a:pt x="2197" y="2178"/>
                  </a:cubicBezTo>
                  <a:lnTo>
                    <a:pt x="2530" y="2482"/>
                  </a:lnTo>
                  <a:cubicBezTo>
                    <a:pt x="2530" y="2502"/>
                    <a:pt x="2541" y="2533"/>
                    <a:pt x="2561" y="2553"/>
                  </a:cubicBezTo>
                  <a:cubicBezTo>
                    <a:pt x="2574" y="2562"/>
                    <a:pt x="2592" y="2567"/>
                    <a:pt x="2610" y="2567"/>
                  </a:cubicBezTo>
                  <a:cubicBezTo>
                    <a:pt x="2632" y="2567"/>
                    <a:pt x="2655" y="2559"/>
                    <a:pt x="2672" y="2542"/>
                  </a:cubicBezTo>
                  <a:cubicBezTo>
                    <a:pt x="2692" y="2512"/>
                    <a:pt x="2692" y="2461"/>
                    <a:pt x="2662" y="2431"/>
                  </a:cubicBezTo>
                  <a:cubicBezTo>
                    <a:pt x="2650" y="2420"/>
                    <a:pt x="2635" y="2415"/>
                    <a:pt x="2620" y="2415"/>
                  </a:cubicBezTo>
                  <a:cubicBezTo>
                    <a:pt x="2609" y="2415"/>
                    <a:pt x="2599" y="2417"/>
                    <a:pt x="2591" y="2421"/>
                  </a:cubicBezTo>
                  <a:lnTo>
                    <a:pt x="2247" y="2117"/>
                  </a:lnTo>
                  <a:cubicBezTo>
                    <a:pt x="2287" y="2067"/>
                    <a:pt x="2318" y="2007"/>
                    <a:pt x="2348" y="1946"/>
                  </a:cubicBezTo>
                  <a:lnTo>
                    <a:pt x="3157" y="2229"/>
                  </a:lnTo>
                  <a:cubicBezTo>
                    <a:pt x="3157" y="2270"/>
                    <a:pt x="3188" y="2310"/>
                    <a:pt x="3229" y="2320"/>
                  </a:cubicBezTo>
                  <a:cubicBezTo>
                    <a:pt x="3239" y="2324"/>
                    <a:pt x="3250" y="2326"/>
                    <a:pt x="3261" y="2326"/>
                  </a:cubicBezTo>
                  <a:cubicBezTo>
                    <a:pt x="3303" y="2326"/>
                    <a:pt x="3344" y="2297"/>
                    <a:pt x="3360" y="2249"/>
                  </a:cubicBezTo>
                  <a:cubicBezTo>
                    <a:pt x="3380" y="2198"/>
                    <a:pt x="3350" y="2138"/>
                    <a:pt x="3299" y="2117"/>
                  </a:cubicBezTo>
                  <a:cubicBezTo>
                    <a:pt x="3289" y="2115"/>
                    <a:pt x="3279" y="2114"/>
                    <a:pt x="3269" y="2114"/>
                  </a:cubicBezTo>
                  <a:cubicBezTo>
                    <a:pt x="3239" y="2114"/>
                    <a:pt x="3211" y="2125"/>
                    <a:pt x="3188" y="2148"/>
                  </a:cubicBezTo>
                  <a:lnTo>
                    <a:pt x="2379" y="1865"/>
                  </a:lnTo>
                  <a:cubicBezTo>
                    <a:pt x="2389" y="1804"/>
                    <a:pt x="2399" y="1744"/>
                    <a:pt x="2399" y="1672"/>
                  </a:cubicBezTo>
                  <a:lnTo>
                    <a:pt x="2854" y="1652"/>
                  </a:lnTo>
                  <a:cubicBezTo>
                    <a:pt x="2874" y="1672"/>
                    <a:pt x="2894" y="1683"/>
                    <a:pt x="2915" y="1683"/>
                  </a:cubicBezTo>
                  <a:cubicBezTo>
                    <a:pt x="2966" y="1672"/>
                    <a:pt x="2996" y="1642"/>
                    <a:pt x="2996" y="1602"/>
                  </a:cubicBezTo>
                  <a:cubicBezTo>
                    <a:pt x="2986" y="1551"/>
                    <a:pt x="2955" y="1521"/>
                    <a:pt x="2905" y="1521"/>
                  </a:cubicBezTo>
                  <a:cubicBezTo>
                    <a:pt x="2885" y="1531"/>
                    <a:pt x="2864" y="1541"/>
                    <a:pt x="2844" y="1561"/>
                  </a:cubicBezTo>
                  <a:lnTo>
                    <a:pt x="2399" y="1591"/>
                  </a:lnTo>
                  <a:cubicBezTo>
                    <a:pt x="2389" y="1531"/>
                    <a:pt x="2368" y="1470"/>
                    <a:pt x="2348" y="1409"/>
                  </a:cubicBezTo>
                  <a:lnTo>
                    <a:pt x="3117" y="1025"/>
                  </a:lnTo>
                  <a:cubicBezTo>
                    <a:pt x="3137" y="1045"/>
                    <a:pt x="3161" y="1056"/>
                    <a:pt x="3186" y="1056"/>
                  </a:cubicBezTo>
                  <a:cubicBezTo>
                    <a:pt x="3200" y="1056"/>
                    <a:pt x="3214" y="1052"/>
                    <a:pt x="3229" y="1045"/>
                  </a:cubicBezTo>
                  <a:cubicBezTo>
                    <a:pt x="3279" y="1015"/>
                    <a:pt x="3299" y="954"/>
                    <a:pt x="3279" y="903"/>
                  </a:cubicBezTo>
                  <a:cubicBezTo>
                    <a:pt x="3257" y="866"/>
                    <a:pt x="3218" y="845"/>
                    <a:pt x="3178" y="845"/>
                  </a:cubicBezTo>
                  <a:cubicBezTo>
                    <a:pt x="3164" y="845"/>
                    <a:pt x="3150" y="848"/>
                    <a:pt x="3137" y="853"/>
                  </a:cubicBezTo>
                  <a:cubicBezTo>
                    <a:pt x="3097" y="873"/>
                    <a:pt x="3077" y="914"/>
                    <a:pt x="3077" y="954"/>
                  </a:cubicBezTo>
                  <a:lnTo>
                    <a:pt x="2308" y="1328"/>
                  </a:lnTo>
                  <a:cubicBezTo>
                    <a:pt x="2278" y="1268"/>
                    <a:pt x="2237" y="1217"/>
                    <a:pt x="2186" y="1177"/>
                  </a:cubicBezTo>
                  <a:lnTo>
                    <a:pt x="2490" y="833"/>
                  </a:lnTo>
                  <a:cubicBezTo>
                    <a:pt x="2520" y="833"/>
                    <a:pt x="2541" y="833"/>
                    <a:pt x="2561" y="813"/>
                  </a:cubicBezTo>
                  <a:cubicBezTo>
                    <a:pt x="2591" y="782"/>
                    <a:pt x="2581" y="732"/>
                    <a:pt x="2550" y="701"/>
                  </a:cubicBezTo>
                  <a:cubicBezTo>
                    <a:pt x="2537" y="687"/>
                    <a:pt x="2518" y="680"/>
                    <a:pt x="2500" y="680"/>
                  </a:cubicBezTo>
                  <a:cubicBezTo>
                    <a:pt x="2478" y="680"/>
                    <a:pt x="2456" y="690"/>
                    <a:pt x="2440" y="712"/>
                  </a:cubicBezTo>
                  <a:cubicBezTo>
                    <a:pt x="2429" y="732"/>
                    <a:pt x="2419" y="752"/>
                    <a:pt x="2429" y="782"/>
                  </a:cubicBezTo>
                  <a:lnTo>
                    <a:pt x="2125" y="1116"/>
                  </a:lnTo>
                  <a:cubicBezTo>
                    <a:pt x="2075" y="1076"/>
                    <a:pt x="2024" y="1045"/>
                    <a:pt x="1964" y="1025"/>
                  </a:cubicBezTo>
                  <a:lnTo>
                    <a:pt x="2237" y="215"/>
                  </a:lnTo>
                  <a:cubicBezTo>
                    <a:pt x="2278" y="206"/>
                    <a:pt x="2318" y="185"/>
                    <a:pt x="2328" y="145"/>
                  </a:cubicBezTo>
                  <a:cubicBezTo>
                    <a:pt x="2348" y="84"/>
                    <a:pt x="2318" y="24"/>
                    <a:pt x="2267" y="3"/>
                  </a:cubicBezTo>
                  <a:cubicBezTo>
                    <a:pt x="2257" y="2"/>
                    <a:pt x="2247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71550" y="4910200"/>
              <a:ext cx="22775" cy="19975"/>
            </a:xfrm>
            <a:custGeom>
              <a:avLst/>
              <a:gdLst/>
              <a:ahLst/>
              <a:cxnLst/>
              <a:rect l="l" t="t" r="r" b="b"/>
              <a:pathLst>
                <a:path w="911" h="799" extrusionOk="0">
                  <a:moveTo>
                    <a:pt x="452" y="1"/>
                  </a:moveTo>
                  <a:cubicBezTo>
                    <a:pt x="395" y="1"/>
                    <a:pt x="337" y="13"/>
                    <a:pt x="283" y="39"/>
                  </a:cubicBezTo>
                  <a:cubicBezTo>
                    <a:pt x="81" y="140"/>
                    <a:pt x="0" y="372"/>
                    <a:pt x="101" y="574"/>
                  </a:cubicBezTo>
                  <a:cubicBezTo>
                    <a:pt x="167" y="713"/>
                    <a:pt x="311" y="798"/>
                    <a:pt x="457" y="798"/>
                  </a:cubicBezTo>
                  <a:cubicBezTo>
                    <a:pt x="515" y="798"/>
                    <a:pt x="573" y="785"/>
                    <a:pt x="627" y="757"/>
                  </a:cubicBezTo>
                  <a:cubicBezTo>
                    <a:pt x="830" y="655"/>
                    <a:pt x="911" y="423"/>
                    <a:pt x="810" y="221"/>
                  </a:cubicBezTo>
                  <a:cubicBezTo>
                    <a:pt x="744" y="82"/>
                    <a:pt x="600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57175" y="4763200"/>
              <a:ext cx="290575" cy="271675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56600" y="4849900"/>
              <a:ext cx="88050" cy="87625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89500" y="4883700"/>
              <a:ext cx="22275" cy="19900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-355560">
            <a:off x="5970498" y="4757162"/>
            <a:ext cx="508184" cy="491667"/>
            <a:chOff x="5372125" y="1759550"/>
            <a:chExt cx="226150" cy="218800"/>
          </a:xfrm>
        </p:grpSpPr>
        <p:sp>
          <p:nvSpPr>
            <p:cNvPr id="24" name="Google Shape;24;p2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819093">
            <a:off x="1439288" y="4328455"/>
            <a:ext cx="1375074" cy="963212"/>
            <a:chOff x="3591450" y="4601200"/>
            <a:chExt cx="656300" cy="459725"/>
          </a:xfrm>
        </p:grpSpPr>
        <p:sp>
          <p:nvSpPr>
            <p:cNvPr id="39" name="Google Shape;39;p2"/>
            <p:cNvSpPr/>
            <p:nvPr/>
          </p:nvSpPr>
          <p:spPr>
            <a:xfrm>
              <a:off x="3801900" y="4714450"/>
              <a:ext cx="144350" cy="204825"/>
            </a:xfrm>
            <a:custGeom>
              <a:avLst/>
              <a:gdLst/>
              <a:ahLst/>
              <a:cxnLst/>
              <a:rect l="l" t="t" r="r" b="b"/>
              <a:pathLst>
                <a:path w="5774" h="8193" extrusionOk="0">
                  <a:moveTo>
                    <a:pt x="5492" y="0"/>
                  </a:moveTo>
                  <a:cubicBezTo>
                    <a:pt x="5461" y="0"/>
                    <a:pt x="5427" y="9"/>
                    <a:pt x="5393" y="27"/>
                  </a:cubicBezTo>
                  <a:cubicBezTo>
                    <a:pt x="0" y="2820"/>
                    <a:pt x="2226" y="8192"/>
                    <a:pt x="2226" y="8192"/>
                  </a:cubicBezTo>
                  <a:lnTo>
                    <a:pt x="2925" y="7797"/>
                  </a:lnTo>
                  <a:cubicBezTo>
                    <a:pt x="1447" y="4074"/>
                    <a:pt x="3481" y="1727"/>
                    <a:pt x="5585" y="371"/>
                  </a:cubicBezTo>
                  <a:cubicBezTo>
                    <a:pt x="5774" y="251"/>
                    <a:pt x="5665" y="0"/>
                    <a:pt x="5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91450" y="4893625"/>
              <a:ext cx="512475" cy="167300"/>
            </a:xfrm>
            <a:custGeom>
              <a:avLst/>
              <a:gdLst/>
              <a:ahLst/>
              <a:cxnLst/>
              <a:rect l="l" t="t" r="r" b="b"/>
              <a:pathLst>
                <a:path w="20499" h="6692" extrusionOk="0">
                  <a:moveTo>
                    <a:pt x="18079" y="0"/>
                  </a:moveTo>
                  <a:cubicBezTo>
                    <a:pt x="5027" y="0"/>
                    <a:pt x="1255" y="4006"/>
                    <a:pt x="223" y="5821"/>
                  </a:cubicBezTo>
                  <a:cubicBezTo>
                    <a:pt x="0" y="6206"/>
                    <a:pt x="284" y="6691"/>
                    <a:pt x="729" y="6691"/>
                  </a:cubicBezTo>
                  <a:cubicBezTo>
                    <a:pt x="982" y="6691"/>
                    <a:pt x="1205" y="6529"/>
                    <a:pt x="1286" y="6286"/>
                  </a:cubicBezTo>
                  <a:cubicBezTo>
                    <a:pt x="3168" y="367"/>
                    <a:pt x="20499" y="44"/>
                    <a:pt x="20499" y="44"/>
                  </a:cubicBezTo>
                  <a:cubicBezTo>
                    <a:pt x="19658" y="14"/>
                    <a:pt x="18852" y="0"/>
                    <a:pt x="1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66725" y="4601200"/>
              <a:ext cx="290275" cy="271575"/>
            </a:xfrm>
            <a:custGeom>
              <a:avLst/>
              <a:gdLst/>
              <a:ahLst/>
              <a:cxnLst/>
              <a:rect l="l" t="t" r="r" b="b"/>
              <a:pathLst>
                <a:path w="11611" h="10863" extrusionOk="0">
                  <a:moveTo>
                    <a:pt x="3564" y="1"/>
                  </a:moveTo>
                  <a:cubicBezTo>
                    <a:pt x="3327" y="1"/>
                    <a:pt x="3084" y="56"/>
                    <a:pt x="2854" y="177"/>
                  </a:cubicBezTo>
                  <a:cubicBezTo>
                    <a:pt x="1913" y="662"/>
                    <a:pt x="1721" y="1917"/>
                    <a:pt x="2459" y="2666"/>
                  </a:cubicBezTo>
                  <a:cubicBezTo>
                    <a:pt x="2459" y="2666"/>
                    <a:pt x="3765" y="3991"/>
                    <a:pt x="4129" y="4355"/>
                  </a:cubicBezTo>
                  <a:cubicBezTo>
                    <a:pt x="4179" y="4406"/>
                    <a:pt x="4200" y="4487"/>
                    <a:pt x="4179" y="4557"/>
                  </a:cubicBezTo>
                  <a:lnTo>
                    <a:pt x="4179" y="4568"/>
                  </a:lnTo>
                  <a:cubicBezTo>
                    <a:pt x="4152" y="4642"/>
                    <a:pt x="4072" y="4700"/>
                    <a:pt x="3988" y="4700"/>
                  </a:cubicBezTo>
                  <a:cubicBezTo>
                    <a:pt x="3981" y="4700"/>
                    <a:pt x="3974" y="4700"/>
                    <a:pt x="3967" y="4699"/>
                  </a:cubicBezTo>
                  <a:cubicBezTo>
                    <a:pt x="3239" y="4649"/>
                    <a:pt x="1893" y="4557"/>
                    <a:pt x="1893" y="4557"/>
                  </a:cubicBezTo>
                  <a:cubicBezTo>
                    <a:pt x="1851" y="4554"/>
                    <a:pt x="1810" y="4552"/>
                    <a:pt x="1769" y="4552"/>
                  </a:cubicBezTo>
                  <a:cubicBezTo>
                    <a:pt x="767" y="4552"/>
                    <a:pt x="0" y="5489"/>
                    <a:pt x="234" y="6500"/>
                  </a:cubicBezTo>
                  <a:cubicBezTo>
                    <a:pt x="407" y="7250"/>
                    <a:pt x="1080" y="7722"/>
                    <a:pt x="1792" y="7722"/>
                  </a:cubicBezTo>
                  <a:cubicBezTo>
                    <a:pt x="2040" y="7722"/>
                    <a:pt x="2293" y="7665"/>
                    <a:pt x="2531" y="7542"/>
                  </a:cubicBezTo>
                  <a:lnTo>
                    <a:pt x="4210" y="6692"/>
                  </a:lnTo>
                  <a:cubicBezTo>
                    <a:pt x="4262" y="6666"/>
                    <a:pt x="4318" y="6653"/>
                    <a:pt x="4374" y="6653"/>
                  </a:cubicBezTo>
                  <a:cubicBezTo>
                    <a:pt x="4448" y="6653"/>
                    <a:pt x="4521" y="6676"/>
                    <a:pt x="4584" y="6722"/>
                  </a:cubicBezTo>
                  <a:cubicBezTo>
                    <a:pt x="4685" y="6803"/>
                    <a:pt x="4736" y="6945"/>
                    <a:pt x="4716" y="7077"/>
                  </a:cubicBezTo>
                  <a:lnTo>
                    <a:pt x="4332" y="8918"/>
                  </a:lnTo>
                  <a:cubicBezTo>
                    <a:pt x="4124" y="9905"/>
                    <a:pt x="4870" y="10863"/>
                    <a:pt x="5874" y="10863"/>
                  </a:cubicBezTo>
                  <a:cubicBezTo>
                    <a:pt x="5899" y="10863"/>
                    <a:pt x="5925" y="10862"/>
                    <a:pt x="5950" y="10861"/>
                  </a:cubicBezTo>
                  <a:cubicBezTo>
                    <a:pt x="7023" y="10820"/>
                    <a:pt x="7741" y="9748"/>
                    <a:pt x="7387" y="8746"/>
                  </a:cubicBezTo>
                  <a:cubicBezTo>
                    <a:pt x="7387" y="8746"/>
                    <a:pt x="6942" y="7471"/>
                    <a:pt x="6699" y="6783"/>
                  </a:cubicBezTo>
                  <a:cubicBezTo>
                    <a:pt x="6668" y="6702"/>
                    <a:pt x="6699" y="6601"/>
                    <a:pt x="6780" y="6551"/>
                  </a:cubicBezTo>
                  <a:cubicBezTo>
                    <a:pt x="6812" y="6524"/>
                    <a:pt x="6850" y="6511"/>
                    <a:pt x="6889" y="6511"/>
                  </a:cubicBezTo>
                  <a:cubicBezTo>
                    <a:pt x="6923" y="6511"/>
                    <a:pt x="6959" y="6521"/>
                    <a:pt x="6992" y="6540"/>
                  </a:cubicBezTo>
                  <a:cubicBezTo>
                    <a:pt x="7437" y="6783"/>
                    <a:pt x="9026" y="7684"/>
                    <a:pt x="9026" y="7684"/>
                  </a:cubicBezTo>
                  <a:cubicBezTo>
                    <a:pt x="9276" y="7823"/>
                    <a:pt x="9546" y="7888"/>
                    <a:pt x="9811" y="7888"/>
                  </a:cubicBezTo>
                  <a:cubicBezTo>
                    <a:pt x="10493" y="7888"/>
                    <a:pt x="11144" y="7459"/>
                    <a:pt x="11333" y="6753"/>
                  </a:cubicBezTo>
                  <a:cubicBezTo>
                    <a:pt x="11611" y="5751"/>
                    <a:pt x="10858" y="4769"/>
                    <a:pt x="9836" y="4769"/>
                  </a:cubicBezTo>
                  <a:cubicBezTo>
                    <a:pt x="9816" y="4769"/>
                    <a:pt x="9795" y="4769"/>
                    <a:pt x="9775" y="4770"/>
                  </a:cubicBezTo>
                  <a:lnTo>
                    <a:pt x="7670" y="4831"/>
                  </a:lnTo>
                  <a:cubicBezTo>
                    <a:pt x="7579" y="4831"/>
                    <a:pt x="7498" y="4759"/>
                    <a:pt x="7488" y="4669"/>
                  </a:cubicBezTo>
                  <a:cubicBezTo>
                    <a:pt x="7478" y="4588"/>
                    <a:pt x="7518" y="4487"/>
                    <a:pt x="7589" y="4436"/>
                  </a:cubicBezTo>
                  <a:lnTo>
                    <a:pt x="9400" y="3070"/>
                  </a:lnTo>
                  <a:cubicBezTo>
                    <a:pt x="10281" y="2402"/>
                    <a:pt x="10290" y="1077"/>
                    <a:pt x="9411" y="409"/>
                  </a:cubicBezTo>
                  <a:cubicBezTo>
                    <a:pt x="9103" y="175"/>
                    <a:pt x="8747" y="66"/>
                    <a:pt x="8396" y="66"/>
                  </a:cubicBezTo>
                  <a:cubicBezTo>
                    <a:pt x="7744" y="66"/>
                    <a:pt x="7110" y="446"/>
                    <a:pt x="6841" y="1117"/>
                  </a:cubicBezTo>
                  <a:lnTo>
                    <a:pt x="5980" y="3252"/>
                  </a:lnTo>
                  <a:cubicBezTo>
                    <a:pt x="5950" y="3333"/>
                    <a:pt x="5879" y="3383"/>
                    <a:pt x="5789" y="3383"/>
                  </a:cubicBezTo>
                  <a:cubicBezTo>
                    <a:pt x="5697" y="3383"/>
                    <a:pt x="5616" y="3323"/>
                    <a:pt x="5596" y="3232"/>
                  </a:cubicBezTo>
                  <a:lnTo>
                    <a:pt x="5110" y="1229"/>
                  </a:lnTo>
                  <a:cubicBezTo>
                    <a:pt x="4929" y="488"/>
                    <a:pt x="4267" y="1"/>
                    <a:pt x="3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66150" y="4687750"/>
              <a:ext cx="88025" cy="87625"/>
            </a:xfrm>
            <a:custGeom>
              <a:avLst/>
              <a:gdLst/>
              <a:ahLst/>
              <a:cxnLst/>
              <a:rect l="l" t="t" r="r" b="b"/>
              <a:pathLst>
                <a:path w="3521" h="3505" extrusionOk="0">
                  <a:moveTo>
                    <a:pt x="1762" y="1129"/>
                  </a:moveTo>
                  <a:cubicBezTo>
                    <a:pt x="1893" y="1129"/>
                    <a:pt x="2024" y="1171"/>
                    <a:pt x="2135" y="1257"/>
                  </a:cubicBezTo>
                  <a:cubicBezTo>
                    <a:pt x="2408" y="1470"/>
                    <a:pt x="2469" y="1864"/>
                    <a:pt x="2257" y="2138"/>
                  </a:cubicBezTo>
                  <a:cubicBezTo>
                    <a:pt x="2133" y="2297"/>
                    <a:pt x="1947" y="2380"/>
                    <a:pt x="1760" y="2380"/>
                  </a:cubicBezTo>
                  <a:cubicBezTo>
                    <a:pt x="1625" y="2380"/>
                    <a:pt x="1490" y="2337"/>
                    <a:pt x="1376" y="2248"/>
                  </a:cubicBezTo>
                  <a:cubicBezTo>
                    <a:pt x="1103" y="2046"/>
                    <a:pt x="1052" y="1652"/>
                    <a:pt x="1265" y="1378"/>
                  </a:cubicBezTo>
                  <a:cubicBezTo>
                    <a:pt x="1385" y="1217"/>
                    <a:pt x="1573" y="1129"/>
                    <a:pt x="1762" y="1129"/>
                  </a:cubicBezTo>
                  <a:close/>
                  <a:moveTo>
                    <a:pt x="1536" y="1"/>
                  </a:moveTo>
                  <a:cubicBezTo>
                    <a:pt x="1530" y="1"/>
                    <a:pt x="1524" y="1"/>
                    <a:pt x="1518" y="2"/>
                  </a:cubicBezTo>
                  <a:cubicBezTo>
                    <a:pt x="1468" y="13"/>
                    <a:pt x="1427" y="63"/>
                    <a:pt x="1437" y="124"/>
                  </a:cubicBezTo>
                  <a:cubicBezTo>
                    <a:pt x="1437" y="164"/>
                    <a:pt x="1468" y="195"/>
                    <a:pt x="1508" y="205"/>
                  </a:cubicBezTo>
                  <a:lnTo>
                    <a:pt x="1619" y="1055"/>
                  </a:lnTo>
                  <a:cubicBezTo>
                    <a:pt x="1558" y="1075"/>
                    <a:pt x="1497" y="1095"/>
                    <a:pt x="1437" y="1126"/>
                  </a:cubicBezTo>
                  <a:lnTo>
                    <a:pt x="1204" y="731"/>
                  </a:lnTo>
                  <a:cubicBezTo>
                    <a:pt x="1214" y="711"/>
                    <a:pt x="1225" y="681"/>
                    <a:pt x="1204" y="660"/>
                  </a:cubicBezTo>
                  <a:cubicBezTo>
                    <a:pt x="1191" y="633"/>
                    <a:pt x="1164" y="620"/>
                    <a:pt x="1138" y="620"/>
                  </a:cubicBezTo>
                  <a:cubicBezTo>
                    <a:pt x="1125" y="620"/>
                    <a:pt x="1113" y="623"/>
                    <a:pt x="1103" y="630"/>
                  </a:cubicBezTo>
                  <a:cubicBezTo>
                    <a:pt x="1063" y="650"/>
                    <a:pt x="1052" y="701"/>
                    <a:pt x="1073" y="731"/>
                  </a:cubicBezTo>
                  <a:cubicBezTo>
                    <a:pt x="1083" y="762"/>
                    <a:pt x="1113" y="771"/>
                    <a:pt x="1133" y="771"/>
                  </a:cubicBezTo>
                  <a:lnTo>
                    <a:pt x="1366" y="1166"/>
                  </a:lnTo>
                  <a:cubicBezTo>
                    <a:pt x="1315" y="1196"/>
                    <a:pt x="1265" y="1237"/>
                    <a:pt x="1225" y="1288"/>
                  </a:cubicBezTo>
                  <a:lnTo>
                    <a:pt x="537" y="771"/>
                  </a:lnTo>
                  <a:cubicBezTo>
                    <a:pt x="546" y="731"/>
                    <a:pt x="537" y="690"/>
                    <a:pt x="496" y="660"/>
                  </a:cubicBezTo>
                  <a:cubicBezTo>
                    <a:pt x="480" y="648"/>
                    <a:pt x="460" y="643"/>
                    <a:pt x="439" y="643"/>
                  </a:cubicBezTo>
                  <a:cubicBezTo>
                    <a:pt x="406" y="643"/>
                    <a:pt x="373" y="656"/>
                    <a:pt x="355" y="681"/>
                  </a:cubicBezTo>
                  <a:cubicBezTo>
                    <a:pt x="314" y="731"/>
                    <a:pt x="324" y="792"/>
                    <a:pt x="375" y="832"/>
                  </a:cubicBezTo>
                  <a:cubicBezTo>
                    <a:pt x="393" y="845"/>
                    <a:pt x="416" y="853"/>
                    <a:pt x="440" y="853"/>
                  </a:cubicBezTo>
                  <a:cubicBezTo>
                    <a:pt x="455" y="853"/>
                    <a:pt x="470" y="850"/>
                    <a:pt x="486" y="843"/>
                  </a:cubicBezTo>
                  <a:lnTo>
                    <a:pt x="1164" y="1358"/>
                  </a:lnTo>
                  <a:cubicBezTo>
                    <a:pt x="1133" y="1419"/>
                    <a:pt x="1103" y="1470"/>
                    <a:pt x="1083" y="1531"/>
                  </a:cubicBezTo>
                  <a:lnTo>
                    <a:pt x="648" y="1419"/>
                  </a:lnTo>
                  <a:cubicBezTo>
                    <a:pt x="638" y="1399"/>
                    <a:pt x="618" y="1378"/>
                    <a:pt x="587" y="1369"/>
                  </a:cubicBezTo>
                  <a:cubicBezTo>
                    <a:pt x="580" y="1367"/>
                    <a:pt x="573" y="1366"/>
                    <a:pt x="566" y="1366"/>
                  </a:cubicBezTo>
                  <a:cubicBezTo>
                    <a:pt x="533" y="1366"/>
                    <a:pt x="504" y="1386"/>
                    <a:pt x="496" y="1419"/>
                  </a:cubicBezTo>
                  <a:cubicBezTo>
                    <a:pt x="486" y="1470"/>
                    <a:pt x="506" y="1510"/>
                    <a:pt x="557" y="1520"/>
                  </a:cubicBezTo>
                  <a:cubicBezTo>
                    <a:pt x="577" y="1520"/>
                    <a:pt x="607" y="1520"/>
                    <a:pt x="618" y="1500"/>
                  </a:cubicBezTo>
                  <a:lnTo>
                    <a:pt x="1063" y="1611"/>
                  </a:lnTo>
                  <a:cubicBezTo>
                    <a:pt x="1052" y="1682"/>
                    <a:pt x="1043" y="1743"/>
                    <a:pt x="1052" y="1803"/>
                  </a:cubicBezTo>
                  <a:lnTo>
                    <a:pt x="202" y="1925"/>
                  </a:lnTo>
                  <a:cubicBezTo>
                    <a:pt x="178" y="1891"/>
                    <a:pt x="153" y="1872"/>
                    <a:pt x="116" y="1872"/>
                  </a:cubicBezTo>
                  <a:cubicBezTo>
                    <a:pt x="109" y="1872"/>
                    <a:pt x="100" y="1873"/>
                    <a:pt x="92" y="1875"/>
                  </a:cubicBezTo>
                  <a:cubicBezTo>
                    <a:pt x="41" y="1884"/>
                    <a:pt x="0" y="1935"/>
                    <a:pt x="0" y="1996"/>
                  </a:cubicBezTo>
                  <a:cubicBezTo>
                    <a:pt x="10" y="2041"/>
                    <a:pt x="51" y="2078"/>
                    <a:pt x="103" y="2078"/>
                  </a:cubicBezTo>
                  <a:cubicBezTo>
                    <a:pt x="109" y="2078"/>
                    <a:pt x="115" y="2078"/>
                    <a:pt x="122" y="2077"/>
                  </a:cubicBezTo>
                  <a:cubicBezTo>
                    <a:pt x="162" y="2077"/>
                    <a:pt x="202" y="2046"/>
                    <a:pt x="213" y="2006"/>
                  </a:cubicBezTo>
                  <a:lnTo>
                    <a:pt x="1063" y="1895"/>
                  </a:lnTo>
                  <a:cubicBezTo>
                    <a:pt x="1073" y="1955"/>
                    <a:pt x="1093" y="2016"/>
                    <a:pt x="1124" y="2077"/>
                  </a:cubicBezTo>
                  <a:lnTo>
                    <a:pt x="729" y="2309"/>
                  </a:lnTo>
                  <a:cubicBezTo>
                    <a:pt x="718" y="2299"/>
                    <a:pt x="706" y="2294"/>
                    <a:pt x="693" y="2294"/>
                  </a:cubicBezTo>
                  <a:cubicBezTo>
                    <a:pt x="681" y="2294"/>
                    <a:pt x="668" y="2299"/>
                    <a:pt x="658" y="2309"/>
                  </a:cubicBezTo>
                  <a:cubicBezTo>
                    <a:pt x="618" y="2329"/>
                    <a:pt x="607" y="2380"/>
                    <a:pt x="627" y="2410"/>
                  </a:cubicBezTo>
                  <a:cubicBezTo>
                    <a:pt x="641" y="2437"/>
                    <a:pt x="668" y="2451"/>
                    <a:pt x="697" y="2451"/>
                  </a:cubicBezTo>
                  <a:cubicBezTo>
                    <a:pt x="711" y="2451"/>
                    <a:pt x="726" y="2448"/>
                    <a:pt x="739" y="2441"/>
                  </a:cubicBezTo>
                  <a:cubicBezTo>
                    <a:pt x="759" y="2431"/>
                    <a:pt x="769" y="2401"/>
                    <a:pt x="769" y="2380"/>
                  </a:cubicBezTo>
                  <a:lnTo>
                    <a:pt x="1164" y="2147"/>
                  </a:lnTo>
                  <a:cubicBezTo>
                    <a:pt x="1204" y="2198"/>
                    <a:pt x="1245" y="2248"/>
                    <a:pt x="1295" y="2289"/>
                  </a:cubicBezTo>
                  <a:lnTo>
                    <a:pt x="769" y="2977"/>
                  </a:lnTo>
                  <a:cubicBezTo>
                    <a:pt x="760" y="2975"/>
                    <a:pt x="750" y="2973"/>
                    <a:pt x="741" y="2973"/>
                  </a:cubicBezTo>
                  <a:cubicBezTo>
                    <a:pt x="711" y="2973"/>
                    <a:pt x="683" y="2986"/>
                    <a:pt x="668" y="3017"/>
                  </a:cubicBezTo>
                  <a:cubicBezTo>
                    <a:pt x="627" y="3058"/>
                    <a:pt x="638" y="3129"/>
                    <a:pt x="688" y="3159"/>
                  </a:cubicBezTo>
                  <a:cubicBezTo>
                    <a:pt x="705" y="3176"/>
                    <a:pt x="727" y="3184"/>
                    <a:pt x="750" y="3184"/>
                  </a:cubicBezTo>
                  <a:cubicBezTo>
                    <a:pt x="781" y="3184"/>
                    <a:pt x="812" y="3168"/>
                    <a:pt x="830" y="3139"/>
                  </a:cubicBezTo>
                  <a:cubicBezTo>
                    <a:pt x="860" y="3109"/>
                    <a:pt x="860" y="3058"/>
                    <a:pt x="840" y="3028"/>
                  </a:cubicBezTo>
                  <a:lnTo>
                    <a:pt x="1366" y="2350"/>
                  </a:lnTo>
                  <a:cubicBezTo>
                    <a:pt x="1417" y="2380"/>
                    <a:pt x="1477" y="2410"/>
                    <a:pt x="1538" y="2431"/>
                  </a:cubicBezTo>
                  <a:lnTo>
                    <a:pt x="1417" y="2866"/>
                  </a:lnTo>
                  <a:cubicBezTo>
                    <a:pt x="1396" y="2876"/>
                    <a:pt x="1376" y="2896"/>
                    <a:pt x="1366" y="2927"/>
                  </a:cubicBezTo>
                  <a:cubicBezTo>
                    <a:pt x="1356" y="2967"/>
                    <a:pt x="1387" y="3008"/>
                    <a:pt x="1427" y="3017"/>
                  </a:cubicBezTo>
                  <a:cubicBezTo>
                    <a:pt x="1434" y="3019"/>
                    <a:pt x="1441" y="3020"/>
                    <a:pt x="1448" y="3020"/>
                  </a:cubicBezTo>
                  <a:cubicBezTo>
                    <a:pt x="1480" y="3020"/>
                    <a:pt x="1510" y="2999"/>
                    <a:pt x="1518" y="2957"/>
                  </a:cubicBezTo>
                  <a:cubicBezTo>
                    <a:pt x="1528" y="2936"/>
                    <a:pt x="1518" y="2907"/>
                    <a:pt x="1497" y="2896"/>
                  </a:cubicBezTo>
                  <a:lnTo>
                    <a:pt x="1619" y="2451"/>
                  </a:lnTo>
                  <a:cubicBezTo>
                    <a:pt x="1662" y="2458"/>
                    <a:pt x="1710" y="2465"/>
                    <a:pt x="1756" y="2465"/>
                  </a:cubicBezTo>
                  <a:cubicBezTo>
                    <a:pt x="1775" y="2465"/>
                    <a:pt x="1794" y="2464"/>
                    <a:pt x="1812" y="2461"/>
                  </a:cubicBezTo>
                  <a:lnTo>
                    <a:pt x="1922" y="3311"/>
                  </a:lnTo>
                  <a:cubicBezTo>
                    <a:pt x="1892" y="3331"/>
                    <a:pt x="1872" y="3372"/>
                    <a:pt x="1872" y="3422"/>
                  </a:cubicBezTo>
                  <a:cubicBezTo>
                    <a:pt x="1881" y="3468"/>
                    <a:pt x="1922" y="3505"/>
                    <a:pt x="1974" y="3505"/>
                  </a:cubicBezTo>
                  <a:cubicBezTo>
                    <a:pt x="1981" y="3505"/>
                    <a:pt x="1987" y="3504"/>
                    <a:pt x="1994" y="3503"/>
                  </a:cubicBezTo>
                  <a:cubicBezTo>
                    <a:pt x="2054" y="3503"/>
                    <a:pt x="2095" y="3442"/>
                    <a:pt x="2084" y="3392"/>
                  </a:cubicBezTo>
                  <a:cubicBezTo>
                    <a:pt x="2075" y="3352"/>
                    <a:pt x="2044" y="3311"/>
                    <a:pt x="2003" y="3301"/>
                  </a:cubicBezTo>
                  <a:lnTo>
                    <a:pt x="1892" y="2451"/>
                  </a:lnTo>
                  <a:cubicBezTo>
                    <a:pt x="1953" y="2441"/>
                    <a:pt x="2024" y="2421"/>
                    <a:pt x="2075" y="2390"/>
                  </a:cubicBezTo>
                  <a:lnTo>
                    <a:pt x="2307" y="2785"/>
                  </a:lnTo>
                  <a:cubicBezTo>
                    <a:pt x="2297" y="2805"/>
                    <a:pt x="2297" y="2835"/>
                    <a:pt x="2307" y="2856"/>
                  </a:cubicBezTo>
                  <a:cubicBezTo>
                    <a:pt x="2321" y="2878"/>
                    <a:pt x="2352" y="2894"/>
                    <a:pt x="2383" y="2894"/>
                  </a:cubicBezTo>
                  <a:cubicBezTo>
                    <a:pt x="2395" y="2894"/>
                    <a:pt x="2407" y="2892"/>
                    <a:pt x="2419" y="2886"/>
                  </a:cubicBezTo>
                  <a:cubicBezTo>
                    <a:pt x="2449" y="2856"/>
                    <a:pt x="2459" y="2815"/>
                    <a:pt x="2439" y="2775"/>
                  </a:cubicBezTo>
                  <a:cubicBezTo>
                    <a:pt x="2428" y="2754"/>
                    <a:pt x="2408" y="2745"/>
                    <a:pt x="2378" y="2734"/>
                  </a:cubicBezTo>
                  <a:lnTo>
                    <a:pt x="2156" y="2350"/>
                  </a:lnTo>
                  <a:cubicBezTo>
                    <a:pt x="2206" y="2309"/>
                    <a:pt x="2257" y="2269"/>
                    <a:pt x="2297" y="2219"/>
                  </a:cubicBezTo>
                  <a:lnTo>
                    <a:pt x="2975" y="2745"/>
                  </a:lnTo>
                  <a:cubicBezTo>
                    <a:pt x="2965" y="2785"/>
                    <a:pt x="2985" y="2826"/>
                    <a:pt x="3015" y="2846"/>
                  </a:cubicBezTo>
                  <a:cubicBezTo>
                    <a:pt x="3036" y="2863"/>
                    <a:pt x="3059" y="2871"/>
                    <a:pt x="3082" y="2871"/>
                  </a:cubicBezTo>
                  <a:cubicBezTo>
                    <a:pt x="3113" y="2871"/>
                    <a:pt x="3144" y="2855"/>
                    <a:pt x="3167" y="2826"/>
                  </a:cubicBezTo>
                  <a:cubicBezTo>
                    <a:pt x="3197" y="2785"/>
                    <a:pt x="3188" y="2714"/>
                    <a:pt x="3147" y="2684"/>
                  </a:cubicBezTo>
                  <a:cubicBezTo>
                    <a:pt x="3125" y="2667"/>
                    <a:pt x="3102" y="2659"/>
                    <a:pt x="3080" y="2659"/>
                  </a:cubicBezTo>
                  <a:cubicBezTo>
                    <a:pt x="3062" y="2659"/>
                    <a:pt x="3044" y="2664"/>
                    <a:pt x="3026" y="2673"/>
                  </a:cubicBezTo>
                  <a:lnTo>
                    <a:pt x="2347" y="2147"/>
                  </a:lnTo>
                  <a:cubicBezTo>
                    <a:pt x="2388" y="2097"/>
                    <a:pt x="2408" y="2036"/>
                    <a:pt x="2428" y="1976"/>
                  </a:cubicBezTo>
                  <a:lnTo>
                    <a:pt x="2873" y="2097"/>
                  </a:lnTo>
                  <a:cubicBezTo>
                    <a:pt x="2884" y="2117"/>
                    <a:pt x="2894" y="2138"/>
                    <a:pt x="2924" y="2147"/>
                  </a:cubicBezTo>
                  <a:cubicBezTo>
                    <a:pt x="2930" y="2149"/>
                    <a:pt x="2935" y="2149"/>
                    <a:pt x="2941" y="2149"/>
                  </a:cubicBezTo>
                  <a:cubicBezTo>
                    <a:pt x="2975" y="2149"/>
                    <a:pt x="3007" y="2122"/>
                    <a:pt x="3015" y="2087"/>
                  </a:cubicBezTo>
                  <a:cubicBezTo>
                    <a:pt x="3026" y="2046"/>
                    <a:pt x="3005" y="2006"/>
                    <a:pt x="2965" y="1996"/>
                  </a:cubicBezTo>
                  <a:cubicBezTo>
                    <a:pt x="2956" y="1993"/>
                    <a:pt x="2948" y="1992"/>
                    <a:pt x="2940" y="1992"/>
                  </a:cubicBezTo>
                  <a:cubicBezTo>
                    <a:pt x="2922" y="1992"/>
                    <a:pt x="2908" y="1999"/>
                    <a:pt x="2894" y="2006"/>
                  </a:cubicBezTo>
                  <a:lnTo>
                    <a:pt x="2459" y="1895"/>
                  </a:lnTo>
                  <a:cubicBezTo>
                    <a:pt x="2469" y="1834"/>
                    <a:pt x="2469" y="1763"/>
                    <a:pt x="2469" y="1702"/>
                  </a:cubicBezTo>
                  <a:lnTo>
                    <a:pt x="3319" y="1591"/>
                  </a:lnTo>
                  <a:cubicBezTo>
                    <a:pt x="3339" y="1621"/>
                    <a:pt x="3379" y="1641"/>
                    <a:pt x="3420" y="1641"/>
                  </a:cubicBezTo>
                  <a:cubicBezTo>
                    <a:pt x="3481" y="1632"/>
                    <a:pt x="3521" y="1581"/>
                    <a:pt x="3511" y="1520"/>
                  </a:cubicBezTo>
                  <a:cubicBezTo>
                    <a:pt x="3502" y="1466"/>
                    <a:pt x="3461" y="1428"/>
                    <a:pt x="3409" y="1428"/>
                  </a:cubicBezTo>
                  <a:cubicBezTo>
                    <a:pt x="3403" y="1428"/>
                    <a:pt x="3396" y="1428"/>
                    <a:pt x="3390" y="1429"/>
                  </a:cubicBezTo>
                  <a:cubicBezTo>
                    <a:pt x="3349" y="1439"/>
                    <a:pt x="3319" y="1470"/>
                    <a:pt x="3309" y="1500"/>
                  </a:cubicBezTo>
                  <a:lnTo>
                    <a:pt x="2459" y="1621"/>
                  </a:lnTo>
                  <a:cubicBezTo>
                    <a:pt x="2439" y="1551"/>
                    <a:pt x="2419" y="1490"/>
                    <a:pt x="2388" y="1439"/>
                  </a:cubicBezTo>
                  <a:lnTo>
                    <a:pt x="2783" y="1207"/>
                  </a:lnTo>
                  <a:cubicBezTo>
                    <a:pt x="2793" y="1212"/>
                    <a:pt x="2805" y="1214"/>
                    <a:pt x="2818" y="1214"/>
                  </a:cubicBezTo>
                  <a:cubicBezTo>
                    <a:pt x="2831" y="1214"/>
                    <a:pt x="2843" y="1212"/>
                    <a:pt x="2853" y="1207"/>
                  </a:cubicBezTo>
                  <a:cubicBezTo>
                    <a:pt x="2894" y="1187"/>
                    <a:pt x="2904" y="1136"/>
                    <a:pt x="2884" y="1095"/>
                  </a:cubicBezTo>
                  <a:cubicBezTo>
                    <a:pt x="2871" y="1076"/>
                    <a:pt x="2844" y="1060"/>
                    <a:pt x="2819" y="1060"/>
                  </a:cubicBezTo>
                  <a:cubicBezTo>
                    <a:pt x="2806" y="1060"/>
                    <a:pt x="2793" y="1064"/>
                    <a:pt x="2783" y="1075"/>
                  </a:cubicBezTo>
                  <a:cubicBezTo>
                    <a:pt x="2752" y="1085"/>
                    <a:pt x="2742" y="1106"/>
                    <a:pt x="2742" y="1136"/>
                  </a:cubicBezTo>
                  <a:lnTo>
                    <a:pt x="2347" y="1358"/>
                  </a:lnTo>
                  <a:cubicBezTo>
                    <a:pt x="2317" y="1308"/>
                    <a:pt x="2277" y="1257"/>
                    <a:pt x="2226" y="1216"/>
                  </a:cubicBezTo>
                  <a:lnTo>
                    <a:pt x="2742" y="539"/>
                  </a:lnTo>
                  <a:cubicBezTo>
                    <a:pt x="2749" y="541"/>
                    <a:pt x="2756" y="541"/>
                    <a:pt x="2763" y="541"/>
                  </a:cubicBezTo>
                  <a:cubicBezTo>
                    <a:pt x="2796" y="541"/>
                    <a:pt x="2828" y="523"/>
                    <a:pt x="2853" y="499"/>
                  </a:cubicBezTo>
                  <a:cubicBezTo>
                    <a:pt x="2884" y="448"/>
                    <a:pt x="2873" y="387"/>
                    <a:pt x="2833" y="346"/>
                  </a:cubicBezTo>
                  <a:cubicBezTo>
                    <a:pt x="2813" y="335"/>
                    <a:pt x="2792" y="329"/>
                    <a:pt x="2770" y="329"/>
                  </a:cubicBezTo>
                  <a:cubicBezTo>
                    <a:pt x="2738" y="329"/>
                    <a:pt x="2706" y="342"/>
                    <a:pt x="2682" y="367"/>
                  </a:cubicBezTo>
                  <a:cubicBezTo>
                    <a:pt x="2661" y="407"/>
                    <a:pt x="2651" y="448"/>
                    <a:pt x="2671" y="488"/>
                  </a:cubicBezTo>
                  <a:lnTo>
                    <a:pt x="2156" y="1166"/>
                  </a:lnTo>
                  <a:cubicBezTo>
                    <a:pt x="2095" y="1126"/>
                    <a:pt x="2044" y="1095"/>
                    <a:pt x="1983" y="1085"/>
                  </a:cubicBezTo>
                  <a:lnTo>
                    <a:pt x="2095" y="640"/>
                  </a:lnTo>
                  <a:cubicBezTo>
                    <a:pt x="2115" y="630"/>
                    <a:pt x="2135" y="620"/>
                    <a:pt x="2145" y="589"/>
                  </a:cubicBezTo>
                  <a:cubicBezTo>
                    <a:pt x="2156" y="549"/>
                    <a:pt x="2135" y="508"/>
                    <a:pt x="2095" y="499"/>
                  </a:cubicBezTo>
                  <a:cubicBezTo>
                    <a:pt x="2086" y="497"/>
                    <a:pt x="2077" y="496"/>
                    <a:pt x="2069" y="496"/>
                  </a:cubicBezTo>
                  <a:cubicBezTo>
                    <a:pt x="2031" y="496"/>
                    <a:pt x="2002" y="515"/>
                    <a:pt x="1994" y="549"/>
                  </a:cubicBezTo>
                  <a:cubicBezTo>
                    <a:pt x="1994" y="579"/>
                    <a:pt x="1994" y="600"/>
                    <a:pt x="2014" y="620"/>
                  </a:cubicBezTo>
                  <a:lnTo>
                    <a:pt x="1892" y="1055"/>
                  </a:lnTo>
                  <a:cubicBezTo>
                    <a:pt x="1832" y="1045"/>
                    <a:pt x="1771" y="1045"/>
                    <a:pt x="1710" y="1045"/>
                  </a:cubicBezTo>
                  <a:lnTo>
                    <a:pt x="1589" y="195"/>
                  </a:lnTo>
                  <a:cubicBezTo>
                    <a:pt x="1629" y="175"/>
                    <a:pt x="1650" y="134"/>
                    <a:pt x="1639" y="94"/>
                  </a:cubicBezTo>
                  <a:cubicBezTo>
                    <a:pt x="1630" y="39"/>
                    <a:pt x="1588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898775" y="4721675"/>
              <a:ext cx="22525" cy="19900"/>
            </a:xfrm>
            <a:custGeom>
              <a:avLst/>
              <a:gdLst/>
              <a:ahLst/>
              <a:cxnLst/>
              <a:rect l="l" t="t" r="r" b="b"/>
              <a:pathLst>
                <a:path w="901" h="796" extrusionOk="0">
                  <a:moveTo>
                    <a:pt x="451" y="1"/>
                  </a:moveTo>
                  <a:cubicBezTo>
                    <a:pt x="331" y="1"/>
                    <a:pt x="214" y="53"/>
                    <a:pt x="132" y="153"/>
                  </a:cubicBezTo>
                  <a:cubicBezTo>
                    <a:pt x="1" y="335"/>
                    <a:pt x="41" y="578"/>
                    <a:pt x="213" y="709"/>
                  </a:cubicBezTo>
                  <a:cubicBezTo>
                    <a:pt x="284" y="768"/>
                    <a:pt x="369" y="795"/>
                    <a:pt x="453" y="795"/>
                  </a:cubicBezTo>
                  <a:cubicBezTo>
                    <a:pt x="573" y="795"/>
                    <a:pt x="692" y="740"/>
                    <a:pt x="770" y="639"/>
                  </a:cubicBezTo>
                  <a:cubicBezTo>
                    <a:pt x="901" y="467"/>
                    <a:pt x="871" y="214"/>
                    <a:pt x="698" y="82"/>
                  </a:cubicBezTo>
                  <a:cubicBezTo>
                    <a:pt x="622" y="27"/>
                    <a:pt x="536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7550" y="4779900"/>
              <a:ext cx="285025" cy="278825"/>
            </a:xfrm>
            <a:custGeom>
              <a:avLst/>
              <a:gdLst/>
              <a:ahLst/>
              <a:cxnLst/>
              <a:rect l="l" t="t" r="r" b="b"/>
              <a:pathLst>
                <a:path w="11401" h="11153" extrusionOk="0">
                  <a:moveTo>
                    <a:pt x="3894" y="1"/>
                  </a:moveTo>
                  <a:cubicBezTo>
                    <a:pt x="3651" y="1"/>
                    <a:pt x="3403" y="55"/>
                    <a:pt x="3165" y="172"/>
                  </a:cubicBezTo>
                  <a:cubicBezTo>
                    <a:pt x="2163" y="657"/>
                    <a:pt x="1910" y="1962"/>
                    <a:pt x="2639" y="2782"/>
                  </a:cubicBezTo>
                  <a:lnTo>
                    <a:pt x="4166" y="4512"/>
                  </a:lnTo>
                  <a:cubicBezTo>
                    <a:pt x="4227" y="4572"/>
                    <a:pt x="4238" y="4664"/>
                    <a:pt x="4197" y="4734"/>
                  </a:cubicBezTo>
                  <a:lnTo>
                    <a:pt x="4197" y="4745"/>
                  </a:lnTo>
                  <a:cubicBezTo>
                    <a:pt x="4164" y="4812"/>
                    <a:pt x="4095" y="4851"/>
                    <a:pt x="4021" y="4851"/>
                  </a:cubicBezTo>
                  <a:cubicBezTo>
                    <a:pt x="4006" y="4851"/>
                    <a:pt x="3990" y="4849"/>
                    <a:pt x="3974" y="4846"/>
                  </a:cubicBezTo>
                  <a:lnTo>
                    <a:pt x="1971" y="4380"/>
                  </a:lnTo>
                  <a:cubicBezTo>
                    <a:pt x="1852" y="4354"/>
                    <a:pt x="1734" y="4341"/>
                    <a:pt x="1617" y="4341"/>
                  </a:cubicBezTo>
                  <a:cubicBezTo>
                    <a:pt x="759" y="4341"/>
                    <a:pt x="0" y="5029"/>
                    <a:pt x="18" y="5928"/>
                  </a:cubicBezTo>
                  <a:cubicBezTo>
                    <a:pt x="35" y="6818"/>
                    <a:pt x="761" y="7473"/>
                    <a:pt x="1585" y="7473"/>
                  </a:cubicBezTo>
                  <a:cubicBezTo>
                    <a:pt x="1745" y="7473"/>
                    <a:pt x="1909" y="7448"/>
                    <a:pt x="2072" y="7395"/>
                  </a:cubicBezTo>
                  <a:cubicBezTo>
                    <a:pt x="2072" y="7395"/>
                    <a:pt x="3833" y="6818"/>
                    <a:pt x="4318" y="6657"/>
                  </a:cubicBezTo>
                  <a:cubicBezTo>
                    <a:pt x="4339" y="6651"/>
                    <a:pt x="4360" y="6649"/>
                    <a:pt x="4379" y="6649"/>
                  </a:cubicBezTo>
                  <a:cubicBezTo>
                    <a:pt x="4435" y="6649"/>
                    <a:pt x="4485" y="6670"/>
                    <a:pt x="4531" y="6707"/>
                  </a:cubicBezTo>
                  <a:lnTo>
                    <a:pt x="4531" y="6717"/>
                  </a:lnTo>
                  <a:cubicBezTo>
                    <a:pt x="4602" y="6778"/>
                    <a:pt x="4611" y="6879"/>
                    <a:pt x="4561" y="6960"/>
                  </a:cubicBezTo>
                  <a:cubicBezTo>
                    <a:pt x="4197" y="7587"/>
                    <a:pt x="3499" y="8751"/>
                    <a:pt x="3499" y="8751"/>
                  </a:cubicBezTo>
                  <a:cubicBezTo>
                    <a:pt x="2963" y="9662"/>
                    <a:pt x="3458" y="10856"/>
                    <a:pt x="4501" y="11108"/>
                  </a:cubicBezTo>
                  <a:cubicBezTo>
                    <a:pt x="4624" y="11138"/>
                    <a:pt x="4747" y="11152"/>
                    <a:pt x="4868" y="11152"/>
                  </a:cubicBezTo>
                  <a:cubicBezTo>
                    <a:pt x="5733" y="11152"/>
                    <a:pt x="6472" y="10426"/>
                    <a:pt x="6463" y="9520"/>
                  </a:cubicBezTo>
                  <a:lnTo>
                    <a:pt x="6453" y="7628"/>
                  </a:lnTo>
                  <a:cubicBezTo>
                    <a:pt x="6453" y="7497"/>
                    <a:pt x="6534" y="7375"/>
                    <a:pt x="6645" y="7315"/>
                  </a:cubicBezTo>
                  <a:cubicBezTo>
                    <a:pt x="6694" y="7294"/>
                    <a:pt x="6747" y="7283"/>
                    <a:pt x="6799" y="7283"/>
                  </a:cubicBezTo>
                  <a:cubicBezTo>
                    <a:pt x="6876" y="7283"/>
                    <a:pt x="6953" y="7307"/>
                    <a:pt x="7019" y="7355"/>
                  </a:cubicBezTo>
                  <a:lnTo>
                    <a:pt x="8497" y="8518"/>
                  </a:lnTo>
                  <a:cubicBezTo>
                    <a:pt x="8800" y="8758"/>
                    <a:pt x="9158" y="8872"/>
                    <a:pt x="9510" y="8872"/>
                  </a:cubicBezTo>
                  <a:cubicBezTo>
                    <a:pt x="10108" y="8872"/>
                    <a:pt x="10688" y="8544"/>
                    <a:pt x="10956" y="7952"/>
                  </a:cubicBezTo>
                  <a:cubicBezTo>
                    <a:pt x="11401" y="6971"/>
                    <a:pt x="10773" y="5847"/>
                    <a:pt x="9711" y="5716"/>
                  </a:cubicBezTo>
                  <a:cubicBezTo>
                    <a:pt x="9711" y="5716"/>
                    <a:pt x="8375" y="5544"/>
                    <a:pt x="7647" y="5453"/>
                  </a:cubicBezTo>
                  <a:cubicBezTo>
                    <a:pt x="7556" y="5442"/>
                    <a:pt x="7485" y="5372"/>
                    <a:pt x="7475" y="5271"/>
                  </a:cubicBezTo>
                  <a:cubicBezTo>
                    <a:pt x="7465" y="5200"/>
                    <a:pt x="7495" y="5119"/>
                    <a:pt x="7556" y="5078"/>
                  </a:cubicBezTo>
                  <a:cubicBezTo>
                    <a:pt x="7981" y="4795"/>
                    <a:pt x="9499" y="3773"/>
                    <a:pt x="9499" y="3773"/>
                  </a:cubicBezTo>
                  <a:cubicBezTo>
                    <a:pt x="10338" y="3196"/>
                    <a:pt x="10450" y="1972"/>
                    <a:pt x="9690" y="1285"/>
                  </a:cubicBezTo>
                  <a:cubicBezTo>
                    <a:pt x="9386" y="1011"/>
                    <a:pt x="9014" y="882"/>
                    <a:pt x="8648" y="882"/>
                  </a:cubicBezTo>
                  <a:cubicBezTo>
                    <a:pt x="8065" y="882"/>
                    <a:pt x="7495" y="1207"/>
                    <a:pt x="7222" y="1790"/>
                  </a:cubicBezTo>
                  <a:lnTo>
                    <a:pt x="6331" y="3702"/>
                  </a:lnTo>
                  <a:cubicBezTo>
                    <a:pt x="6300" y="3773"/>
                    <a:pt x="6238" y="3814"/>
                    <a:pt x="6169" y="3814"/>
                  </a:cubicBezTo>
                  <a:cubicBezTo>
                    <a:pt x="6150" y="3814"/>
                    <a:pt x="6129" y="3810"/>
                    <a:pt x="6109" y="3803"/>
                  </a:cubicBezTo>
                  <a:cubicBezTo>
                    <a:pt x="6038" y="3773"/>
                    <a:pt x="5957" y="3682"/>
                    <a:pt x="5947" y="3601"/>
                  </a:cubicBezTo>
                  <a:lnTo>
                    <a:pt x="5533" y="1375"/>
                  </a:lnTo>
                  <a:cubicBezTo>
                    <a:pt x="5379" y="545"/>
                    <a:pt x="4664" y="1"/>
                    <a:pt x="3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740675" y="4878200"/>
              <a:ext cx="84525" cy="83975"/>
            </a:xfrm>
            <a:custGeom>
              <a:avLst/>
              <a:gdLst/>
              <a:ahLst/>
              <a:cxnLst/>
              <a:rect l="l" t="t" r="r" b="b"/>
              <a:pathLst>
                <a:path w="3381" h="3359" extrusionOk="0">
                  <a:moveTo>
                    <a:pt x="1687" y="1053"/>
                  </a:moveTo>
                  <a:cubicBezTo>
                    <a:pt x="1919" y="1053"/>
                    <a:pt x="2148" y="1184"/>
                    <a:pt x="2257" y="1409"/>
                  </a:cubicBezTo>
                  <a:cubicBezTo>
                    <a:pt x="2409" y="1713"/>
                    <a:pt x="2278" y="2088"/>
                    <a:pt x="1964" y="2239"/>
                  </a:cubicBezTo>
                  <a:cubicBezTo>
                    <a:pt x="1873" y="2283"/>
                    <a:pt x="1776" y="2304"/>
                    <a:pt x="1682" y="2304"/>
                  </a:cubicBezTo>
                  <a:cubicBezTo>
                    <a:pt x="1451" y="2304"/>
                    <a:pt x="1232" y="2178"/>
                    <a:pt x="1124" y="1956"/>
                  </a:cubicBezTo>
                  <a:cubicBezTo>
                    <a:pt x="972" y="1642"/>
                    <a:pt x="1104" y="1268"/>
                    <a:pt x="1417" y="1116"/>
                  </a:cubicBezTo>
                  <a:cubicBezTo>
                    <a:pt x="1503" y="1073"/>
                    <a:pt x="1595" y="1053"/>
                    <a:pt x="1687" y="1053"/>
                  </a:cubicBezTo>
                  <a:close/>
                  <a:moveTo>
                    <a:pt x="2237" y="1"/>
                  </a:moveTo>
                  <a:cubicBezTo>
                    <a:pt x="2188" y="1"/>
                    <a:pt x="2144" y="23"/>
                    <a:pt x="2136" y="74"/>
                  </a:cubicBezTo>
                  <a:cubicBezTo>
                    <a:pt x="2116" y="114"/>
                    <a:pt x="2125" y="155"/>
                    <a:pt x="2156" y="185"/>
                  </a:cubicBezTo>
                  <a:lnTo>
                    <a:pt x="1883" y="995"/>
                  </a:lnTo>
                  <a:cubicBezTo>
                    <a:pt x="1822" y="975"/>
                    <a:pt x="1752" y="964"/>
                    <a:pt x="1691" y="964"/>
                  </a:cubicBezTo>
                  <a:lnTo>
                    <a:pt x="1660" y="519"/>
                  </a:lnTo>
                  <a:cubicBezTo>
                    <a:pt x="1680" y="499"/>
                    <a:pt x="1691" y="478"/>
                    <a:pt x="1691" y="448"/>
                  </a:cubicBezTo>
                  <a:cubicBezTo>
                    <a:pt x="1691" y="408"/>
                    <a:pt x="1650" y="377"/>
                    <a:pt x="1610" y="377"/>
                  </a:cubicBezTo>
                  <a:cubicBezTo>
                    <a:pt x="1569" y="377"/>
                    <a:pt x="1529" y="418"/>
                    <a:pt x="1539" y="458"/>
                  </a:cubicBezTo>
                  <a:cubicBezTo>
                    <a:pt x="1539" y="489"/>
                    <a:pt x="1549" y="509"/>
                    <a:pt x="1569" y="519"/>
                  </a:cubicBezTo>
                  <a:lnTo>
                    <a:pt x="1599" y="975"/>
                  </a:lnTo>
                  <a:cubicBezTo>
                    <a:pt x="1539" y="984"/>
                    <a:pt x="1478" y="995"/>
                    <a:pt x="1417" y="1025"/>
                  </a:cubicBezTo>
                  <a:lnTo>
                    <a:pt x="1043" y="256"/>
                  </a:lnTo>
                  <a:cubicBezTo>
                    <a:pt x="1064" y="226"/>
                    <a:pt x="1073" y="175"/>
                    <a:pt x="1053" y="134"/>
                  </a:cubicBezTo>
                  <a:cubicBezTo>
                    <a:pt x="1039" y="100"/>
                    <a:pt x="1002" y="80"/>
                    <a:pt x="964" y="80"/>
                  </a:cubicBezTo>
                  <a:cubicBezTo>
                    <a:pt x="946" y="80"/>
                    <a:pt x="928" y="84"/>
                    <a:pt x="911" y="94"/>
                  </a:cubicBezTo>
                  <a:cubicBezTo>
                    <a:pt x="861" y="114"/>
                    <a:pt x="841" y="175"/>
                    <a:pt x="861" y="236"/>
                  </a:cubicBezTo>
                  <a:cubicBezTo>
                    <a:pt x="879" y="262"/>
                    <a:pt x="912" y="288"/>
                    <a:pt x="947" y="288"/>
                  </a:cubicBezTo>
                  <a:cubicBezTo>
                    <a:pt x="952" y="288"/>
                    <a:pt x="957" y="288"/>
                    <a:pt x="962" y="287"/>
                  </a:cubicBezTo>
                  <a:lnTo>
                    <a:pt x="1336" y="1065"/>
                  </a:lnTo>
                  <a:cubicBezTo>
                    <a:pt x="1286" y="1096"/>
                    <a:pt x="1235" y="1136"/>
                    <a:pt x="1185" y="1177"/>
                  </a:cubicBezTo>
                  <a:lnTo>
                    <a:pt x="841" y="883"/>
                  </a:lnTo>
                  <a:cubicBezTo>
                    <a:pt x="851" y="853"/>
                    <a:pt x="841" y="833"/>
                    <a:pt x="821" y="813"/>
                  </a:cubicBezTo>
                  <a:cubicBezTo>
                    <a:pt x="806" y="798"/>
                    <a:pt x="788" y="791"/>
                    <a:pt x="769" y="791"/>
                  </a:cubicBezTo>
                  <a:cubicBezTo>
                    <a:pt x="747" y="791"/>
                    <a:pt x="725" y="801"/>
                    <a:pt x="709" y="822"/>
                  </a:cubicBezTo>
                  <a:cubicBezTo>
                    <a:pt x="679" y="853"/>
                    <a:pt x="689" y="903"/>
                    <a:pt x="720" y="924"/>
                  </a:cubicBezTo>
                  <a:cubicBezTo>
                    <a:pt x="734" y="938"/>
                    <a:pt x="749" y="948"/>
                    <a:pt x="768" y="948"/>
                  </a:cubicBezTo>
                  <a:cubicBezTo>
                    <a:pt x="775" y="948"/>
                    <a:pt x="782" y="947"/>
                    <a:pt x="790" y="944"/>
                  </a:cubicBezTo>
                  <a:lnTo>
                    <a:pt x="1134" y="1247"/>
                  </a:lnTo>
                  <a:cubicBezTo>
                    <a:pt x="1094" y="1298"/>
                    <a:pt x="1053" y="1349"/>
                    <a:pt x="1033" y="1409"/>
                  </a:cubicBezTo>
                  <a:lnTo>
                    <a:pt x="223" y="1126"/>
                  </a:lnTo>
                  <a:cubicBezTo>
                    <a:pt x="214" y="1085"/>
                    <a:pt x="193" y="1056"/>
                    <a:pt x="153" y="1045"/>
                  </a:cubicBezTo>
                  <a:cubicBezTo>
                    <a:pt x="140" y="1041"/>
                    <a:pt x="128" y="1039"/>
                    <a:pt x="116" y="1039"/>
                  </a:cubicBezTo>
                  <a:cubicBezTo>
                    <a:pt x="72" y="1039"/>
                    <a:pt x="37" y="1066"/>
                    <a:pt x="21" y="1106"/>
                  </a:cubicBezTo>
                  <a:cubicBezTo>
                    <a:pt x="1" y="1157"/>
                    <a:pt x="32" y="1217"/>
                    <a:pt x="82" y="1238"/>
                  </a:cubicBezTo>
                  <a:cubicBezTo>
                    <a:pt x="93" y="1243"/>
                    <a:pt x="104" y="1246"/>
                    <a:pt x="115" y="1246"/>
                  </a:cubicBezTo>
                  <a:cubicBezTo>
                    <a:pt x="144" y="1246"/>
                    <a:pt x="171" y="1229"/>
                    <a:pt x="193" y="1207"/>
                  </a:cubicBezTo>
                  <a:lnTo>
                    <a:pt x="1003" y="1490"/>
                  </a:lnTo>
                  <a:cubicBezTo>
                    <a:pt x="992" y="1551"/>
                    <a:pt x="983" y="1612"/>
                    <a:pt x="983" y="1683"/>
                  </a:cubicBezTo>
                  <a:lnTo>
                    <a:pt x="527" y="1713"/>
                  </a:lnTo>
                  <a:cubicBezTo>
                    <a:pt x="507" y="1693"/>
                    <a:pt x="486" y="1683"/>
                    <a:pt x="466" y="1683"/>
                  </a:cubicBezTo>
                  <a:cubicBezTo>
                    <a:pt x="416" y="1683"/>
                    <a:pt x="385" y="1723"/>
                    <a:pt x="385" y="1764"/>
                  </a:cubicBezTo>
                  <a:cubicBezTo>
                    <a:pt x="396" y="1804"/>
                    <a:pt x="426" y="1834"/>
                    <a:pt x="466" y="1834"/>
                  </a:cubicBezTo>
                  <a:cubicBezTo>
                    <a:pt x="497" y="1834"/>
                    <a:pt x="517" y="1814"/>
                    <a:pt x="527" y="1794"/>
                  </a:cubicBezTo>
                  <a:lnTo>
                    <a:pt x="983" y="1764"/>
                  </a:lnTo>
                  <a:cubicBezTo>
                    <a:pt x="992" y="1834"/>
                    <a:pt x="1013" y="1895"/>
                    <a:pt x="1033" y="1956"/>
                  </a:cubicBezTo>
                  <a:lnTo>
                    <a:pt x="264" y="2330"/>
                  </a:lnTo>
                  <a:cubicBezTo>
                    <a:pt x="247" y="2313"/>
                    <a:pt x="228" y="2306"/>
                    <a:pt x="206" y="2306"/>
                  </a:cubicBezTo>
                  <a:cubicBezTo>
                    <a:pt x="189" y="2306"/>
                    <a:pt x="171" y="2311"/>
                    <a:pt x="153" y="2320"/>
                  </a:cubicBezTo>
                  <a:cubicBezTo>
                    <a:pt x="102" y="2340"/>
                    <a:pt x="72" y="2401"/>
                    <a:pt x="102" y="2452"/>
                  </a:cubicBezTo>
                  <a:cubicBezTo>
                    <a:pt x="116" y="2494"/>
                    <a:pt x="154" y="2516"/>
                    <a:pt x="193" y="2516"/>
                  </a:cubicBezTo>
                  <a:cubicBezTo>
                    <a:pt x="210" y="2516"/>
                    <a:pt x="228" y="2511"/>
                    <a:pt x="244" y="2502"/>
                  </a:cubicBezTo>
                  <a:cubicBezTo>
                    <a:pt x="284" y="2482"/>
                    <a:pt x="304" y="2452"/>
                    <a:pt x="304" y="2411"/>
                  </a:cubicBezTo>
                  <a:lnTo>
                    <a:pt x="1073" y="2027"/>
                  </a:lnTo>
                  <a:cubicBezTo>
                    <a:pt x="1104" y="2088"/>
                    <a:pt x="1144" y="2138"/>
                    <a:pt x="1185" y="2189"/>
                  </a:cubicBezTo>
                  <a:lnTo>
                    <a:pt x="891" y="2522"/>
                  </a:lnTo>
                  <a:cubicBezTo>
                    <a:pt x="861" y="2522"/>
                    <a:pt x="841" y="2533"/>
                    <a:pt x="821" y="2553"/>
                  </a:cubicBezTo>
                  <a:cubicBezTo>
                    <a:pt x="790" y="2583"/>
                    <a:pt x="801" y="2634"/>
                    <a:pt x="830" y="2654"/>
                  </a:cubicBezTo>
                  <a:cubicBezTo>
                    <a:pt x="846" y="2669"/>
                    <a:pt x="866" y="2677"/>
                    <a:pt x="886" y="2677"/>
                  </a:cubicBezTo>
                  <a:cubicBezTo>
                    <a:pt x="907" y="2677"/>
                    <a:pt x="927" y="2669"/>
                    <a:pt x="942" y="2654"/>
                  </a:cubicBezTo>
                  <a:cubicBezTo>
                    <a:pt x="952" y="2634"/>
                    <a:pt x="962" y="2603"/>
                    <a:pt x="952" y="2583"/>
                  </a:cubicBezTo>
                  <a:lnTo>
                    <a:pt x="1255" y="2239"/>
                  </a:lnTo>
                  <a:cubicBezTo>
                    <a:pt x="1306" y="2279"/>
                    <a:pt x="1357" y="2310"/>
                    <a:pt x="1417" y="2340"/>
                  </a:cubicBezTo>
                  <a:lnTo>
                    <a:pt x="1144" y="3149"/>
                  </a:lnTo>
                  <a:cubicBezTo>
                    <a:pt x="1104" y="3149"/>
                    <a:pt x="1064" y="3180"/>
                    <a:pt x="1053" y="3221"/>
                  </a:cubicBezTo>
                  <a:cubicBezTo>
                    <a:pt x="1033" y="3271"/>
                    <a:pt x="1064" y="3332"/>
                    <a:pt x="1114" y="3352"/>
                  </a:cubicBezTo>
                  <a:cubicBezTo>
                    <a:pt x="1127" y="3356"/>
                    <a:pt x="1140" y="3358"/>
                    <a:pt x="1152" y="3358"/>
                  </a:cubicBezTo>
                  <a:cubicBezTo>
                    <a:pt x="1198" y="3358"/>
                    <a:pt x="1237" y="3331"/>
                    <a:pt x="1246" y="3291"/>
                  </a:cubicBezTo>
                  <a:cubicBezTo>
                    <a:pt x="1266" y="3251"/>
                    <a:pt x="1255" y="3200"/>
                    <a:pt x="1225" y="3180"/>
                  </a:cubicBezTo>
                  <a:lnTo>
                    <a:pt x="1498" y="2360"/>
                  </a:lnTo>
                  <a:cubicBezTo>
                    <a:pt x="1559" y="2381"/>
                    <a:pt x="1630" y="2391"/>
                    <a:pt x="1691" y="2391"/>
                  </a:cubicBezTo>
                  <a:lnTo>
                    <a:pt x="1721" y="2846"/>
                  </a:lnTo>
                  <a:cubicBezTo>
                    <a:pt x="1701" y="2856"/>
                    <a:pt x="1691" y="2886"/>
                    <a:pt x="1691" y="2907"/>
                  </a:cubicBezTo>
                  <a:cubicBezTo>
                    <a:pt x="1691" y="2943"/>
                    <a:pt x="1723" y="2979"/>
                    <a:pt x="1759" y="2979"/>
                  </a:cubicBezTo>
                  <a:cubicBezTo>
                    <a:pt x="1764" y="2979"/>
                    <a:pt x="1768" y="2979"/>
                    <a:pt x="1772" y="2978"/>
                  </a:cubicBezTo>
                  <a:cubicBezTo>
                    <a:pt x="1812" y="2978"/>
                    <a:pt x="1853" y="2937"/>
                    <a:pt x="1842" y="2897"/>
                  </a:cubicBezTo>
                  <a:cubicBezTo>
                    <a:pt x="1842" y="2877"/>
                    <a:pt x="1832" y="2846"/>
                    <a:pt x="1812" y="2836"/>
                  </a:cubicBezTo>
                  <a:lnTo>
                    <a:pt x="1781" y="2381"/>
                  </a:lnTo>
                  <a:cubicBezTo>
                    <a:pt x="1842" y="2381"/>
                    <a:pt x="1903" y="2360"/>
                    <a:pt x="1964" y="2340"/>
                  </a:cubicBezTo>
                  <a:lnTo>
                    <a:pt x="2338" y="3109"/>
                  </a:lnTo>
                  <a:cubicBezTo>
                    <a:pt x="2318" y="3140"/>
                    <a:pt x="2308" y="3180"/>
                    <a:pt x="2328" y="3221"/>
                  </a:cubicBezTo>
                  <a:cubicBezTo>
                    <a:pt x="2343" y="3258"/>
                    <a:pt x="2386" y="3279"/>
                    <a:pt x="2428" y="3279"/>
                  </a:cubicBezTo>
                  <a:cubicBezTo>
                    <a:pt x="2442" y="3279"/>
                    <a:pt x="2457" y="3276"/>
                    <a:pt x="2469" y="3271"/>
                  </a:cubicBezTo>
                  <a:cubicBezTo>
                    <a:pt x="2520" y="3241"/>
                    <a:pt x="2541" y="3180"/>
                    <a:pt x="2510" y="3129"/>
                  </a:cubicBezTo>
                  <a:cubicBezTo>
                    <a:pt x="2500" y="3089"/>
                    <a:pt x="2460" y="3068"/>
                    <a:pt x="2419" y="3068"/>
                  </a:cubicBezTo>
                  <a:lnTo>
                    <a:pt x="2045" y="2300"/>
                  </a:lnTo>
                  <a:cubicBezTo>
                    <a:pt x="2096" y="2270"/>
                    <a:pt x="2146" y="2229"/>
                    <a:pt x="2197" y="2178"/>
                  </a:cubicBezTo>
                  <a:lnTo>
                    <a:pt x="2530" y="2482"/>
                  </a:lnTo>
                  <a:cubicBezTo>
                    <a:pt x="2530" y="2502"/>
                    <a:pt x="2541" y="2533"/>
                    <a:pt x="2561" y="2553"/>
                  </a:cubicBezTo>
                  <a:cubicBezTo>
                    <a:pt x="2574" y="2562"/>
                    <a:pt x="2592" y="2567"/>
                    <a:pt x="2610" y="2567"/>
                  </a:cubicBezTo>
                  <a:cubicBezTo>
                    <a:pt x="2632" y="2567"/>
                    <a:pt x="2655" y="2559"/>
                    <a:pt x="2672" y="2542"/>
                  </a:cubicBezTo>
                  <a:cubicBezTo>
                    <a:pt x="2692" y="2512"/>
                    <a:pt x="2692" y="2461"/>
                    <a:pt x="2662" y="2431"/>
                  </a:cubicBezTo>
                  <a:cubicBezTo>
                    <a:pt x="2650" y="2420"/>
                    <a:pt x="2635" y="2415"/>
                    <a:pt x="2620" y="2415"/>
                  </a:cubicBezTo>
                  <a:cubicBezTo>
                    <a:pt x="2609" y="2415"/>
                    <a:pt x="2599" y="2417"/>
                    <a:pt x="2591" y="2421"/>
                  </a:cubicBezTo>
                  <a:lnTo>
                    <a:pt x="2247" y="2117"/>
                  </a:lnTo>
                  <a:cubicBezTo>
                    <a:pt x="2287" y="2067"/>
                    <a:pt x="2318" y="2007"/>
                    <a:pt x="2348" y="1946"/>
                  </a:cubicBezTo>
                  <a:lnTo>
                    <a:pt x="3157" y="2229"/>
                  </a:lnTo>
                  <a:cubicBezTo>
                    <a:pt x="3157" y="2270"/>
                    <a:pt x="3188" y="2310"/>
                    <a:pt x="3229" y="2320"/>
                  </a:cubicBezTo>
                  <a:cubicBezTo>
                    <a:pt x="3239" y="2324"/>
                    <a:pt x="3250" y="2326"/>
                    <a:pt x="3261" y="2326"/>
                  </a:cubicBezTo>
                  <a:cubicBezTo>
                    <a:pt x="3303" y="2326"/>
                    <a:pt x="3344" y="2297"/>
                    <a:pt x="3360" y="2249"/>
                  </a:cubicBezTo>
                  <a:cubicBezTo>
                    <a:pt x="3380" y="2198"/>
                    <a:pt x="3350" y="2138"/>
                    <a:pt x="3299" y="2117"/>
                  </a:cubicBezTo>
                  <a:cubicBezTo>
                    <a:pt x="3289" y="2115"/>
                    <a:pt x="3279" y="2114"/>
                    <a:pt x="3269" y="2114"/>
                  </a:cubicBezTo>
                  <a:cubicBezTo>
                    <a:pt x="3239" y="2114"/>
                    <a:pt x="3211" y="2125"/>
                    <a:pt x="3188" y="2148"/>
                  </a:cubicBezTo>
                  <a:lnTo>
                    <a:pt x="2379" y="1865"/>
                  </a:lnTo>
                  <a:cubicBezTo>
                    <a:pt x="2389" y="1804"/>
                    <a:pt x="2399" y="1744"/>
                    <a:pt x="2399" y="1672"/>
                  </a:cubicBezTo>
                  <a:lnTo>
                    <a:pt x="2854" y="1652"/>
                  </a:lnTo>
                  <a:cubicBezTo>
                    <a:pt x="2874" y="1672"/>
                    <a:pt x="2894" y="1683"/>
                    <a:pt x="2915" y="1683"/>
                  </a:cubicBezTo>
                  <a:cubicBezTo>
                    <a:pt x="2966" y="1672"/>
                    <a:pt x="2996" y="1642"/>
                    <a:pt x="2996" y="1602"/>
                  </a:cubicBezTo>
                  <a:cubicBezTo>
                    <a:pt x="2986" y="1551"/>
                    <a:pt x="2955" y="1521"/>
                    <a:pt x="2905" y="1521"/>
                  </a:cubicBezTo>
                  <a:cubicBezTo>
                    <a:pt x="2885" y="1531"/>
                    <a:pt x="2864" y="1541"/>
                    <a:pt x="2844" y="1561"/>
                  </a:cubicBezTo>
                  <a:lnTo>
                    <a:pt x="2399" y="1591"/>
                  </a:lnTo>
                  <a:cubicBezTo>
                    <a:pt x="2389" y="1531"/>
                    <a:pt x="2368" y="1470"/>
                    <a:pt x="2348" y="1409"/>
                  </a:cubicBezTo>
                  <a:lnTo>
                    <a:pt x="3117" y="1025"/>
                  </a:lnTo>
                  <a:cubicBezTo>
                    <a:pt x="3137" y="1045"/>
                    <a:pt x="3161" y="1056"/>
                    <a:pt x="3186" y="1056"/>
                  </a:cubicBezTo>
                  <a:cubicBezTo>
                    <a:pt x="3200" y="1056"/>
                    <a:pt x="3214" y="1052"/>
                    <a:pt x="3229" y="1045"/>
                  </a:cubicBezTo>
                  <a:cubicBezTo>
                    <a:pt x="3279" y="1015"/>
                    <a:pt x="3299" y="954"/>
                    <a:pt x="3279" y="903"/>
                  </a:cubicBezTo>
                  <a:cubicBezTo>
                    <a:pt x="3257" y="866"/>
                    <a:pt x="3218" y="845"/>
                    <a:pt x="3178" y="845"/>
                  </a:cubicBezTo>
                  <a:cubicBezTo>
                    <a:pt x="3164" y="845"/>
                    <a:pt x="3150" y="848"/>
                    <a:pt x="3137" y="853"/>
                  </a:cubicBezTo>
                  <a:cubicBezTo>
                    <a:pt x="3097" y="873"/>
                    <a:pt x="3077" y="914"/>
                    <a:pt x="3077" y="954"/>
                  </a:cubicBezTo>
                  <a:lnTo>
                    <a:pt x="2308" y="1328"/>
                  </a:lnTo>
                  <a:cubicBezTo>
                    <a:pt x="2278" y="1268"/>
                    <a:pt x="2237" y="1217"/>
                    <a:pt x="2186" y="1177"/>
                  </a:cubicBezTo>
                  <a:lnTo>
                    <a:pt x="2490" y="833"/>
                  </a:lnTo>
                  <a:cubicBezTo>
                    <a:pt x="2520" y="833"/>
                    <a:pt x="2541" y="833"/>
                    <a:pt x="2561" y="813"/>
                  </a:cubicBezTo>
                  <a:cubicBezTo>
                    <a:pt x="2591" y="782"/>
                    <a:pt x="2581" y="732"/>
                    <a:pt x="2550" y="701"/>
                  </a:cubicBezTo>
                  <a:cubicBezTo>
                    <a:pt x="2537" y="687"/>
                    <a:pt x="2518" y="680"/>
                    <a:pt x="2500" y="680"/>
                  </a:cubicBezTo>
                  <a:cubicBezTo>
                    <a:pt x="2478" y="680"/>
                    <a:pt x="2456" y="690"/>
                    <a:pt x="2440" y="712"/>
                  </a:cubicBezTo>
                  <a:cubicBezTo>
                    <a:pt x="2429" y="732"/>
                    <a:pt x="2419" y="752"/>
                    <a:pt x="2429" y="782"/>
                  </a:cubicBezTo>
                  <a:lnTo>
                    <a:pt x="2125" y="1116"/>
                  </a:lnTo>
                  <a:cubicBezTo>
                    <a:pt x="2075" y="1076"/>
                    <a:pt x="2024" y="1045"/>
                    <a:pt x="1964" y="1025"/>
                  </a:cubicBezTo>
                  <a:lnTo>
                    <a:pt x="2237" y="215"/>
                  </a:lnTo>
                  <a:cubicBezTo>
                    <a:pt x="2278" y="206"/>
                    <a:pt x="2318" y="185"/>
                    <a:pt x="2328" y="145"/>
                  </a:cubicBezTo>
                  <a:cubicBezTo>
                    <a:pt x="2348" y="84"/>
                    <a:pt x="2318" y="24"/>
                    <a:pt x="2267" y="3"/>
                  </a:cubicBezTo>
                  <a:cubicBezTo>
                    <a:pt x="2257" y="2"/>
                    <a:pt x="2247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71550" y="4910200"/>
              <a:ext cx="22775" cy="19975"/>
            </a:xfrm>
            <a:custGeom>
              <a:avLst/>
              <a:gdLst/>
              <a:ahLst/>
              <a:cxnLst/>
              <a:rect l="l" t="t" r="r" b="b"/>
              <a:pathLst>
                <a:path w="911" h="799" extrusionOk="0">
                  <a:moveTo>
                    <a:pt x="452" y="1"/>
                  </a:moveTo>
                  <a:cubicBezTo>
                    <a:pt x="395" y="1"/>
                    <a:pt x="337" y="13"/>
                    <a:pt x="283" y="39"/>
                  </a:cubicBezTo>
                  <a:cubicBezTo>
                    <a:pt x="81" y="140"/>
                    <a:pt x="0" y="372"/>
                    <a:pt x="101" y="574"/>
                  </a:cubicBezTo>
                  <a:cubicBezTo>
                    <a:pt x="167" y="713"/>
                    <a:pt x="311" y="798"/>
                    <a:pt x="457" y="798"/>
                  </a:cubicBezTo>
                  <a:cubicBezTo>
                    <a:pt x="515" y="798"/>
                    <a:pt x="573" y="785"/>
                    <a:pt x="627" y="757"/>
                  </a:cubicBezTo>
                  <a:cubicBezTo>
                    <a:pt x="830" y="655"/>
                    <a:pt x="911" y="423"/>
                    <a:pt x="810" y="221"/>
                  </a:cubicBezTo>
                  <a:cubicBezTo>
                    <a:pt x="744" y="82"/>
                    <a:pt x="600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57175" y="4763200"/>
              <a:ext cx="290575" cy="271675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56600" y="4849900"/>
              <a:ext cx="88050" cy="87625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089500" y="4883700"/>
              <a:ext cx="22275" cy="19900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2908594" y="4732242"/>
            <a:ext cx="340320" cy="331449"/>
            <a:chOff x="5652375" y="1832400"/>
            <a:chExt cx="174550" cy="170000"/>
          </a:xfrm>
        </p:grpSpPr>
        <p:sp>
          <p:nvSpPr>
            <p:cNvPr id="51" name="Google Shape;51;p2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0" y="0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-8" y="-64975"/>
            <a:ext cx="3977144" cy="542914"/>
            <a:chOff x="-8" y="-64975"/>
            <a:chExt cx="3977144" cy="542914"/>
          </a:xfrm>
        </p:grpSpPr>
        <p:grpSp>
          <p:nvGrpSpPr>
            <p:cNvPr id="58" name="Google Shape;58;p2"/>
            <p:cNvGrpSpPr/>
            <p:nvPr/>
          </p:nvGrpSpPr>
          <p:grpSpPr>
            <a:xfrm rot="10800000">
              <a:off x="629719" y="-64975"/>
              <a:ext cx="550216" cy="311896"/>
              <a:chOff x="4197250" y="2150075"/>
              <a:chExt cx="308850" cy="17507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 rot="10800000">
              <a:off x="-8" y="-64975"/>
              <a:ext cx="550216" cy="311896"/>
              <a:chOff x="4197250" y="2150075"/>
              <a:chExt cx="308850" cy="175075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 rot="10800000">
              <a:off x="314876" y="166043"/>
              <a:ext cx="550216" cy="311896"/>
              <a:chOff x="4197250" y="2150075"/>
              <a:chExt cx="308850" cy="175075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 rot="10800000">
              <a:off x="2028319" y="-64975"/>
              <a:ext cx="550216" cy="311896"/>
              <a:chOff x="4197250" y="2150075"/>
              <a:chExt cx="308850" cy="1750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2"/>
            <p:cNvGrpSpPr/>
            <p:nvPr/>
          </p:nvGrpSpPr>
          <p:grpSpPr>
            <a:xfrm rot="10800000">
              <a:off x="1398592" y="-64975"/>
              <a:ext cx="550216" cy="311896"/>
              <a:chOff x="4197250" y="2150075"/>
              <a:chExt cx="308850" cy="17507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2"/>
            <p:cNvGrpSpPr/>
            <p:nvPr/>
          </p:nvGrpSpPr>
          <p:grpSpPr>
            <a:xfrm rot="10800000">
              <a:off x="1713476" y="166043"/>
              <a:ext cx="550216" cy="311896"/>
              <a:chOff x="4197250" y="2150075"/>
              <a:chExt cx="308850" cy="175075"/>
            </a:xfrm>
          </p:grpSpPr>
          <p:sp>
            <p:nvSpPr>
              <p:cNvPr id="144" name="Google Shape;144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2"/>
            <p:cNvGrpSpPr/>
            <p:nvPr/>
          </p:nvGrpSpPr>
          <p:grpSpPr>
            <a:xfrm rot="10800000">
              <a:off x="3426919" y="-64975"/>
              <a:ext cx="550216" cy="311896"/>
              <a:chOff x="4197250" y="2150075"/>
              <a:chExt cx="308850" cy="175075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2"/>
            <p:cNvGrpSpPr/>
            <p:nvPr/>
          </p:nvGrpSpPr>
          <p:grpSpPr>
            <a:xfrm rot="10800000">
              <a:off x="2797192" y="-64975"/>
              <a:ext cx="550216" cy="311896"/>
              <a:chOff x="4197250" y="2150075"/>
              <a:chExt cx="308850" cy="175075"/>
            </a:xfrm>
          </p:grpSpPr>
          <p:sp>
            <p:nvSpPr>
              <p:cNvPr id="178" name="Google Shape;178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2"/>
            <p:cNvGrpSpPr/>
            <p:nvPr/>
          </p:nvGrpSpPr>
          <p:grpSpPr>
            <a:xfrm rot="10800000">
              <a:off x="3112076" y="166043"/>
              <a:ext cx="550216" cy="311896"/>
              <a:chOff x="4197250" y="2150075"/>
              <a:chExt cx="308850" cy="175075"/>
            </a:xfrm>
          </p:grpSpPr>
          <p:sp>
            <p:nvSpPr>
              <p:cNvPr id="195" name="Google Shape;195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" name="Google Shape;211;p2"/>
          <p:cNvGrpSpPr/>
          <p:nvPr/>
        </p:nvGrpSpPr>
        <p:grpSpPr>
          <a:xfrm>
            <a:off x="5166867" y="-64975"/>
            <a:ext cx="3977144" cy="542914"/>
            <a:chOff x="-8" y="-64975"/>
            <a:chExt cx="3977144" cy="542914"/>
          </a:xfrm>
        </p:grpSpPr>
        <p:grpSp>
          <p:nvGrpSpPr>
            <p:cNvPr id="212" name="Google Shape;212;p2"/>
            <p:cNvGrpSpPr/>
            <p:nvPr/>
          </p:nvGrpSpPr>
          <p:grpSpPr>
            <a:xfrm rot="10800000">
              <a:off x="629719" y="-64975"/>
              <a:ext cx="550216" cy="311896"/>
              <a:chOff x="4197250" y="2150075"/>
              <a:chExt cx="308850" cy="175075"/>
            </a:xfrm>
          </p:grpSpPr>
          <p:sp>
            <p:nvSpPr>
              <p:cNvPr id="213" name="Google Shape;213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"/>
            <p:cNvGrpSpPr/>
            <p:nvPr/>
          </p:nvGrpSpPr>
          <p:grpSpPr>
            <a:xfrm rot="10800000">
              <a:off x="-8" y="-64975"/>
              <a:ext cx="550216" cy="311896"/>
              <a:chOff x="4197250" y="2150075"/>
              <a:chExt cx="308850" cy="175075"/>
            </a:xfrm>
          </p:grpSpPr>
          <p:sp>
            <p:nvSpPr>
              <p:cNvPr id="230" name="Google Shape;230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2"/>
            <p:cNvGrpSpPr/>
            <p:nvPr/>
          </p:nvGrpSpPr>
          <p:grpSpPr>
            <a:xfrm rot="10800000">
              <a:off x="314876" y="166043"/>
              <a:ext cx="550216" cy="311896"/>
              <a:chOff x="4197250" y="2150075"/>
              <a:chExt cx="308850" cy="175075"/>
            </a:xfrm>
          </p:grpSpPr>
          <p:sp>
            <p:nvSpPr>
              <p:cNvPr id="247" name="Google Shape;247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2"/>
            <p:cNvGrpSpPr/>
            <p:nvPr/>
          </p:nvGrpSpPr>
          <p:grpSpPr>
            <a:xfrm rot="10800000">
              <a:off x="2028319" y="-64975"/>
              <a:ext cx="550216" cy="311896"/>
              <a:chOff x="4197250" y="2150075"/>
              <a:chExt cx="308850" cy="175075"/>
            </a:xfrm>
          </p:grpSpPr>
          <p:sp>
            <p:nvSpPr>
              <p:cNvPr id="264" name="Google Shape;264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2"/>
            <p:cNvGrpSpPr/>
            <p:nvPr/>
          </p:nvGrpSpPr>
          <p:grpSpPr>
            <a:xfrm rot="10800000">
              <a:off x="1398592" y="-64975"/>
              <a:ext cx="550216" cy="311896"/>
              <a:chOff x="4197250" y="2150075"/>
              <a:chExt cx="308850" cy="175075"/>
            </a:xfrm>
          </p:grpSpPr>
          <p:sp>
            <p:nvSpPr>
              <p:cNvPr id="281" name="Google Shape;281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"/>
            <p:cNvGrpSpPr/>
            <p:nvPr/>
          </p:nvGrpSpPr>
          <p:grpSpPr>
            <a:xfrm rot="10800000">
              <a:off x="1713476" y="166043"/>
              <a:ext cx="550216" cy="311896"/>
              <a:chOff x="4197250" y="2150075"/>
              <a:chExt cx="308850" cy="175075"/>
            </a:xfrm>
          </p:grpSpPr>
          <p:sp>
            <p:nvSpPr>
              <p:cNvPr id="298" name="Google Shape;298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"/>
            <p:cNvGrpSpPr/>
            <p:nvPr/>
          </p:nvGrpSpPr>
          <p:grpSpPr>
            <a:xfrm rot="10800000">
              <a:off x="3426919" y="-64975"/>
              <a:ext cx="550216" cy="311896"/>
              <a:chOff x="4197250" y="2150075"/>
              <a:chExt cx="308850" cy="175075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2"/>
            <p:cNvGrpSpPr/>
            <p:nvPr/>
          </p:nvGrpSpPr>
          <p:grpSpPr>
            <a:xfrm rot="10800000">
              <a:off x="2797192" y="-64975"/>
              <a:ext cx="550216" cy="311896"/>
              <a:chOff x="4197250" y="2150075"/>
              <a:chExt cx="308850" cy="175075"/>
            </a:xfrm>
          </p:grpSpPr>
          <p:sp>
            <p:nvSpPr>
              <p:cNvPr id="332" name="Google Shape;332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rgbClr val="E3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2"/>
            <p:cNvGrpSpPr/>
            <p:nvPr/>
          </p:nvGrpSpPr>
          <p:grpSpPr>
            <a:xfrm rot="10800000">
              <a:off x="3112076" y="166043"/>
              <a:ext cx="550216" cy="311896"/>
              <a:chOff x="4197250" y="2150075"/>
              <a:chExt cx="308850" cy="175075"/>
            </a:xfrm>
          </p:grpSpPr>
          <p:sp>
            <p:nvSpPr>
              <p:cNvPr id="349" name="Google Shape;349;p2"/>
              <p:cNvSpPr/>
              <p:nvPr/>
            </p:nvSpPr>
            <p:spPr>
              <a:xfrm>
                <a:off x="4355575" y="2150075"/>
                <a:ext cx="402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0" extrusionOk="0">
                    <a:moveTo>
                      <a:pt x="1" y="1"/>
                    </a:moveTo>
                    <a:lnTo>
                      <a:pt x="1" y="4098"/>
                    </a:lnTo>
                    <a:cubicBezTo>
                      <a:pt x="172" y="4108"/>
                      <a:pt x="334" y="4129"/>
                      <a:pt x="496" y="4169"/>
                    </a:cubicBezTo>
                    <a:lnTo>
                      <a:pt x="1609" y="213"/>
                    </a:lnTo>
                    <a:cubicBezTo>
                      <a:pt x="1094" y="82"/>
                      <a:pt x="557" y="1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4375550" y="2157675"/>
                <a:ext cx="6505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4159" extrusionOk="0">
                    <a:moveTo>
                      <a:pt x="1114" y="0"/>
                    </a:moveTo>
                    <a:lnTo>
                      <a:pt x="1" y="3956"/>
                    </a:lnTo>
                    <a:cubicBezTo>
                      <a:pt x="163" y="4007"/>
                      <a:pt x="315" y="4077"/>
                      <a:pt x="466" y="4158"/>
                    </a:cubicBezTo>
                    <a:lnTo>
                      <a:pt x="2601" y="678"/>
                    </a:lnTo>
                    <a:cubicBezTo>
                      <a:pt x="2136" y="394"/>
                      <a:pt x="1640" y="162"/>
                      <a:pt x="1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4393775" y="2178925"/>
                <a:ext cx="84250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05" extrusionOk="0">
                    <a:moveTo>
                      <a:pt x="2135" y="0"/>
                    </a:moveTo>
                    <a:lnTo>
                      <a:pt x="0" y="3481"/>
                    </a:lnTo>
                    <a:cubicBezTo>
                      <a:pt x="132" y="3582"/>
                      <a:pt x="263" y="3683"/>
                      <a:pt x="385" y="3804"/>
                    </a:cubicBezTo>
                    <a:lnTo>
                      <a:pt x="3370" y="1082"/>
                    </a:lnTo>
                    <a:cubicBezTo>
                      <a:pt x="2985" y="668"/>
                      <a:pt x="2581" y="313"/>
                      <a:pt x="2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440870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2975" y="0"/>
                    </a:moveTo>
                    <a:lnTo>
                      <a:pt x="1" y="2722"/>
                    </a:lnTo>
                    <a:cubicBezTo>
                      <a:pt x="102" y="2853"/>
                      <a:pt x="203" y="2995"/>
                      <a:pt x="284" y="3147"/>
                    </a:cubicBezTo>
                    <a:lnTo>
                      <a:pt x="3895" y="1376"/>
                    </a:lnTo>
                    <a:cubicBezTo>
                      <a:pt x="3774" y="1133"/>
                      <a:pt x="3470" y="587"/>
                      <a:pt x="2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4225300" y="2178925"/>
                <a:ext cx="842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805" extrusionOk="0">
                    <a:moveTo>
                      <a:pt x="1226" y="0"/>
                    </a:moveTo>
                    <a:cubicBezTo>
                      <a:pt x="790" y="313"/>
                      <a:pt x="376" y="668"/>
                      <a:pt x="1" y="1082"/>
                    </a:cubicBezTo>
                    <a:lnTo>
                      <a:pt x="2975" y="3804"/>
                    </a:lnTo>
                    <a:cubicBezTo>
                      <a:pt x="3097" y="3683"/>
                      <a:pt x="3229" y="3582"/>
                      <a:pt x="3370" y="3481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4307250" y="2150075"/>
                <a:ext cx="405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170" extrusionOk="0">
                    <a:moveTo>
                      <a:pt x="1620" y="1"/>
                    </a:moveTo>
                    <a:cubicBezTo>
                      <a:pt x="1064" y="10"/>
                      <a:pt x="517" y="82"/>
                      <a:pt x="1" y="213"/>
                    </a:cubicBezTo>
                    <a:lnTo>
                      <a:pt x="1114" y="4169"/>
                    </a:lnTo>
                    <a:cubicBezTo>
                      <a:pt x="1276" y="4129"/>
                      <a:pt x="1448" y="4108"/>
                      <a:pt x="1620" y="4098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4197250" y="2212050"/>
                <a:ext cx="9740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3148" extrusionOk="0">
                    <a:moveTo>
                      <a:pt x="911" y="0"/>
                    </a:moveTo>
                    <a:cubicBezTo>
                      <a:pt x="415" y="587"/>
                      <a:pt x="122" y="1133"/>
                      <a:pt x="0" y="1376"/>
                    </a:cubicBezTo>
                    <a:lnTo>
                      <a:pt x="3602" y="3147"/>
                    </a:lnTo>
                    <a:cubicBezTo>
                      <a:pt x="3693" y="2995"/>
                      <a:pt x="3784" y="2853"/>
                      <a:pt x="3895" y="2722"/>
                    </a:cubicBez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4262500" y="2157675"/>
                <a:ext cx="652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4159" extrusionOk="0">
                    <a:moveTo>
                      <a:pt x="1487" y="0"/>
                    </a:moveTo>
                    <a:cubicBezTo>
                      <a:pt x="972" y="162"/>
                      <a:pt x="476" y="394"/>
                      <a:pt x="1" y="678"/>
                    </a:cubicBezTo>
                    <a:lnTo>
                      <a:pt x="2146" y="4158"/>
                    </a:lnTo>
                    <a:cubicBezTo>
                      <a:pt x="2287" y="4077"/>
                      <a:pt x="2449" y="4007"/>
                      <a:pt x="2611" y="3956"/>
                    </a:cubicBez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43325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760" y="0"/>
                    </a:moveTo>
                    <a:cubicBezTo>
                      <a:pt x="740" y="0"/>
                      <a:pt x="709" y="21"/>
                      <a:pt x="709" y="51"/>
                    </a:cubicBezTo>
                    <a:lnTo>
                      <a:pt x="709" y="2307"/>
                    </a:lnTo>
                    <a:lnTo>
                      <a:pt x="102" y="142"/>
                    </a:lnTo>
                    <a:cubicBezTo>
                      <a:pt x="92" y="112"/>
                      <a:pt x="72" y="101"/>
                      <a:pt x="41" y="101"/>
                    </a:cubicBezTo>
                    <a:cubicBezTo>
                      <a:pt x="11" y="112"/>
                      <a:pt x="1" y="142"/>
                      <a:pt x="11" y="162"/>
                    </a:cubicBezTo>
                    <a:lnTo>
                      <a:pt x="719" y="2671"/>
                    </a:lnTo>
                    <a:cubicBezTo>
                      <a:pt x="719" y="2692"/>
                      <a:pt x="740" y="2702"/>
                      <a:pt x="760" y="2702"/>
                    </a:cubicBezTo>
                    <a:lnTo>
                      <a:pt x="770" y="2702"/>
                    </a:lnTo>
                    <a:cubicBezTo>
                      <a:pt x="790" y="2702"/>
                      <a:pt x="810" y="2682"/>
                      <a:pt x="810" y="2662"/>
                    </a:cubicBezTo>
                    <a:lnTo>
                      <a:pt x="810" y="51"/>
                    </a:lnTo>
                    <a:cubicBezTo>
                      <a:pt x="810" y="21"/>
                      <a:pt x="790" y="0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4350250" y="2257575"/>
                <a:ext cx="20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3" extrusionOk="0">
                    <a:moveTo>
                      <a:pt x="52" y="0"/>
                    </a:moveTo>
                    <a:cubicBezTo>
                      <a:pt x="32" y="0"/>
                      <a:pt x="1" y="21"/>
                      <a:pt x="1" y="51"/>
                    </a:cubicBezTo>
                    <a:lnTo>
                      <a:pt x="1" y="2662"/>
                    </a:lnTo>
                    <a:cubicBezTo>
                      <a:pt x="1" y="2682"/>
                      <a:pt x="21" y="2702"/>
                      <a:pt x="52" y="2702"/>
                    </a:cubicBezTo>
                    <a:cubicBezTo>
                      <a:pt x="72" y="2702"/>
                      <a:pt x="92" y="2692"/>
                      <a:pt x="102" y="2671"/>
                    </a:cubicBezTo>
                    <a:lnTo>
                      <a:pt x="810" y="162"/>
                    </a:lnTo>
                    <a:cubicBezTo>
                      <a:pt x="810" y="142"/>
                      <a:pt x="801" y="112"/>
                      <a:pt x="770" y="101"/>
                    </a:cubicBezTo>
                    <a:cubicBezTo>
                      <a:pt x="750" y="101"/>
                      <a:pt x="720" y="112"/>
                      <a:pt x="720" y="142"/>
                    </a:cubicBezTo>
                    <a:lnTo>
                      <a:pt x="102" y="2307"/>
                    </a:lnTo>
                    <a:lnTo>
                      <a:pt x="102" y="51"/>
                    </a:lnTo>
                    <a:cubicBezTo>
                      <a:pt x="102" y="21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350250" y="2267550"/>
                <a:ext cx="503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04" extrusionOk="0">
                    <a:moveTo>
                      <a:pt x="1413" y="0"/>
                    </a:moveTo>
                    <a:cubicBezTo>
                      <a:pt x="1398" y="0"/>
                      <a:pt x="1384" y="7"/>
                      <a:pt x="1377" y="26"/>
                    </a:cubicBezTo>
                    <a:lnTo>
                      <a:pt x="11" y="2232"/>
                    </a:lnTo>
                    <a:cubicBezTo>
                      <a:pt x="1" y="2252"/>
                      <a:pt x="1" y="2283"/>
                      <a:pt x="21" y="2293"/>
                    </a:cubicBezTo>
                    <a:cubicBezTo>
                      <a:pt x="32" y="2303"/>
                      <a:pt x="41" y="2303"/>
                      <a:pt x="52" y="2303"/>
                    </a:cubicBezTo>
                    <a:cubicBezTo>
                      <a:pt x="62" y="2303"/>
                      <a:pt x="82" y="2303"/>
                      <a:pt x="82" y="2293"/>
                    </a:cubicBezTo>
                    <a:lnTo>
                      <a:pt x="1995" y="552"/>
                    </a:lnTo>
                    <a:cubicBezTo>
                      <a:pt x="2015" y="532"/>
                      <a:pt x="2015" y="502"/>
                      <a:pt x="1995" y="482"/>
                    </a:cubicBezTo>
                    <a:cubicBezTo>
                      <a:pt x="1984" y="472"/>
                      <a:pt x="1972" y="467"/>
                      <a:pt x="1959" y="467"/>
                    </a:cubicBezTo>
                    <a:cubicBezTo>
                      <a:pt x="1946" y="467"/>
                      <a:pt x="1933" y="472"/>
                      <a:pt x="1923" y="482"/>
                    </a:cubicBezTo>
                    <a:lnTo>
                      <a:pt x="275" y="1989"/>
                    </a:lnTo>
                    <a:lnTo>
                      <a:pt x="1458" y="77"/>
                    </a:lnTo>
                    <a:cubicBezTo>
                      <a:pt x="1468" y="46"/>
                      <a:pt x="1458" y="16"/>
                      <a:pt x="1438" y="6"/>
                    </a:cubicBezTo>
                    <a:cubicBezTo>
                      <a:pt x="1430" y="2"/>
                      <a:pt x="1422" y="0"/>
                      <a:pt x="1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4350250" y="2260100"/>
                <a:ext cx="3672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02" extrusionOk="0">
                    <a:moveTo>
                      <a:pt x="770" y="0"/>
                    </a:moveTo>
                    <a:cubicBezTo>
                      <a:pt x="750" y="0"/>
                      <a:pt x="720" y="11"/>
                      <a:pt x="720" y="41"/>
                    </a:cubicBezTo>
                    <a:lnTo>
                      <a:pt x="11" y="2540"/>
                    </a:lnTo>
                    <a:cubicBezTo>
                      <a:pt x="1" y="2570"/>
                      <a:pt x="11" y="2591"/>
                      <a:pt x="32" y="2601"/>
                    </a:cubicBezTo>
                    <a:lnTo>
                      <a:pt x="52" y="2601"/>
                    </a:lnTo>
                    <a:cubicBezTo>
                      <a:pt x="72" y="2601"/>
                      <a:pt x="82" y="2601"/>
                      <a:pt x="92" y="2581"/>
                    </a:cubicBezTo>
                    <a:lnTo>
                      <a:pt x="1458" y="375"/>
                    </a:lnTo>
                    <a:cubicBezTo>
                      <a:pt x="1468" y="344"/>
                      <a:pt x="1458" y="314"/>
                      <a:pt x="1438" y="304"/>
                    </a:cubicBezTo>
                    <a:cubicBezTo>
                      <a:pt x="1430" y="300"/>
                      <a:pt x="1422" y="298"/>
                      <a:pt x="1413" y="298"/>
                    </a:cubicBezTo>
                    <a:cubicBezTo>
                      <a:pt x="1398" y="298"/>
                      <a:pt x="1384" y="305"/>
                      <a:pt x="1377" y="324"/>
                    </a:cubicBezTo>
                    <a:lnTo>
                      <a:pt x="194" y="2237"/>
                    </a:lnTo>
                    <a:lnTo>
                      <a:pt x="194" y="2237"/>
                    </a:lnTo>
                    <a:lnTo>
                      <a:pt x="810" y="61"/>
                    </a:lnTo>
                    <a:cubicBezTo>
                      <a:pt x="810" y="41"/>
                      <a:pt x="801" y="11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4316125" y="2260100"/>
                <a:ext cx="367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02" extrusionOk="0">
                    <a:moveTo>
                      <a:pt x="698" y="0"/>
                    </a:moveTo>
                    <a:cubicBezTo>
                      <a:pt x="668" y="11"/>
                      <a:pt x="658" y="41"/>
                      <a:pt x="668" y="61"/>
                    </a:cubicBezTo>
                    <a:lnTo>
                      <a:pt x="1275" y="2237"/>
                    </a:lnTo>
                    <a:lnTo>
                      <a:pt x="102" y="324"/>
                    </a:lnTo>
                    <a:cubicBezTo>
                      <a:pt x="95" y="305"/>
                      <a:pt x="80" y="298"/>
                      <a:pt x="63" y="298"/>
                    </a:cubicBezTo>
                    <a:cubicBezTo>
                      <a:pt x="53" y="298"/>
                      <a:pt x="42" y="300"/>
                      <a:pt x="30" y="304"/>
                    </a:cubicBezTo>
                    <a:cubicBezTo>
                      <a:pt x="10" y="314"/>
                      <a:pt x="1" y="344"/>
                      <a:pt x="21" y="375"/>
                    </a:cubicBezTo>
                    <a:lnTo>
                      <a:pt x="1376" y="2581"/>
                    </a:lnTo>
                    <a:cubicBezTo>
                      <a:pt x="1386" y="2601"/>
                      <a:pt x="1406" y="2601"/>
                      <a:pt x="1417" y="2601"/>
                    </a:cubicBezTo>
                    <a:lnTo>
                      <a:pt x="1437" y="2601"/>
                    </a:lnTo>
                    <a:cubicBezTo>
                      <a:pt x="1457" y="2591"/>
                      <a:pt x="1467" y="2570"/>
                      <a:pt x="1467" y="2540"/>
                    </a:cubicBezTo>
                    <a:lnTo>
                      <a:pt x="759" y="41"/>
                    </a:lnTo>
                    <a:cubicBezTo>
                      <a:pt x="749" y="11"/>
                      <a:pt x="729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4302700" y="2267550"/>
                <a:ext cx="501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304" extrusionOk="0">
                    <a:moveTo>
                      <a:pt x="600" y="0"/>
                    </a:moveTo>
                    <a:cubicBezTo>
                      <a:pt x="590" y="0"/>
                      <a:pt x="579" y="2"/>
                      <a:pt x="567" y="6"/>
                    </a:cubicBezTo>
                    <a:cubicBezTo>
                      <a:pt x="547" y="16"/>
                      <a:pt x="538" y="46"/>
                      <a:pt x="558" y="77"/>
                    </a:cubicBezTo>
                    <a:lnTo>
                      <a:pt x="1731" y="1989"/>
                    </a:lnTo>
                    <a:lnTo>
                      <a:pt x="1731" y="1989"/>
                    </a:lnTo>
                    <a:lnTo>
                      <a:pt x="82" y="482"/>
                    </a:lnTo>
                    <a:cubicBezTo>
                      <a:pt x="72" y="472"/>
                      <a:pt x="59" y="467"/>
                      <a:pt x="47" y="467"/>
                    </a:cubicBezTo>
                    <a:cubicBezTo>
                      <a:pt x="34" y="467"/>
                      <a:pt x="22" y="472"/>
                      <a:pt x="11" y="482"/>
                    </a:cubicBezTo>
                    <a:cubicBezTo>
                      <a:pt x="1" y="502"/>
                      <a:pt x="1" y="532"/>
                      <a:pt x="21" y="552"/>
                    </a:cubicBezTo>
                    <a:lnTo>
                      <a:pt x="1923" y="2293"/>
                    </a:lnTo>
                    <a:cubicBezTo>
                      <a:pt x="1934" y="2303"/>
                      <a:pt x="1943" y="2303"/>
                      <a:pt x="1954" y="2303"/>
                    </a:cubicBezTo>
                    <a:cubicBezTo>
                      <a:pt x="1964" y="2303"/>
                      <a:pt x="1974" y="2303"/>
                      <a:pt x="1984" y="2293"/>
                    </a:cubicBezTo>
                    <a:cubicBezTo>
                      <a:pt x="2004" y="2283"/>
                      <a:pt x="2004" y="2252"/>
                      <a:pt x="1994" y="2232"/>
                    </a:cubicBezTo>
                    <a:lnTo>
                      <a:pt x="639" y="26"/>
                    </a:lnTo>
                    <a:cubicBezTo>
                      <a:pt x="632" y="7"/>
                      <a:pt x="617" y="0"/>
                      <a:pt x="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4292850" y="2293900"/>
                <a:ext cx="6022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250" extrusionOk="0">
                    <a:moveTo>
                      <a:pt x="64" y="0"/>
                    </a:moveTo>
                    <a:cubicBezTo>
                      <a:pt x="46" y="0"/>
                      <a:pt x="25" y="10"/>
                      <a:pt x="10" y="24"/>
                    </a:cubicBezTo>
                    <a:cubicBezTo>
                      <a:pt x="1" y="45"/>
                      <a:pt x="10" y="75"/>
                      <a:pt x="41" y="85"/>
                    </a:cubicBezTo>
                    <a:lnTo>
                      <a:pt x="2328" y="1249"/>
                    </a:lnTo>
                    <a:lnTo>
                      <a:pt x="2348" y="1249"/>
                    </a:lnTo>
                    <a:cubicBezTo>
                      <a:pt x="2368" y="1249"/>
                      <a:pt x="2388" y="1239"/>
                      <a:pt x="2388" y="1229"/>
                    </a:cubicBezTo>
                    <a:cubicBezTo>
                      <a:pt x="2409" y="1198"/>
                      <a:pt x="2398" y="1178"/>
                      <a:pt x="2368" y="1158"/>
                    </a:cubicBezTo>
                    <a:lnTo>
                      <a:pt x="82" y="4"/>
                    </a:lnTo>
                    <a:cubicBezTo>
                      <a:pt x="76" y="2"/>
                      <a:pt x="70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4350250" y="2293900"/>
                <a:ext cx="600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250" extrusionOk="0">
                    <a:moveTo>
                      <a:pt x="2346" y="0"/>
                    </a:moveTo>
                    <a:cubicBezTo>
                      <a:pt x="2340" y="0"/>
                      <a:pt x="2333" y="2"/>
                      <a:pt x="2328" y="4"/>
                    </a:cubicBezTo>
                    <a:lnTo>
                      <a:pt x="32" y="1158"/>
                    </a:lnTo>
                    <a:cubicBezTo>
                      <a:pt x="11" y="1178"/>
                      <a:pt x="1" y="1198"/>
                      <a:pt x="11" y="1229"/>
                    </a:cubicBezTo>
                    <a:cubicBezTo>
                      <a:pt x="21" y="1239"/>
                      <a:pt x="32" y="1249"/>
                      <a:pt x="52" y="1249"/>
                    </a:cubicBezTo>
                    <a:lnTo>
                      <a:pt x="72" y="1249"/>
                    </a:lnTo>
                    <a:lnTo>
                      <a:pt x="2368" y="85"/>
                    </a:lnTo>
                    <a:cubicBezTo>
                      <a:pt x="2389" y="75"/>
                      <a:pt x="2399" y="45"/>
                      <a:pt x="2389" y="24"/>
                    </a:cubicBezTo>
                    <a:cubicBezTo>
                      <a:pt x="2382" y="10"/>
                      <a:pt x="2363" y="0"/>
                      <a:pt x="2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3"/>
          <p:cNvSpPr txBox="1">
            <a:spLocks noGrp="1"/>
          </p:cNvSpPr>
          <p:nvPr>
            <p:ph type="subTitle" idx="1"/>
          </p:nvPr>
        </p:nvSpPr>
        <p:spPr>
          <a:xfrm>
            <a:off x="713250" y="2253199"/>
            <a:ext cx="2505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8" name="Google Shape;2148;p13"/>
          <p:cNvSpPr txBox="1">
            <a:spLocks noGrp="1"/>
          </p:cNvSpPr>
          <p:nvPr>
            <p:ph type="subTitle" idx="2"/>
          </p:nvPr>
        </p:nvSpPr>
        <p:spPr>
          <a:xfrm>
            <a:off x="3317275" y="2253188"/>
            <a:ext cx="2505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9" name="Google Shape;2149;p13"/>
          <p:cNvSpPr txBox="1">
            <a:spLocks noGrp="1"/>
          </p:cNvSpPr>
          <p:nvPr>
            <p:ph type="subTitle" idx="3"/>
          </p:nvPr>
        </p:nvSpPr>
        <p:spPr>
          <a:xfrm>
            <a:off x="713250" y="3999575"/>
            <a:ext cx="2505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0" name="Google Shape;2150;p13"/>
          <p:cNvSpPr txBox="1">
            <a:spLocks noGrp="1"/>
          </p:cNvSpPr>
          <p:nvPr>
            <p:ph type="subTitle" idx="4"/>
          </p:nvPr>
        </p:nvSpPr>
        <p:spPr>
          <a:xfrm>
            <a:off x="3317275" y="3999578"/>
            <a:ext cx="2505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1" name="Google Shape;21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2" name="Google Shape;2152;p13"/>
          <p:cNvSpPr txBox="1">
            <a:spLocks noGrp="1"/>
          </p:cNvSpPr>
          <p:nvPr>
            <p:ph type="title" idx="5" hasCustomPrompt="1"/>
          </p:nvPr>
        </p:nvSpPr>
        <p:spPr>
          <a:xfrm>
            <a:off x="1599150" y="1217487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6" hasCustomPrompt="1"/>
          </p:nvPr>
        </p:nvSpPr>
        <p:spPr>
          <a:xfrm>
            <a:off x="1600200" y="296497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title" idx="7" hasCustomPrompt="1"/>
          </p:nvPr>
        </p:nvSpPr>
        <p:spPr>
          <a:xfrm>
            <a:off x="4204144" y="1218517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5" name="Google Shape;2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203619" y="2964975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6" name="Google Shape;2156;p13"/>
          <p:cNvSpPr txBox="1">
            <a:spLocks noGrp="1"/>
          </p:cNvSpPr>
          <p:nvPr>
            <p:ph type="subTitle" idx="9"/>
          </p:nvPr>
        </p:nvSpPr>
        <p:spPr>
          <a:xfrm>
            <a:off x="713250" y="2047950"/>
            <a:ext cx="2505300" cy="2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13"/>
          </p:nvPr>
        </p:nvSpPr>
        <p:spPr>
          <a:xfrm>
            <a:off x="713250" y="3794330"/>
            <a:ext cx="2505300" cy="29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14"/>
          </p:nvPr>
        </p:nvSpPr>
        <p:spPr>
          <a:xfrm>
            <a:off x="3317275" y="2047950"/>
            <a:ext cx="2505600" cy="29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subTitle" idx="15"/>
          </p:nvPr>
        </p:nvSpPr>
        <p:spPr>
          <a:xfrm>
            <a:off x="3317275" y="3794330"/>
            <a:ext cx="2505600" cy="29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16"/>
          </p:nvPr>
        </p:nvSpPr>
        <p:spPr>
          <a:xfrm>
            <a:off x="5921600" y="2253187"/>
            <a:ext cx="250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17"/>
          </p:nvPr>
        </p:nvSpPr>
        <p:spPr>
          <a:xfrm>
            <a:off x="5921600" y="3999575"/>
            <a:ext cx="250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subTitle" idx="18"/>
          </p:nvPr>
        </p:nvSpPr>
        <p:spPr>
          <a:xfrm>
            <a:off x="5921600" y="2047950"/>
            <a:ext cx="2502300" cy="29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9"/>
          </p:nvPr>
        </p:nvSpPr>
        <p:spPr>
          <a:xfrm>
            <a:off x="5921600" y="3794328"/>
            <a:ext cx="2502300" cy="29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title" idx="20" hasCustomPrompt="1"/>
          </p:nvPr>
        </p:nvSpPr>
        <p:spPr>
          <a:xfrm>
            <a:off x="6807038" y="1218530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5" name="Google Shape;2165;p13"/>
          <p:cNvSpPr txBox="1">
            <a:spLocks noGrp="1"/>
          </p:cNvSpPr>
          <p:nvPr>
            <p:ph type="title" idx="21" hasCustomPrompt="1"/>
          </p:nvPr>
        </p:nvSpPr>
        <p:spPr>
          <a:xfrm>
            <a:off x="6807038" y="2964987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166" name="Google Shape;2166;p13"/>
          <p:cNvGrpSpPr/>
          <p:nvPr/>
        </p:nvGrpSpPr>
        <p:grpSpPr>
          <a:xfrm rot="10800000" flipH="1">
            <a:off x="3456286" y="-243959"/>
            <a:ext cx="630303" cy="352494"/>
            <a:chOff x="4062425" y="2604875"/>
            <a:chExt cx="296725" cy="165950"/>
          </a:xfrm>
        </p:grpSpPr>
        <p:sp>
          <p:nvSpPr>
            <p:cNvPr id="2167" name="Google Shape;2167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13"/>
          <p:cNvGrpSpPr/>
          <p:nvPr/>
        </p:nvGrpSpPr>
        <p:grpSpPr>
          <a:xfrm rot="10800000" flipH="1">
            <a:off x="4205248" y="-206735"/>
            <a:ext cx="733504" cy="410212"/>
            <a:chOff x="4062425" y="2604875"/>
            <a:chExt cx="296725" cy="165950"/>
          </a:xfrm>
        </p:grpSpPr>
        <p:sp>
          <p:nvSpPr>
            <p:cNvPr id="2184" name="Google Shape;2184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13"/>
          <p:cNvGrpSpPr/>
          <p:nvPr/>
        </p:nvGrpSpPr>
        <p:grpSpPr>
          <a:xfrm rot="10800000" flipH="1">
            <a:off x="5057411" y="-243959"/>
            <a:ext cx="630303" cy="352494"/>
            <a:chOff x="4062425" y="2604875"/>
            <a:chExt cx="296725" cy="165950"/>
          </a:xfrm>
        </p:grpSpPr>
        <p:sp>
          <p:nvSpPr>
            <p:cNvPr id="2201" name="Google Shape;2201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13"/>
          <p:cNvGrpSpPr/>
          <p:nvPr/>
        </p:nvGrpSpPr>
        <p:grpSpPr>
          <a:xfrm>
            <a:off x="3614410" y="4810549"/>
            <a:ext cx="1915179" cy="666973"/>
            <a:chOff x="4880425" y="3078875"/>
            <a:chExt cx="724925" cy="252450"/>
          </a:xfrm>
        </p:grpSpPr>
        <p:sp>
          <p:nvSpPr>
            <p:cNvPr id="2218" name="Google Shape;2218;p13"/>
            <p:cNvSpPr/>
            <p:nvPr/>
          </p:nvSpPr>
          <p:spPr>
            <a:xfrm>
              <a:off x="5217325" y="3153475"/>
              <a:ext cx="51125" cy="64775"/>
            </a:xfrm>
            <a:custGeom>
              <a:avLst/>
              <a:gdLst/>
              <a:ahLst/>
              <a:cxnLst/>
              <a:rect l="l" t="t" r="r" b="b"/>
              <a:pathLst>
                <a:path w="2045" h="2591" extrusionOk="0">
                  <a:moveTo>
                    <a:pt x="1" y="1"/>
                  </a:moveTo>
                  <a:lnTo>
                    <a:pt x="1" y="2591"/>
                  </a:lnTo>
                  <a:lnTo>
                    <a:pt x="2044" y="2591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5217325" y="3209125"/>
              <a:ext cx="51125" cy="3575"/>
            </a:xfrm>
            <a:custGeom>
              <a:avLst/>
              <a:gdLst/>
              <a:ahLst/>
              <a:cxnLst/>
              <a:rect l="l" t="t" r="r" b="b"/>
              <a:pathLst>
                <a:path w="2045" h="143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5217325" y="3161575"/>
              <a:ext cx="51125" cy="3550"/>
            </a:xfrm>
            <a:custGeom>
              <a:avLst/>
              <a:gdLst/>
              <a:ahLst/>
              <a:cxnLst/>
              <a:rect l="l" t="t" r="r" b="b"/>
              <a:pathLst>
                <a:path w="2045" h="142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5386550" y="3159300"/>
              <a:ext cx="56700" cy="172025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53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5392375" y="3189900"/>
              <a:ext cx="44800" cy="3325"/>
            </a:xfrm>
            <a:custGeom>
              <a:avLst/>
              <a:gdLst/>
              <a:ahLst/>
              <a:cxnLst/>
              <a:rect l="l" t="t" r="r" b="b"/>
              <a:pathLst>
                <a:path w="1792" h="133" extrusionOk="0">
                  <a:moveTo>
                    <a:pt x="0" y="0"/>
                  </a:moveTo>
                  <a:lnTo>
                    <a:pt x="0" y="132"/>
                  </a:lnTo>
                  <a:lnTo>
                    <a:pt x="1791" y="132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5392625" y="3171450"/>
              <a:ext cx="44275" cy="3550"/>
            </a:xfrm>
            <a:custGeom>
              <a:avLst/>
              <a:gdLst/>
              <a:ahLst/>
              <a:cxnLst/>
              <a:rect l="l" t="t" r="r" b="b"/>
              <a:pathLst>
                <a:path w="17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5372400" y="3192425"/>
              <a:ext cx="85000" cy="25825"/>
            </a:xfrm>
            <a:custGeom>
              <a:avLst/>
              <a:gdLst/>
              <a:ahLst/>
              <a:cxnLst/>
              <a:rect l="l" t="t" r="r" b="b"/>
              <a:pathLst>
                <a:path w="340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400" y="103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5372400" y="3209125"/>
              <a:ext cx="85000" cy="3575"/>
            </a:xfrm>
            <a:custGeom>
              <a:avLst/>
              <a:gdLst/>
              <a:ahLst/>
              <a:cxnLst/>
              <a:rect l="l" t="t" r="r" b="b"/>
              <a:pathLst>
                <a:path w="340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400" y="142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5391350" y="3246550"/>
              <a:ext cx="46825" cy="3325"/>
            </a:xfrm>
            <a:custGeom>
              <a:avLst/>
              <a:gdLst/>
              <a:ahLst/>
              <a:cxnLst/>
              <a:rect l="l" t="t" r="r" b="b"/>
              <a:pathLst>
                <a:path w="1873" h="133" extrusionOk="0">
                  <a:moveTo>
                    <a:pt x="1" y="1"/>
                  </a:moveTo>
                  <a:lnTo>
                    <a:pt x="1" y="133"/>
                  </a:lnTo>
                  <a:lnTo>
                    <a:pt x="1873" y="133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5386550" y="3146150"/>
              <a:ext cx="56700" cy="26075"/>
            </a:xfrm>
            <a:custGeom>
              <a:avLst/>
              <a:gdLst/>
              <a:ahLst/>
              <a:cxnLst/>
              <a:rect l="l" t="t" r="r" b="b"/>
              <a:pathLst>
                <a:path w="2268" h="1043" extrusionOk="0">
                  <a:moveTo>
                    <a:pt x="1" y="1"/>
                  </a:moveTo>
                  <a:lnTo>
                    <a:pt x="1" y="1042"/>
                  </a:lnTo>
                  <a:lnTo>
                    <a:pt x="2267" y="104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5386550" y="3158525"/>
              <a:ext cx="56700" cy="5100"/>
            </a:xfrm>
            <a:custGeom>
              <a:avLst/>
              <a:gdLst/>
              <a:ahLst/>
              <a:cxnLst/>
              <a:rect l="l" t="t" r="r" b="b"/>
              <a:pathLst>
                <a:path w="2268" h="204" extrusionOk="0">
                  <a:moveTo>
                    <a:pt x="2186" y="1"/>
                  </a:moveTo>
                  <a:cubicBezTo>
                    <a:pt x="1862" y="11"/>
                    <a:pt x="537" y="52"/>
                    <a:pt x="1" y="72"/>
                  </a:cubicBezTo>
                  <a:lnTo>
                    <a:pt x="1" y="203"/>
                  </a:lnTo>
                  <a:cubicBezTo>
                    <a:pt x="618" y="194"/>
                    <a:pt x="2267" y="133"/>
                    <a:pt x="2267" y="133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5042550" y="3159300"/>
              <a:ext cx="56700" cy="172025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64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5048625" y="3130663"/>
              <a:ext cx="44800" cy="3325"/>
            </a:xfrm>
            <a:custGeom>
              <a:avLst/>
              <a:gdLst/>
              <a:ahLst/>
              <a:cxnLst/>
              <a:rect l="l" t="t" r="r" b="b"/>
              <a:pathLst>
                <a:path w="1792" h="133" extrusionOk="0">
                  <a:moveTo>
                    <a:pt x="1" y="0"/>
                  </a:moveTo>
                  <a:lnTo>
                    <a:pt x="1" y="132"/>
                  </a:lnTo>
                  <a:lnTo>
                    <a:pt x="1791" y="132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5048875" y="3171450"/>
              <a:ext cx="44300" cy="3550"/>
            </a:xfrm>
            <a:custGeom>
              <a:avLst/>
              <a:gdLst/>
              <a:ahLst/>
              <a:cxnLst/>
              <a:rect l="l" t="t" r="r" b="b"/>
              <a:pathLst>
                <a:path w="1772" h="142" extrusionOk="0">
                  <a:moveTo>
                    <a:pt x="0" y="0"/>
                  </a:moveTo>
                  <a:lnTo>
                    <a:pt x="0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5028625" y="3192425"/>
              <a:ext cx="84750" cy="25825"/>
            </a:xfrm>
            <a:custGeom>
              <a:avLst/>
              <a:gdLst/>
              <a:ahLst/>
              <a:cxnLst/>
              <a:rect l="l" t="t" r="r" b="b"/>
              <a:pathLst>
                <a:path w="339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390" y="10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5028650" y="3209125"/>
              <a:ext cx="84750" cy="3575"/>
            </a:xfrm>
            <a:custGeom>
              <a:avLst/>
              <a:gdLst/>
              <a:ahLst/>
              <a:cxnLst/>
              <a:rect l="l" t="t" r="r" b="b"/>
              <a:pathLst>
                <a:path w="339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390" y="14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5047625" y="3246550"/>
              <a:ext cx="46800" cy="3325"/>
            </a:xfrm>
            <a:custGeom>
              <a:avLst/>
              <a:gdLst/>
              <a:ahLst/>
              <a:cxnLst/>
              <a:rect l="l" t="t" r="r" b="b"/>
              <a:pathLst>
                <a:path w="1872" h="133" extrusionOk="0">
                  <a:moveTo>
                    <a:pt x="0" y="1"/>
                  </a:moveTo>
                  <a:lnTo>
                    <a:pt x="0" y="133"/>
                  </a:lnTo>
                  <a:lnTo>
                    <a:pt x="1872" y="133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5042550" y="3136250"/>
              <a:ext cx="56700" cy="26075"/>
            </a:xfrm>
            <a:custGeom>
              <a:avLst/>
              <a:gdLst/>
              <a:ahLst/>
              <a:cxnLst/>
              <a:rect l="l" t="t" r="r" b="b"/>
              <a:pathLst>
                <a:path w="2268" h="1043" extrusionOk="0">
                  <a:moveTo>
                    <a:pt x="1" y="1"/>
                  </a:moveTo>
                  <a:lnTo>
                    <a:pt x="1" y="1042"/>
                  </a:lnTo>
                  <a:lnTo>
                    <a:pt x="2267" y="104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5042550" y="3158525"/>
              <a:ext cx="56925" cy="5100"/>
            </a:xfrm>
            <a:custGeom>
              <a:avLst/>
              <a:gdLst/>
              <a:ahLst/>
              <a:cxnLst/>
              <a:rect l="l" t="t" r="r" b="b"/>
              <a:pathLst>
                <a:path w="2277" h="204" extrusionOk="0">
                  <a:moveTo>
                    <a:pt x="11" y="1"/>
                  </a:moveTo>
                  <a:lnTo>
                    <a:pt x="1" y="133"/>
                  </a:lnTo>
                  <a:cubicBezTo>
                    <a:pt x="1" y="133"/>
                    <a:pt x="1650" y="194"/>
                    <a:pt x="2267" y="203"/>
                  </a:cubicBezTo>
                  <a:lnTo>
                    <a:pt x="2277" y="72"/>
                  </a:lnTo>
                  <a:cubicBezTo>
                    <a:pt x="1964" y="62"/>
                    <a:pt x="1397" y="41"/>
                    <a:pt x="912" y="32"/>
                  </a:cubicBezTo>
                  <a:cubicBezTo>
                    <a:pt x="669" y="21"/>
                    <a:pt x="436" y="11"/>
                    <a:pt x="274" y="11"/>
                  </a:cubicBezTo>
                  <a:cubicBezTo>
                    <a:pt x="193" y="1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4880425" y="3078875"/>
              <a:ext cx="724925" cy="48275"/>
            </a:xfrm>
            <a:custGeom>
              <a:avLst/>
              <a:gdLst/>
              <a:ahLst/>
              <a:cxnLst/>
              <a:rect l="l" t="t" r="r" b="b"/>
              <a:pathLst>
                <a:path w="28997" h="1931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506"/>
                    <a:pt x="476" y="1022"/>
                    <a:pt x="708" y="1528"/>
                  </a:cubicBezTo>
                  <a:cubicBezTo>
                    <a:pt x="5302" y="1796"/>
                    <a:pt x="9900" y="1930"/>
                    <a:pt x="14499" y="1930"/>
                  </a:cubicBezTo>
                  <a:cubicBezTo>
                    <a:pt x="19097" y="1930"/>
                    <a:pt x="23695" y="1796"/>
                    <a:pt x="28289" y="1528"/>
                  </a:cubicBezTo>
                  <a:cubicBezTo>
                    <a:pt x="28522" y="1022"/>
                    <a:pt x="28754" y="506"/>
                    <a:pt x="28997" y="0"/>
                  </a:cubicBezTo>
                  <a:lnTo>
                    <a:pt x="28997" y="0"/>
                  </a:lnTo>
                  <a:cubicBezTo>
                    <a:pt x="24166" y="445"/>
                    <a:pt x="19333" y="668"/>
                    <a:pt x="14499" y="668"/>
                  </a:cubicBezTo>
                  <a:cubicBezTo>
                    <a:pt x="9665" y="668"/>
                    <a:pt x="4832" y="4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4918625" y="3117325"/>
              <a:ext cx="638925" cy="44750"/>
            </a:xfrm>
            <a:custGeom>
              <a:avLst/>
              <a:gdLst/>
              <a:ahLst/>
              <a:cxnLst/>
              <a:rect l="l" t="t" r="r" b="b"/>
              <a:pathLst>
                <a:path w="25557" h="1790" extrusionOk="0">
                  <a:moveTo>
                    <a:pt x="0" y="1"/>
                  </a:moveTo>
                  <a:lnTo>
                    <a:pt x="0" y="1"/>
                  </a:lnTo>
                  <a:cubicBezTo>
                    <a:pt x="203" y="477"/>
                    <a:pt x="415" y="942"/>
                    <a:pt x="618" y="1417"/>
                  </a:cubicBezTo>
                  <a:cubicBezTo>
                    <a:pt x="4670" y="1665"/>
                    <a:pt x="8724" y="1789"/>
                    <a:pt x="12779" y="1789"/>
                  </a:cubicBezTo>
                  <a:cubicBezTo>
                    <a:pt x="16833" y="1789"/>
                    <a:pt x="20888" y="1665"/>
                    <a:pt x="24940" y="1417"/>
                  </a:cubicBezTo>
                  <a:cubicBezTo>
                    <a:pt x="25143" y="942"/>
                    <a:pt x="25355" y="477"/>
                    <a:pt x="25557" y="1"/>
                  </a:cubicBezTo>
                  <a:lnTo>
                    <a:pt x="25557" y="1"/>
                  </a:lnTo>
                  <a:cubicBezTo>
                    <a:pt x="21303" y="244"/>
                    <a:pt x="17041" y="365"/>
                    <a:pt x="12779" y="365"/>
                  </a:cubicBezTo>
                  <a:cubicBezTo>
                    <a:pt x="8517" y="365"/>
                    <a:pt x="4255" y="2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949975" y="3211925"/>
              <a:ext cx="585850" cy="35425"/>
            </a:xfrm>
            <a:custGeom>
              <a:avLst/>
              <a:gdLst/>
              <a:ahLst/>
              <a:cxnLst/>
              <a:rect l="l" t="t" r="r" b="b"/>
              <a:pathLst>
                <a:path w="23434" h="1417" extrusionOk="0">
                  <a:moveTo>
                    <a:pt x="1" y="0"/>
                  </a:moveTo>
                  <a:lnTo>
                    <a:pt x="1" y="1417"/>
                  </a:lnTo>
                  <a:lnTo>
                    <a:pt x="23433" y="1417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13"/>
          <p:cNvGrpSpPr/>
          <p:nvPr/>
        </p:nvGrpSpPr>
        <p:grpSpPr>
          <a:xfrm>
            <a:off x="2901016" y="4944542"/>
            <a:ext cx="713386" cy="398977"/>
            <a:chOff x="4062425" y="2604875"/>
            <a:chExt cx="296725" cy="165950"/>
          </a:xfrm>
        </p:grpSpPr>
        <p:sp>
          <p:nvSpPr>
            <p:cNvPr id="2241" name="Google Shape;2241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7" name="Google Shape;2257;p13"/>
          <p:cNvGrpSpPr/>
          <p:nvPr/>
        </p:nvGrpSpPr>
        <p:grpSpPr>
          <a:xfrm>
            <a:off x="2212823" y="5020762"/>
            <a:ext cx="630303" cy="352494"/>
            <a:chOff x="4062425" y="2604875"/>
            <a:chExt cx="296725" cy="165950"/>
          </a:xfrm>
        </p:grpSpPr>
        <p:sp>
          <p:nvSpPr>
            <p:cNvPr id="2258" name="Google Shape;2258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13"/>
          <p:cNvGrpSpPr/>
          <p:nvPr/>
        </p:nvGrpSpPr>
        <p:grpSpPr>
          <a:xfrm flipH="1">
            <a:off x="5529598" y="4944542"/>
            <a:ext cx="713386" cy="398977"/>
            <a:chOff x="4062425" y="2604875"/>
            <a:chExt cx="296725" cy="165950"/>
          </a:xfrm>
        </p:grpSpPr>
        <p:sp>
          <p:nvSpPr>
            <p:cNvPr id="2275" name="Google Shape;2275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1" name="Google Shape;2291;p13"/>
          <p:cNvGrpSpPr/>
          <p:nvPr/>
        </p:nvGrpSpPr>
        <p:grpSpPr>
          <a:xfrm flipH="1">
            <a:off x="6300874" y="5020762"/>
            <a:ext cx="630303" cy="352494"/>
            <a:chOff x="4062425" y="2604875"/>
            <a:chExt cx="296725" cy="165950"/>
          </a:xfrm>
        </p:grpSpPr>
        <p:sp>
          <p:nvSpPr>
            <p:cNvPr id="2292" name="Google Shape;2292;p13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3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3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3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3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3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13"/>
          <p:cNvSpPr/>
          <p:nvPr/>
        </p:nvSpPr>
        <p:spPr>
          <a:xfrm>
            <a:off x="0" y="50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9" name="Google Shape;2309;p13"/>
          <p:cNvGrpSpPr/>
          <p:nvPr/>
        </p:nvGrpSpPr>
        <p:grpSpPr>
          <a:xfrm rot="5400000">
            <a:off x="-465208" y="115029"/>
            <a:ext cx="1669795" cy="575151"/>
            <a:chOff x="4076350" y="1311850"/>
            <a:chExt cx="731500" cy="251950"/>
          </a:xfrm>
        </p:grpSpPr>
        <p:sp>
          <p:nvSpPr>
            <p:cNvPr id="2310" name="Google Shape;2310;p13"/>
            <p:cNvSpPr/>
            <p:nvPr/>
          </p:nvSpPr>
          <p:spPr>
            <a:xfrm>
              <a:off x="4076575" y="1311850"/>
              <a:ext cx="731275" cy="251950"/>
            </a:xfrm>
            <a:custGeom>
              <a:avLst/>
              <a:gdLst/>
              <a:ahLst/>
              <a:cxnLst/>
              <a:rect l="l" t="t" r="r" b="b"/>
              <a:pathLst>
                <a:path w="29251" h="10078" extrusionOk="0">
                  <a:moveTo>
                    <a:pt x="14925" y="81"/>
                  </a:moveTo>
                  <a:cubicBezTo>
                    <a:pt x="15936" y="81"/>
                    <a:pt x="16867" y="415"/>
                    <a:pt x="17545" y="749"/>
                  </a:cubicBezTo>
                  <a:cubicBezTo>
                    <a:pt x="17879" y="921"/>
                    <a:pt x="18152" y="1093"/>
                    <a:pt x="18344" y="1214"/>
                  </a:cubicBezTo>
                  <a:cubicBezTo>
                    <a:pt x="18445" y="1285"/>
                    <a:pt x="18516" y="1336"/>
                    <a:pt x="18567" y="1376"/>
                  </a:cubicBezTo>
                  <a:cubicBezTo>
                    <a:pt x="18587" y="1386"/>
                    <a:pt x="18607" y="1406"/>
                    <a:pt x="18617" y="1417"/>
                  </a:cubicBezTo>
                  <a:cubicBezTo>
                    <a:pt x="18628" y="1417"/>
                    <a:pt x="18637" y="1426"/>
                    <a:pt x="18637" y="1426"/>
                  </a:cubicBezTo>
                  <a:lnTo>
                    <a:pt x="18658" y="1437"/>
                  </a:lnTo>
                  <a:lnTo>
                    <a:pt x="18678" y="1437"/>
                  </a:lnTo>
                  <a:cubicBezTo>
                    <a:pt x="18992" y="1345"/>
                    <a:pt x="19275" y="1305"/>
                    <a:pt x="19538" y="1305"/>
                  </a:cubicBezTo>
                  <a:cubicBezTo>
                    <a:pt x="19791" y="1305"/>
                    <a:pt x="20024" y="1345"/>
                    <a:pt x="20226" y="1417"/>
                  </a:cubicBezTo>
                  <a:cubicBezTo>
                    <a:pt x="20580" y="1538"/>
                    <a:pt x="20863" y="1761"/>
                    <a:pt x="21076" y="2024"/>
                  </a:cubicBezTo>
                  <a:cubicBezTo>
                    <a:pt x="21409" y="2418"/>
                    <a:pt x="21602" y="2894"/>
                    <a:pt x="21713" y="3278"/>
                  </a:cubicBezTo>
                  <a:cubicBezTo>
                    <a:pt x="21774" y="3481"/>
                    <a:pt x="21804" y="3643"/>
                    <a:pt x="21834" y="3764"/>
                  </a:cubicBezTo>
                  <a:cubicBezTo>
                    <a:pt x="21845" y="3825"/>
                    <a:pt x="21845" y="3875"/>
                    <a:pt x="21855" y="3906"/>
                  </a:cubicBezTo>
                  <a:lnTo>
                    <a:pt x="21855" y="3946"/>
                  </a:lnTo>
                  <a:lnTo>
                    <a:pt x="21855" y="3956"/>
                  </a:lnTo>
                  <a:lnTo>
                    <a:pt x="21865" y="3987"/>
                  </a:lnTo>
                  <a:lnTo>
                    <a:pt x="21895" y="3987"/>
                  </a:lnTo>
                  <a:cubicBezTo>
                    <a:pt x="22229" y="3987"/>
                    <a:pt x="22492" y="4088"/>
                    <a:pt x="22715" y="4250"/>
                  </a:cubicBezTo>
                  <a:cubicBezTo>
                    <a:pt x="22877" y="4361"/>
                    <a:pt x="23008" y="4513"/>
                    <a:pt x="23120" y="4664"/>
                  </a:cubicBezTo>
                  <a:cubicBezTo>
                    <a:pt x="23291" y="4897"/>
                    <a:pt x="23392" y="5150"/>
                    <a:pt x="23464" y="5332"/>
                  </a:cubicBezTo>
                  <a:cubicBezTo>
                    <a:pt x="23504" y="5433"/>
                    <a:pt x="23524" y="5514"/>
                    <a:pt x="23534" y="5575"/>
                  </a:cubicBezTo>
                  <a:cubicBezTo>
                    <a:pt x="23545" y="5595"/>
                    <a:pt x="23554" y="5626"/>
                    <a:pt x="23554" y="5635"/>
                  </a:cubicBezTo>
                  <a:lnTo>
                    <a:pt x="23554" y="5656"/>
                  </a:lnTo>
                  <a:lnTo>
                    <a:pt x="23565" y="5656"/>
                  </a:lnTo>
                  <a:lnTo>
                    <a:pt x="23565" y="5696"/>
                  </a:lnTo>
                  <a:lnTo>
                    <a:pt x="23605" y="5686"/>
                  </a:lnTo>
                  <a:cubicBezTo>
                    <a:pt x="23909" y="5626"/>
                    <a:pt x="24152" y="5605"/>
                    <a:pt x="24354" y="5605"/>
                  </a:cubicBezTo>
                  <a:cubicBezTo>
                    <a:pt x="24597" y="5605"/>
                    <a:pt x="24789" y="5635"/>
                    <a:pt x="24961" y="5707"/>
                  </a:cubicBezTo>
                  <a:cubicBezTo>
                    <a:pt x="25092" y="5757"/>
                    <a:pt x="25204" y="5828"/>
                    <a:pt x="25315" y="5909"/>
                  </a:cubicBezTo>
                  <a:cubicBezTo>
                    <a:pt x="25487" y="6040"/>
                    <a:pt x="25659" y="6202"/>
                    <a:pt x="25872" y="6395"/>
                  </a:cubicBezTo>
                  <a:cubicBezTo>
                    <a:pt x="26074" y="6586"/>
                    <a:pt x="26317" y="6809"/>
                    <a:pt x="26641" y="7042"/>
                  </a:cubicBezTo>
                  <a:cubicBezTo>
                    <a:pt x="26782" y="7153"/>
                    <a:pt x="26934" y="7234"/>
                    <a:pt x="27075" y="7285"/>
                  </a:cubicBezTo>
                  <a:cubicBezTo>
                    <a:pt x="27217" y="7335"/>
                    <a:pt x="27359" y="7355"/>
                    <a:pt x="27500" y="7355"/>
                  </a:cubicBezTo>
                  <a:cubicBezTo>
                    <a:pt x="27754" y="7355"/>
                    <a:pt x="27986" y="7285"/>
                    <a:pt x="28199" y="7173"/>
                  </a:cubicBezTo>
                  <a:cubicBezTo>
                    <a:pt x="28512" y="7002"/>
                    <a:pt x="28775" y="6759"/>
                    <a:pt x="28957" y="6556"/>
                  </a:cubicBezTo>
                  <a:cubicBezTo>
                    <a:pt x="29048" y="6450"/>
                    <a:pt x="29119" y="6356"/>
                    <a:pt x="29167" y="6289"/>
                  </a:cubicBezTo>
                  <a:lnTo>
                    <a:pt x="29167" y="6289"/>
                  </a:lnTo>
                  <a:cubicBezTo>
                    <a:pt x="29153" y="6658"/>
                    <a:pt x="29074" y="6971"/>
                    <a:pt x="28937" y="7234"/>
                  </a:cubicBezTo>
                  <a:cubicBezTo>
                    <a:pt x="28826" y="7456"/>
                    <a:pt x="28674" y="7649"/>
                    <a:pt x="28492" y="7811"/>
                  </a:cubicBezTo>
                  <a:cubicBezTo>
                    <a:pt x="28219" y="8054"/>
                    <a:pt x="27864" y="8225"/>
                    <a:pt x="27470" y="8337"/>
                  </a:cubicBezTo>
                  <a:cubicBezTo>
                    <a:pt x="27075" y="8448"/>
                    <a:pt x="26620" y="8509"/>
                    <a:pt x="26144" y="8509"/>
                  </a:cubicBezTo>
                  <a:cubicBezTo>
                    <a:pt x="25305" y="8509"/>
                    <a:pt x="24546" y="8337"/>
                    <a:pt x="23990" y="8165"/>
                  </a:cubicBezTo>
                  <a:cubicBezTo>
                    <a:pt x="23716" y="8084"/>
                    <a:pt x="23494" y="7993"/>
                    <a:pt x="23342" y="7932"/>
                  </a:cubicBezTo>
                  <a:cubicBezTo>
                    <a:pt x="23261" y="7902"/>
                    <a:pt x="23201" y="7872"/>
                    <a:pt x="23160" y="7861"/>
                  </a:cubicBezTo>
                  <a:cubicBezTo>
                    <a:pt x="23140" y="7851"/>
                    <a:pt x="23129" y="7841"/>
                    <a:pt x="23120" y="7841"/>
                  </a:cubicBezTo>
                  <a:lnTo>
                    <a:pt x="23109" y="7831"/>
                  </a:lnTo>
                  <a:lnTo>
                    <a:pt x="23099" y="7831"/>
                  </a:lnTo>
                  <a:lnTo>
                    <a:pt x="23069" y="7811"/>
                  </a:lnTo>
                  <a:lnTo>
                    <a:pt x="23048" y="7841"/>
                  </a:lnTo>
                  <a:cubicBezTo>
                    <a:pt x="23048" y="7851"/>
                    <a:pt x="22877" y="8185"/>
                    <a:pt x="22452" y="8569"/>
                  </a:cubicBezTo>
                  <a:cubicBezTo>
                    <a:pt x="22037" y="8944"/>
                    <a:pt x="21359" y="9359"/>
                    <a:pt x="20357" y="9531"/>
                  </a:cubicBezTo>
                  <a:cubicBezTo>
                    <a:pt x="20135" y="9561"/>
                    <a:pt x="19923" y="9581"/>
                    <a:pt x="19720" y="9581"/>
                  </a:cubicBezTo>
                  <a:cubicBezTo>
                    <a:pt x="18921" y="9581"/>
                    <a:pt x="18324" y="9318"/>
                    <a:pt x="17929" y="9045"/>
                  </a:cubicBezTo>
                  <a:cubicBezTo>
                    <a:pt x="17727" y="8913"/>
                    <a:pt x="17585" y="8782"/>
                    <a:pt x="17484" y="8681"/>
                  </a:cubicBezTo>
                  <a:lnTo>
                    <a:pt x="17373" y="8569"/>
                  </a:lnTo>
                  <a:cubicBezTo>
                    <a:pt x="17362" y="8549"/>
                    <a:pt x="17353" y="8539"/>
                    <a:pt x="17342" y="8529"/>
                  </a:cubicBezTo>
                  <a:cubicBezTo>
                    <a:pt x="17342" y="8529"/>
                    <a:pt x="17333" y="8529"/>
                    <a:pt x="17333" y="8519"/>
                  </a:cubicBezTo>
                  <a:lnTo>
                    <a:pt x="17302" y="8479"/>
                  </a:lnTo>
                  <a:lnTo>
                    <a:pt x="17272" y="8519"/>
                  </a:lnTo>
                  <a:cubicBezTo>
                    <a:pt x="17272" y="8519"/>
                    <a:pt x="17099" y="8772"/>
                    <a:pt x="16725" y="9066"/>
                  </a:cubicBezTo>
                  <a:cubicBezTo>
                    <a:pt x="16341" y="9359"/>
                    <a:pt x="15754" y="9703"/>
                    <a:pt x="14914" y="9864"/>
                  </a:cubicBezTo>
                  <a:cubicBezTo>
                    <a:pt x="14763" y="9895"/>
                    <a:pt x="14611" y="9915"/>
                    <a:pt x="14469" y="9915"/>
                  </a:cubicBezTo>
                  <a:cubicBezTo>
                    <a:pt x="14105" y="9915"/>
                    <a:pt x="13761" y="9824"/>
                    <a:pt x="13447" y="9693"/>
                  </a:cubicBezTo>
                  <a:cubicBezTo>
                    <a:pt x="12982" y="9500"/>
                    <a:pt x="12598" y="9207"/>
                    <a:pt x="12324" y="8964"/>
                  </a:cubicBezTo>
                  <a:cubicBezTo>
                    <a:pt x="12182" y="8832"/>
                    <a:pt x="12071" y="8731"/>
                    <a:pt x="12000" y="8650"/>
                  </a:cubicBezTo>
                  <a:cubicBezTo>
                    <a:pt x="11970" y="8610"/>
                    <a:pt x="11939" y="8580"/>
                    <a:pt x="11919" y="8549"/>
                  </a:cubicBezTo>
                  <a:lnTo>
                    <a:pt x="11899" y="8529"/>
                  </a:lnTo>
                  <a:lnTo>
                    <a:pt x="11889" y="8519"/>
                  </a:lnTo>
                  <a:lnTo>
                    <a:pt x="11849" y="8468"/>
                  </a:lnTo>
                  <a:lnTo>
                    <a:pt x="11829" y="8529"/>
                  </a:lnTo>
                  <a:cubicBezTo>
                    <a:pt x="11818" y="8539"/>
                    <a:pt x="11636" y="8904"/>
                    <a:pt x="11161" y="9268"/>
                  </a:cubicBezTo>
                  <a:cubicBezTo>
                    <a:pt x="10675" y="9642"/>
                    <a:pt x="9916" y="10006"/>
                    <a:pt x="8753" y="10006"/>
                  </a:cubicBezTo>
                  <a:cubicBezTo>
                    <a:pt x="8368" y="10006"/>
                    <a:pt x="7933" y="9966"/>
                    <a:pt x="7447" y="9864"/>
                  </a:cubicBezTo>
                  <a:cubicBezTo>
                    <a:pt x="6597" y="9693"/>
                    <a:pt x="6011" y="9460"/>
                    <a:pt x="5556" y="9207"/>
                  </a:cubicBezTo>
                  <a:cubicBezTo>
                    <a:pt x="5221" y="9015"/>
                    <a:pt x="4969" y="8803"/>
                    <a:pt x="4746" y="8600"/>
                  </a:cubicBezTo>
                  <a:cubicBezTo>
                    <a:pt x="4574" y="8438"/>
                    <a:pt x="4432" y="8286"/>
                    <a:pt x="4281" y="8135"/>
                  </a:cubicBezTo>
                  <a:cubicBezTo>
                    <a:pt x="4048" y="7912"/>
                    <a:pt x="3816" y="7699"/>
                    <a:pt x="3522" y="7528"/>
                  </a:cubicBezTo>
                  <a:cubicBezTo>
                    <a:pt x="3218" y="7355"/>
                    <a:pt x="2844" y="7214"/>
                    <a:pt x="2338" y="7143"/>
                  </a:cubicBezTo>
                  <a:cubicBezTo>
                    <a:pt x="2197" y="7123"/>
                    <a:pt x="2075" y="7112"/>
                    <a:pt x="1954" y="7112"/>
                  </a:cubicBezTo>
                  <a:cubicBezTo>
                    <a:pt x="1782" y="7112"/>
                    <a:pt x="1640" y="7133"/>
                    <a:pt x="1518" y="7173"/>
                  </a:cubicBezTo>
                  <a:cubicBezTo>
                    <a:pt x="1428" y="7204"/>
                    <a:pt x="1357" y="7244"/>
                    <a:pt x="1286" y="7295"/>
                  </a:cubicBezTo>
                  <a:cubicBezTo>
                    <a:pt x="1195" y="7366"/>
                    <a:pt x="1124" y="7467"/>
                    <a:pt x="1084" y="7568"/>
                  </a:cubicBezTo>
                  <a:cubicBezTo>
                    <a:pt x="1043" y="7679"/>
                    <a:pt x="1023" y="7791"/>
                    <a:pt x="1023" y="7912"/>
                  </a:cubicBezTo>
                  <a:cubicBezTo>
                    <a:pt x="1023" y="8094"/>
                    <a:pt x="1064" y="8297"/>
                    <a:pt x="1124" y="8479"/>
                  </a:cubicBezTo>
                  <a:cubicBezTo>
                    <a:pt x="1205" y="8762"/>
                    <a:pt x="1327" y="9045"/>
                    <a:pt x="1438" y="9248"/>
                  </a:cubicBezTo>
                  <a:cubicBezTo>
                    <a:pt x="1484" y="9340"/>
                    <a:pt x="1526" y="9418"/>
                    <a:pt x="1558" y="9475"/>
                  </a:cubicBezTo>
                  <a:lnTo>
                    <a:pt x="1558" y="9475"/>
                  </a:lnTo>
                  <a:cubicBezTo>
                    <a:pt x="1407" y="9397"/>
                    <a:pt x="1126" y="9238"/>
                    <a:pt x="851" y="9005"/>
                  </a:cubicBezTo>
                  <a:cubicBezTo>
                    <a:pt x="659" y="8832"/>
                    <a:pt x="466" y="8620"/>
                    <a:pt x="315" y="8367"/>
                  </a:cubicBezTo>
                  <a:cubicBezTo>
                    <a:pt x="173" y="8115"/>
                    <a:pt x="82" y="7821"/>
                    <a:pt x="82" y="7487"/>
                  </a:cubicBezTo>
                  <a:cubicBezTo>
                    <a:pt x="82" y="7193"/>
                    <a:pt x="153" y="6870"/>
                    <a:pt x="325" y="6516"/>
                  </a:cubicBezTo>
                  <a:cubicBezTo>
                    <a:pt x="436" y="6303"/>
                    <a:pt x="567" y="6131"/>
                    <a:pt x="720" y="5990"/>
                  </a:cubicBezTo>
                  <a:cubicBezTo>
                    <a:pt x="952" y="5767"/>
                    <a:pt x="1225" y="5626"/>
                    <a:pt x="1529" y="5534"/>
                  </a:cubicBezTo>
                  <a:cubicBezTo>
                    <a:pt x="1822" y="5453"/>
                    <a:pt x="2146" y="5413"/>
                    <a:pt x="2460" y="5413"/>
                  </a:cubicBezTo>
                  <a:cubicBezTo>
                    <a:pt x="3026" y="5413"/>
                    <a:pt x="3593" y="5524"/>
                    <a:pt x="4007" y="5635"/>
                  </a:cubicBezTo>
                  <a:cubicBezTo>
                    <a:pt x="4220" y="5696"/>
                    <a:pt x="4392" y="5747"/>
                    <a:pt x="4513" y="5787"/>
                  </a:cubicBezTo>
                  <a:cubicBezTo>
                    <a:pt x="4574" y="5808"/>
                    <a:pt x="4625" y="5828"/>
                    <a:pt x="4655" y="5838"/>
                  </a:cubicBezTo>
                  <a:cubicBezTo>
                    <a:pt x="4655" y="5838"/>
                    <a:pt x="4655" y="5838"/>
                    <a:pt x="4655" y="5838"/>
                  </a:cubicBezTo>
                  <a:lnTo>
                    <a:pt x="4655" y="5838"/>
                  </a:lnTo>
                  <a:cubicBezTo>
                    <a:pt x="4335" y="6262"/>
                    <a:pt x="4230" y="6404"/>
                    <a:pt x="4230" y="6404"/>
                  </a:cubicBezTo>
                  <a:cubicBezTo>
                    <a:pt x="4227" y="6410"/>
                    <a:pt x="4225" y="6416"/>
                    <a:pt x="4224" y="6421"/>
                  </a:cubicBezTo>
                  <a:lnTo>
                    <a:pt x="4224" y="6421"/>
                  </a:lnTo>
                  <a:cubicBezTo>
                    <a:pt x="4222" y="6426"/>
                    <a:pt x="4220" y="6430"/>
                    <a:pt x="4220" y="6435"/>
                  </a:cubicBezTo>
                  <a:cubicBezTo>
                    <a:pt x="4230" y="6445"/>
                    <a:pt x="4230" y="6455"/>
                    <a:pt x="4240" y="6455"/>
                  </a:cubicBezTo>
                  <a:cubicBezTo>
                    <a:pt x="4250" y="6465"/>
                    <a:pt x="4261" y="6465"/>
                    <a:pt x="4270" y="6465"/>
                  </a:cubicBezTo>
                  <a:cubicBezTo>
                    <a:pt x="4281" y="6465"/>
                    <a:pt x="4291" y="6455"/>
                    <a:pt x="4291" y="6445"/>
                  </a:cubicBezTo>
                  <a:lnTo>
                    <a:pt x="4746" y="5848"/>
                  </a:lnTo>
                  <a:cubicBezTo>
                    <a:pt x="4999" y="5514"/>
                    <a:pt x="5293" y="5302"/>
                    <a:pt x="5586" y="5180"/>
                  </a:cubicBezTo>
                  <a:cubicBezTo>
                    <a:pt x="5880" y="5049"/>
                    <a:pt x="6183" y="5008"/>
                    <a:pt x="6456" y="5008"/>
                  </a:cubicBezTo>
                  <a:cubicBezTo>
                    <a:pt x="6729" y="5008"/>
                    <a:pt x="6972" y="5049"/>
                    <a:pt x="7144" y="5089"/>
                  </a:cubicBezTo>
                  <a:cubicBezTo>
                    <a:pt x="7235" y="5109"/>
                    <a:pt x="7306" y="5140"/>
                    <a:pt x="7346" y="5150"/>
                  </a:cubicBezTo>
                  <a:cubicBezTo>
                    <a:pt x="7377" y="5160"/>
                    <a:pt x="7397" y="5170"/>
                    <a:pt x="7407" y="5170"/>
                  </a:cubicBezTo>
                  <a:lnTo>
                    <a:pt x="7417" y="5170"/>
                  </a:lnTo>
                  <a:cubicBezTo>
                    <a:pt x="7417" y="5180"/>
                    <a:pt x="7417" y="5180"/>
                    <a:pt x="7427" y="5180"/>
                  </a:cubicBezTo>
                  <a:lnTo>
                    <a:pt x="7458" y="5190"/>
                  </a:lnTo>
                  <a:lnTo>
                    <a:pt x="7468" y="5160"/>
                  </a:lnTo>
                  <a:cubicBezTo>
                    <a:pt x="7710" y="4603"/>
                    <a:pt x="8034" y="4259"/>
                    <a:pt x="8389" y="4057"/>
                  </a:cubicBezTo>
                  <a:cubicBezTo>
                    <a:pt x="8753" y="3845"/>
                    <a:pt x="9147" y="3774"/>
                    <a:pt x="9532" y="3774"/>
                  </a:cubicBezTo>
                  <a:cubicBezTo>
                    <a:pt x="9956" y="3774"/>
                    <a:pt x="10372" y="3865"/>
                    <a:pt x="10675" y="3966"/>
                  </a:cubicBezTo>
                  <a:cubicBezTo>
                    <a:pt x="10827" y="4007"/>
                    <a:pt x="10948" y="4057"/>
                    <a:pt x="11029" y="4097"/>
                  </a:cubicBezTo>
                  <a:cubicBezTo>
                    <a:pt x="11069" y="4118"/>
                    <a:pt x="11110" y="4128"/>
                    <a:pt x="11130" y="4138"/>
                  </a:cubicBezTo>
                  <a:cubicBezTo>
                    <a:pt x="11141" y="4148"/>
                    <a:pt x="11150" y="4148"/>
                    <a:pt x="11150" y="4148"/>
                  </a:cubicBezTo>
                  <a:cubicBezTo>
                    <a:pt x="11161" y="4148"/>
                    <a:pt x="11161" y="4148"/>
                    <a:pt x="11161" y="4158"/>
                  </a:cubicBezTo>
                  <a:lnTo>
                    <a:pt x="11222" y="4189"/>
                  </a:lnTo>
                  <a:lnTo>
                    <a:pt x="11222" y="4118"/>
                  </a:lnTo>
                  <a:cubicBezTo>
                    <a:pt x="11191" y="3915"/>
                    <a:pt x="11181" y="3724"/>
                    <a:pt x="11181" y="3541"/>
                  </a:cubicBezTo>
                  <a:cubicBezTo>
                    <a:pt x="11181" y="2955"/>
                    <a:pt x="11302" y="2458"/>
                    <a:pt x="11505" y="2024"/>
                  </a:cubicBezTo>
                  <a:cubicBezTo>
                    <a:pt x="11808" y="1376"/>
                    <a:pt x="12314" y="891"/>
                    <a:pt x="12911" y="567"/>
                  </a:cubicBezTo>
                  <a:cubicBezTo>
                    <a:pt x="13518" y="243"/>
                    <a:pt x="14216" y="81"/>
                    <a:pt x="14925" y="81"/>
                  </a:cubicBezTo>
                  <a:close/>
                  <a:moveTo>
                    <a:pt x="14925" y="0"/>
                  </a:moveTo>
                  <a:cubicBezTo>
                    <a:pt x="13974" y="0"/>
                    <a:pt x="13012" y="293"/>
                    <a:pt x="12304" y="880"/>
                  </a:cubicBezTo>
                  <a:cubicBezTo>
                    <a:pt x="11939" y="1174"/>
                    <a:pt x="11646" y="1548"/>
                    <a:pt x="11434" y="1993"/>
                  </a:cubicBezTo>
                  <a:cubicBezTo>
                    <a:pt x="11222" y="2428"/>
                    <a:pt x="11100" y="2944"/>
                    <a:pt x="11100" y="3541"/>
                  </a:cubicBezTo>
                  <a:cubicBezTo>
                    <a:pt x="11100" y="3703"/>
                    <a:pt x="11116" y="3880"/>
                    <a:pt x="11134" y="4058"/>
                  </a:cubicBezTo>
                  <a:lnTo>
                    <a:pt x="11134" y="4058"/>
                  </a:lnTo>
                  <a:cubicBezTo>
                    <a:pt x="11051" y="4022"/>
                    <a:pt x="10898" y="3956"/>
                    <a:pt x="10695" y="3895"/>
                  </a:cubicBezTo>
                  <a:cubicBezTo>
                    <a:pt x="10392" y="3794"/>
                    <a:pt x="9977" y="3693"/>
                    <a:pt x="9532" y="3693"/>
                  </a:cubicBezTo>
                  <a:cubicBezTo>
                    <a:pt x="9137" y="3693"/>
                    <a:pt x="8733" y="3774"/>
                    <a:pt x="8358" y="3987"/>
                  </a:cubicBezTo>
                  <a:cubicBezTo>
                    <a:pt x="7991" y="4205"/>
                    <a:pt x="7652" y="4550"/>
                    <a:pt x="7420" y="5099"/>
                  </a:cubicBezTo>
                  <a:lnTo>
                    <a:pt x="7420" y="5099"/>
                  </a:lnTo>
                  <a:cubicBezTo>
                    <a:pt x="7317" y="5062"/>
                    <a:pt x="6937" y="4938"/>
                    <a:pt x="6456" y="4938"/>
                  </a:cubicBezTo>
                  <a:cubicBezTo>
                    <a:pt x="6183" y="4938"/>
                    <a:pt x="5869" y="4978"/>
                    <a:pt x="5556" y="5109"/>
                  </a:cubicBezTo>
                  <a:cubicBezTo>
                    <a:pt x="5258" y="5239"/>
                    <a:pt x="4960" y="5445"/>
                    <a:pt x="4701" y="5778"/>
                  </a:cubicBezTo>
                  <a:lnTo>
                    <a:pt x="4701" y="5778"/>
                  </a:lnTo>
                  <a:cubicBezTo>
                    <a:pt x="4624" y="5748"/>
                    <a:pt x="4377" y="5656"/>
                    <a:pt x="4028" y="5565"/>
                  </a:cubicBezTo>
                  <a:cubicBezTo>
                    <a:pt x="3603" y="5453"/>
                    <a:pt x="3036" y="5342"/>
                    <a:pt x="2460" y="5342"/>
                  </a:cubicBezTo>
                  <a:cubicBezTo>
                    <a:pt x="2035" y="5342"/>
                    <a:pt x="1590" y="5403"/>
                    <a:pt x="1205" y="5575"/>
                  </a:cubicBezTo>
                  <a:cubicBezTo>
                    <a:pt x="1013" y="5666"/>
                    <a:pt x="830" y="5777"/>
                    <a:pt x="669" y="5929"/>
                  </a:cubicBezTo>
                  <a:cubicBezTo>
                    <a:pt x="507" y="6080"/>
                    <a:pt x="376" y="6263"/>
                    <a:pt x="264" y="6485"/>
                  </a:cubicBezTo>
                  <a:cubicBezTo>
                    <a:pt x="82" y="6849"/>
                    <a:pt x="1" y="7184"/>
                    <a:pt x="1" y="7487"/>
                  </a:cubicBezTo>
                  <a:cubicBezTo>
                    <a:pt x="1" y="7841"/>
                    <a:pt x="102" y="8155"/>
                    <a:pt x="254" y="8418"/>
                  </a:cubicBezTo>
                  <a:cubicBezTo>
                    <a:pt x="486" y="8812"/>
                    <a:pt x="830" y="9106"/>
                    <a:pt x="1124" y="9308"/>
                  </a:cubicBezTo>
                  <a:cubicBezTo>
                    <a:pt x="1408" y="9500"/>
                    <a:pt x="1640" y="9601"/>
                    <a:pt x="1640" y="9601"/>
                  </a:cubicBezTo>
                  <a:lnTo>
                    <a:pt x="1752" y="9642"/>
                  </a:lnTo>
                  <a:lnTo>
                    <a:pt x="1752" y="9642"/>
                  </a:lnTo>
                  <a:lnTo>
                    <a:pt x="1691" y="9541"/>
                  </a:lnTo>
                  <a:lnTo>
                    <a:pt x="1680" y="9541"/>
                  </a:lnTo>
                  <a:cubicBezTo>
                    <a:pt x="1671" y="9511"/>
                    <a:pt x="1518" y="9278"/>
                    <a:pt x="1377" y="8954"/>
                  </a:cubicBezTo>
                  <a:cubicBezTo>
                    <a:pt x="1306" y="8803"/>
                    <a:pt x="1246" y="8620"/>
                    <a:pt x="1185" y="8448"/>
                  </a:cubicBezTo>
                  <a:cubicBezTo>
                    <a:pt x="1134" y="8266"/>
                    <a:pt x="1104" y="8084"/>
                    <a:pt x="1104" y="7912"/>
                  </a:cubicBezTo>
                  <a:cubicBezTo>
                    <a:pt x="1104" y="7811"/>
                    <a:pt x="1114" y="7720"/>
                    <a:pt x="1145" y="7629"/>
                  </a:cubicBezTo>
                  <a:cubicBezTo>
                    <a:pt x="1165" y="7568"/>
                    <a:pt x="1195" y="7507"/>
                    <a:pt x="1235" y="7456"/>
                  </a:cubicBezTo>
                  <a:cubicBezTo>
                    <a:pt x="1296" y="7376"/>
                    <a:pt x="1387" y="7305"/>
                    <a:pt x="1498" y="7265"/>
                  </a:cubicBezTo>
                  <a:cubicBezTo>
                    <a:pt x="1620" y="7214"/>
                    <a:pt x="1772" y="7193"/>
                    <a:pt x="1954" y="7193"/>
                  </a:cubicBezTo>
                  <a:cubicBezTo>
                    <a:pt x="2065" y="7193"/>
                    <a:pt x="2186" y="7204"/>
                    <a:pt x="2328" y="7224"/>
                  </a:cubicBezTo>
                  <a:cubicBezTo>
                    <a:pt x="2925" y="7305"/>
                    <a:pt x="3319" y="7477"/>
                    <a:pt x="3633" y="7690"/>
                  </a:cubicBezTo>
                  <a:cubicBezTo>
                    <a:pt x="3876" y="7851"/>
                    <a:pt x="4068" y="8034"/>
                    <a:pt x="4270" y="8236"/>
                  </a:cubicBezTo>
                  <a:cubicBezTo>
                    <a:pt x="4574" y="8539"/>
                    <a:pt x="4877" y="8873"/>
                    <a:pt x="5353" y="9176"/>
                  </a:cubicBezTo>
                  <a:cubicBezTo>
                    <a:pt x="5829" y="9480"/>
                    <a:pt x="6466" y="9754"/>
                    <a:pt x="7427" y="9945"/>
                  </a:cubicBezTo>
                  <a:cubicBezTo>
                    <a:pt x="7923" y="10037"/>
                    <a:pt x="8358" y="10077"/>
                    <a:pt x="8753" y="10077"/>
                  </a:cubicBezTo>
                  <a:cubicBezTo>
                    <a:pt x="9936" y="10077"/>
                    <a:pt x="10725" y="9703"/>
                    <a:pt x="11211" y="9318"/>
                  </a:cubicBezTo>
                  <a:cubicBezTo>
                    <a:pt x="11596" y="9028"/>
                    <a:pt x="11792" y="8731"/>
                    <a:pt x="11865" y="8613"/>
                  </a:cubicBezTo>
                  <a:lnTo>
                    <a:pt x="11865" y="8613"/>
                  </a:lnTo>
                  <a:cubicBezTo>
                    <a:pt x="11956" y="8718"/>
                    <a:pt x="12211" y="8998"/>
                    <a:pt x="12587" y="9278"/>
                  </a:cubicBezTo>
                  <a:cubicBezTo>
                    <a:pt x="12820" y="9450"/>
                    <a:pt x="13103" y="9632"/>
                    <a:pt x="13417" y="9763"/>
                  </a:cubicBezTo>
                  <a:cubicBezTo>
                    <a:pt x="13740" y="9895"/>
                    <a:pt x="14095" y="9986"/>
                    <a:pt x="14469" y="9986"/>
                  </a:cubicBezTo>
                  <a:cubicBezTo>
                    <a:pt x="14621" y="9986"/>
                    <a:pt x="14772" y="9976"/>
                    <a:pt x="14934" y="9945"/>
                  </a:cubicBezTo>
                  <a:cubicBezTo>
                    <a:pt x="15784" y="9774"/>
                    <a:pt x="16391" y="9430"/>
                    <a:pt x="16776" y="9126"/>
                  </a:cubicBezTo>
                  <a:cubicBezTo>
                    <a:pt x="17068" y="8896"/>
                    <a:pt x="17238" y="8694"/>
                    <a:pt x="17302" y="8606"/>
                  </a:cubicBezTo>
                  <a:lnTo>
                    <a:pt x="17302" y="8606"/>
                  </a:lnTo>
                  <a:cubicBezTo>
                    <a:pt x="17374" y="8689"/>
                    <a:pt x="17573" y="8903"/>
                    <a:pt x="17889" y="9116"/>
                  </a:cubicBezTo>
                  <a:cubicBezTo>
                    <a:pt x="18293" y="9389"/>
                    <a:pt x="18911" y="9652"/>
                    <a:pt x="19720" y="9652"/>
                  </a:cubicBezTo>
                  <a:cubicBezTo>
                    <a:pt x="19923" y="9652"/>
                    <a:pt x="20145" y="9642"/>
                    <a:pt x="20368" y="9601"/>
                  </a:cubicBezTo>
                  <a:cubicBezTo>
                    <a:pt x="21400" y="9430"/>
                    <a:pt x="22088" y="9005"/>
                    <a:pt x="22513" y="8610"/>
                  </a:cubicBezTo>
                  <a:cubicBezTo>
                    <a:pt x="22865" y="8298"/>
                    <a:pt x="23045" y="8013"/>
                    <a:pt x="23101" y="7916"/>
                  </a:cubicBezTo>
                  <a:lnTo>
                    <a:pt x="23101" y="7916"/>
                  </a:lnTo>
                  <a:cubicBezTo>
                    <a:pt x="23198" y="7960"/>
                    <a:pt x="23512" y="8094"/>
                    <a:pt x="23970" y="8236"/>
                  </a:cubicBezTo>
                  <a:cubicBezTo>
                    <a:pt x="24526" y="8408"/>
                    <a:pt x="25295" y="8580"/>
                    <a:pt x="26144" y="8580"/>
                  </a:cubicBezTo>
                  <a:cubicBezTo>
                    <a:pt x="26580" y="8580"/>
                    <a:pt x="26985" y="8539"/>
                    <a:pt x="27349" y="8448"/>
                  </a:cubicBezTo>
                  <a:cubicBezTo>
                    <a:pt x="27905" y="8306"/>
                    <a:pt x="28381" y="8064"/>
                    <a:pt x="28714" y="7690"/>
                  </a:cubicBezTo>
                  <a:cubicBezTo>
                    <a:pt x="28887" y="7497"/>
                    <a:pt x="29018" y="7285"/>
                    <a:pt x="29109" y="7022"/>
                  </a:cubicBezTo>
                  <a:cubicBezTo>
                    <a:pt x="29200" y="6768"/>
                    <a:pt x="29251" y="6485"/>
                    <a:pt x="29251" y="6161"/>
                  </a:cubicBezTo>
                  <a:lnTo>
                    <a:pt x="29251" y="6030"/>
                  </a:lnTo>
                  <a:lnTo>
                    <a:pt x="29180" y="6141"/>
                  </a:lnTo>
                  <a:cubicBezTo>
                    <a:pt x="29170" y="6161"/>
                    <a:pt x="28977" y="6445"/>
                    <a:pt x="28684" y="6728"/>
                  </a:cubicBezTo>
                  <a:cubicBezTo>
                    <a:pt x="28532" y="6870"/>
                    <a:pt x="28350" y="7002"/>
                    <a:pt x="28148" y="7112"/>
                  </a:cubicBezTo>
                  <a:cubicBezTo>
                    <a:pt x="27956" y="7214"/>
                    <a:pt x="27733" y="7274"/>
                    <a:pt x="27500" y="7274"/>
                  </a:cubicBezTo>
                  <a:cubicBezTo>
                    <a:pt x="27369" y="7274"/>
                    <a:pt x="27237" y="7254"/>
                    <a:pt x="27106" y="7214"/>
                  </a:cubicBezTo>
                  <a:cubicBezTo>
                    <a:pt x="26964" y="7163"/>
                    <a:pt x="26823" y="7092"/>
                    <a:pt x="26681" y="6981"/>
                  </a:cubicBezTo>
                  <a:cubicBezTo>
                    <a:pt x="26124" y="6566"/>
                    <a:pt x="25800" y="6202"/>
                    <a:pt x="25477" y="5939"/>
                  </a:cubicBezTo>
                  <a:cubicBezTo>
                    <a:pt x="25325" y="5817"/>
                    <a:pt x="25163" y="5707"/>
                    <a:pt x="24991" y="5635"/>
                  </a:cubicBezTo>
                  <a:cubicBezTo>
                    <a:pt x="24809" y="5565"/>
                    <a:pt x="24607" y="5524"/>
                    <a:pt x="24354" y="5524"/>
                  </a:cubicBezTo>
                  <a:cubicBezTo>
                    <a:pt x="24151" y="5524"/>
                    <a:pt x="23912" y="5552"/>
                    <a:pt x="23626" y="5607"/>
                  </a:cubicBezTo>
                  <a:lnTo>
                    <a:pt x="23626" y="5607"/>
                  </a:lnTo>
                  <a:cubicBezTo>
                    <a:pt x="23598" y="5491"/>
                    <a:pt x="23500" y="5135"/>
                    <a:pt x="23291" y="4785"/>
                  </a:cubicBezTo>
                  <a:cubicBezTo>
                    <a:pt x="23160" y="4563"/>
                    <a:pt x="22988" y="4351"/>
                    <a:pt x="22755" y="4189"/>
                  </a:cubicBezTo>
                  <a:cubicBezTo>
                    <a:pt x="22541" y="4033"/>
                    <a:pt x="22260" y="3923"/>
                    <a:pt x="21932" y="3916"/>
                  </a:cubicBezTo>
                  <a:lnTo>
                    <a:pt x="21932" y="3916"/>
                  </a:lnTo>
                  <a:cubicBezTo>
                    <a:pt x="21914" y="3777"/>
                    <a:pt x="21823" y="3183"/>
                    <a:pt x="21531" y="2590"/>
                  </a:cubicBezTo>
                  <a:cubicBezTo>
                    <a:pt x="21369" y="2246"/>
                    <a:pt x="21137" y="1912"/>
                    <a:pt x="20813" y="1649"/>
                  </a:cubicBezTo>
                  <a:cubicBezTo>
                    <a:pt x="20651" y="1528"/>
                    <a:pt x="20458" y="1417"/>
                    <a:pt x="20246" y="1345"/>
                  </a:cubicBezTo>
                  <a:cubicBezTo>
                    <a:pt x="20044" y="1265"/>
                    <a:pt x="19801" y="1224"/>
                    <a:pt x="19538" y="1224"/>
                  </a:cubicBezTo>
                  <a:cubicBezTo>
                    <a:pt x="19281" y="1224"/>
                    <a:pt x="18995" y="1263"/>
                    <a:pt x="18680" y="1359"/>
                  </a:cubicBezTo>
                  <a:lnTo>
                    <a:pt x="18680" y="1359"/>
                  </a:lnTo>
                  <a:cubicBezTo>
                    <a:pt x="18616" y="1309"/>
                    <a:pt x="18206" y="994"/>
                    <a:pt x="17575" y="688"/>
                  </a:cubicBezTo>
                  <a:cubicBezTo>
                    <a:pt x="16887" y="344"/>
                    <a:pt x="15946" y="0"/>
                    <a:pt x="149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4353800" y="1311850"/>
              <a:ext cx="270925" cy="142425"/>
            </a:xfrm>
            <a:custGeom>
              <a:avLst/>
              <a:gdLst/>
              <a:ahLst/>
              <a:cxnLst/>
              <a:rect l="l" t="t" r="r" b="b"/>
              <a:pathLst>
                <a:path w="10837" h="5697" extrusionOk="0">
                  <a:moveTo>
                    <a:pt x="3775" y="0"/>
                  </a:moveTo>
                  <a:cubicBezTo>
                    <a:pt x="3249" y="0"/>
                    <a:pt x="2692" y="91"/>
                    <a:pt x="2136" y="324"/>
                  </a:cubicBezTo>
                  <a:cubicBezTo>
                    <a:pt x="1347" y="637"/>
                    <a:pt x="810" y="1093"/>
                    <a:pt x="477" y="1588"/>
                  </a:cubicBezTo>
                  <a:cubicBezTo>
                    <a:pt x="133" y="2084"/>
                    <a:pt x="1" y="2641"/>
                    <a:pt x="1" y="3157"/>
                  </a:cubicBezTo>
                  <a:cubicBezTo>
                    <a:pt x="1" y="3551"/>
                    <a:pt x="82" y="3926"/>
                    <a:pt x="213" y="4250"/>
                  </a:cubicBezTo>
                  <a:cubicBezTo>
                    <a:pt x="355" y="4583"/>
                    <a:pt x="537" y="4857"/>
                    <a:pt x="760" y="5049"/>
                  </a:cubicBezTo>
                  <a:cubicBezTo>
                    <a:pt x="962" y="5221"/>
                    <a:pt x="1245" y="5383"/>
                    <a:pt x="1579" y="5504"/>
                  </a:cubicBezTo>
                  <a:cubicBezTo>
                    <a:pt x="1913" y="5626"/>
                    <a:pt x="2298" y="5696"/>
                    <a:pt x="2682" y="5696"/>
                  </a:cubicBezTo>
                  <a:cubicBezTo>
                    <a:pt x="3097" y="5696"/>
                    <a:pt x="3512" y="5615"/>
                    <a:pt x="3876" y="5393"/>
                  </a:cubicBezTo>
                  <a:cubicBezTo>
                    <a:pt x="4058" y="5282"/>
                    <a:pt x="4230" y="5140"/>
                    <a:pt x="4371" y="4958"/>
                  </a:cubicBezTo>
                  <a:cubicBezTo>
                    <a:pt x="4524" y="4785"/>
                    <a:pt x="4655" y="4563"/>
                    <a:pt x="4756" y="4300"/>
                  </a:cubicBezTo>
                  <a:cubicBezTo>
                    <a:pt x="4868" y="4027"/>
                    <a:pt x="4918" y="3774"/>
                    <a:pt x="4918" y="3531"/>
                  </a:cubicBezTo>
                  <a:cubicBezTo>
                    <a:pt x="4918" y="3299"/>
                    <a:pt x="4868" y="3086"/>
                    <a:pt x="4787" y="2904"/>
                  </a:cubicBezTo>
                  <a:cubicBezTo>
                    <a:pt x="4665" y="2620"/>
                    <a:pt x="4473" y="2398"/>
                    <a:pt x="4230" y="2236"/>
                  </a:cubicBezTo>
                  <a:cubicBezTo>
                    <a:pt x="3997" y="2084"/>
                    <a:pt x="3734" y="2004"/>
                    <a:pt x="3471" y="2004"/>
                  </a:cubicBezTo>
                  <a:cubicBezTo>
                    <a:pt x="3249" y="2004"/>
                    <a:pt x="3026" y="2064"/>
                    <a:pt x="2844" y="2195"/>
                  </a:cubicBezTo>
                  <a:cubicBezTo>
                    <a:pt x="2651" y="2327"/>
                    <a:pt x="2500" y="2530"/>
                    <a:pt x="2409" y="2802"/>
                  </a:cubicBezTo>
                  <a:cubicBezTo>
                    <a:pt x="2399" y="2833"/>
                    <a:pt x="2419" y="2863"/>
                    <a:pt x="2439" y="2874"/>
                  </a:cubicBezTo>
                  <a:cubicBezTo>
                    <a:pt x="2445" y="2875"/>
                    <a:pt x="2450" y="2876"/>
                    <a:pt x="2455" y="2876"/>
                  </a:cubicBezTo>
                  <a:cubicBezTo>
                    <a:pt x="2480" y="2876"/>
                    <a:pt x="2502" y="2860"/>
                    <a:pt x="2510" y="2843"/>
                  </a:cubicBezTo>
                  <a:cubicBezTo>
                    <a:pt x="2591" y="2580"/>
                    <a:pt x="2732" y="2398"/>
                    <a:pt x="2894" y="2276"/>
                  </a:cubicBezTo>
                  <a:cubicBezTo>
                    <a:pt x="3067" y="2155"/>
                    <a:pt x="3269" y="2105"/>
                    <a:pt x="3471" y="2105"/>
                  </a:cubicBezTo>
                  <a:cubicBezTo>
                    <a:pt x="3785" y="2105"/>
                    <a:pt x="4129" y="2246"/>
                    <a:pt x="4382" y="2489"/>
                  </a:cubicBezTo>
                  <a:cubicBezTo>
                    <a:pt x="4513" y="2611"/>
                    <a:pt x="4625" y="2762"/>
                    <a:pt x="4695" y="2944"/>
                  </a:cubicBezTo>
                  <a:cubicBezTo>
                    <a:pt x="4776" y="3116"/>
                    <a:pt x="4817" y="3319"/>
                    <a:pt x="4817" y="3531"/>
                  </a:cubicBezTo>
                  <a:cubicBezTo>
                    <a:pt x="4817" y="3753"/>
                    <a:pt x="4776" y="4007"/>
                    <a:pt x="4665" y="4259"/>
                  </a:cubicBezTo>
                  <a:cubicBezTo>
                    <a:pt x="4564" y="4513"/>
                    <a:pt x="4443" y="4725"/>
                    <a:pt x="4301" y="4897"/>
                  </a:cubicBezTo>
                  <a:cubicBezTo>
                    <a:pt x="4088" y="5150"/>
                    <a:pt x="3825" y="5332"/>
                    <a:pt x="3552" y="5443"/>
                  </a:cubicBezTo>
                  <a:cubicBezTo>
                    <a:pt x="3279" y="5554"/>
                    <a:pt x="2986" y="5595"/>
                    <a:pt x="2682" y="5595"/>
                  </a:cubicBezTo>
                  <a:cubicBezTo>
                    <a:pt x="2307" y="5595"/>
                    <a:pt x="1943" y="5524"/>
                    <a:pt x="1619" y="5413"/>
                  </a:cubicBezTo>
                  <a:cubicBezTo>
                    <a:pt x="1296" y="5291"/>
                    <a:pt x="1012" y="5129"/>
                    <a:pt x="830" y="4978"/>
                  </a:cubicBezTo>
                  <a:cubicBezTo>
                    <a:pt x="618" y="4796"/>
                    <a:pt x="436" y="4533"/>
                    <a:pt x="304" y="4219"/>
                  </a:cubicBezTo>
                  <a:cubicBezTo>
                    <a:pt x="173" y="3895"/>
                    <a:pt x="102" y="3531"/>
                    <a:pt x="102" y="3157"/>
                  </a:cubicBezTo>
                  <a:cubicBezTo>
                    <a:pt x="102" y="2651"/>
                    <a:pt x="234" y="2125"/>
                    <a:pt x="557" y="1649"/>
                  </a:cubicBezTo>
                  <a:cubicBezTo>
                    <a:pt x="881" y="1163"/>
                    <a:pt x="1397" y="729"/>
                    <a:pt x="2176" y="415"/>
                  </a:cubicBezTo>
                  <a:cubicBezTo>
                    <a:pt x="2712" y="192"/>
                    <a:pt x="3258" y="101"/>
                    <a:pt x="3775" y="101"/>
                  </a:cubicBezTo>
                  <a:cubicBezTo>
                    <a:pt x="4817" y="101"/>
                    <a:pt x="5778" y="455"/>
                    <a:pt x="6476" y="819"/>
                  </a:cubicBezTo>
                  <a:cubicBezTo>
                    <a:pt x="6820" y="1002"/>
                    <a:pt x="7103" y="1174"/>
                    <a:pt x="7296" y="1316"/>
                  </a:cubicBezTo>
                  <a:cubicBezTo>
                    <a:pt x="7397" y="1376"/>
                    <a:pt x="7478" y="1437"/>
                    <a:pt x="7528" y="1477"/>
                  </a:cubicBezTo>
                  <a:cubicBezTo>
                    <a:pt x="7548" y="1498"/>
                    <a:pt x="7569" y="1507"/>
                    <a:pt x="7579" y="1518"/>
                  </a:cubicBezTo>
                  <a:cubicBezTo>
                    <a:pt x="7589" y="1528"/>
                    <a:pt x="7589" y="1528"/>
                    <a:pt x="7599" y="1528"/>
                  </a:cubicBezTo>
                  <a:lnTo>
                    <a:pt x="7599" y="1538"/>
                  </a:lnTo>
                  <a:cubicBezTo>
                    <a:pt x="7609" y="1543"/>
                    <a:pt x="7619" y="1545"/>
                    <a:pt x="7630" y="1545"/>
                  </a:cubicBezTo>
                  <a:cubicBezTo>
                    <a:pt x="7640" y="1545"/>
                    <a:pt x="7650" y="1543"/>
                    <a:pt x="7660" y="1538"/>
                  </a:cubicBezTo>
                  <a:cubicBezTo>
                    <a:pt x="7660" y="1538"/>
                    <a:pt x="7751" y="1487"/>
                    <a:pt x="7903" y="1437"/>
                  </a:cubicBezTo>
                  <a:cubicBezTo>
                    <a:pt x="8054" y="1386"/>
                    <a:pt x="8267" y="1336"/>
                    <a:pt x="8510" y="1336"/>
                  </a:cubicBezTo>
                  <a:cubicBezTo>
                    <a:pt x="8712" y="1336"/>
                    <a:pt x="8924" y="1366"/>
                    <a:pt x="9157" y="1457"/>
                  </a:cubicBezTo>
                  <a:cubicBezTo>
                    <a:pt x="9380" y="1538"/>
                    <a:pt x="9623" y="1680"/>
                    <a:pt x="9866" y="1902"/>
                  </a:cubicBezTo>
                  <a:cubicBezTo>
                    <a:pt x="10240" y="2246"/>
                    <a:pt x="10452" y="2590"/>
                    <a:pt x="10574" y="2894"/>
                  </a:cubicBezTo>
                  <a:cubicBezTo>
                    <a:pt x="10705" y="3197"/>
                    <a:pt x="10736" y="3470"/>
                    <a:pt x="10736" y="3663"/>
                  </a:cubicBezTo>
                  <a:cubicBezTo>
                    <a:pt x="10736" y="3744"/>
                    <a:pt x="10725" y="3814"/>
                    <a:pt x="10715" y="3865"/>
                  </a:cubicBezTo>
                  <a:cubicBezTo>
                    <a:pt x="10715" y="3895"/>
                    <a:pt x="10715" y="3906"/>
                    <a:pt x="10705" y="3926"/>
                  </a:cubicBezTo>
                  <a:lnTo>
                    <a:pt x="10705" y="3936"/>
                  </a:lnTo>
                  <a:lnTo>
                    <a:pt x="10705" y="3946"/>
                  </a:lnTo>
                  <a:cubicBezTo>
                    <a:pt x="10705" y="3946"/>
                    <a:pt x="10695" y="4027"/>
                    <a:pt x="10655" y="4148"/>
                  </a:cubicBezTo>
                  <a:cubicBezTo>
                    <a:pt x="10604" y="4331"/>
                    <a:pt x="10493" y="4594"/>
                    <a:pt x="10291" y="4816"/>
                  </a:cubicBezTo>
                  <a:cubicBezTo>
                    <a:pt x="10179" y="4927"/>
                    <a:pt x="10048" y="5019"/>
                    <a:pt x="9896" y="5100"/>
                  </a:cubicBezTo>
                  <a:cubicBezTo>
                    <a:pt x="9734" y="5170"/>
                    <a:pt x="9542" y="5210"/>
                    <a:pt x="9309" y="5210"/>
                  </a:cubicBezTo>
                  <a:cubicBezTo>
                    <a:pt x="9025" y="5210"/>
                    <a:pt x="8672" y="5140"/>
                    <a:pt x="8247" y="4968"/>
                  </a:cubicBezTo>
                  <a:cubicBezTo>
                    <a:pt x="7923" y="4826"/>
                    <a:pt x="7700" y="4664"/>
                    <a:pt x="7559" y="4492"/>
                  </a:cubicBezTo>
                  <a:cubicBezTo>
                    <a:pt x="7417" y="4310"/>
                    <a:pt x="7366" y="4128"/>
                    <a:pt x="7366" y="3936"/>
                  </a:cubicBezTo>
                  <a:cubicBezTo>
                    <a:pt x="7366" y="3794"/>
                    <a:pt x="7397" y="3652"/>
                    <a:pt x="7458" y="3521"/>
                  </a:cubicBezTo>
                  <a:cubicBezTo>
                    <a:pt x="7548" y="3319"/>
                    <a:pt x="7710" y="3137"/>
                    <a:pt x="7883" y="3005"/>
                  </a:cubicBezTo>
                  <a:cubicBezTo>
                    <a:pt x="7973" y="2944"/>
                    <a:pt x="8074" y="2894"/>
                    <a:pt x="8166" y="2863"/>
                  </a:cubicBezTo>
                  <a:cubicBezTo>
                    <a:pt x="8267" y="2823"/>
                    <a:pt x="8358" y="2802"/>
                    <a:pt x="8459" y="2802"/>
                  </a:cubicBezTo>
                  <a:cubicBezTo>
                    <a:pt x="8591" y="2802"/>
                    <a:pt x="8712" y="2843"/>
                    <a:pt x="8823" y="2924"/>
                  </a:cubicBezTo>
                  <a:cubicBezTo>
                    <a:pt x="8935" y="2995"/>
                    <a:pt x="9036" y="3126"/>
                    <a:pt x="9117" y="3308"/>
                  </a:cubicBezTo>
                  <a:cubicBezTo>
                    <a:pt x="9125" y="3325"/>
                    <a:pt x="9147" y="3342"/>
                    <a:pt x="9166" y="3342"/>
                  </a:cubicBezTo>
                  <a:cubicBezTo>
                    <a:pt x="9170" y="3342"/>
                    <a:pt x="9174" y="3341"/>
                    <a:pt x="9178" y="3339"/>
                  </a:cubicBezTo>
                  <a:cubicBezTo>
                    <a:pt x="9208" y="3329"/>
                    <a:pt x="9218" y="3299"/>
                    <a:pt x="9208" y="3268"/>
                  </a:cubicBezTo>
                  <a:cubicBezTo>
                    <a:pt x="9127" y="3076"/>
                    <a:pt x="9016" y="2924"/>
                    <a:pt x="8884" y="2833"/>
                  </a:cubicBezTo>
                  <a:cubicBezTo>
                    <a:pt x="8753" y="2742"/>
                    <a:pt x="8611" y="2701"/>
                    <a:pt x="8459" y="2701"/>
                  </a:cubicBezTo>
                  <a:cubicBezTo>
                    <a:pt x="8307" y="2701"/>
                    <a:pt x="8166" y="2742"/>
                    <a:pt x="8024" y="2802"/>
                  </a:cubicBezTo>
                  <a:cubicBezTo>
                    <a:pt x="7822" y="2904"/>
                    <a:pt x="7629" y="3065"/>
                    <a:pt x="7488" y="3268"/>
                  </a:cubicBezTo>
                  <a:cubicBezTo>
                    <a:pt x="7346" y="3460"/>
                    <a:pt x="7265" y="3693"/>
                    <a:pt x="7265" y="3936"/>
                  </a:cubicBezTo>
                  <a:cubicBezTo>
                    <a:pt x="7265" y="4148"/>
                    <a:pt x="7326" y="4361"/>
                    <a:pt x="7478" y="4553"/>
                  </a:cubicBezTo>
                  <a:cubicBezTo>
                    <a:pt x="7629" y="4745"/>
                    <a:pt x="7872" y="4917"/>
                    <a:pt x="8216" y="5059"/>
                  </a:cubicBezTo>
                  <a:cubicBezTo>
                    <a:pt x="8641" y="5241"/>
                    <a:pt x="9005" y="5312"/>
                    <a:pt x="9309" y="5312"/>
                  </a:cubicBezTo>
                  <a:cubicBezTo>
                    <a:pt x="9632" y="5312"/>
                    <a:pt x="9896" y="5231"/>
                    <a:pt x="10098" y="5100"/>
                  </a:cubicBezTo>
                  <a:cubicBezTo>
                    <a:pt x="10250" y="4998"/>
                    <a:pt x="10371" y="4887"/>
                    <a:pt x="10462" y="4756"/>
                  </a:cubicBezTo>
                  <a:cubicBezTo>
                    <a:pt x="10604" y="4573"/>
                    <a:pt x="10695" y="4371"/>
                    <a:pt x="10736" y="4219"/>
                  </a:cubicBezTo>
                  <a:cubicBezTo>
                    <a:pt x="10777" y="4094"/>
                    <a:pt x="10798" y="3997"/>
                    <a:pt x="10804" y="3966"/>
                  </a:cubicBezTo>
                  <a:lnTo>
                    <a:pt x="10804" y="3966"/>
                  </a:lnTo>
                  <a:lnTo>
                    <a:pt x="10806" y="3966"/>
                  </a:lnTo>
                  <a:cubicBezTo>
                    <a:pt x="10806" y="3956"/>
                    <a:pt x="10837" y="3845"/>
                    <a:pt x="10837" y="3663"/>
                  </a:cubicBezTo>
                  <a:cubicBezTo>
                    <a:pt x="10837" y="3460"/>
                    <a:pt x="10796" y="3177"/>
                    <a:pt x="10675" y="2853"/>
                  </a:cubicBezTo>
                  <a:cubicBezTo>
                    <a:pt x="10543" y="2539"/>
                    <a:pt x="10320" y="2175"/>
                    <a:pt x="9936" y="1831"/>
                  </a:cubicBezTo>
                  <a:cubicBezTo>
                    <a:pt x="9683" y="1599"/>
                    <a:pt x="9430" y="1447"/>
                    <a:pt x="9187" y="1366"/>
                  </a:cubicBezTo>
                  <a:cubicBezTo>
                    <a:pt x="8944" y="1275"/>
                    <a:pt x="8722" y="1235"/>
                    <a:pt x="8510" y="1235"/>
                  </a:cubicBezTo>
                  <a:cubicBezTo>
                    <a:pt x="8247" y="1235"/>
                    <a:pt x="8024" y="1295"/>
                    <a:pt x="7862" y="1345"/>
                  </a:cubicBezTo>
                  <a:cubicBezTo>
                    <a:pt x="7752" y="1380"/>
                    <a:pt x="7674" y="1415"/>
                    <a:pt x="7636" y="1433"/>
                  </a:cubicBezTo>
                  <a:lnTo>
                    <a:pt x="7636" y="1433"/>
                  </a:lnTo>
                  <a:cubicBezTo>
                    <a:pt x="7521" y="1346"/>
                    <a:pt x="7116" y="1037"/>
                    <a:pt x="6516" y="729"/>
                  </a:cubicBezTo>
                  <a:cubicBezTo>
                    <a:pt x="5819" y="365"/>
                    <a:pt x="4847" y="0"/>
                    <a:pt x="37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4503300" y="1409225"/>
              <a:ext cx="303550" cy="144450"/>
            </a:xfrm>
            <a:custGeom>
              <a:avLst/>
              <a:gdLst/>
              <a:ahLst/>
              <a:cxnLst/>
              <a:rect l="l" t="t" r="r" b="b"/>
              <a:pathLst>
                <a:path w="12142" h="5778" extrusionOk="0">
                  <a:moveTo>
                    <a:pt x="4826" y="0"/>
                  </a:moveTo>
                  <a:cubicBezTo>
                    <a:pt x="4796" y="11"/>
                    <a:pt x="4776" y="31"/>
                    <a:pt x="4776" y="61"/>
                  </a:cubicBezTo>
                  <a:cubicBezTo>
                    <a:pt x="4776" y="86"/>
                    <a:pt x="4796" y="104"/>
                    <a:pt x="4820" y="104"/>
                  </a:cubicBezTo>
                  <a:cubicBezTo>
                    <a:pt x="4825" y="104"/>
                    <a:pt x="4831" y="103"/>
                    <a:pt x="4837" y="101"/>
                  </a:cubicBezTo>
                  <a:lnTo>
                    <a:pt x="4877" y="101"/>
                  </a:lnTo>
                  <a:cubicBezTo>
                    <a:pt x="4938" y="101"/>
                    <a:pt x="5049" y="112"/>
                    <a:pt x="5181" y="142"/>
                  </a:cubicBezTo>
                  <a:cubicBezTo>
                    <a:pt x="5372" y="193"/>
                    <a:pt x="5626" y="304"/>
                    <a:pt x="5858" y="557"/>
                  </a:cubicBezTo>
                  <a:cubicBezTo>
                    <a:pt x="6101" y="800"/>
                    <a:pt x="6323" y="1194"/>
                    <a:pt x="6445" y="1791"/>
                  </a:cubicBezTo>
                  <a:cubicBezTo>
                    <a:pt x="6455" y="1812"/>
                    <a:pt x="6465" y="1821"/>
                    <a:pt x="6476" y="1832"/>
                  </a:cubicBezTo>
                  <a:lnTo>
                    <a:pt x="6526" y="1832"/>
                  </a:lnTo>
                  <a:lnTo>
                    <a:pt x="6526" y="1821"/>
                  </a:lnTo>
                  <a:cubicBezTo>
                    <a:pt x="6557" y="1812"/>
                    <a:pt x="6789" y="1710"/>
                    <a:pt x="7153" y="1710"/>
                  </a:cubicBezTo>
                  <a:cubicBezTo>
                    <a:pt x="7366" y="1710"/>
                    <a:pt x="7609" y="1740"/>
                    <a:pt x="7882" y="1852"/>
                  </a:cubicBezTo>
                  <a:cubicBezTo>
                    <a:pt x="8155" y="1973"/>
                    <a:pt x="8448" y="2156"/>
                    <a:pt x="8752" y="2469"/>
                  </a:cubicBezTo>
                  <a:cubicBezTo>
                    <a:pt x="9046" y="2772"/>
                    <a:pt x="9318" y="3015"/>
                    <a:pt x="9602" y="3177"/>
                  </a:cubicBezTo>
                  <a:cubicBezTo>
                    <a:pt x="9875" y="3339"/>
                    <a:pt x="10148" y="3420"/>
                    <a:pt x="10421" y="3420"/>
                  </a:cubicBezTo>
                  <a:cubicBezTo>
                    <a:pt x="10563" y="3420"/>
                    <a:pt x="10694" y="3400"/>
                    <a:pt x="10836" y="3359"/>
                  </a:cubicBezTo>
                  <a:cubicBezTo>
                    <a:pt x="11038" y="3289"/>
                    <a:pt x="11251" y="3177"/>
                    <a:pt x="11463" y="3005"/>
                  </a:cubicBezTo>
                  <a:cubicBezTo>
                    <a:pt x="11653" y="2861"/>
                    <a:pt x="11842" y="2669"/>
                    <a:pt x="12038" y="2436"/>
                  </a:cubicBezTo>
                  <a:lnTo>
                    <a:pt x="12038" y="2436"/>
                  </a:lnTo>
                  <a:cubicBezTo>
                    <a:pt x="12039" y="2466"/>
                    <a:pt x="12040" y="2501"/>
                    <a:pt x="12040" y="2540"/>
                  </a:cubicBezTo>
                  <a:cubicBezTo>
                    <a:pt x="12040" y="2682"/>
                    <a:pt x="12020" y="2884"/>
                    <a:pt x="11969" y="3096"/>
                  </a:cubicBezTo>
                  <a:cubicBezTo>
                    <a:pt x="11919" y="3268"/>
                    <a:pt x="11858" y="3440"/>
                    <a:pt x="11746" y="3612"/>
                  </a:cubicBezTo>
                  <a:cubicBezTo>
                    <a:pt x="11595" y="3865"/>
                    <a:pt x="11352" y="4118"/>
                    <a:pt x="10978" y="4300"/>
                  </a:cubicBezTo>
                  <a:cubicBezTo>
                    <a:pt x="10613" y="4483"/>
                    <a:pt x="10118" y="4604"/>
                    <a:pt x="9440" y="4604"/>
                  </a:cubicBezTo>
                  <a:cubicBezTo>
                    <a:pt x="8621" y="4604"/>
                    <a:pt x="7548" y="4422"/>
                    <a:pt x="6141" y="3966"/>
                  </a:cubicBezTo>
                  <a:cubicBezTo>
                    <a:pt x="6121" y="3966"/>
                    <a:pt x="6101" y="3966"/>
                    <a:pt x="6081" y="3986"/>
                  </a:cubicBezTo>
                  <a:cubicBezTo>
                    <a:pt x="6071" y="3997"/>
                    <a:pt x="5716" y="4422"/>
                    <a:pt x="5120" y="4836"/>
                  </a:cubicBezTo>
                  <a:cubicBezTo>
                    <a:pt x="4816" y="5049"/>
                    <a:pt x="4462" y="5261"/>
                    <a:pt x="4068" y="5413"/>
                  </a:cubicBezTo>
                  <a:cubicBezTo>
                    <a:pt x="3663" y="5575"/>
                    <a:pt x="3218" y="5676"/>
                    <a:pt x="2742" y="5676"/>
                  </a:cubicBezTo>
                  <a:cubicBezTo>
                    <a:pt x="2125" y="5676"/>
                    <a:pt x="1457" y="5504"/>
                    <a:pt x="769" y="5029"/>
                  </a:cubicBezTo>
                  <a:cubicBezTo>
                    <a:pt x="567" y="4897"/>
                    <a:pt x="405" y="4715"/>
                    <a:pt x="284" y="4513"/>
                  </a:cubicBezTo>
                  <a:cubicBezTo>
                    <a:pt x="172" y="4300"/>
                    <a:pt x="102" y="4078"/>
                    <a:pt x="102" y="3835"/>
                  </a:cubicBezTo>
                  <a:cubicBezTo>
                    <a:pt x="102" y="3825"/>
                    <a:pt x="102" y="3815"/>
                    <a:pt x="111" y="3804"/>
                  </a:cubicBezTo>
                  <a:cubicBezTo>
                    <a:pt x="111" y="3633"/>
                    <a:pt x="142" y="3460"/>
                    <a:pt x="233" y="3298"/>
                  </a:cubicBezTo>
                  <a:cubicBezTo>
                    <a:pt x="324" y="3147"/>
                    <a:pt x="466" y="2995"/>
                    <a:pt x="678" y="2894"/>
                  </a:cubicBezTo>
                  <a:cubicBezTo>
                    <a:pt x="992" y="2732"/>
                    <a:pt x="1305" y="2661"/>
                    <a:pt x="1589" y="2661"/>
                  </a:cubicBezTo>
                  <a:cubicBezTo>
                    <a:pt x="1923" y="2661"/>
                    <a:pt x="2216" y="2763"/>
                    <a:pt x="2438" y="2954"/>
                  </a:cubicBezTo>
                  <a:cubicBezTo>
                    <a:pt x="2550" y="3046"/>
                    <a:pt x="2651" y="3167"/>
                    <a:pt x="2722" y="3298"/>
                  </a:cubicBezTo>
                  <a:cubicBezTo>
                    <a:pt x="2793" y="3440"/>
                    <a:pt x="2843" y="3602"/>
                    <a:pt x="2863" y="3784"/>
                  </a:cubicBezTo>
                  <a:cubicBezTo>
                    <a:pt x="2874" y="3815"/>
                    <a:pt x="2874" y="3845"/>
                    <a:pt x="2874" y="3876"/>
                  </a:cubicBezTo>
                  <a:cubicBezTo>
                    <a:pt x="2874" y="3986"/>
                    <a:pt x="2843" y="4078"/>
                    <a:pt x="2803" y="4159"/>
                  </a:cubicBezTo>
                  <a:cubicBezTo>
                    <a:pt x="2773" y="4220"/>
                    <a:pt x="2732" y="4270"/>
                    <a:pt x="2692" y="4310"/>
                  </a:cubicBezTo>
                  <a:cubicBezTo>
                    <a:pt x="2620" y="4381"/>
                    <a:pt x="2530" y="4432"/>
                    <a:pt x="2429" y="4472"/>
                  </a:cubicBezTo>
                  <a:cubicBezTo>
                    <a:pt x="2327" y="4503"/>
                    <a:pt x="2216" y="4523"/>
                    <a:pt x="2105" y="4523"/>
                  </a:cubicBezTo>
                  <a:cubicBezTo>
                    <a:pt x="1993" y="4523"/>
                    <a:pt x="1882" y="4503"/>
                    <a:pt x="1781" y="4472"/>
                  </a:cubicBezTo>
                  <a:cubicBezTo>
                    <a:pt x="1629" y="4422"/>
                    <a:pt x="1498" y="4341"/>
                    <a:pt x="1397" y="4229"/>
                  </a:cubicBezTo>
                  <a:cubicBezTo>
                    <a:pt x="1346" y="4169"/>
                    <a:pt x="1305" y="4098"/>
                    <a:pt x="1285" y="4027"/>
                  </a:cubicBezTo>
                  <a:cubicBezTo>
                    <a:pt x="1255" y="3956"/>
                    <a:pt x="1245" y="3865"/>
                    <a:pt x="1245" y="3774"/>
                  </a:cubicBezTo>
                  <a:cubicBezTo>
                    <a:pt x="1245" y="3744"/>
                    <a:pt x="1215" y="3723"/>
                    <a:pt x="1194" y="3723"/>
                  </a:cubicBezTo>
                  <a:cubicBezTo>
                    <a:pt x="1164" y="3723"/>
                    <a:pt x="1143" y="3744"/>
                    <a:pt x="1143" y="3774"/>
                  </a:cubicBezTo>
                  <a:cubicBezTo>
                    <a:pt x="1143" y="3916"/>
                    <a:pt x="1174" y="4037"/>
                    <a:pt x="1224" y="4148"/>
                  </a:cubicBezTo>
                  <a:cubicBezTo>
                    <a:pt x="1265" y="4229"/>
                    <a:pt x="1316" y="4290"/>
                    <a:pt x="1376" y="4351"/>
                  </a:cubicBezTo>
                  <a:cubicBezTo>
                    <a:pt x="1478" y="4442"/>
                    <a:pt x="1589" y="4513"/>
                    <a:pt x="1710" y="4553"/>
                  </a:cubicBezTo>
                  <a:cubicBezTo>
                    <a:pt x="1842" y="4593"/>
                    <a:pt x="1973" y="4624"/>
                    <a:pt x="2105" y="4624"/>
                  </a:cubicBezTo>
                  <a:cubicBezTo>
                    <a:pt x="2216" y="4624"/>
                    <a:pt x="2317" y="4604"/>
                    <a:pt x="2418" y="4573"/>
                  </a:cubicBezTo>
                  <a:cubicBezTo>
                    <a:pt x="2570" y="4533"/>
                    <a:pt x="2712" y="4452"/>
                    <a:pt x="2813" y="4330"/>
                  </a:cubicBezTo>
                  <a:cubicBezTo>
                    <a:pt x="2863" y="4280"/>
                    <a:pt x="2904" y="4209"/>
                    <a:pt x="2935" y="4128"/>
                  </a:cubicBezTo>
                  <a:cubicBezTo>
                    <a:pt x="2955" y="4058"/>
                    <a:pt x="2975" y="3966"/>
                    <a:pt x="2975" y="3876"/>
                  </a:cubicBezTo>
                  <a:cubicBezTo>
                    <a:pt x="2975" y="3845"/>
                    <a:pt x="2975" y="3804"/>
                    <a:pt x="2964" y="3764"/>
                  </a:cubicBezTo>
                  <a:cubicBezTo>
                    <a:pt x="2914" y="3379"/>
                    <a:pt x="2752" y="3076"/>
                    <a:pt x="2510" y="2873"/>
                  </a:cubicBezTo>
                  <a:cubicBezTo>
                    <a:pt x="2256" y="2671"/>
                    <a:pt x="1943" y="2560"/>
                    <a:pt x="1589" y="2560"/>
                  </a:cubicBezTo>
                  <a:cubicBezTo>
                    <a:pt x="1285" y="2560"/>
                    <a:pt x="961" y="2641"/>
                    <a:pt x="637" y="2803"/>
                  </a:cubicBezTo>
                  <a:cubicBezTo>
                    <a:pt x="405" y="2914"/>
                    <a:pt x="243" y="3076"/>
                    <a:pt x="142" y="3248"/>
                  </a:cubicBezTo>
                  <a:cubicBezTo>
                    <a:pt x="51" y="3420"/>
                    <a:pt x="10" y="3612"/>
                    <a:pt x="10" y="3795"/>
                  </a:cubicBezTo>
                  <a:cubicBezTo>
                    <a:pt x="0" y="3815"/>
                    <a:pt x="0" y="3825"/>
                    <a:pt x="0" y="3835"/>
                  </a:cubicBezTo>
                  <a:cubicBezTo>
                    <a:pt x="0" y="4088"/>
                    <a:pt x="71" y="4341"/>
                    <a:pt x="192" y="4564"/>
                  </a:cubicBezTo>
                  <a:cubicBezTo>
                    <a:pt x="324" y="4776"/>
                    <a:pt x="496" y="4968"/>
                    <a:pt x="709" y="5110"/>
                  </a:cubicBezTo>
                  <a:cubicBezTo>
                    <a:pt x="1417" y="5596"/>
                    <a:pt x="2105" y="5778"/>
                    <a:pt x="2742" y="5778"/>
                  </a:cubicBezTo>
                  <a:cubicBezTo>
                    <a:pt x="3238" y="5778"/>
                    <a:pt x="3703" y="5666"/>
                    <a:pt x="4108" y="5504"/>
                  </a:cubicBezTo>
                  <a:cubicBezTo>
                    <a:pt x="4725" y="5261"/>
                    <a:pt x="5241" y="4897"/>
                    <a:pt x="5595" y="4593"/>
                  </a:cubicBezTo>
                  <a:cubicBezTo>
                    <a:pt x="5885" y="4351"/>
                    <a:pt x="6073" y="4148"/>
                    <a:pt x="6137" y="4076"/>
                  </a:cubicBezTo>
                  <a:lnTo>
                    <a:pt x="6137" y="4076"/>
                  </a:lnTo>
                  <a:cubicBezTo>
                    <a:pt x="7541" y="4525"/>
                    <a:pt x="8615" y="4705"/>
                    <a:pt x="9440" y="4705"/>
                  </a:cubicBezTo>
                  <a:cubicBezTo>
                    <a:pt x="10047" y="4705"/>
                    <a:pt x="10523" y="4604"/>
                    <a:pt x="10897" y="4452"/>
                  </a:cubicBezTo>
                  <a:cubicBezTo>
                    <a:pt x="11170" y="4330"/>
                    <a:pt x="11382" y="4179"/>
                    <a:pt x="11555" y="4017"/>
                  </a:cubicBezTo>
                  <a:cubicBezTo>
                    <a:pt x="11807" y="3764"/>
                    <a:pt x="11959" y="3481"/>
                    <a:pt x="12040" y="3217"/>
                  </a:cubicBezTo>
                  <a:cubicBezTo>
                    <a:pt x="12121" y="2945"/>
                    <a:pt x="12141" y="2702"/>
                    <a:pt x="12141" y="2540"/>
                  </a:cubicBezTo>
                  <a:cubicBezTo>
                    <a:pt x="12141" y="2398"/>
                    <a:pt x="12121" y="2307"/>
                    <a:pt x="12121" y="2307"/>
                  </a:cubicBezTo>
                  <a:cubicBezTo>
                    <a:pt x="12121" y="2287"/>
                    <a:pt x="12111" y="2266"/>
                    <a:pt x="12090" y="2266"/>
                  </a:cubicBezTo>
                  <a:cubicBezTo>
                    <a:pt x="12085" y="2264"/>
                    <a:pt x="12079" y="2262"/>
                    <a:pt x="12073" y="2262"/>
                  </a:cubicBezTo>
                  <a:cubicBezTo>
                    <a:pt x="12059" y="2262"/>
                    <a:pt x="12047" y="2269"/>
                    <a:pt x="12040" y="2277"/>
                  </a:cubicBezTo>
                  <a:cubicBezTo>
                    <a:pt x="11737" y="2641"/>
                    <a:pt x="11463" y="2904"/>
                    <a:pt x="11200" y="3076"/>
                  </a:cubicBezTo>
                  <a:cubicBezTo>
                    <a:pt x="11058" y="3157"/>
                    <a:pt x="10927" y="3217"/>
                    <a:pt x="10806" y="3258"/>
                  </a:cubicBezTo>
                  <a:cubicBezTo>
                    <a:pt x="10674" y="3298"/>
                    <a:pt x="10553" y="3319"/>
                    <a:pt x="10421" y="3319"/>
                  </a:cubicBezTo>
                  <a:cubicBezTo>
                    <a:pt x="10168" y="3319"/>
                    <a:pt x="9916" y="3248"/>
                    <a:pt x="9653" y="3086"/>
                  </a:cubicBezTo>
                  <a:cubicBezTo>
                    <a:pt x="9389" y="2934"/>
                    <a:pt x="9116" y="2702"/>
                    <a:pt x="8823" y="2398"/>
                  </a:cubicBezTo>
                  <a:cubicBezTo>
                    <a:pt x="8509" y="2084"/>
                    <a:pt x="8205" y="1882"/>
                    <a:pt x="7922" y="1761"/>
                  </a:cubicBezTo>
                  <a:cubicBezTo>
                    <a:pt x="7639" y="1639"/>
                    <a:pt x="7376" y="1609"/>
                    <a:pt x="7153" y="1609"/>
                  </a:cubicBezTo>
                  <a:cubicBezTo>
                    <a:pt x="6855" y="1609"/>
                    <a:pt x="6634" y="1675"/>
                    <a:pt x="6534" y="1714"/>
                  </a:cubicBezTo>
                  <a:lnTo>
                    <a:pt x="6534" y="1714"/>
                  </a:lnTo>
                  <a:cubicBezTo>
                    <a:pt x="6453" y="1327"/>
                    <a:pt x="6327" y="1031"/>
                    <a:pt x="6182" y="800"/>
                  </a:cubicBezTo>
                  <a:cubicBezTo>
                    <a:pt x="5950" y="436"/>
                    <a:pt x="5676" y="233"/>
                    <a:pt x="5433" y="122"/>
                  </a:cubicBezTo>
                  <a:cubicBezTo>
                    <a:pt x="5190" y="20"/>
                    <a:pt x="4978" y="0"/>
                    <a:pt x="48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4076350" y="1403400"/>
              <a:ext cx="298725" cy="160125"/>
            </a:xfrm>
            <a:custGeom>
              <a:avLst/>
              <a:gdLst/>
              <a:ahLst/>
              <a:cxnLst/>
              <a:rect l="l" t="t" r="r" b="b"/>
              <a:pathLst>
                <a:path w="11949" h="6405" extrusionOk="0">
                  <a:moveTo>
                    <a:pt x="9581" y="1"/>
                  </a:moveTo>
                  <a:cubicBezTo>
                    <a:pt x="9248" y="1"/>
                    <a:pt x="8873" y="62"/>
                    <a:pt x="8499" y="244"/>
                  </a:cubicBezTo>
                  <a:cubicBezTo>
                    <a:pt x="8499" y="244"/>
                    <a:pt x="8276" y="345"/>
                    <a:pt x="8023" y="547"/>
                  </a:cubicBezTo>
                  <a:cubicBezTo>
                    <a:pt x="7892" y="648"/>
                    <a:pt x="7750" y="779"/>
                    <a:pt x="7629" y="932"/>
                  </a:cubicBezTo>
                  <a:cubicBezTo>
                    <a:pt x="7517" y="1071"/>
                    <a:pt x="7423" y="1236"/>
                    <a:pt x="7353" y="1419"/>
                  </a:cubicBezTo>
                  <a:lnTo>
                    <a:pt x="7353" y="1419"/>
                  </a:lnTo>
                  <a:cubicBezTo>
                    <a:pt x="7225" y="1374"/>
                    <a:pt x="6882" y="1265"/>
                    <a:pt x="6455" y="1265"/>
                  </a:cubicBezTo>
                  <a:cubicBezTo>
                    <a:pt x="6182" y="1265"/>
                    <a:pt x="5878" y="1306"/>
                    <a:pt x="5574" y="1438"/>
                  </a:cubicBezTo>
                  <a:cubicBezTo>
                    <a:pt x="5270" y="1565"/>
                    <a:pt x="4975" y="1770"/>
                    <a:pt x="4707" y="2088"/>
                  </a:cubicBezTo>
                  <a:lnTo>
                    <a:pt x="4707" y="2088"/>
                  </a:lnTo>
                  <a:cubicBezTo>
                    <a:pt x="4618" y="2055"/>
                    <a:pt x="4381" y="1982"/>
                    <a:pt x="4057" y="1903"/>
                  </a:cubicBezTo>
                  <a:cubicBezTo>
                    <a:pt x="3642" y="1802"/>
                    <a:pt x="3076" y="1710"/>
                    <a:pt x="2509" y="1710"/>
                  </a:cubicBezTo>
                  <a:cubicBezTo>
                    <a:pt x="2206" y="1710"/>
                    <a:pt x="1892" y="1741"/>
                    <a:pt x="1599" y="1811"/>
                  </a:cubicBezTo>
                  <a:cubicBezTo>
                    <a:pt x="1386" y="1862"/>
                    <a:pt x="1174" y="1943"/>
                    <a:pt x="981" y="2054"/>
                  </a:cubicBezTo>
                  <a:cubicBezTo>
                    <a:pt x="698" y="2216"/>
                    <a:pt x="445" y="2459"/>
                    <a:pt x="273" y="2783"/>
                  </a:cubicBezTo>
                  <a:cubicBezTo>
                    <a:pt x="101" y="3117"/>
                    <a:pt x="0" y="3531"/>
                    <a:pt x="0" y="4058"/>
                  </a:cubicBezTo>
                  <a:lnTo>
                    <a:pt x="0" y="4098"/>
                  </a:lnTo>
                  <a:lnTo>
                    <a:pt x="0" y="4109"/>
                  </a:lnTo>
                  <a:cubicBezTo>
                    <a:pt x="0" y="4109"/>
                    <a:pt x="81" y="4422"/>
                    <a:pt x="324" y="4806"/>
                  </a:cubicBezTo>
                  <a:cubicBezTo>
                    <a:pt x="445" y="4999"/>
                    <a:pt x="607" y="5211"/>
                    <a:pt x="830" y="5404"/>
                  </a:cubicBezTo>
                  <a:cubicBezTo>
                    <a:pt x="1042" y="5595"/>
                    <a:pt x="1315" y="5778"/>
                    <a:pt x="1659" y="5909"/>
                  </a:cubicBezTo>
                  <a:cubicBezTo>
                    <a:pt x="1668" y="5913"/>
                    <a:pt x="1676" y="5916"/>
                    <a:pt x="1684" y="5916"/>
                  </a:cubicBezTo>
                  <a:cubicBezTo>
                    <a:pt x="1694" y="5916"/>
                    <a:pt x="1704" y="5911"/>
                    <a:pt x="1710" y="5899"/>
                  </a:cubicBezTo>
                  <a:cubicBezTo>
                    <a:pt x="1730" y="5879"/>
                    <a:pt x="1730" y="5858"/>
                    <a:pt x="1720" y="5838"/>
                  </a:cubicBezTo>
                  <a:cubicBezTo>
                    <a:pt x="1710" y="5829"/>
                    <a:pt x="1568" y="5595"/>
                    <a:pt x="1437" y="5282"/>
                  </a:cubicBezTo>
                  <a:cubicBezTo>
                    <a:pt x="1366" y="5130"/>
                    <a:pt x="1305" y="4948"/>
                    <a:pt x="1255" y="4776"/>
                  </a:cubicBezTo>
                  <a:cubicBezTo>
                    <a:pt x="1204" y="4594"/>
                    <a:pt x="1174" y="4412"/>
                    <a:pt x="1174" y="4250"/>
                  </a:cubicBezTo>
                  <a:cubicBezTo>
                    <a:pt x="1174" y="4149"/>
                    <a:pt x="1183" y="4058"/>
                    <a:pt x="1214" y="3977"/>
                  </a:cubicBezTo>
                  <a:cubicBezTo>
                    <a:pt x="1234" y="3906"/>
                    <a:pt x="1255" y="3855"/>
                    <a:pt x="1295" y="3805"/>
                  </a:cubicBezTo>
                  <a:cubicBezTo>
                    <a:pt x="1356" y="3724"/>
                    <a:pt x="1426" y="3663"/>
                    <a:pt x="1538" y="3612"/>
                  </a:cubicBezTo>
                  <a:cubicBezTo>
                    <a:pt x="1649" y="3572"/>
                    <a:pt x="1781" y="3542"/>
                    <a:pt x="1963" y="3542"/>
                  </a:cubicBezTo>
                  <a:lnTo>
                    <a:pt x="1983" y="3542"/>
                  </a:lnTo>
                  <a:cubicBezTo>
                    <a:pt x="2398" y="3542"/>
                    <a:pt x="2772" y="3663"/>
                    <a:pt x="3126" y="3845"/>
                  </a:cubicBezTo>
                  <a:cubicBezTo>
                    <a:pt x="3663" y="4129"/>
                    <a:pt x="4148" y="4554"/>
                    <a:pt x="4644" y="4968"/>
                  </a:cubicBezTo>
                  <a:cubicBezTo>
                    <a:pt x="4897" y="5170"/>
                    <a:pt x="5150" y="5373"/>
                    <a:pt x="5413" y="5545"/>
                  </a:cubicBezTo>
                  <a:cubicBezTo>
                    <a:pt x="5676" y="5717"/>
                    <a:pt x="5949" y="5869"/>
                    <a:pt x="6242" y="5960"/>
                  </a:cubicBezTo>
                  <a:cubicBezTo>
                    <a:pt x="6930" y="6182"/>
                    <a:pt x="7861" y="6405"/>
                    <a:pt x="8812" y="6405"/>
                  </a:cubicBezTo>
                  <a:cubicBezTo>
                    <a:pt x="9379" y="6405"/>
                    <a:pt x="9956" y="6324"/>
                    <a:pt x="10492" y="6101"/>
                  </a:cubicBezTo>
                  <a:cubicBezTo>
                    <a:pt x="11038" y="5879"/>
                    <a:pt x="11534" y="5514"/>
                    <a:pt x="11939" y="4968"/>
                  </a:cubicBezTo>
                  <a:cubicBezTo>
                    <a:pt x="11939" y="4958"/>
                    <a:pt x="11948" y="4948"/>
                    <a:pt x="11948" y="4938"/>
                  </a:cubicBezTo>
                  <a:lnTo>
                    <a:pt x="11948" y="4826"/>
                  </a:lnTo>
                  <a:cubicBezTo>
                    <a:pt x="11948" y="4756"/>
                    <a:pt x="11948" y="4644"/>
                    <a:pt x="11919" y="4513"/>
                  </a:cubicBezTo>
                  <a:cubicBezTo>
                    <a:pt x="11888" y="4321"/>
                    <a:pt x="11807" y="4088"/>
                    <a:pt x="11635" y="3886"/>
                  </a:cubicBezTo>
                  <a:cubicBezTo>
                    <a:pt x="11554" y="3785"/>
                    <a:pt x="11453" y="3693"/>
                    <a:pt x="11321" y="3612"/>
                  </a:cubicBezTo>
                  <a:cubicBezTo>
                    <a:pt x="11190" y="3531"/>
                    <a:pt x="11028" y="3471"/>
                    <a:pt x="10846" y="3430"/>
                  </a:cubicBezTo>
                  <a:cubicBezTo>
                    <a:pt x="10704" y="3390"/>
                    <a:pt x="10563" y="3380"/>
                    <a:pt x="10431" y="3380"/>
                  </a:cubicBezTo>
                  <a:cubicBezTo>
                    <a:pt x="10057" y="3380"/>
                    <a:pt x="9753" y="3501"/>
                    <a:pt x="9541" y="3704"/>
                  </a:cubicBezTo>
                  <a:cubicBezTo>
                    <a:pt x="9328" y="3906"/>
                    <a:pt x="9207" y="4169"/>
                    <a:pt x="9207" y="4462"/>
                  </a:cubicBezTo>
                  <a:cubicBezTo>
                    <a:pt x="9207" y="4624"/>
                    <a:pt x="9248" y="4797"/>
                    <a:pt x="9328" y="4958"/>
                  </a:cubicBezTo>
                  <a:cubicBezTo>
                    <a:pt x="9419" y="5141"/>
                    <a:pt x="9541" y="5272"/>
                    <a:pt x="9682" y="5353"/>
                  </a:cubicBezTo>
                  <a:cubicBezTo>
                    <a:pt x="9824" y="5444"/>
                    <a:pt x="9976" y="5474"/>
                    <a:pt x="10127" y="5474"/>
                  </a:cubicBezTo>
                  <a:cubicBezTo>
                    <a:pt x="10320" y="5474"/>
                    <a:pt x="10512" y="5413"/>
                    <a:pt x="10653" y="5292"/>
                  </a:cubicBezTo>
                  <a:cubicBezTo>
                    <a:pt x="10725" y="5231"/>
                    <a:pt x="10775" y="5161"/>
                    <a:pt x="10815" y="5080"/>
                  </a:cubicBezTo>
                  <a:cubicBezTo>
                    <a:pt x="10866" y="4999"/>
                    <a:pt x="10887" y="4907"/>
                    <a:pt x="10887" y="4806"/>
                  </a:cubicBezTo>
                  <a:cubicBezTo>
                    <a:pt x="10887" y="4776"/>
                    <a:pt x="10866" y="4756"/>
                    <a:pt x="10836" y="4756"/>
                  </a:cubicBezTo>
                  <a:cubicBezTo>
                    <a:pt x="10806" y="4756"/>
                    <a:pt x="10785" y="4776"/>
                    <a:pt x="10785" y="4806"/>
                  </a:cubicBezTo>
                  <a:cubicBezTo>
                    <a:pt x="10785" y="4887"/>
                    <a:pt x="10765" y="4968"/>
                    <a:pt x="10725" y="5039"/>
                  </a:cubicBezTo>
                  <a:cubicBezTo>
                    <a:pt x="10674" y="5141"/>
                    <a:pt x="10593" y="5221"/>
                    <a:pt x="10482" y="5282"/>
                  </a:cubicBezTo>
                  <a:cubicBezTo>
                    <a:pt x="10381" y="5343"/>
                    <a:pt x="10259" y="5373"/>
                    <a:pt x="10127" y="5373"/>
                  </a:cubicBezTo>
                  <a:cubicBezTo>
                    <a:pt x="9996" y="5373"/>
                    <a:pt x="9855" y="5343"/>
                    <a:pt x="9733" y="5272"/>
                  </a:cubicBezTo>
                  <a:cubicBezTo>
                    <a:pt x="9612" y="5191"/>
                    <a:pt x="9500" y="5080"/>
                    <a:pt x="9419" y="4918"/>
                  </a:cubicBezTo>
                  <a:cubicBezTo>
                    <a:pt x="9349" y="4766"/>
                    <a:pt x="9308" y="4604"/>
                    <a:pt x="9308" y="4462"/>
                  </a:cubicBezTo>
                  <a:cubicBezTo>
                    <a:pt x="9308" y="4199"/>
                    <a:pt x="9409" y="3956"/>
                    <a:pt x="9612" y="3774"/>
                  </a:cubicBezTo>
                  <a:cubicBezTo>
                    <a:pt x="9804" y="3592"/>
                    <a:pt x="10077" y="3481"/>
                    <a:pt x="10431" y="3481"/>
                  </a:cubicBezTo>
                  <a:cubicBezTo>
                    <a:pt x="10552" y="3481"/>
                    <a:pt x="10684" y="3491"/>
                    <a:pt x="10826" y="3522"/>
                  </a:cubicBezTo>
                  <a:cubicBezTo>
                    <a:pt x="11058" y="3582"/>
                    <a:pt x="11240" y="3663"/>
                    <a:pt x="11382" y="3774"/>
                  </a:cubicBezTo>
                  <a:cubicBezTo>
                    <a:pt x="11483" y="3855"/>
                    <a:pt x="11564" y="3947"/>
                    <a:pt x="11635" y="4048"/>
                  </a:cubicBezTo>
                  <a:cubicBezTo>
                    <a:pt x="11726" y="4189"/>
                    <a:pt x="11777" y="4351"/>
                    <a:pt x="11807" y="4482"/>
                  </a:cubicBezTo>
                  <a:cubicBezTo>
                    <a:pt x="11847" y="4624"/>
                    <a:pt x="11847" y="4746"/>
                    <a:pt x="11847" y="4826"/>
                  </a:cubicBezTo>
                  <a:lnTo>
                    <a:pt x="11847" y="4907"/>
                  </a:lnTo>
                  <a:lnTo>
                    <a:pt x="11847" y="4922"/>
                  </a:lnTo>
                  <a:lnTo>
                    <a:pt x="11847" y="4922"/>
                  </a:lnTo>
                  <a:cubicBezTo>
                    <a:pt x="11454" y="5450"/>
                    <a:pt x="10973" y="5790"/>
                    <a:pt x="10462" y="6011"/>
                  </a:cubicBezTo>
                  <a:cubicBezTo>
                    <a:pt x="9936" y="6223"/>
                    <a:pt x="9369" y="6304"/>
                    <a:pt x="8812" y="6304"/>
                  </a:cubicBezTo>
                  <a:cubicBezTo>
                    <a:pt x="7881" y="6304"/>
                    <a:pt x="6961" y="6081"/>
                    <a:pt x="6273" y="5858"/>
                  </a:cubicBezTo>
                  <a:cubicBezTo>
                    <a:pt x="5898" y="5737"/>
                    <a:pt x="5554" y="5535"/>
                    <a:pt x="5210" y="5282"/>
                  </a:cubicBezTo>
                  <a:cubicBezTo>
                    <a:pt x="4704" y="4918"/>
                    <a:pt x="4229" y="4453"/>
                    <a:pt x="3703" y="4088"/>
                  </a:cubicBezTo>
                  <a:cubicBezTo>
                    <a:pt x="3450" y="3906"/>
                    <a:pt x="3177" y="3744"/>
                    <a:pt x="2894" y="3623"/>
                  </a:cubicBezTo>
                  <a:cubicBezTo>
                    <a:pt x="2610" y="3511"/>
                    <a:pt x="2307" y="3441"/>
                    <a:pt x="1983" y="3441"/>
                  </a:cubicBezTo>
                  <a:lnTo>
                    <a:pt x="1963" y="3441"/>
                  </a:lnTo>
                  <a:cubicBezTo>
                    <a:pt x="1791" y="3441"/>
                    <a:pt x="1659" y="3461"/>
                    <a:pt x="1538" y="3501"/>
                  </a:cubicBezTo>
                  <a:cubicBezTo>
                    <a:pt x="1457" y="3542"/>
                    <a:pt x="1386" y="3582"/>
                    <a:pt x="1325" y="3633"/>
                  </a:cubicBezTo>
                  <a:cubicBezTo>
                    <a:pt x="1224" y="3704"/>
                    <a:pt x="1163" y="3794"/>
                    <a:pt x="1123" y="3906"/>
                  </a:cubicBezTo>
                  <a:cubicBezTo>
                    <a:pt x="1082" y="4007"/>
                    <a:pt x="1073" y="4129"/>
                    <a:pt x="1073" y="4250"/>
                  </a:cubicBezTo>
                  <a:cubicBezTo>
                    <a:pt x="1073" y="4432"/>
                    <a:pt x="1103" y="4624"/>
                    <a:pt x="1154" y="4806"/>
                  </a:cubicBezTo>
                  <a:cubicBezTo>
                    <a:pt x="1234" y="5090"/>
                    <a:pt x="1356" y="5363"/>
                    <a:pt x="1457" y="5555"/>
                  </a:cubicBezTo>
                  <a:cubicBezTo>
                    <a:pt x="1493" y="5636"/>
                    <a:pt x="1528" y="5706"/>
                    <a:pt x="1557" y="5761"/>
                  </a:cubicBezTo>
                  <a:lnTo>
                    <a:pt x="1557" y="5761"/>
                  </a:lnTo>
                  <a:cubicBezTo>
                    <a:pt x="1293" y="5638"/>
                    <a:pt x="1073" y="5488"/>
                    <a:pt x="890" y="5323"/>
                  </a:cubicBezTo>
                  <a:cubicBezTo>
                    <a:pt x="576" y="5049"/>
                    <a:pt x="374" y="4736"/>
                    <a:pt x="263" y="4493"/>
                  </a:cubicBezTo>
                  <a:cubicBezTo>
                    <a:pt x="202" y="4372"/>
                    <a:pt x="162" y="4270"/>
                    <a:pt x="131" y="4199"/>
                  </a:cubicBezTo>
                  <a:cubicBezTo>
                    <a:pt x="122" y="4159"/>
                    <a:pt x="111" y="4129"/>
                    <a:pt x="101" y="4109"/>
                  </a:cubicBezTo>
                  <a:lnTo>
                    <a:pt x="101" y="4098"/>
                  </a:lnTo>
                  <a:lnTo>
                    <a:pt x="101" y="4058"/>
                  </a:lnTo>
                  <a:cubicBezTo>
                    <a:pt x="101" y="3603"/>
                    <a:pt x="172" y="3228"/>
                    <a:pt x="313" y="2935"/>
                  </a:cubicBezTo>
                  <a:cubicBezTo>
                    <a:pt x="405" y="2722"/>
                    <a:pt x="536" y="2540"/>
                    <a:pt x="698" y="2389"/>
                  </a:cubicBezTo>
                  <a:cubicBezTo>
                    <a:pt x="920" y="2166"/>
                    <a:pt x="1214" y="2024"/>
                    <a:pt x="1518" y="1933"/>
                  </a:cubicBezTo>
                  <a:cubicBezTo>
                    <a:pt x="1831" y="1842"/>
                    <a:pt x="2175" y="1811"/>
                    <a:pt x="2509" y="1811"/>
                  </a:cubicBezTo>
                  <a:cubicBezTo>
                    <a:pt x="3065" y="1811"/>
                    <a:pt x="3622" y="1903"/>
                    <a:pt x="4027" y="2004"/>
                  </a:cubicBezTo>
                  <a:cubicBezTo>
                    <a:pt x="4239" y="2054"/>
                    <a:pt x="4401" y="2095"/>
                    <a:pt x="4522" y="2135"/>
                  </a:cubicBezTo>
                  <a:cubicBezTo>
                    <a:pt x="4583" y="2155"/>
                    <a:pt x="4634" y="2166"/>
                    <a:pt x="4664" y="2176"/>
                  </a:cubicBezTo>
                  <a:cubicBezTo>
                    <a:pt x="4674" y="2186"/>
                    <a:pt x="4695" y="2186"/>
                    <a:pt x="4695" y="2196"/>
                  </a:cubicBezTo>
                  <a:lnTo>
                    <a:pt x="4715" y="2196"/>
                  </a:lnTo>
                  <a:cubicBezTo>
                    <a:pt x="4720" y="2199"/>
                    <a:pt x="4726" y="2200"/>
                    <a:pt x="4731" y="2200"/>
                  </a:cubicBezTo>
                  <a:cubicBezTo>
                    <a:pt x="4745" y="2200"/>
                    <a:pt x="4758" y="2190"/>
                    <a:pt x="4765" y="2176"/>
                  </a:cubicBezTo>
                  <a:cubicBezTo>
                    <a:pt x="5028" y="1852"/>
                    <a:pt x="5322" y="1650"/>
                    <a:pt x="5605" y="1528"/>
                  </a:cubicBezTo>
                  <a:cubicBezTo>
                    <a:pt x="5898" y="1407"/>
                    <a:pt x="6192" y="1366"/>
                    <a:pt x="6455" y="1366"/>
                  </a:cubicBezTo>
                  <a:cubicBezTo>
                    <a:pt x="6718" y="1366"/>
                    <a:pt x="6941" y="1407"/>
                    <a:pt x="7103" y="1447"/>
                  </a:cubicBezTo>
                  <a:cubicBezTo>
                    <a:pt x="7184" y="1467"/>
                    <a:pt x="7254" y="1488"/>
                    <a:pt x="7294" y="1508"/>
                  </a:cubicBezTo>
                  <a:cubicBezTo>
                    <a:pt x="7315" y="1518"/>
                    <a:pt x="7335" y="1518"/>
                    <a:pt x="7345" y="1528"/>
                  </a:cubicBezTo>
                  <a:lnTo>
                    <a:pt x="7366" y="1528"/>
                  </a:lnTo>
                  <a:cubicBezTo>
                    <a:pt x="7371" y="1533"/>
                    <a:pt x="7376" y="1536"/>
                    <a:pt x="7382" y="1536"/>
                  </a:cubicBezTo>
                  <a:cubicBezTo>
                    <a:pt x="7388" y="1536"/>
                    <a:pt x="7396" y="1533"/>
                    <a:pt x="7406" y="1528"/>
                  </a:cubicBezTo>
                  <a:cubicBezTo>
                    <a:pt x="7416" y="1528"/>
                    <a:pt x="7426" y="1518"/>
                    <a:pt x="7426" y="1498"/>
                  </a:cubicBezTo>
                  <a:cubicBezTo>
                    <a:pt x="7497" y="1306"/>
                    <a:pt x="7598" y="1134"/>
                    <a:pt x="7710" y="992"/>
                  </a:cubicBezTo>
                  <a:cubicBezTo>
                    <a:pt x="7881" y="770"/>
                    <a:pt x="8094" y="608"/>
                    <a:pt x="8256" y="496"/>
                  </a:cubicBezTo>
                  <a:cubicBezTo>
                    <a:pt x="8337" y="446"/>
                    <a:pt x="8407" y="406"/>
                    <a:pt x="8458" y="375"/>
                  </a:cubicBezTo>
                  <a:cubicBezTo>
                    <a:pt x="8488" y="355"/>
                    <a:pt x="8509" y="345"/>
                    <a:pt x="8519" y="345"/>
                  </a:cubicBezTo>
                  <a:cubicBezTo>
                    <a:pt x="8529" y="334"/>
                    <a:pt x="8529" y="334"/>
                    <a:pt x="8539" y="334"/>
                  </a:cubicBezTo>
                  <a:cubicBezTo>
                    <a:pt x="8904" y="163"/>
                    <a:pt x="9257" y="102"/>
                    <a:pt x="9581" y="102"/>
                  </a:cubicBezTo>
                  <a:cubicBezTo>
                    <a:pt x="10046" y="102"/>
                    <a:pt x="10451" y="223"/>
                    <a:pt x="10734" y="345"/>
                  </a:cubicBezTo>
                  <a:cubicBezTo>
                    <a:pt x="10887" y="406"/>
                    <a:pt x="10997" y="476"/>
                    <a:pt x="11078" y="516"/>
                  </a:cubicBezTo>
                  <a:cubicBezTo>
                    <a:pt x="11119" y="547"/>
                    <a:pt x="11150" y="557"/>
                    <a:pt x="11170" y="577"/>
                  </a:cubicBezTo>
                  <a:cubicBezTo>
                    <a:pt x="11180" y="577"/>
                    <a:pt x="11190" y="588"/>
                    <a:pt x="11200" y="588"/>
                  </a:cubicBezTo>
                  <a:lnTo>
                    <a:pt x="11200" y="597"/>
                  </a:lnTo>
                  <a:cubicBezTo>
                    <a:pt x="11208" y="602"/>
                    <a:pt x="11220" y="604"/>
                    <a:pt x="11232" y="604"/>
                  </a:cubicBezTo>
                  <a:cubicBezTo>
                    <a:pt x="11249" y="604"/>
                    <a:pt x="11265" y="599"/>
                    <a:pt x="11271" y="588"/>
                  </a:cubicBezTo>
                  <a:cubicBezTo>
                    <a:pt x="11291" y="557"/>
                    <a:pt x="11281" y="527"/>
                    <a:pt x="11260" y="516"/>
                  </a:cubicBezTo>
                  <a:cubicBezTo>
                    <a:pt x="11260" y="516"/>
                    <a:pt x="11078" y="385"/>
                    <a:pt x="10775" y="253"/>
                  </a:cubicBezTo>
                  <a:cubicBezTo>
                    <a:pt x="10482" y="122"/>
                    <a:pt x="10067" y="1"/>
                    <a:pt x="958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4372275" y="1525475"/>
              <a:ext cx="139900" cy="36300"/>
            </a:xfrm>
            <a:custGeom>
              <a:avLst/>
              <a:gdLst/>
              <a:ahLst/>
              <a:cxnLst/>
              <a:rect l="l" t="t" r="r" b="b"/>
              <a:pathLst>
                <a:path w="5596" h="1452" extrusionOk="0">
                  <a:moveTo>
                    <a:pt x="62" y="1"/>
                  </a:moveTo>
                  <a:cubicBezTo>
                    <a:pt x="51" y="1"/>
                    <a:pt x="40" y="6"/>
                    <a:pt x="31" y="15"/>
                  </a:cubicBezTo>
                  <a:cubicBezTo>
                    <a:pt x="1" y="35"/>
                    <a:pt x="1" y="65"/>
                    <a:pt x="21" y="85"/>
                  </a:cubicBezTo>
                  <a:cubicBezTo>
                    <a:pt x="21" y="85"/>
                    <a:pt x="294" y="419"/>
                    <a:pt x="749" y="763"/>
                  </a:cubicBezTo>
                  <a:cubicBezTo>
                    <a:pt x="972" y="925"/>
                    <a:pt x="1255" y="1097"/>
                    <a:pt x="1568" y="1229"/>
                  </a:cubicBezTo>
                  <a:cubicBezTo>
                    <a:pt x="1882" y="1360"/>
                    <a:pt x="2236" y="1451"/>
                    <a:pt x="2611" y="1451"/>
                  </a:cubicBezTo>
                  <a:lnTo>
                    <a:pt x="2651" y="1451"/>
                  </a:lnTo>
                  <a:cubicBezTo>
                    <a:pt x="3025" y="1451"/>
                    <a:pt x="3400" y="1370"/>
                    <a:pt x="3744" y="1239"/>
                  </a:cubicBezTo>
                  <a:cubicBezTo>
                    <a:pt x="4260" y="1056"/>
                    <a:pt x="4715" y="773"/>
                    <a:pt x="5039" y="530"/>
                  </a:cubicBezTo>
                  <a:cubicBezTo>
                    <a:pt x="5373" y="298"/>
                    <a:pt x="5565" y="105"/>
                    <a:pt x="5575" y="105"/>
                  </a:cubicBezTo>
                  <a:cubicBezTo>
                    <a:pt x="5595" y="85"/>
                    <a:pt x="5595" y="55"/>
                    <a:pt x="5575" y="35"/>
                  </a:cubicBezTo>
                  <a:cubicBezTo>
                    <a:pt x="5565" y="25"/>
                    <a:pt x="5552" y="20"/>
                    <a:pt x="5540" y="20"/>
                  </a:cubicBezTo>
                  <a:cubicBezTo>
                    <a:pt x="5527" y="20"/>
                    <a:pt x="5515" y="25"/>
                    <a:pt x="5505" y="35"/>
                  </a:cubicBezTo>
                  <a:cubicBezTo>
                    <a:pt x="5484" y="55"/>
                    <a:pt x="5130" y="389"/>
                    <a:pt x="4594" y="712"/>
                  </a:cubicBezTo>
                  <a:cubicBezTo>
                    <a:pt x="4331" y="874"/>
                    <a:pt x="4027" y="1036"/>
                    <a:pt x="3693" y="1158"/>
                  </a:cubicBezTo>
                  <a:cubicBezTo>
                    <a:pt x="3360" y="1269"/>
                    <a:pt x="3005" y="1350"/>
                    <a:pt x="2651" y="1350"/>
                  </a:cubicBezTo>
                  <a:lnTo>
                    <a:pt x="2611" y="1350"/>
                  </a:lnTo>
                  <a:cubicBezTo>
                    <a:pt x="2247" y="1350"/>
                    <a:pt x="1912" y="1259"/>
                    <a:pt x="1599" y="1137"/>
                  </a:cubicBezTo>
                  <a:cubicBezTo>
                    <a:pt x="1143" y="946"/>
                    <a:pt x="770" y="672"/>
                    <a:pt x="506" y="440"/>
                  </a:cubicBezTo>
                  <a:cubicBezTo>
                    <a:pt x="375" y="318"/>
                    <a:pt x="273" y="217"/>
                    <a:pt x="203" y="136"/>
                  </a:cubicBezTo>
                  <a:lnTo>
                    <a:pt x="122" y="55"/>
                  </a:lnTo>
                  <a:cubicBezTo>
                    <a:pt x="111" y="45"/>
                    <a:pt x="111" y="35"/>
                    <a:pt x="102" y="24"/>
                  </a:cubicBezTo>
                  <a:cubicBezTo>
                    <a:pt x="91" y="8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4193200" y="1452225"/>
              <a:ext cx="47300" cy="29625"/>
            </a:xfrm>
            <a:custGeom>
              <a:avLst/>
              <a:gdLst/>
              <a:ahLst/>
              <a:cxnLst/>
              <a:rect l="l" t="t" r="r" b="b"/>
              <a:pathLst>
                <a:path w="1892" h="1185" extrusionOk="0">
                  <a:moveTo>
                    <a:pt x="1325" y="0"/>
                  </a:moveTo>
                  <a:cubicBezTo>
                    <a:pt x="1295" y="0"/>
                    <a:pt x="1265" y="11"/>
                    <a:pt x="1235" y="11"/>
                  </a:cubicBezTo>
                  <a:cubicBezTo>
                    <a:pt x="1164" y="31"/>
                    <a:pt x="1093" y="61"/>
                    <a:pt x="1042" y="92"/>
                  </a:cubicBezTo>
                  <a:cubicBezTo>
                    <a:pt x="961" y="132"/>
                    <a:pt x="900" y="182"/>
                    <a:pt x="860" y="243"/>
                  </a:cubicBezTo>
                  <a:cubicBezTo>
                    <a:pt x="830" y="304"/>
                    <a:pt x="810" y="375"/>
                    <a:pt x="810" y="436"/>
                  </a:cubicBezTo>
                  <a:cubicBezTo>
                    <a:pt x="810" y="506"/>
                    <a:pt x="830" y="567"/>
                    <a:pt x="850" y="627"/>
                  </a:cubicBezTo>
                  <a:cubicBezTo>
                    <a:pt x="880" y="678"/>
                    <a:pt x="911" y="729"/>
                    <a:pt x="951" y="759"/>
                  </a:cubicBezTo>
                  <a:cubicBezTo>
                    <a:pt x="962" y="769"/>
                    <a:pt x="974" y="774"/>
                    <a:pt x="987" y="774"/>
                  </a:cubicBezTo>
                  <a:cubicBezTo>
                    <a:pt x="999" y="774"/>
                    <a:pt x="1012" y="769"/>
                    <a:pt x="1022" y="759"/>
                  </a:cubicBezTo>
                  <a:cubicBezTo>
                    <a:pt x="1042" y="739"/>
                    <a:pt x="1042" y="708"/>
                    <a:pt x="1022" y="688"/>
                  </a:cubicBezTo>
                  <a:cubicBezTo>
                    <a:pt x="992" y="668"/>
                    <a:pt x="972" y="627"/>
                    <a:pt x="951" y="587"/>
                  </a:cubicBezTo>
                  <a:cubicBezTo>
                    <a:pt x="931" y="537"/>
                    <a:pt x="911" y="486"/>
                    <a:pt x="911" y="436"/>
                  </a:cubicBezTo>
                  <a:cubicBezTo>
                    <a:pt x="911" y="405"/>
                    <a:pt x="921" y="375"/>
                    <a:pt x="931" y="344"/>
                  </a:cubicBezTo>
                  <a:cubicBezTo>
                    <a:pt x="951" y="294"/>
                    <a:pt x="972" y="253"/>
                    <a:pt x="1032" y="213"/>
                  </a:cubicBezTo>
                  <a:cubicBezTo>
                    <a:pt x="1083" y="172"/>
                    <a:pt x="1154" y="142"/>
                    <a:pt x="1265" y="112"/>
                  </a:cubicBezTo>
                  <a:cubicBezTo>
                    <a:pt x="1285" y="101"/>
                    <a:pt x="1305" y="101"/>
                    <a:pt x="1325" y="101"/>
                  </a:cubicBezTo>
                  <a:cubicBezTo>
                    <a:pt x="1376" y="101"/>
                    <a:pt x="1437" y="122"/>
                    <a:pt x="1487" y="152"/>
                  </a:cubicBezTo>
                  <a:cubicBezTo>
                    <a:pt x="1568" y="202"/>
                    <a:pt x="1649" y="283"/>
                    <a:pt x="1700" y="385"/>
                  </a:cubicBezTo>
                  <a:cubicBezTo>
                    <a:pt x="1750" y="476"/>
                    <a:pt x="1791" y="587"/>
                    <a:pt x="1791" y="688"/>
                  </a:cubicBezTo>
                  <a:cubicBezTo>
                    <a:pt x="1791" y="739"/>
                    <a:pt x="1781" y="789"/>
                    <a:pt x="1761" y="840"/>
                  </a:cubicBezTo>
                  <a:cubicBezTo>
                    <a:pt x="1750" y="870"/>
                    <a:pt x="1730" y="911"/>
                    <a:pt x="1700" y="931"/>
                  </a:cubicBezTo>
                  <a:cubicBezTo>
                    <a:pt x="1669" y="982"/>
                    <a:pt x="1619" y="1012"/>
                    <a:pt x="1548" y="1043"/>
                  </a:cubicBezTo>
                  <a:cubicBezTo>
                    <a:pt x="1478" y="1063"/>
                    <a:pt x="1386" y="1083"/>
                    <a:pt x="1275" y="1083"/>
                  </a:cubicBezTo>
                  <a:cubicBezTo>
                    <a:pt x="1224" y="1083"/>
                    <a:pt x="1174" y="1083"/>
                    <a:pt x="1123" y="1073"/>
                  </a:cubicBezTo>
                  <a:cubicBezTo>
                    <a:pt x="880" y="1043"/>
                    <a:pt x="698" y="992"/>
                    <a:pt x="556" y="931"/>
                  </a:cubicBezTo>
                  <a:cubicBezTo>
                    <a:pt x="455" y="881"/>
                    <a:pt x="374" y="820"/>
                    <a:pt x="314" y="759"/>
                  </a:cubicBezTo>
                  <a:cubicBezTo>
                    <a:pt x="223" y="668"/>
                    <a:pt x="162" y="567"/>
                    <a:pt x="132" y="486"/>
                  </a:cubicBezTo>
                  <a:cubicBezTo>
                    <a:pt x="102" y="395"/>
                    <a:pt x="102" y="314"/>
                    <a:pt x="102" y="263"/>
                  </a:cubicBezTo>
                  <a:lnTo>
                    <a:pt x="102" y="223"/>
                  </a:lnTo>
                  <a:lnTo>
                    <a:pt x="102" y="202"/>
                  </a:lnTo>
                  <a:cubicBezTo>
                    <a:pt x="111" y="172"/>
                    <a:pt x="91" y="152"/>
                    <a:pt x="61" y="142"/>
                  </a:cubicBezTo>
                  <a:cubicBezTo>
                    <a:pt x="30" y="142"/>
                    <a:pt x="10" y="162"/>
                    <a:pt x="0" y="182"/>
                  </a:cubicBezTo>
                  <a:lnTo>
                    <a:pt x="0" y="263"/>
                  </a:lnTo>
                  <a:cubicBezTo>
                    <a:pt x="0" y="314"/>
                    <a:pt x="0" y="395"/>
                    <a:pt x="30" y="486"/>
                  </a:cubicBezTo>
                  <a:cubicBezTo>
                    <a:pt x="51" y="546"/>
                    <a:pt x="81" y="618"/>
                    <a:pt x="122" y="688"/>
                  </a:cubicBezTo>
                  <a:cubicBezTo>
                    <a:pt x="192" y="800"/>
                    <a:pt x="304" y="901"/>
                    <a:pt x="455" y="992"/>
                  </a:cubicBezTo>
                  <a:cubicBezTo>
                    <a:pt x="617" y="1073"/>
                    <a:pt x="830" y="1144"/>
                    <a:pt x="1113" y="1174"/>
                  </a:cubicBezTo>
                  <a:cubicBezTo>
                    <a:pt x="1164" y="1184"/>
                    <a:pt x="1224" y="1184"/>
                    <a:pt x="1275" y="1184"/>
                  </a:cubicBezTo>
                  <a:cubicBezTo>
                    <a:pt x="1386" y="1184"/>
                    <a:pt x="1478" y="1174"/>
                    <a:pt x="1548" y="1144"/>
                  </a:cubicBezTo>
                  <a:cubicBezTo>
                    <a:pt x="1609" y="1124"/>
                    <a:pt x="1660" y="1103"/>
                    <a:pt x="1700" y="1073"/>
                  </a:cubicBezTo>
                  <a:cubicBezTo>
                    <a:pt x="1771" y="1022"/>
                    <a:pt x="1811" y="962"/>
                    <a:pt x="1842" y="901"/>
                  </a:cubicBezTo>
                  <a:cubicBezTo>
                    <a:pt x="1872" y="830"/>
                    <a:pt x="1892" y="759"/>
                    <a:pt x="1892" y="688"/>
                  </a:cubicBezTo>
                  <a:cubicBezTo>
                    <a:pt x="1892" y="607"/>
                    <a:pt x="1872" y="526"/>
                    <a:pt x="1842" y="445"/>
                  </a:cubicBezTo>
                  <a:cubicBezTo>
                    <a:pt x="1801" y="334"/>
                    <a:pt x="1730" y="223"/>
                    <a:pt x="1639" y="142"/>
                  </a:cubicBezTo>
                  <a:cubicBezTo>
                    <a:pt x="1588" y="101"/>
                    <a:pt x="1548" y="61"/>
                    <a:pt x="1487" y="41"/>
                  </a:cubicBezTo>
                  <a:cubicBezTo>
                    <a:pt x="1437" y="20"/>
                    <a:pt x="1386" y="0"/>
                    <a:pt x="13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13"/>
          <p:cNvGrpSpPr/>
          <p:nvPr/>
        </p:nvGrpSpPr>
        <p:grpSpPr>
          <a:xfrm>
            <a:off x="-178085" y="4086825"/>
            <a:ext cx="714250" cy="691014"/>
            <a:chOff x="5372125" y="1759550"/>
            <a:chExt cx="226150" cy="218800"/>
          </a:xfrm>
        </p:grpSpPr>
        <p:sp>
          <p:nvSpPr>
            <p:cNvPr id="2317" name="Google Shape;2317;p13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13"/>
          <p:cNvGrpSpPr/>
          <p:nvPr/>
        </p:nvGrpSpPr>
        <p:grpSpPr>
          <a:xfrm>
            <a:off x="279286" y="3696364"/>
            <a:ext cx="333321" cy="324632"/>
            <a:chOff x="5652375" y="1832400"/>
            <a:chExt cx="174550" cy="170000"/>
          </a:xfrm>
        </p:grpSpPr>
        <p:sp>
          <p:nvSpPr>
            <p:cNvPr id="2332" name="Google Shape;2332;p13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13"/>
          <p:cNvGrpSpPr/>
          <p:nvPr/>
        </p:nvGrpSpPr>
        <p:grpSpPr>
          <a:xfrm rot="5400000">
            <a:off x="-448425" y="1915075"/>
            <a:ext cx="1381644" cy="484800"/>
            <a:chOff x="2981500" y="6245775"/>
            <a:chExt cx="1381644" cy="484800"/>
          </a:xfrm>
        </p:grpSpPr>
        <p:sp>
          <p:nvSpPr>
            <p:cNvPr id="2338" name="Google Shape;2338;p13"/>
            <p:cNvSpPr/>
            <p:nvPr/>
          </p:nvSpPr>
          <p:spPr>
            <a:xfrm>
              <a:off x="2981500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3205024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3428668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3653506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3877149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4100793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4325631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2981500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3205024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3428668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3653506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3877149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4100793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4325631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2981500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3205024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3428668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3653506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3877149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4100793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4325631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13"/>
          <p:cNvGrpSpPr/>
          <p:nvPr/>
        </p:nvGrpSpPr>
        <p:grpSpPr>
          <a:xfrm>
            <a:off x="-54039" y="3305239"/>
            <a:ext cx="333321" cy="324632"/>
            <a:chOff x="5652375" y="1832400"/>
            <a:chExt cx="174550" cy="170000"/>
          </a:xfrm>
        </p:grpSpPr>
        <p:sp>
          <p:nvSpPr>
            <p:cNvPr id="2360" name="Google Shape;2360;p13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5" name="Google Shape;2365;p13"/>
          <p:cNvSpPr/>
          <p:nvPr/>
        </p:nvSpPr>
        <p:spPr>
          <a:xfrm>
            <a:off x="8430600" y="50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6" name="Google Shape;2366;p13"/>
          <p:cNvGrpSpPr/>
          <p:nvPr/>
        </p:nvGrpSpPr>
        <p:grpSpPr>
          <a:xfrm rot="-5400000">
            <a:off x="7973367" y="4382854"/>
            <a:ext cx="1669795" cy="575151"/>
            <a:chOff x="4076350" y="1311850"/>
            <a:chExt cx="731500" cy="251950"/>
          </a:xfrm>
        </p:grpSpPr>
        <p:sp>
          <p:nvSpPr>
            <p:cNvPr id="2367" name="Google Shape;2367;p13"/>
            <p:cNvSpPr/>
            <p:nvPr/>
          </p:nvSpPr>
          <p:spPr>
            <a:xfrm>
              <a:off x="4076575" y="1311850"/>
              <a:ext cx="731275" cy="251950"/>
            </a:xfrm>
            <a:custGeom>
              <a:avLst/>
              <a:gdLst/>
              <a:ahLst/>
              <a:cxnLst/>
              <a:rect l="l" t="t" r="r" b="b"/>
              <a:pathLst>
                <a:path w="29251" h="10078" extrusionOk="0">
                  <a:moveTo>
                    <a:pt x="14925" y="81"/>
                  </a:moveTo>
                  <a:cubicBezTo>
                    <a:pt x="15936" y="81"/>
                    <a:pt x="16867" y="415"/>
                    <a:pt x="17545" y="749"/>
                  </a:cubicBezTo>
                  <a:cubicBezTo>
                    <a:pt x="17879" y="921"/>
                    <a:pt x="18152" y="1093"/>
                    <a:pt x="18344" y="1214"/>
                  </a:cubicBezTo>
                  <a:cubicBezTo>
                    <a:pt x="18445" y="1285"/>
                    <a:pt x="18516" y="1336"/>
                    <a:pt x="18567" y="1376"/>
                  </a:cubicBezTo>
                  <a:cubicBezTo>
                    <a:pt x="18587" y="1386"/>
                    <a:pt x="18607" y="1406"/>
                    <a:pt x="18617" y="1417"/>
                  </a:cubicBezTo>
                  <a:cubicBezTo>
                    <a:pt x="18628" y="1417"/>
                    <a:pt x="18637" y="1426"/>
                    <a:pt x="18637" y="1426"/>
                  </a:cubicBezTo>
                  <a:lnTo>
                    <a:pt x="18658" y="1437"/>
                  </a:lnTo>
                  <a:lnTo>
                    <a:pt x="18678" y="1437"/>
                  </a:lnTo>
                  <a:cubicBezTo>
                    <a:pt x="18992" y="1345"/>
                    <a:pt x="19275" y="1305"/>
                    <a:pt x="19538" y="1305"/>
                  </a:cubicBezTo>
                  <a:cubicBezTo>
                    <a:pt x="19791" y="1305"/>
                    <a:pt x="20024" y="1345"/>
                    <a:pt x="20226" y="1417"/>
                  </a:cubicBezTo>
                  <a:cubicBezTo>
                    <a:pt x="20580" y="1538"/>
                    <a:pt x="20863" y="1761"/>
                    <a:pt x="21076" y="2024"/>
                  </a:cubicBezTo>
                  <a:cubicBezTo>
                    <a:pt x="21409" y="2418"/>
                    <a:pt x="21602" y="2894"/>
                    <a:pt x="21713" y="3278"/>
                  </a:cubicBezTo>
                  <a:cubicBezTo>
                    <a:pt x="21774" y="3481"/>
                    <a:pt x="21804" y="3643"/>
                    <a:pt x="21834" y="3764"/>
                  </a:cubicBezTo>
                  <a:cubicBezTo>
                    <a:pt x="21845" y="3825"/>
                    <a:pt x="21845" y="3875"/>
                    <a:pt x="21855" y="3906"/>
                  </a:cubicBezTo>
                  <a:lnTo>
                    <a:pt x="21855" y="3946"/>
                  </a:lnTo>
                  <a:lnTo>
                    <a:pt x="21855" y="3956"/>
                  </a:lnTo>
                  <a:lnTo>
                    <a:pt x="21865" y="3987"/>
                  </a:lnTo>
                  <a:lnTo>
                    <a:pt x="21895" y="3987"/>
                  </a:lnTo>
                  <a:cubicBezTo>
                    <a:pt x="22229" y="3987"/>
                    <a:pt x="22492" y="4088"/>
                    <a:pt x="22715" y="4250"/>
                  </a:cubicBezTo>
                  <a:cubicBezTo>
                    <a:pt x="22877" y="4361"/>
                    <a:pt x="23008" y="4513"/>
                    <a:pt x="23120" y="4664"/>
                  </a:cubicBezTo>
                  <a:cubicBezTo>
                    <a:pt x="23291" y="4897"/>
                    <a:pt x="23392" y="5150"/>
                    <a:pt x="23464" y="5332"/>
                  </a:cubicBezTo>
                  <a:cubicBezTo>
                    <a:pt x="23504" y="5433"/>
                    <a:pt x="23524" y="5514"/>
                    <a:pt x="23534" y="5575"/>
                  </a:cubicBezTo>
                  <a:cubicBezTo>
                    <a:pt x="23545" y="5595"/>
                    <a:pt x="23554" y="5626"/>
                    <a:pt x="23554" y="5635"/>
                  </a:cubicBezTo>
                  <a:lnTo>
                    <a:pt x="23554" y="5656"/>
                  </a:lnTo>
                  <a:lnTo>
                    <a:pt x="23565" y="5656"/>
                  </a:lnTo>
                  <a:lnTo>
                    <a:pt x="23565" y="5696"/>
                  </a:lnTo>
                  <a:lnTo>
                    <a:pt x="23605" y="5686"/>
                  </a:lnTo>
                  <a:cubicBezTo>
                    <a:pt x="23909" y="5626"/>
                    <a:pt x="24152" y="5605"/>
                    <a:pt x="24354" y="5605"/>
                  </a:cubicBezTo>
                  <a:cubicBezTo>
                    <a:pt x="24597" y="5605"/>
                    <a:pt x="24789" y="5635"/>
                    <a:pt x="24961" y="5707"/>
                  </a:cubicBezTo>
                  <a:cubicBezTo>
                    <a:pt x="25092" y="5757"/>
                    <a:pt x="25204" y="5828"/>
                    <a:pt x="25315" y="5909"/>
                  </a:cubicBezTo>
                  <a:cubicBezTo>
                    <a:pt x="25487" y="6040"/>
                    <a:pt x="25659" y="6202"/>
                    <a:pt x="25872" y="6395"/>
                  </a:cubicBezTo>
                  <a:cubicBezTo>
                    <a:pt x="26074" y="6586"/>
                    <a:pt x="26317" y="6809"/>
                    <a:pt x="26641" y="7042"/>
                  </a:cubicBezTo>
                  <a:cubicBezTo>
                    <a:pt x="26782" y="7153"/>
                    <a:pt x="26934" y="7234"/>
                    <a:pt x="27075" y="7285"/>
                  </a:cubicBezTo>
                  <a:cubicBezTo>
                    <a:pt x="27217" y="7335"/>
                    <a:pt x="27359" y="7355"/>
                    <a:pt x="27500" y="7355"/>
                  </a:cubicBezTo>
                  <a:cubicBezTo>
                    <a:pt x="27754" y="7355"/>
                    <a:pt x="27986" y="7285"/>
                    <a:pt x="28199" y="7173"/>
                  </a:cubicBezTo>
                  <a:cubicBezTo>
                    <a:pt x="28512" y="7002"/>
                    <a:pt x="28775" y="6759"/>
                    <a:pt x="28957" y="6556"/>
                  </a:cubicBezTo>
                  <a:cubicBezTo>
                    <a:pt x="29048" y="6450"/>
                    <a:pt x="29119" y="6356"/>
                    <a:pt x="29167" y="6289"/>
                  </a:cubicBezTo>
                  <a:lnTo>
                    <a:pt x="29167" y="6289"/>
                  </a:lnTo>
                  <a:cubicBezTo>
                    <a:pt x="29153" y="6658"/>
                    <a:pt x="29074" y="6971"/>
                    <a:pt x="28937" y="7234"/>
                  </a:cubicBezTo>
                  <a:cubicBezTo>
                    <a:pt x="28826" y="7456"/>
                    <a:pt x="28674" y="7649"/>
                    <a:pt x="28492" y="7811"/>
                  </a:cubicBezTo>
                  <a:cubicBezTo>
                    <a:pt x="28219" y="8054"/>
                    <a:pt x="27864" y="8225"/>
                    <a:pt x="27470" y="8337"/>
                  </a:cubicBezTo>
                  <a:cubicBezTo>
                    <a:pt x="27075" y="8448"/>
                    <a:pt x="26620" y="8509"/>
                    <a:pt x="26144" y="8509"/>
                  </a:cubicBezTo>
                  <a:cubicBezTo>
                    <a:pt x="25305" y="8509"/>
                    <a:pt x="24546" y="8337"/>
                    <a:pt x="23990" y="8165"/>
                  </a:cubicBezTo>
                  <a:cubicBezTo>
                    <a:pt x="23716" y="8084"/>
                    <a:pt x="23494" y="7993"/>
                    <a:pt x="23342" y="7932"/>
                  </a:cubicBezTo>
                  <a:cubicBezTo>
                    <a:pt x="23261" y="7902"/>
                    <a:pt x="23201" y="7872"/>
                    <a:pt x="23160" y="7861"/>
                  </a:cubicBezTo>
                  <a:cubicBezTo>
                    <a:pt x="23140" y="7851"/>
                    <a:pt x="23129" y="7841"/>
                    <a:pt x="23120" y="7841"/>
                  </a:cubicBezTo>
                  <a:lnTo>
                    <a:pt x="23109" y="7831"/>
                  </a:lnTo>
                  <a:lnTo>
                    <a:pt x="23099" y="7831"/>
                  </a:lnTo>
                  <a:lnTo>
                    <a:pt x="23069" y="7811"/>
                  </a:lnTo>
                  <a:lnTo>
                    <a:pt x="23048" y="7841"/>
                  </a:lnTo>
                  <a:cubicBezTo>
                    <a:pt x="23048" y="7851"/>
                    <a:pt x="22877" y="8185"/>
                    <a:pt x="22452" y="8569"/>
                  </a:cubicBezTo>
                  <a:cubicBezTo>
                    <a:pt x="22037" y="8944"/>
                    <a:pt x="21359" y="9359"/>
                    <a:pt x="20357" y="9531"/>
                  </a:cubicBezTo>
                  <a:cubicBezTo>
                    <a:pt x="20135" y="9561"/>
                    <a:pt x="19923" y="9581"/>
                    <a:pt x="19720" y="9581"/>
                  </a:cubicBezTo>
                  <a:cubicBezTo>
                    <a:pt x="18921" y="9581"/>
                    <a:pt x="18324" y="9318"/>
                    <a:pt x="17929" y="9045"/>
                  </a:cubicBezTo>
                  <a:cubicBezTo>
                    <a:pt x="17727" y="8913"/>
                    <a:pt x="17585" y="8782"/>
                    <a:pt x="17484" y="8681"/>
                  </a:cubicBezTo>
                  <a:lnTo>
                    <a:pt x="17373" y="8569"/>
                  </a:lnTo>
                  <a:cubicBezTo>
                    <a:pt x="17362" y="8549"/>
                    <a:pt x="17353" y="8539"/>
                    <a:pt x="17342" y="8529"/>
                  </a:cubicBezTo>
                  <a:cubicBezTo>
                    <a:pt x="17342" y="8529"/>
                    <a:pt x="17333" y="8529"/>
                    <a:pt x="17333" y="8519"/>
                  </a:cubicBezTo>
                  <a:lnTo>
                    <a:pt x="17302" y="8479"/>
                  </a:lnTo>
                  <a:lnTo>
                    <a:pt x="17272" y="8519"/>
                  </a:lnTo>
                  <a:cubicBezTo>
                    <a:pt x="17272" y="8519"/>
                    <a:pt x="17099" y="8772"/>
                    <a:pt x="16725" y="9066"/>
                  </a:cubicBezTo>
                  <a:cubicBezTo>
                    <a:pt x="16341" y="9359"/>
                    <a:pt x="15754" y="9703"/>
                    <a:pt x="14914" y="9864"/>
                  </a:cubicBezTo>
                  <a:cubicBezTo>
                    <a:pt x="14763" y="9895"/>
                    <a:pt x="14611" y="9915"/>
                    <a:pt x="14469" y="9915"/>
                  </a:cubicBezTo>
                  <a:cubicBezTo>
                    <a:pt x="14105" y="9915"/>
                    <a:pt x="13761" y="9824"/>
                    <a:pt x="13447" y="9693"/>
                  </a:cubicBezTo>
                  <a:cubicBezTo>
                    <a:pt x="12982" y="9500"/>
                    <a:pt x="12598" y="9207"/>
                    <a:pt x="12324" y="8964"/>
                  </a:cubicBezTo>
                  <a:cubicBezTo>
                    <a:pt x="12182" y="8832"/>
                    <a:pt x="12071" y="8731"/>
                    <a:pt x="12000" y="8650"/>
                  </a:cubicBezTo>
                  <a:cubicBezTo>
                    <a:pt x="11970" y="8610"/>
                    <a:pt x="11939" y="8580"/>
                    <a:pt x="11919" y="8549"/>
                  </a:cubicBezTo>
                  <a:lnTo>
                    <a:pt x="11899" y="8529"/>
                  </a:lnTo>
                  <a:lnTo>
                    <a:pt x="11889" y="8519"/>
                  </a:lnTo>
                  <a:lnTo>
                    <a:pt x="11849" y="8468"/>
                  </a:lnTo>
                  <a:lnTo>
                    <a:pt x="11829" y="8529"/>
                  </a:lnTo>
                  <a:cubicBezTo>
                    <a:pt x="11818" y="8539"/>
                    <a:pt x="11636" y="8904"/>
                    <a:pt x="11161" y="9268"/>
                  </a:cubicBezTo>
                  <a:cubicBezTo>
                    <a:pt x="10675" y="9642"/>
                    <a:pt x="9916" y="10006"/>
                    <a:pt x="8753" y="10006"/>
                  </a:cubicBezTo>
                  <a:cubicBezTo>
                    <a:pt x="8368" y="10006"/>
                    <a:pt x="7933" y="9966"/>
                    <a:pt x="7447" y="9864"/>
                  </a:cubicBezTo>
                  <a:cubicBezTo>
                    <a:pt x="6597" y="9693"/>
                    <a:pt x="6011" y="9460"/>
                    <a:pt x="5556" y="9207"/>
                  </a:cubicBezTo>
                  <a:cubicBezTo>
                    <a:pt x="5221" y="9015"/>
                    <a:pt x="4969" y="8803"/>
                    <a:pt x="4746" y="8600"/>
                  </a:cubicBezTo>
                  <a:cubicBezTo>
                    <a:pt x="4574" y="8438"/>
                    <a:pt x="4432" y="8286"/>
                    <a:pt x="4281" y="8135"/>
                  </a:cubicBezTo>
                  <a:cubicBezTo>
                    <a:pt x="4048" y="7912"/>
                    <a:pt x="3816" y="7699"/>
                    <a:pt x="3522" y="7528"/>
                  </a:cubicBezTo>
                  <a:cubicBezTo>
                    <a:pt x="3218" y="7355"/>
                    <a:pt x="2844" y="7214"/>
                    <a:pt x="2338" y="7143"/>
                  </a:cubicBezTo>
                  <a:cubicBezTo>
                    <a:pt x="2197" y="7123"/>
                    <a:pt x="2075" y="7112"/>
                    <a:pt x="1954" y="7112"/>
                  </a:cubicBezTo>
                  <a:cubicBezTo>
                    <a:pt x="1782" y="7112"/>
                    <a:pt x="1640" y="7133"/>
                    <a:pt x="1518" y="7173"/>
                  </a:cubicBezTo>
                  <a:cubicBezTo>
                    <a:pt x="1428" y="7204"/>
                    <a:pt x="1357" y="7244"/>
                    <a:pt x="1286" y="7295"/>
                  </a:cubicBezTo>
                  <a:cubicBezTo>
                    <a:pt x="1195" y="7366"/>
                    <a:pt x="1124" y="7467"/>
                    <a:pt x="1084" y="7568"/>
                  </a:cubicBezTo>
                  <a:cubicBezTo>
                    <a:pt x="1043" y="7679"/>
                    <a:pt x="1023" y="7791"/>
                    <a:pt x="1023" y="7912"/>
                  </a:cubicBezTo>
                  <a:cubicBezTo>
                    <a:pt x="1023" y="8094"/>
                    <a:pt x="1064" y="8297"/>
                    <a:pt x="1124" y="8479"/>
                  </a:cubicBezTo>
                  <a:cubicBezTo>
                    <a:pt x="1205" y="8762"/>
                    <a:pt x="1327" y="9045"/>
                    <a:pt x="1438" y="9248"/>
                  </a:cubicBezTo>
                  <a:cubicBezTo>
                    <a:pt x="1484" y="9340"/>
                    <a:pt x="1526" y="9418"/>
                    <a:pt x="1558" y="9475"/>
                  </a:cubicBezTo>
                  <a:lnTo>
                    <a:pt x="1558" y="9475"/>
                  </a:lnTo>
                  <a:cubicBezTo>
                    <a:pt x="1407" y="9397"/>
                    <a:pt x="1126" y="9238"/>
                    <a:pt x="851" y="9005"/>
                  </a:cubicBezTo>
                  <a:cubicBezTo>
                    <a:pt x="659" y="8832"/>
                    <a:pt x="466" y="8620"/>
                    <a:pt x="315" y="8367"/>
                  </a:cubicBezTo>
                  <a:cubicBezTo>
                    <a:pt x="173" y="8115"/>
                    <a:pt x="82" y="7821"/>
                    <a:pt x="82" y="7487"/>
                  </a:cubicBezTo>
                  <a:cubicBezTo>
                    <a:pt x="82" y="7193"/>
                    <a:pt x="153" y="6870"/>
                    <a:pt x="325" y="6516"/>
                  </a:cubicBezTo>
                  <a:cubicBezTo>
                    <a:pt x="436" y="6303"/>
                    <a:pt x="567" y="6131"/>
                    <a:pt x="720" y="5990"/>
                  </a:cubicBezTo>
                  <a:cubicBezTo>
                    <a:pt x="952" y="5767"/>
                    <a:pt x="1225" y="5626"/>
                    <a:pt x="1529" y="5534"/>
                  </a:cubicBezTo>
                  <a:cubicBezTo>
                    <a:pt x="1822" y="5453"/>
                    <a:pt x="2146" y="5413"/>
                    <a:pt x="2460" y="5413"/>
                  </a:cubicBezTo>
                  <a:cubicBezTo>
                    <a:pt x="3026" y="5413"/>
                    <a:pt x="3593" y="5524"/>
                    <a:pt x="4007" y="5635"/>
                  </a:cubicBezTo>
                  <a:cubicBezTo>
                    <a:pt x="4220" y="5696"/>
                    <a:pt x="4392" y="5747"/>
                    <a:pt x="4513" y="5787"/>
                  </a:cubicBezTo>
                  <a:cubicBezTo>
                    <a:pt x="4574" y="5808"/>
                    <a:pt x="4625" y="5828"/>
                    <a:pt x="4655" y="5838"/>
                  </a:cubicBezTo>
                  <a:cubicBezTo>
                    <a:pt x="4655" y="5838"/>
                    <a:pt x="4655" y="5838"/>
                    <a:pt x="4655" y="5838"/>
                  </a:cubicBezTo>
                  <a:lnTo>
                    <a:pt x="4655" y="5838"/>
                  </a:lnTo>
                  <a:cubicBezTo>
                    <a:pt x="4335" y="6262"/>
                    <a:pt x="4230" y="6404"/>
                    <a:pt x="4230" y="6404"/>
                  </a:cubicBezTo>
                  <a:cubicBezTo>
                    <a:pt x="4227" y="6410"/>
                    <a:pt x="4225" y="6416"/>
                    <a:pt x="4224" y="6421"/>
                  </a:cubicBezTo>
                  <a:lnTo>
                    <a:pt x="4224" y="6421"/>
                  </a:lnTo>
                  <a:cubicBezTo>
                    <a:pt x="4222" y="6426"/>
                    <a:pt x="4220" y="6430"/>
                    <a:pt x="4220" y="6435"/>
                  </a:cubicBezTo>
                  <a:cubicBezTo>
                    <a:pt x="4230" y="6445"/>
                    <a:pt x="4230" y="6455"/>
                    <a:pt x="4240" y="6455"/>
                  </a:cubicBezTo>
                  <a:cubicBezTo>
                    <a:pt x="4250" y="6465"/>
                    <a:pt x="4261" y="6465"/>
                    <a:pt x="4270" y="6465"/>
                  </a:cubicBezTo>
                  <a:cubicBezTo>
                    <a:pt x="4281" y="6465"/>
                    <a:pt x="4291" y="6455"/>
                    <a:pt x="4291" y="6445"/>
                  </a:cubicBezTo>
                  <a:lnTo>
                    <a:pt x="4746" y="5848"/>
                  </a:lnTo>
                  <a:cubicBezTo>
                    <a:pt x="4999" y="5514"/>
                    <a:pt x="5293" y="5302"/>
                    <a:pt x="5586" y="5180"/>
                  </a:cubicBezTo>
                  <a:cubicBezTo>
                    <a:pt x="5880" y="5049"/>
                    <a:pt x="6183" y="5008"/>
                    <a:pt x="6456" y="5008"/>
                  </a:cubicBezTo>
                  <a:cubicBezTo>
                    <a:pt x="6729" y="5008"/>
                    <a:pt x="6972" y="5049"/>
                    <a:pt x="7144" y="5089"/>
                  </a:cubicBezTo>
                  <a:cubicBezTo>
                    <a:pt x="7235" y="5109"/>
                    <a:pt x="7306" y="5140"/>
                    <a:pt x="7346" y="5150"/>
                  </a:cubicBezTo>
                  <a:cubicBezTo>
                    <a:pt x="7377" y="5160"/>
                    <a:pt x="7397" y="5170"/>
                    <a:pt x="7407" y="5170"/>
                  </a:cubicBezTo>
                  <a:lnTo>
                    <a:pt x="7417" y="5170"/>
                  </a:lnTo>
                  <a:cubicBezTo>
                    <a:pt x="7417" y="5180"/>
                    <a:pt x="7417" y="5180"/>
                    <a:pt x="7427" y="5180"/>
                  </a:cubicBezTo>
                  <a:lnTo>
                    <a:pt x="7458" y="5190"/>
                  </a:lnTo>
                  <a:lnTo>
                    <a:pt x="7468" y="5160"/>
                  </a:lnTo>
                  <a:cubicBezTo>
                    <a:pt x="7710" y="4603"/>
                    <a:pt x="8034" y="4259"/>
                    <a:pt x="8389" y="4057"/>
                  </a:cubicBezTo>
                  <a:cubicBezTo>
                    <a:pt x="8753" y="3845"/>
                    <a:pt x="9147" y="3774"/>
                    <a:pt x="9532" y="3774"/>
                  </a:cubicBezTo>
                  <a:cubicBezTo>
                    <a:pt x="9956" y="3774"/>
                    <a:pt x="10372" y="3865"/>
                    <a:pt x="10675" y="3966"/>
                  </a:cubicBezTo>
                  <a:cubicBezTo>
                    <a:pt x="10827" y="4007"/>
                    <a:pt x="10948" y="4057"/>
                    <a:pt x="11029" y="4097"/>
                  </a:cubicBezTo>
                  <a:cubicBezTo>
                    <a:pt x="11069" y="4118"/>
                    <a:pt x="11110" y="4128"/>
                    <a:pt x="11130" y="4138"/>
                  </a:cubicBezTo>
                  <a:cubicBezTo>
                    <a:pt x="11141" y="4148"/>
                    <a:pt x="11150" y="4148"/>
                    <a:pt x="11150" y="4148"/>
                  </a:cubicBezTo>
                  <a:cubicBezTo>
                    <a:pt x="11161" y="4148"/>
                    <a:pt x="11161" y="4148"/>
                    <a:pt x="11161" y="4158"/>
                  </a:cubicBezTo>
                  <a:lnTo>
                    <a:pt x="11222" y="4189"/>
                  </a:lnTo>
                  <a:lnTo>
                    <a:pt x="11222" y="4118"/>
                  </a:lnTo>
                  <a:cubicBezTo>
                    <a:pt x="11191" y="3915"/>
                    <a:pt x="11181" y="3724"/>
                    <a:pt x="11181" y="3541"/>
                  </a:cubicBezTo>
                  <a:cubicBezTo>
                    <a:pt x="11181" y="2955"/>
                    <a:pt x="11302" y="2458"/>
                    <a:pt x="11505" y="2024"/>
                  </a:cubicBezTo>
                  <a:cubicBezTo>
                    <a:pt x="11808" y="1376"/>
                    <a:pt x="12314" y="891"/>
                    <a:pt x="12911" y="567"/>
                  </a:cubicBezTo>
                  <a:cubicBezTo>
                    <a:pt x="13518" y="243"/>
                    <a:pt x="14216" y="81"/>
                    <a:pt x="14925" y="81"/>
                  </a:cubicBezTo>
                  <a:close/>
                  <a:moveTo>
                    <a:pt x="14925" y="0"/>
                  </a:moveTo>
                  <a:cubicBezTo>
                    <a:pt x="13974" y="0"/>
                    <a:pt x="13012" y="293"/>
                    <a:pt x="12304" y="880"/>
                  </a:cubicBezTo>
                  <a:cubicBezTo>
                    <a:pt x="11939" y="1174"/>
                    <a:pt x="11646" y="1548"/>
                    <a:pt x="11434" y="1993"/>
                  </a:cubicBezTo>
                  <a:cubicBezTo>
                    <a:pt x="11222" y="2428"/>
                    <a:pt x="11100" y="2944"/>
                    <a:pt x="11100" y="3541"/>
                  </a:cubicBezTo>
                  <a:cubicBezTo>
                    <a:pt x="11100" y="3703"/>
                    <a:pt x="11116" y="3880"/>
                    <a:pt x="11134" y="4058"/>
                  </a:cubicBezTo>
                  <a:lnTo>
                    <a:pt x="11134" y="4058"/>
                  </a:lnTo>
                  <a:cubicBezTo>
                    <a:pt x="11051" y="4022"/>
                    <a:pt x="10898" y="3956"/>
                    <a:pt x="10695" y="3895"/>
                  </a:cubicBezTo>
                  <a:cubicBezTo>
                    <a:pt x="10392" y="3794"/>
                    <a:pt x="9977" y="3693"/>
                    <a:pt x="9532" y="3693"/>
                  </a:cubicBezTo>
                  <a:cubicBezTo>
                    <a:pt x="9137" y="3693"/>
                    <a:pt x="8733" y="3774"/>
                    <a:pt x="8358" y="3987"/>
                  </a:cubicBezTo>
                  <a:cubicBezTo>
                    <a:pt x="7991" y="4205"/>
                    <a:pt x="7652" y="4550"/>
                    <a:pt x="7420" y="5099"/>
                  </a:cubicBezTo>
                  <a:lnTo>
                    <a:pt x="7420" y="5099"/>
                  </a:lnTo>
                  <a:cubicBezTo>
                    <a:pt x="7317" y="5062"/>
                    <a:pt x="6937" y="4938"/>
                    <a:pt x="6456" y="4938"/>
                  </a:cubicBezTo>
                  <a:cubicBezTo>
                    <a:pt x="6183" y="4938"/>
                    <a:pt x="5869" y="4978"/>
                    <a:pt x="5556" y="5109"/>
                  </a:cubicBezTo>
                  <a:cubicBezTo>
                    <a:pt x="5258" y="5239"/>
                    <a:pt x="4960" y="5445"/>
                    <a:pt x="4701" y="5778"/>
                  </a:cubicBezTo>
                  <a:lnTo>
                    <a:pt x="4701" y="5778"/>
                  </a:lnTo>
                  <a:cubicBezTo>
                    <a:pt x="4624" y="5748"/>
                    <a:pt x="4377" y="5656"/>
                    <a:pt x="4028" y="5565"/>
                  </a:cubicBezTo>
                  <a:cubicBezTo>
                    <a:pt x="3603" y="5453"/>
                    <a:pt x="3036" y="5342"/>
                    <a:pt x="2460" y="5342"/>
                  </a:cubicBezTo>
                  <a:cubicBezTo>
                    <a:pt x="2035" y="5342"/>
                    <a:pt x="1590" y="5403"/>
                    <a:pt x="1205" y="5575"/>
                  </a:cubicBezTo>
                  <a:cubicBezTo>
                    <a:pt x="1013" y="5666"/>
                    <a:pt x="830" y="5777"/>
                    <a:pt x="669" y="5929"/>
                  </a:cubicBezTo>
                  <a:cubicBezTo>
                    <a:pt x="507" y="6080"/>
                    <a:pt x="376" y="6263"/>
                    <a:pt x="264" y="6485"/>
                  </a:cubicBezTo>
                  <a:cubicBezTo>
                    <a:pt x="82" y="6849"/>
                    <a:pt x="1" y="7184"/>
                    <a:pt x="1" y="7487"/>
                  </a:cubicBezTo>
                  <a:cubicBezTo>
                    <a:pt x="1" y="7841"/>
                    <a:pt x="102" y="8155"/>
                    <a:pt x="254" y="8418"/>
                  </a:cubicBezTo>
                  <a:cubicBezTo>
                    <a:pt x="486" y="8812"/>
                    <a:pt x="830" y="9106"/>
                    <a:pt x="1124" y="9308"/>
                  </a:cubicBezTo>
                  <a:cubicBezTo>
                    <a:pt x="1408" y="9500"/>
                    <a:pt x="1640" y="9601"/>
                    <a:pt x="1640" y="9601"/>
                  </a:cubicBezTo>
                  <a:lnTo>
                    <a:pt x="1752" y="9642"/>
                  </a:lnTo>
                  <a:lnTo>
                    <a:pt x="1752" y="9642"/>
                  </a:lnTo>
                  <a:lnTo>
                    <a:pt x="1691" y="9541"/>
                  </a:lnTo>
                  <a:lnTo>
                    <a:pt x="1680" y="9541"/>
                  </a:lnTo>
                  <a:cubicBezTo>
                    <a:pt x="1671" y="9511"/>
                    <a:pt x="1518" y="9278"/>
                    <a:pt x="1377" y="8954"/>
                  </a:cubicBezTo>
                  <a:cubicBezTo>
                    <a:pt x="1306" y="8803"/>
                    <a:pt x="1246" y="8620"/>
                    <a:pt x="1185" y="8448"/>
                  </a:cubicBezTo>
                  <a:cubicBezTo>
                    <a:pt x="1134" y="8266"/>
                    <a:pt x="1104" y="8084"/>
                    <a:pt x="1104" y="7912"/>
                  </a:cubicBezTo>
                  <a:cubicBezTo>
                    <a:pt x="1104" y="7811"/>
                    <a:pt x="1114" y="7720"/>
                    <a:pt x="1145" y="7629"/>
                  </a:cubicBezTo>
                  <a:cubicBezTo>
                    <a:pt x="1165" y="7568"/>
                    <a:pt x="1195" y="7507"/>
                    <a:pt x="1235" y="7456"/>
                  </a:cubicBezTo>
                  <a:cubicBezTo>
                    <a:pt x="1296" y="7376"/>
                    <a:pt x="1387" y="7305"/>
                    <a:pt x="1498" y="7265"/>
                  </a:cubicBezTo>
                  <a:cubicBezTo>
                    <a:pt x="1620" y="7214"/>
                    <a:pt x="1772" y="7193"/>
                    <a:pt x="1954" y="7193"/>
                  </a:cubicBezTo>
                  <a:cubicBezTo>
                    <a:pt x="2065" y="7193"/>
                    <a:pt x="2186" y="7204"/>
                    <a:pt x="2328" y="7224"/>
                  </a:cubicBezTo>
                  <a:cubicBezTo>
                    <a:pt x="2925" y="7305"/>
                    <a:pt x="3319" y="7477"/>
                    <a:pt x="3633" y="7690"/>
                  </a:cubicBezTo>
                  <a:cubicBezTo>
                    <a:pt x="3876" y="7851"/>
                    <a:pt x="4068" y="8034"/>
                    <a:pt x="4270" y="8236"/>
                  </a:cubicBezTo>
                  <a:cubicBezTo>
                    <a:pt x="4574" y="8539"/>
                    <a:pt x="4877" y="8873"/>
                    <a:pt x="5353" y="9176"/>
                  </a:cubicBezTo>
                  <a:cubicBezTo>
                    <a:pt x="5829" y="9480"/>
                    <a:pt x="6466" y="9754"/>
                    <a:pt x="7427" y="9945"/>
                  </a:cubicBezTo>
                  <a:cubicBezTo>
                    <a:pt x="7923" y="10037"/>
                    <a:pt x="8358" y="10077"/>
                    <a:pt x="8753" y="10077"/>
                  </a:cubicBezTo>
                  <a:cubicBezTo>
                    <a:pt x="9936" y="10077"/>
                    <a:pt x="10725" y="9703"/>
                    <a:pt x="11211" y="9318"/>
                  </a:cubicBezTo>
                  <a:cubicBezTo>
                    <a:pt x="11596" y="9028"/>
                    <a:pt x="11792" y="8731"/>
                    <a:pt x="11865" y="8613"/>
                  </a:cubicBezTo>
                  <a:lnTo>
                    <a:pt x="11865" y="8613"/>
                  </a:lnTo>
                  <a:cubicBezTo>
                    <a:pt x="11956" y="8718"/>
                    <a:pt x="12211" y="8998"/>
                    <a:pt x="12587" y="9278"/>
                  </a:cubicBezTo>
                  <a:cubicBezTo>
                    <a:pt x="12820" y="9450"/>
                    <a:pt x="13103" y="9632"/>
                    <a:pt x="13417" y="9763"/>
                  </a:cubicBezTo>
                  <a:cubicBezTo>
                    <a:pt x="13740" y="9895"/>
                    <a:pt x="14095" y="9986"/>
                    <a:pt x="14469" y="9986"/>
                  </a:cubicBezTo>
                  <a:cubicBezTo>
                    <a:pt x="14621" y="9986"/>
                    <a:pt x="14772" y="9976"/>
                    <a:pt x="14934" y="9945"/>
                  </a:cubicBezTo>
                  <a:cubicBezTo>
                    <a:pt x="15784" y="9774"/>
                    <a:pt x="16391" y="9430"/>
                    <a:pt x="16776" y="9126"/>
                  </a:cubicBezTo>
                  <a:cubicBezTo>
                    <a:pt x="17068" y="8896"/>
                    <a:pt x="17238" y="8694"/>
                    <a:pt x="17302" y="8606"/>
                  </a:cubicBezTo>
                  <a:lnTo>
                    <a:pt x="17302" y="8606"/>
                  </a:lnTo>
                  <a:cubicBezTo>
                    <a:pt x="17374" y="8689"/>
                    <a:pt x="17573" y="8903"/>
                    <a:pt x="17889" y="9116"/>
                  </a:cubicBezTo>
                  <a:cubicBezTo>
                    <a:pt x="18293" y="9389"/>
                    <a:pt x="18911" y="9652"/>
                    <a:pt x="19720" y="9652"/>
                  </a:cubicBezTo>
                  <a:cubicBezTo>
                    <a:pt x="19923" y="9652"/>
                    <a:pt x="20145" y="9642"/>
                    <a:pt x="20368" y="9601"/>
                  </a:cubicBezTo>
                  <a:cubicBezTo>
                    <a:pt x="21400" y="9430"/>
                    <a:pt x="22088" y="9005"/>
                    <a:pt x="22513" y="8610"/>
                  </a:cubicBezTo>
                  <a:cubicBezTo>
                    <a:pt x="22865" y="8298"/>
                    <a:pt x="23045" y="8013"/>
                    <a:pt x="23101" y="7916"/>
                  </a:cubicBezTo>
                  <a:lnTo>
                    <a:pt x="23101" y="7916"/>
                  </a:lnTo>
                  <a:cubicBezTo>
                    <a:pt x="23198" y="7960"/>
                    <a:pt x="23512" y="8094"/>
                    <a:pt x="23970" y="8236"/>
                  </a:cubicBezTo>
                  <a:cubicBezTo>
                    <a:pt x="24526" y="8408"/>
                    <a:pt x="25295" y="8580"/>
                    <a:pt x="26144" y="8580"/>
                  </a:cubicBezTo>
                  <a:cubicBezTo>
                    <a:pt x="26580" y="8580"/>
                    <a:pt x="26985" y="8539"/>
                    <a:pt x="27349" y="8448"/>
                  </a:cubicBezTo>
                  <a:cubicBezTo>
                    <a:pt x="27905" y="8306"/>
                    <a:pt x="28381" y="8064"/>
                    <a:pt x="28714" y="7690"/>
                  </a:cubicBezTo>
                  <a:cubicBezTo>
                    <a:pt x="28887" y="7497"/>
                    <a:pt x="29018" y="7285"/>
                    <a:pt x="29109" y="7022"/>
                  </a:cubicBezTo>
                  <a:cubicBezTo>
                    <a:pt x="29200" y="6768"/>
                    <a:pt x="29251" y="6485"/>
                    <a:pt x="29251" y="6161"/>
                  </a:cubicBezTo>
                  <a:lnTo>
                    <a:pt x="29251" y="6030"/>
                  </a:lnTo>
                  <a:lnTo>
                    <a:pt x="29180" y="6141"/>
                  </a:lnTo>
                  <a:cubicBezTo>
                    <a:pt x="29170" y="6161"/>
                    <a:pt x="28977" y="6445"/>
                    <a:pt x="28684" y="6728"/>
                  </a:cubicBezTo>
                  <a:cubicBezTo>
                    <a:pt x="28532" y="6870"/>
                    <a:pt x="28350" y="7002"/>
                    <a:pt x="28148" y="7112"/>
                  </a:cubicBezTo>
                  <a:cubicBezTo>
                    <a:pt x="27956" y="7214"/>
                    <a:pt x="27733" y="7274"/>
                    <a:pt x="27500" y="7274"/>
                  </a:cubicBezTo>
                  <a:cubicBezTo>
                    <a:pt x="27369" y="7274"/>
                    <a:pt x="27237" y="7254"/>
                    <a:pt x="27106" y="7214"/>
                  </a:cubicBezTo>
                  <a:cubicBezTo>
                    <a:pt x="26964" y="7163"/>
                    <a:pt x="26823" y="7092"/>
                    <a:pt x="26681" y="6981"/>
                  </a:cubicBezTo>
                  <a:cubicBezTo>
                    <a:pt x="26124" y="6566"/>
                    <a:pt x="25800" y="6202"/>
                    <a:pt x="25477" y="5939"/>
                  </a:cubicBezTo>
                  <a:cubicBezTo>
                    <a:pt x="25325" y="5817"/>
                    <a:pt x="25163" y="5707"/>
                    <a:pt x="24991" y="5635"/>
                  </a:cubicBezTo>
                  <a:cubicBezTo>
                    <a:pt x="24809" y="5565"/>
                    <a:pt x="24607" y="5524"/>
                    <a:pt x="24354" y="5524"/>
                  </a:cubicBezTo>
                  <a:cubicBezTo>
                    <a:pt x="24151" y="5524"/>
                    <a:pt x="23912" y="5552"/>
                    <a:pt x="23626" y="5607"/>
                  </a:cubicBezTo>
                  <a:lnTo>
                    <a:pt x="23626" y="5607"/>
                  </a:lnTo>
                  <a:cubicBezTo>
                    <a:pt x="23598" y="5491"/>
                    <a:pt x="23500" y="5135"/>
                    <a:pt x="23291" y="4785"/>
                  </a:cubicBezTo>
                  <a:cubicBezTo>
                    <a:pt x="23160" y="4563"/>
                    <a:pt x="22988" y="4351"/>
                    <a:pt x="22755" y="4189"/>
                  </a:cubicBezTo>
                  <a:cubicBezTo>
                    <a:pt x="22541" y="4033"/>
                    <a:pt x="22260" y="3923"/>
                    <a:pt x="21932" y="3916"/>
                  </a:cubicBezTo>
                  <a:lnTo>
                    <a:pt x="21932" y="3916"/>
                  </a:lnTo>
                  <a:cubicBezTo>
                    <a:pt x="21914" y="3777"/>
                    <a:pt x="21823" y="3183"/>
                    <a:pt x="21531" y="2590"/>
                  </a:cubicBezTo>
                  <a:cubicBezTo>
                    <a:pt x="21369" y="2246"/>
                    <a:pt x="21137" y="1912"/>
                    <a:pt x="20813" y="1649"/>
                  </a:cubicBezTo>
                  <a:cubicBezTo>
                    <a:pt x="20651" y="1528"/>
                    <a:pt x="20458" y="1417"/>
                    <a:pt x="20246" y="1345"/>
                  </a:cubicBezTo>
                  <a:cubicBezTo>
                    <a:pt x="20044" y="1265"/>
                    <a:pt x="19801" y="1224"/>
                    <a:pt x="19538" y="1224"/>
                  </a:cubicBezTo>
                  <a:cubicBezTo>
                    <a:pt x="19281" y="1224"/>
                    <a:pt x="18995" y="1263"/>
                    <a:pt x="18680" y="1359"/>
                  </a:cubicBezTo>
                  <a:lnTo>
                    <a:pt x="18680" y="1359"/>
                  </a:lnTo>
                  <a:cubicBezTo>
                    <a:pt x="18616" y="1309"/>
                    <a:pt x="18206" y="994"/>
                    <a:pt x="17575" y="688"/>
                  </a:cubicBezTo>
                  <a:cubicBezTo>
                    <a:pt x="16887" y="344"/>
                    <a:pt x="15946" y="0"/>
                    <a:pt x="149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4353800" y="1311850"/>
              <a:ext cx="270925" cy="142425"/>
            </a:xfrm>
            <a:custGeom>
              <a:avLst/>
              <a:gdLst/>
              <a:ahLst/>
              <a:cxnLst/>
              <a:rect l="l" t="t" r="r" b="b"/>
              <a:pathLst>
                <a:path w="10837" h="5697" extrusionOk="0">
                  <a:moveTo>
                    <a:pt x="3775" y="0"/>
                  </a:moveTo>
                  <a:cubicBezTo>
                    <a:pt x="3249" y="0"/>
                    <a:pt x="2692" y="91"/>
                    <a:pt x="2136" y="324"/>
                  </a:cubicBezTo>
                  <a:cubicBezTo>
                    <a:pt x="1347" y="637"/>
                    <a:pt x="810" y="1093"/>
                    <a:pt x="477" y="1588"/>
                  </a:cubicBezTo>
                  <a:cubicBezTo>
                    <a:pt x="133" y="2084"/>
                    <a:pt x="1" y="2641"/>
                    <a:pt x="1" y="3157"/>
                  </a:cubicBezTo>
                  <a:cubicBezTo>
                    <a:pt x="1" y="3551"/>
                    <a:pt x="82" y="3926"/>
                    <a:pt x="213" y="4250"/>
                  </a:cubicBezTo>
                  <a:cubicBezTo>
                    <a:pt x="355" y="4583"/>
                    <a:pt x="537" y="4857"/>
                    <a:pt x="760" y="5049"/>
                  </a:cubicBezTo>
                  <a:cubicBezTo>
                    <a:pt x="962" y="5221"/>
                    <a:pt x="1245" y="5383"/>
                    <a:pt x="1579" y="5504"/>
                  </a:cubicBezTo>
                  <a:cubicBezTo>
                    <a:pt x="1913" y="5626"/>
                    <a:pt x="2298" y="5696"/>
                    <a:pt x="2682" y="5696"/>
                  </a:cubicBezTo>
                  <a:cubicBezTo>
                    <a:pt x="3097" y="5696"/>
                    <a:pt x="3512" y="5615"/>
                    <a:pt x="3876" y="5393"/>
                  </a:cubicBezTo>
                  <a:cubicBezTo>
                    <a:pt x="4058" y="5282"/>
                    <a:pt x="4230" y="5140"/>
                    <a:pt x="4371" y="4958"/>
                  </a:cubicBezTo>
                  <a:cubicBezTo>
                    <a:pt x="4524" y="4785"/>
                    <a:pt x="4655" y="4563"/>
                    <a:pt x="4756" y="4300"/>
                  </a:cubicBezTo>
                  <a:cubicBezTo>
                    <a:pt x="4868" y="4027"/>
                    <a:pt x="4918" y="3774"/>
                    <a:pt x="4918" y="3531"/>
                  </a:cubicBezTo>
                  <a:cubicBezTo>
                    <a:pt x="4918" y="3299"/>
                    <a:pt x="4868" y="3086"/>
                    <a:pt x="4787" y="2904"/>
                  </a:cubicBezTo>
                  <a:cubicBezTo>
                    <a:pt x="4665" y="2620"/>
                    <a:pt x="4473" y="2398"/>
                    <a:pt x="4230" y="2236"/>
                  </a:cubicBezTo>
                  <a:cubicBezTo>
                    <a:pt x="3997" y="2084"/>
                    <a:pt x="3734" y="2004"/>
                    <a:pt x="3471" y="2004"/>
                  </a:cubicBezTo>
                  <a:cubicBezTo>
                    <a:pt x="3249" y="2004"/>
                    <a:pt x="3026" y="2064"/>
                    <a:pt x="2844" y="2195"/>
                  </a:cubicBezTo>
                  <a:cubicBezTo>
                    <a:pt x="2651" y="2327"/>
                    <a:pt x="2500" y="2530"/>
                    <a:pt x="2409" y="2802"/>
                  </a:cubicBezTo>
                  <a:cubicBezTo>
                    <a:pt x="2399" y="2833"/>
                    <a:pt x="2419" y="2863"/>
                    <a:pt x="2439" y="2874"/>
                  </a:cubicBezTo>
                  <a:cubicBezTo>
                    <a:pt x="2445" y="2875"/>
                    <a:pt x="2450" y="2876"/>
                    <a:pt x="2455" y="2876"/>
                  </a:cubicBezTo>
                  <a:cubicBezTo>
                    <a:pt x="2480" y="2876"/>
                    <a:pt x="2502" y="2860"/>
                    <a:pt x="2510" y="2843"/>
                  </a:cubicBezTo>
                  <a:cubicBezTo>
                    <a:pt x="2591" y="2580"/>
                    <a:pt x="2732" y="2398"/>
                    <a:pt x="2894" y="2276"/>
                  </a:cubicBezTo>
                  <a:cubicBezTo>
                    <a:pt x="3067" y="2155"/>
                    <a:pt x="3269" y="2105"/>
                    <a:pt x="3471" y="2105"/>
                  </a:cubicBezTo>
                  <a:cubicBezTo>
                    <a:pt x="3785" y="2105"/>
                    <a:pt x="4129" y="2246"/>
                    <a:pt x="4382" y="2489"/>
                  </a:cubicBezTo>
                  <a:cubicBezTo>
                    <a:pt x="4513" y="2611"/>
                    <a:pt x="4625" y="2762"/>
                    <a:pt x="4695" y="2944"/>
                  </a:cubicBezTo>
                  <a:cubicBezTo>
                    <a:pt x="4776" y="3116"/>
                    <a:pt x="4817" y="3319"/>
                    <a:pt x="4817" y="3531"/>
                  </a:cubicBezTo>
                  <a:cubicBezTo>
                    <a:pt x="4817" y="3753"/>
                    <a:pt x="4776" y="4007"/>
                    <a:pt x="4665" y="4259"/>
                  </a:cubicBezTo>
                  <a:cubicBezTo>
                    <a:pt x="4564" y="4513"/>
                    <a:pt x="4443" y="4725"/>
                    <a:pt x="4301" y="4897"/>
                  </a:cubicBezTo>
                  <a:cubicBezTo>
                    <a:pt x="4088" y="5150"/>
                    <a:pt x="3825" y="5332"/>
                    <a:pt x="3552" y="5443"/>
                  </a:cubicBezTo>
                  <a:cubicBezTo>
                    <a:pt x="3279" y="5554"/>
                    <a:pt x="2986" y="5595"/>
                    <a:pt x="2682" y="5595"/>
                  </a:cubicBezTo>
                  <a:cubicBezTo>
                    <a:pt x="2307" y="5595"/>
                    <a:pt x="1943" y="5524"/>
                    <a:pt x="1619" y="5413"/>
                  </a:cubicBezTo>
                  <a:cubicBezTo>
                    <a:pt x="1296" y="5291"/>
                    <a:pt x="1012" y="5129"/>
                    <a:pt x="830" y="4978"/>
                  </a:cubicBezTo>
                  <a:cubicBezTo>
                    <a:pt x="618" y="4796"/>
                    <a:pt x="436" y="4533"/>
                    <a:pt x="304" y="4219"/>
                  </a:cubicBezTo>
                  <a:cubicBezTo>
                    <a:pt x="173" y="3895"/>
                    <a:pt x="102" y="3531"/>
                    <a:pt x="102" y="3157"/>
                  </a:cubicBezTo>
                  <a:cubicBezTo>
                    <a:pt x="102" y="2651"/>
                    <a:pt x="234" y="2125"/>
                    <a:pt x="557" y="1649"/>
                  </a:cubicBezTo>
                  <a:cubicBezTo>
                    <a:pt x="881" y="1163"/>
                    <a:pt x="1397" y="729"/>
                    <a:pt x="2176" y="415"/>
                  </a:cubicBezTo>
                  <a:cubicBezTo>
                    <a:pt x="2712" y="192"/>
                    <a:pt x="3258" y="101"/>
                    <a:pt x="3775" y="101"/>
                  </a:cubicBezTo>
                  <a:cubicBezTo>
                    <a:pt x="4817" y="101"/>
                    <a:pt x="5778" y="455"/>
                    <a:pt x="6476" y="819"/>
                  </a:cubicBezTo>
                  <a:cubicBezTo>
                    <a:pt x="6820" y="1002"/>
                    <a:pt x="7103" y="1174"/>
                    <a:pt x="7296" y="1316"/>
                  </a:cubicBezTo>
                  <a:cubicBezTo>
                    <a:pt x="7397" y="1376"/>
                    <a:pt x="7478" y="1437"/>
                    <a:pt x="7528" y="1477"/>
                  </a:cubicBezTo>
                  <a:cubicBezTo>
                    <a:pt x="7548" y="1498"/>
                    <a:pt x="7569" y="1507"/>
                    <a:pt x="7579" y="1518"/>
                  </a:cubicBezTo>
                  <a:cubicBezTo>
                    <a:pt x="7589" y="1528"/>
                    <a:pt x="7589" y="1528"/>
                    <a:pt x="7599" y="1528"/>
                  </a:cubicBezTo>
                  <a:lnTo>
                    <a:pt x="7599" y="1538"/>
                  </a:lnTo>
                  <a:cubicBezTo>
                    <a:pt x="7609" y="1543"/>
                    <a:pt x="7619" y="1545"/>
                    <a:pt x="7630" y="1545"/>
                  </a:cubicBezTo>
                  <a:cubicBezTo>
                    <a:pt x="7640" y="1545"/>
                    <a:pt x="7650" y="1543"/>
                    <a:pt x="7660" y="1538"/>
                  </a:cubicBezTo>
                  <a:cubicBezTo>
                    <a:pt x="7660" y="1538"/>
                    <a:pt x="7751" y="1487"/>
                    <a:pt x="7903" y="1437"/>
                  </a:cubicBezTo>
                  <a:cubicBezTo>
                    <a:pt x="8054" y="1386"/>
                    <a:pt x="8267" y="1336"/>
                    <a:pt x="8510" y="1336"/>
                  </a:cubicBezTo>
                  <a:cubicBezTo>
                    <a:pt x="8712" y="1336"/>
                    <a:pt x="8924" y="1366"/>
                    <a:pt x="9157" y="1457"/>
                  </a:cubicBezTo>
                  <a:cubicBezTo>
                    <a:pt x="9380" y="1538"/>
                    <a:pt x="9623" y="1680"/>
                    <a:pt x="9866" y="1902"/>
                  </a:cubicBezTo>
                  <a:cubicBezTo>
                    <a:pt x="10240" y="2246"/>
                    <a:pt x="10452" y="2590"/>
                    <a:pt x="10574" y="2894"/>
                  </a:cubicBezTo>
                  <a:cubicBezTo>
                    <a:pt x="10705" y="3197"/>
                    <a:pt x="10736" y="3470"/>
                    <a:pt x="10736" y="3663"/>
                  </a:cubicBezTo>
                  <a:cubicBezTo>
                    <a:pt x="10736" y="3744"/>
                    <a:pt x="10725" y="3814"/>
                    <a:pt x="10715" y="3865"/>
                  </a:cubicBezTo>
                  <a:cubicBezTo>
                    <a:pt x="10715" y="3895"/>
                    <a:pt x="10715" y="3906"/>
                    <a:pt x="10705" y="3926"/>
                  </a:cubicBezTo>
                  <a:lnTo>
                    <a:pt x="10705" y="3936"/>
                  </a:lnTo>
                  <a:lnTo>
                    <a:pt x="10705" y="3946"/>
                  </a:lnTo>
                  <a:cubicBezTo>
                    <a:pt x="10705" y="3946"/>
                    <a:pt x="10695" y="4027"/>
                    <a:pt x="10655" y="4148"/>
                  </a:cubicBezTo>
                  <a:cubicBezTo>
                    <a:pt x="10604" y="4331"/>
                    <a:pt x="10493" y="4594"/>
                    <a:pt x="10291" y="4816"/>
                  </a:cubicBezTo>
                  <a:cubicBezTo>
                    <a:pt x="10179" y="4927"/>
                    <a:pt x="10048" y="5019"/>
                    <a:pt x="9896" y="5100"/>
                  </a:cubicBezTo>
                  <a:cubicBezTo>
                    <a:pt x="9734" y="5170"/>
                    <a:pt x="9542" y="5210"/>
                    <a:pt x="9309" y="5210"/>
                  </a:cubicBezTo>
                  <a:cubicBezTo>
                    <a:pt x="9025" y="5210"/>
                    <a:pt x="8672" y="5140"/>
                    <a:pt x="8247" y="4968"/>
                  </a:cubicBezTo>
                  <a:cubicBezTo>
                    <a:pt x="7923" y="4826"/>
                    <a:pt x="7700" y="4664"/>
                    <a:pt x="7559" y="4492"/>
                  </a:cubicBezTo>
                  <a:cubicBezTo>
                    <a:pt x="7417" y="4310"/>
                    <a:pt x="7366" y="4128"/>
                    <a:pt x="7366" y="3936"/>
                  </a:cubicBezTo>
                  <a:cubicBezTo>
                    <a:pt x="7366" y="3794"/>
                    <a:pt x="7397" y="3652"/>
                    <a:pt x="7458" y="3521"/>
                  </a:cubicBezTo>
                  <a:cubicBezTo>
                    <a:pt x="7548" y="3319"/>
                    <a:pt x="7710" y="3137"/>
                    <a:pt x="7883" y="3005"/>
                  </a:cubicBezTo>
                  <a:cubicBezTo>
                    <a:pt x="7973" y="2944"/>
                    <a:pt x="8074" y="2894"/>
                    <a:pt x="8166" y="2863"/>
                  </a:cubicBezTo>
                  <a:cubicBezTo>
                    <a:pt x="8267" y="2823"/>
                    <a:pt x="8358" y="2802"/>
                    <a:pt x="8459" y="2802"/>
                  </a:cubicBezTo>
                  <a:cubicBezTo>
                    <a:pt x="8591" y="2802"/>
                    <a:pt x="8712" y="2843"/>
                    <a:pt x="8823" y="2924"/>
                  </a:cubicBezTo>
                  <a:cubicBezTo>
                    <a:pt x="8935" y="2995"/>
                    <a:pt x="9036" y="3126"/>
                    <a:pt x="9117" y="3308"/>
                  </a:cubicBezTo>
                  <a:cubicBezTo>
                    <a:pt x="9125" y="3325"/>
                    <a:pt x="9147" y="3342"/>
                    <a:pt x="9166" y="3342"/>
                  </a:cubicBezTo>
                  <a:cubicBezTo>
                    <a:pt x="9170" y="3342"/>
                    <a:pt x="9174" y="3341"/>
                    <a:pt x="9178" y="3339"/>
                  </a:cubicBezTo>
                  <a:cubicBezTo>
                    <a:pt x="9208" y="3329"/>
                    <a:pt x="9218" y="3299"/>
                    <a:pt x="9208" y="3268"/>
                  </a:cubicBezTo>
                  <a:cubicBezTo>
                    <a:pt x="9127" y="3076"/>
                    <a:pt x="9016" y="2924"/>
                    <a:pt x="8884" y="2833"/>
                  </a:cubicBezTo>
                  <a:cubicBezTo>
                    <a:pt x="8753" y="2742"/>
                    <a:pt x="8611" y="2701"/>
                    <a:pt x="8459" y="2701"/>
                  </a:cubicBezTo>
                  <a:cubicBezTo>
                    <a:pt x="8307" y="2701"/>
                    <a:pt x="8166" y="2742"/>
                    <a:pt x="8024" y="2802"/>
                  </a:cubicBezTo>
                  <a:cubicBezTo>
                    <a:pt x="7822" y="2904"/>
                    <a:pt x="7629" y="3065"/>
                    <a:pt x="7488" y="3268"/>
                  </a:cubicBezTo>
                  <a:cubicBezTo>
                    <a:pt x="7346" y="3460"/>
                    <a:pt x="7265" y="3693"/>
                    <a:pt x="7265" y="3936"/>
                  </a:cubicBezTo>
                  <a:cubicBezTo>
                    <a:pt x="7265" y="4148"/>
                    <a:pt x="7326" y="4361"/>
                    <a:pt x="7478" y="4553"/>
                  </a:cubicBezTo>
                  <a:cubicBezTo>
                    <a:pt x="7629" y="4745"/>
                    <a:pt x="7872" y="4917"/>
                    <a:pt x="8216" y="5059"/>
                  </a:cubicBezTo>
                  <a:cubicBezTo>
                    <a:pt x="8641" y="5241"/>
                    <a:pt x="9005" y="5312"/>
                    <a:pt x="9309" y="5312"/>
                  </a:cubicBezTo>
                  <a:cubicBezTo>
                    <a:pt x="9632" y="5312"/>
                    <a:pt x="9896" y="5231"/>
                    <a:pt x="10098" y="5100"/>
                  </a:cubicBezTo>
                  <a:cubicBezTo>
                    <a:pt x="10250" y="4998"/>
                    <a:pt x="10371" y="4887"/>
                    <a:pt x="10462" y="4756"/>
                  </a:cubicBezTo>
                  <a:cubicBezTo>
                    <a:pt x="10604" y="4573"/>
                    <a:pt x="10695" y="4371"/>
                    <a:pt x="10736" y="4219"/>
                  </a:cubicBezTo>
                  <a:cubicBezTo>
                    <a:pt x="10777" y="4094"/>
                    <a:pt x="10798" y="3997"/>
                    <a:pt x="10804" y="3966"/>
                  </a:cubicBezTo>
                  <a:lnTo>
                    <a:pt x="10804" y="3966"/>
                  </a:lnTo>
                  <a:lnTo>
                    <a:pt x="10806" y="3966"/>
                  </a:lnTo>
                  <a:cubicBezTo>
                    <a:pt x="10806" y="3956"/>
                    <a:pt x="10837" y="3845"/>
                    <a:pt x="10837" y="3663"/>
                  </a:cubicBezTo>
                  <a:cubicBezTo>
                    <a:pt x="10837" y="3460"/>
                    <a:pt x="10796" y="3177"/>
                    <a:pt x="10675" y="2853"/>
                  </a:cubicBezTo>
                  <a:cubicBezTo>
                    <a:pt x="10543" y="2539"/>
                    <a:pt x="10320" y="2175"/>
                    <a:pt x="9936" y="1831"/>
                  </a:cubicBezTo>
                  <a:cubicBezTo>
                    <a:pt x="9683" y="1599"/>
                    <a:pt x="9430" y="1447"/>
                    <a:pt x="9187" y="1366"/>
                  </a:cubicBezTo>
                  <a:cubicBezTo>
                    <a:pt x="8944" y="1275"/>
                    <a:pt x="8722" y="1235"/>
                    <a:pt x="8510" y="1235"/>
                  </a:cubicBezTo>
                  <a:cubicBezTo>
                    <a:pt x="8247" y="1235"/>
                    <a:pt x="8024" y="1295"/>
                    <a:pt x="7862" y="1345"/>
                  </a:cubicBezTo>
                  <a:cubicBezTo>
                    <a:pt x="7752" y="1380"/>
                    <a:pt x="7674" y="1415"/>
                    <a:pt x="7636" y="1433"/>
                  </a:cubicBezTo>
                  <a:lnTo>
                    <a:pt x="7636" y="1433"/>
                  </a:lnTo>
                  <a:cubicBezTo>
                    <a:pt x="7521" y="1346"/>
                    <a:pt x="7116" y="1037"/>
                    <a:pt x="6516" y="729"/>
                  </a:cubicBezTo>
                  <a:cubicBezTo>
                    <a:pt x="5819" y="365"/>
                    <a:pt x="4847" y="0"/>
                    <a:pt x="37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4503300" y="1409225"/>
              <a:ext cx="303550" cy="144450"/>
            </a:xfrm>
            <a:custGeom>
              <a:avLst/>
              <a:gdLst/>
              <a:ahLst/>
              <a:cxnLst/>
              <a:rect l="l" t="t" r="r" b="b"/>
              <a:pathLst>
                <a:path w="12142" h="5778" extrusionOk="0">
                  <a:moveTo>
                    <a:pt x="4826" y="0"/>
                  </a:moveTo>
                  <a:cubicBezTo>
                    <a:pt x="4796" y="11"/>
                    <a:pt x="4776" y="31"/>
                    <a:pt x="4776" y="61"/>
                  </a:cubicBezTo>
                  <a:cubicBezTo>
                    <a:pt x="4776" y="86"/>
                    <a:pt x="4796" y="104"/>
                    <a:pt x="4820" y="104"/>
                  </a:cubicBezTo>
                  <a:cubicBezTo>
                    <a:pt x="4825" y="104"/>
                    <a:pt x="4831" y="103"/>
                    <a:pt x="4837" y="101"/>
                  </a:cubicBezTo>
                  <a:lnTo>
                    <a:pt x="4877" y="101"/>
                  </a:lnTo>
                  <a:cubicBezTo>
                    <a:pt x="4938" y="101"/>
                    <a:pt x="5049" y="112"/>
                    <a:pt x="5181" y="142"/>
                  </a:cubicBezTo>
                  <a:cubicBezTo>
                    <a:pt x="5372" y="193"/>
                    <a:pt x="5626" y="304"/>
                    <a:pt x="5858" y="557"/>
                  </a:cubicBezTo>
                  <a:cubicBezTo>
                    <a:pt x="6101" y="800"/>
                    <a:pt x="6323" y="1194"/>
                    <a:pt x="6445" y="1791"/>
                  </a:cubicBezTo>
                  <a:cubicBezTo>
                    <a:pt x="6455" y="1812"/>
                    <a:pt x="6465" y="1821"/>
                    <a:pt x="6476" y="1832"/>
                  </a:cubicBezTo>
                  <a:lnTo>
                    <a:pt x="6526" y="1832"/>
                  </a:lnTo>
                  <a:lnTo>
                    <a:pt x="6526" y="1821"/>
                  </a:lnTo>
                  <a:cubicBezTo>
                    <a:pt x="6557" y="1812"/>
                    <a:pt x="6789" y="1710"/>
                    <a:pt x="7153" y="1710"/>
                  </a:cubicBezTo>
                  <a:cubicBezTo>
                    <a:pt x="7366" y="1710"/>
                    <a:pt x="7609" y="1740"/>
                    <a:pt x="7882" y="1852"/>
                  </a:cubicBezTo>
                  <a:cubicBezTo>
                    <a:pt x="8155" y="1973"/>
                    <a:pt x="8448" y="2156"/>
                    <a:pt x="8752" y="2469"/>
                  </a:cubicBezTo>
                  <a:cubicBezTo>
                    <a:pt x="9046" y="2772"/>
                    <a:pt x="9318" y="3015"/>
                    <a:pt x="9602" y="3177"/>
                  </a:cubicBezTo>
                  <a:cubicBezTo>
                    <a:pt x="9875" y="3339"/>
                    <a:pt x="10148" y="3420"/>
                    <a:pt x="10421" y="3420"/>
                  </a:cubicBezTo>
                  <a:cubicBezTo>
                    <a:pt x="10563" y="3420"/>
                    <a:pt x="10694" y="3400"/>
                    <a:pt x="10836" y="3359"/>
                  </a:cubicBezTo>
                  <a:cubicBezTo>
                    <a:pt x="11038" y="3289"/>
                    <a:pt x="11251" y="3177"/>
                    <a:pt x="11463" y="3005"/>
                  </a:cubicBezTo>
                  <a:cubicBezTo>
                    <a:pt x="11653" y="2861"/>
                    <a:pt x="11842" y="2669"/>
                    <a:pt x="12038" y="2436"/>
                  </a:cubicBezTo>
                  <a:lnTo>
                    <a:pt x="12038" y="2436"/>
                  </a:lnTo>
                  <a:cubicBezTo>
                    <a:pt x="12039" y="2466"/>
                    <a:pt x="12040" y="2501"/>
                    <a:pt x="12040" y="2540"/>
                  </a:cubicBezTo>
                  <a:cubicBezTo>
                    <a:pt x="12040" y="2682"/>
                    <a:pt x="12020" y="2884"/>
                    <a:pt x="11969" y="3096"/>
                  </a:cubicBezTo>
                  <a:cubicBezTo>
                    <a:pt x="11919" y="3268"/>
                    <a:pt x="11858" y="3440"/>
                    <a:pt x="11746" y="3612"/>
                  </a:cubicBezTo>
                  <a:cubicBezTo>
                    <a:pt x="11595" y="3865"/>
                    <a:pt x="11352" y="4118"/>
                    <a:pt x="10978" y="4300"/>
                  </a:cubicBezTo>
                  <a:cubicBezTo>
                    <a:pt x="10613" y="4483"/>
                    <a:pt x="10118" y="4604"/>
                    <a:pt x="9440" y="4604"/>
                  </a:cubicBezTo>
                  <a:cubicBezTo>
                    <a:pt x="8621" y="4604"/>
                    <a:pt x="7548" y="4422"/>
                    <a:pt x="6141" y="3966"/>
                  </a:cubicBezTo>
                  <a:cubicBezTo>
                    <a:pt x="6121" y="3966"/>
                    <a:pt x="6101" y="3966"/>
                    <a:pt x="6081" y="3986"/>
                  </a:cubicBezTo>
                  <a:cubicBezTo>
                    <a:pt x="6071" y="3997"/>
                    <a:pt x="5716" y="4422"/>
                    <a:pt x="5120" y="4836"/>
                  </a:cubicBezTo>
                  <a:cubicBezTo>
                    <a:pt x="4816" y="5049"/>
                    <a:pt x="4462" y="5261"/>
                    <a:pt x="4068" y="5413"/>
                  </a:cubicBezTo>
                  <a:cubicBezTo>
                    <a:pt x="3663" y="5575"/>
                    <a:pt x="3218" y="5676"/>
                    <a:pt x="2742" y="5676"/>
                  </a:cubicBezTo>
                  <a:cubicBezTo>
                    <a:pt x="2125" y="5676"/>
                    <a:pt x="1457" y="5504"/>
                    <a:pt x="769" y="5029"/>
                  </a:cubicBezTo>
                  <a:cubicBezTo>
                    <a:pt x="567" y="4897"/>
                    <a:pt x="405" y="4715"/>
                    <a:pt x="284" y="4513"/>
                  </a:cubicBezTo>
                  <a:cubicBezTo>
                    <a:pt x="172" y="4300"/>
                    <a:pt x="102" y="4078"/>
                    <a:pt x="102" y="3835"/>
                  </a:cubicBezTo>
                  <a:cubicBezTo>
                    <a:pt x="102" y="3825"/>
                    <a:pt x="102" y="3815"/>
                    <a:pt x="111" y="3804"/>
                  </a:cubicBezTo>
                  <a:cubicBezTo>
                    <a:pt x="111" y="3633"/>
                    <a:pt x="142" y="3460"/>
                    <a:pt x="233" y="3298"/>
                  </a:cubicBezTo>
                  <a:cubicBezTo>
                    <a:pt x="324" y="3147"/>
                    <a:pt x="466" y="2995"/>
                    <a:pt x="678" y="2894"/>
                  </a:cubicBezTo>
                  <a:cubicBezTo>
                    <a:pt x="992" y="2732"/>
                    <a:pt x="1305" y="2661"/>
                    <a:pt x="1589" y="2661"/>
                  </a:cubicBezTo>
                  <a:cubicBezTo>
                    <a:pt x="1923" y="2661"/>
                    <a:pt x="2216" y="2763"/>
                    <a:pt x="2438" y="2954"/>
                  </a:cubicBezTo>
                  <a:cubicBezTo>
                    <a:pt x="2550" y="3046"/>
                    <a:pt x="2651" y="3167"/>
                    <a:pt x="2722" y="3298"/>
                  </a:cubicBezTo>
                  <a:cubicBezTo>
                    <a:pt x="2793" y="3440"/>
                    <a:pt x="2843" y="3602"/>
                    <a:pt x="2863" y="3784"/>
                  </a:cubicBezTo>
                  <a:cubicBezTo>
                    <a:pt x="2874" y="3815"/>
                    <a:pt x="2874" y="3845"/>
                    <a:pt x="2874" y="3876"/>
                  </a:cubicBezTo>
                  <a:cubicBezTo>
                    <a:pt x="2874" y="3986"/>
                    <a:pt x="2843" y="4078"/>
                    <a:pt x="2803" y="4159"/>
                  </a:cubicBezTo>
                  <a:cubicBezTo>
                    <a:pt x="2773" y="4220"/>
                    <a:pt x="2732" y="4270"/>
                    <a:pt x="2692" y="4310"/>
                  </a:cubicBezTo>
                  <a:cubicBezTo>
                    <a:pt x="2620" y="4381"/>
                    <a:pt x="2530" y="4432"/>
                    <a:pt x="2429" y="4472"/>
                  </a:cubicBezTo>
                  <a:cubicBezTo>
                    <a:pt x="2327" y="4503"/>
                    <a:pt x="2216" y="4523"/>
                    <a:pt x="2105" y="4523"/>
                  </a:cubicBezTo>
                  <a:cubicBezTo>
                    <a:pt x="1993" y="4523"/>
                    <a:pt x="1882" y="4503"/>
                    <a:pt x="1781" y="4472"/>
                  </a:cubicBezTo>
                  <a:cubicBezTo>
                    <a:pt x="1629" y="4422"/>
                    <a:pt x="1498" y="4341"/>
                    <a:pt x="1397" y="4229"/>
                  </a:cubicBezTo>
                  <a:cubicBezTo>
                    <a:pt x="1346" y="4169"/>
                    <a:pt x="1305" y="4098"/>
                    <a:pt x="1285" y="4027"/>
                  </a:cubicBezTo>
                  <a:cubicBezTo>
                    <a:pt x="1255" y="3956"/>
                    <a:pt x="1245" y="3865"/>
                    <a:pt x="1245" y="3774"/>
                  </a:cubicBezTo>
                  <a:cubicBezTo>
                    <a:pt x="1245" y="3744"/>
                    <a:pt x="1215" y="3723"/>
                    <a:pt x="1194" y="3723"/>
                  </a:cubicBezTo>
                  <a:cubicBezTo>
                    <a:pt x="1164" y="3723"/>
                    <a:pt x="1143" y="3744"/>
                    <a:pt x="1143" y="3774"/>
                  </a:cubicBezTo>
                  <a:cubicBezTo>
                    <a:pt x="1143" y="3916"/>
                    <a:pt x="1174" y="4037"/>
                    <a:pt x="1224" y="4148"/>
                  </a:cubicBezTo>
                  <a:cubicBezTo>
                    <a:pt x="1265" y="4229"/>
                    <a:pt x="1316" y="4290"/>
                    <a:pt x="1376" y="4351"/>
                  </a:cubicBezTo>
                  <a:cubicBezTo>
                    <a:pt x="1478" y="4442"/>
                    <a:pt x="1589" y="4513"/>
                    <a:pt x="1710" y="4553"/>
                  </a:cubicBezTo>
                  <a:cubicBezTo>
                    <a:pt x="1842" y="4593"/>
                    <a:pt x="1973" y="4624"/>
                    <a:pt x="2105" y="4624"/>
                  </a:cubicBezTo>
                  <a:cubicBezTo>
                    <a:pt x="2216" y="4624"/>
                    <a:pt x="2317" y="4604"/>
                    <a:pt x="2418" y="4573"/>
                  </a:cubicBezTo>
                  <a:cubicBezTo>
                    <a:pt x="2570" y="4533"/>
                    <a:pt x="2712" y="4452"/>
                    <a:pt x="2813" y="4330"/>
                  </a:cubicBezTo>
                  <a:cubicBezTo>
                    <a:pt x="2863" y="4280"/>
                    <a:pt x="2904" y="4209"/>
                    <a:pt x="2935" y="4128"/>
                  </a:cubicBezTo>
                  <a:cubicBezTo>
                    <a:pt x="2955" y="4058"/>
                    <a:pt x="2975" y="3966"/>
                    <a:pt x="2975" y="3876"/>
                  </a:cubicBezTo>
                  <a:cubicBezTo>
                    <a:pt x="2975" y="3845"/>
                    <a:pt x="2975" y="3804"/>
                    <a:pt x="2964" y="3764"/>
                  </a:cubicBezTo>
                  <a:cubicBezTo>
                    <a:pt x="2914" y="3379"/>
                    <a:pt x="2752" y="3076"/>
                    <a:pt x="2510" y="2873"/>
                  </a:cubicBezTo>
                  <a:cubicBezTo>
                    <a:pt x="2256" y="2671"/>
                    <a:pt x="1943" y="2560"/>
                    <a:pt x="1589" y="2560"/>
                  </a:cubicBezTo>
                  <a:cubicBezTo>
                    <a:pt x="1285" y="2560"/>
                    <a:pt x="961" y="2641"/>
                    <a:pt x="637" y="2803"/>
                  </a:cubicBezTo>
                  <a:cubicBezTo>
                    <a:pt x="405" y="2914"/>
                    <a:pt x="243" y="3076"/>
                    <a:pt x="142" y="3248"/>
                  </a:cubicBezTo>
                  <a:cubicBezTo>
                    <a:pt x="51" y="3420"/>
                    <a:pt x="10" y="3612"/>
                    <a:pt x="10" y="3795"/>
                  </a:cubicBezTo>
                  <a:cubicBezTo>
                    <a:pt x="0" y="3815"/>
                    <a:pt x="0" y="3825"/>
                    <a:pt x="0" y="3835"/>
                  </a:cubicBezTo>
                  <a:cubicBezTo>
                    <a:pt x="0" y="4088"/>
                    <a:pt x="71" y="4341"/>
                    <a:pt x="192" y="4564"/>
                  </a:cubicBezTo>
                  <a:cubicBezTo>
                    <a:pt x="324" y="4776"/>
                    <a:pt x="496" y="4968"/>
                    <a:pt x="709" y="5110"/>
                  </a:cubicBezTo>
                  <a:cubicBezTo>
                    <a:pt x="1417" y="5596"/>
                    <a:pt x="2105" y="5778"/>
                    <a:pt x="2742" y="5778"/>
                  </a:cubicBezTo>
                  <a:cubicBezTo>
                    <a:pt x="3238" y="5778"/>
                    <a:pt x="3703" y="5666"/>
                    <a:pt x="4108" y="5504"/>
                  </a:cubicBezTo>
                  <a:cubicBezTo>
                    <a:pt x="4725" y="5261"/>
                    <a:pt x="5241" y="4897"/>
                    <a:pt x="5595" y="4593"/>
                  </a:cubicBezTo>
                  <a:cubicBezTo>
                    <a:pt x="5885" y="4351"/>
                    <a:pt x="6073" y="4148"/>
                    <a:pt x="6137" y="4076"/>
                  </a:cubicBezTo>
                  <a:lnTo>
                    <a:pt x="6137" y="4076"/>
                  </a:lnTo>
                  <a:cubicBezTo>
                    <a:pt x="7541" y="4525"/>
                    <a:pt x="8615" y="4705"/>
                    <a:pt x="9440" y="4705"/>
                  </a:cubicBezTo>
                  <a:cubicBezTo>
                    <a:pt x="10047" y="4705"/>
                    <a:pt x="10523" y="4604"/>
                    <a:pt x="10897" y="4452"/>
                  </a:cubicBezTo>
                  <a:cubicBezTo>
                    <a:pt x="11170" y="4330"/>
                    <a:pt x="11382" y="4179"/>
                    <a:pt x="11555" y="4017"/>
                  </a:cubicBezTo>
                  <a:cubicBezTo>
                    <a:pt x="11807" y="3764"/>
                    <a:pt x="11959" y="3481"/>
                    <a:pt x="12040" y="3217"/>
                  </a:cubicBezTo>
                  <a:cubicBezTo>
                    <a:pt x="12121" y="2945"/>
                    <a:pt x="12141" y="2702"/>
                    <a:pt x="12141" y="2540"/>
                  </a:cubicBezTo>
                  <a:cubicBezTo>
                    <a:pt x="12141" y="2398"/>
                    <a:pt x="12121" y="2307"/>
                    <a:pt x="12121" y="2307"/>
                  </a:cubicBezTo>
                  <a:cubicBezTo>
                    <a:pt x="12121" y="2287"/>
                    <a:pt x="12111" y="2266"/>
                    <a:pt x="12090" y="2266"/>
                  </a:cubicBezTo>
                  <a:cubicBezTo>
                    <a:pt x="12085" y="2264"/>
                    <a:pt x="12079" y="2262"/>
                    <a:pt x="12073" y="2262"/>
                  </a:cubicBezTo>
                  <a:cubicBezTo>
                    <a:pt x="12059" y="2262"/>
                    <a:pt x="12047" y="2269"/>
                    <a:pt x="12040" y="2277"/>
                  </a:cubicBezTo>
                  <a:cubicBezTo>
                    <a:pt x="11737" y="2641"/>
                    <a:pt x="11463" y="2904"/>
                    <a:pt x="11200" y="3076"/>
                  </a:cubicBezTo>
                  <a:cubicBezTo>
                    <a:pt x="11058" y="3157"/>
                    <a:pt x="10927" y="3217"/>
                    <a:pt x="10806" y="3258"/>
                  </a:cubicBezTo>
                  <a:cubicBezTo>
                    <a:pt x="10674" y="3298"/>
                    <a:pt x="10553" y="3319"/>
                    <a:pt x="10421" y="3319"/>
                  </a:cubicBezTo>
                  <a:cubicBezTo>
                    <a:pt x="10168" y="3319"/>
                    <a:pt x="9916" y="3248"/>
                    <a:pt x="9653" y="3086"/>
                  </a:cubicBezTo>
                  <a:cubicBezTo>
                    <a:pt x="9389" y="2934"/>
                    <a:pt x="9116" y="2702"/>
                    <a:pt x="8823" y="2398"/>
                  </a:cubicBezTo>
                  <a:cubicBezTo>
                    <a:pt x="8509" y="2084"/>
                    <a:pt x="8205" y="1882"/>
                    <a:pt x="7922" y="1761"/>
                  </a:cubicBezTo>
                  <a:cubicBezTo>
                    <a:pt x="7639" y="1639"/>
                    <a:pt x="7376" y="1609"/>
                    <a:pt x="7153" y="1609"/>
                  </a:cubicBezTo>
                  <a:cubicBezTo>
                    <a:pt x="6855" y="1609"/>
                    <a:pt x="6634" y="1675"/>
                    <a:pt x="6534" y="1714"/>
                  </a:cubicBezTo>
                  <a:lnTo>
                    <a:pt x="6534" y="1714"/>
                  </a:lnTo>
                  <a:cubicBezTo>
                    <a:pt x="6453" y="1327"/>
                    <a:pt x="6327" y="1031"/>
                    <a:pt x="6182" y="800"/>
                  </a:cubicBezTo>
                  <a:cubicBezTo>
                    <a:pt x="5950" y="436"/>
                    <a:pt x="5676" y="233"/>
                    <a:pt x="5433" y="122"/>
                  </a:cubicBezTo>
                  <a:cubicBezTo>
                    <a:pt x="5190" y="20"/>
                    <a:pt x="4978" y="0"/>
                    <a:pt x="48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4076350" y="1403400"/>
              <a:ext cx="298725" cy="160125"/>
            </a:xfrm>
            <a:custGeom>
              <a:avLst/>
              <a:gdLst/>
              <a:ahLst/>
              <a:cxnLst/>
              <a:rect l="l" t="t" r="r" b="b"/>
              <a:pathLst>
                <a:path w="11949" h="6405" extrusionOk="0">
                  <a:moveTo>
                    <a:pt x="9581" y="1"/>
                  </a:moveTo>
                  <a:cubicBezTo>
                    <a:pt x="9248" y="1"/>
                    <a:pt x="8873" y="62"/>
                    <a:pt x="8499" y="244"/>
                  </a:cubicBezTo>
                  <a:cubicBezTo>
                    <a:pt x="8499" y="244"/>
                    <a:pt x="8276" y="345"/>
                    <a:pt x="8023" y="547"/>
                  </a:cubicBezTo>
                  <a:cubicBezTo>
                    <a:pt x="7892" y="648"/>
                    <a:pt x="7750" y="779"/>
                    <a:pt x="7629" y="932"/>
                  </a:cubicBezTo>
                  <a:cubicBezTo>
                    <a:pt x="7517" y="1071"/>
                    <a:pt x="7423" y="1236"/>
                    <a:pt x="7353" y="1419"/>
                  </a:cubicBezTo>
                  <a:lnTo>
                    <a:pt x="7353" y="1419"/>
                  </a:lnTo>
                  <a:cubicBezTo>
                    <a:pt x="7225" y="1374"/>
                    <a:pt x="6882" y="1265"/>
                    <a:pt x="6455" y="1265"/>
                  </a:cubicBezTo>
                  <a:cubicBezTo>
                    <a:pt x="6182" y="1265"/>
                    <a:pt x="5878" y="1306"/>
                    <a:pt x="5574" y="1438"/>
                  </a:cubicBezTo>
                  <a:cubicBezTo>
                    <a:pt x="5270" y="1565"/>
                    <a:pt x="4975" y="1770"/>
                    <a:pt x="4707" y="2088"/>
                  </a:cubicBezTo>
                  <a:lnTo>
                    <a:pt x="4707" y="2088"/>
                  </a:lnTo>
                  <a:cubicBezTo>
                    <a:pt x="4618" y="2055"/>
                    <a:pt x="4381" y="1982"/>
                    <a:pt x="4057" y="1903"/>
                  </a:cubicBezTo>
                  <a:cubicBezTo>
                    <a:pt x="3642" y="1802"/>
                    <a:pt x="3076" y="1710"/>
                    <a:pt x="2509" y="1710"/>
                  </a:cubicBezTo>
                  <a:cubicBezTo>
                    <a:pt x="2206" y="1710"/>
                    <a:pt x="1892" y="1741"/>
                    <a:pt x="1599" y="1811"/>
                  </a:cubicBezTo>
                  <a:cubicBezTo>
                    <a:pt x="1386" y="1862"/>
                    <a:pt x="1174" y="1943"/>
                    <a:pt x="981" y="2054"/>
                  </a:cubicBezTo>
                  <a:cubicBezTo>
                    <a:pt x="698" y="2216"/>
                    <a:pt x="445" y="2459"/>
                    <a:pt x="273" y="2783"/>
                  </a:cubicBezTo>
                  <a:cubicBezTo>
                    <a:pt x="101" y="3117"/>
                    <a:pt x="0" y="3531"/>
                    <a:pt x="0" y="4058"/>
                  </a:cubicBezTo>
                  <a:lnTo>
                    <a:pt x="0" y="4098"/>
                  </a:lnTo>
                  <a:lnTo>
                    <a:pt x="0" y="4109"/>
                  </a:lnTo>
                  <a:cubicBezTo>
                    <a:pt x="0" y="4109"/>
                    <a:pt x="81" y="4422"/>
                    <a:pt x="324" y="4806"/>
                  </a:cubicBezTo>
                  <a:cubicBezTo>
                    <a:pt x="445" y="4999"/>
                    <a:pt x="607" y="5211"/>
                    <a:pt x="830" y="5404"/>
                  </a:cubicBezTo>
                  <a:cubicBezTo>
                    <a:pt x="1042" y="5595"/>
                    <a:pt x="1315" y="5778"/>
                    <a:pt x="1659" y="5909"/>
                  </a:cubicBezTo>
                  <a:cubicBezTo>
                    <a:pt x="1668" y="5913"/>
                    <a:pt x="1676" y="5916"/>
                    <a:pt x="1684" y="5916"/>
                  </a:cubicBezTo>
                  <a:cubicBezTo>
                    <a:pt x="1694" y="5916"/>
                    <a:pt x="1704" y="5911"/>
                    <a:pt x="1710" y="5899"/>
                  </a:cubicBezTo>
                  <a:cubicBezTo>
                    <a:pt x="1730" y="5879"/>
                    <a:pt x="1730" y="5858"/>
                    <a:pt x="1720" y="5838"/>
                  </a:cubicBezTo>
                  <a:cubicBezTo>
                    <a:pt x="1710" y="5829"/>
                    <a:pt x="1568" y="5595"/>
                    <a:pt x="1437" y="5282"/>
                  </a:cubicBezTo>
                  <a:cubicBezTo>
                    <a:pt x="1366" y="5130"/>
                    <a:pt x="1305" y="4948"/>
                    <a:pt x="1255" y="4776"/>
                  </a:cubicBezTo>
                  <a:cubicBezTo>
                    <a:pt x="1204" y="4594"/>
                    <a:pt x="1174" y="4412"/>
                    <a:pt x="1174" y="4250"/>
                  </a:cubicBezTo>
                  <a:cubicBezTo>
                    <a:pt x="1174" y="4149"/>
                    <a:pt x="1183" y="4058"/>
                    <a:pt x="1214" y="3977"/>
                  </a:cubicBezTo>
                  <a:cubicBezTo>
                    <a:pt x="1234" y="3906"/>
                    <a:pt x="1255" y="3855"/>
                    <a:pt x="1295" y="3805"/>
                  </a:cubicBezTo>
                  <a:cubicBezTo>
                    <a:pt x="1356" y="3724"/>
                    <a:pt x="1426" y="3663"/>
                    <a:pt x="1538" y="3612"/>
                  </a:cubicBezTo>
                  <a:cubicBezTo>
                    <a:pt x="1649" y="3572"/>
                    <a:pt x="1781" y="3542"/>
                    <a:pt x="1963" y="3542"/>
                  </a:cubicBezTo>
                  <a:lnTo>
                    <a:pt x="1983" y="3542"/>
                  </a:lnTo>
                  <a:cubicBezTo>
                    <a:pt x="2398" y="3542"/>
                    <a:pt x="2772" y="3663"/>
                    <a:pt x="3126" y="3845"/>
                  </a:cubicBezTo>
                  <a:cubicBezTo>
                    <a:pt x="3663" y="4129"/>
                    <a:pt x="4148" y="4554"/>
                    <a:pt x="4644" y="4968"/>
                  </a:cubicBezTo>
                  <a:cubicBezTo>
                    <a:pt x="4897" y="5170"/>
                    <a:pt x="5150" y="5373"/>
                    <a:pt x="5413" y="5545"/>
                  </a:cubicBezTo>
                  <a:cubicBezTo>
                    <a:pt x="5676" y="5717"/>
                    <a:pt x="5949" y="5869"/>
                    <a:pt x="6242" y="5960"/>
                  </a:cubicBezTo>
                  <a:cubicBezTo>
                    <a:pt x="6930" y="6182"/>
                    <a:pt x="7861" y="6405"/>
                    <a:pt x="8812" y="6405"/>
                  </a:cubicBezTo>
                  <a:cubicBezTo>
                    <a:pt x="9379" y="6405"/>
                    <a:pt x="9956" y="6324"/>
                    <a:pt x="10492" y="6101"/>
                  </a:cubicBezTo>
                  <a:cubicBezTo>
                    <a:pt x="11038" y="5879"/>
                    <a:pt x="11534" y="5514"/>
                    <a:pt x="11939" y="4968"/>
                  </a:cubicBezTo>
                  <a:cubicBezTo>
                    <a:pt x="11939" y="4958"/>
                    <a:pt x="11948" y="4948"/>
                    <a:pt x="11948" y="4938"/>
                  </a:cubicBezTo>
                  <a:lnTo>
                    <a:pt x="11948" y="4826"/>
                  </a:lnTo>
                  <a:cubicBezTo>
                    <a:pt x="11948" y="4756"/>
                    <a:pt x="11948" y="4644"/>
                    <a:pt x="11919" y="4513"/>
                  </a:cubicBezTo>
                  <a:cubicBezTo>
                    <a:pt x="11888" y="4321"/>
                    <a:pt x="11807" y="4088"/>
                    <a:pt x="11635" y="3886"/>
                  </a:cubicBezTo>
                  <a:cubicBezTo>
                    <a:pt x="11554" y="3785"/>
                    <a:pt x="11453" y="3693"/>
                    <a:pt x="11321" y="3612"/>
                  </a:cubicBezTo>
                  <a:cubicBezTo>
                    <a:pt x="11190" y="3531"/>
                    <a:pt x="11028" y="3471"/>
                    <a:pt x="10846" y="3430"/>
                  </a:cubicBezTo>
                  <a:cubicBezTo>
                    <a:pt x="10704" y="3390"/>
                    <a:pt x="10563" y="3380"/>
                    <a:pt x="10431" y="3380"/>
                  </a:cubicBezTo>
                  <a:cubicBezTo>
                    <a:pt x="10057" y="3380"/>
                    <a:pt x="9753" y="3501"/>
                    <a:pt x="9541" y="3704"/>
                  </a:cubicBezTo>
                  <a:cubicBezTo>
                    <a:pt x="9328" y="3906"/>
                    <a:pt x="9207" y="4169"/>
                    <a:pt x="9207" y="4462"/>
                  </a:cubicBezTo>
                  <a:cubicBezTo>
                    <a:pt x="9207" y="4624"/>
                    <a:pt x="9248" y="4797"/>
                    <a:pt x="9328" y="4958"/>
                  </a:cubicBezTo>
                  <a:cubicBezTo>
                    <a:pt x="9419" y="5141"/>
                    <a:pt x="9541" y="5272"/>
                    <a:pt x="9682" y="5353"/>
                  </a:cubicBezTo>
                  <a:cubicBezTo>
                    <a:pt x="9824" y="5444"/>
                    <a:pt x="9976" y="5474"/>
                    <a:pt x="10127" y="5474"/>
                  </a:cubicBezTo>
                  <a:cubicBezTo>
                    <a:pt x="10320" y="5474"/>
                    <a:pt x="10512" y="5413"/>
                    <a:pt x="10653" y="5292"/>
                  </a:cubicBezTo>
                  <a:cubicBezTo>
                    <a:pt x="10725" y="5231"/>
                    <a:pt x="10775" y="5161"/>
                    <a:pt x="10815" y="5080"/>
                  </a:cubicBezTo>
                  <a:cubicBezTo>
                    <a:pt x="10866" y="4999"/>
                    <a:pt x="10887" y="4907"/>
                    <a:pt x="10887" y="4806"/>
                  </a:cubicBezTo>
                  <a:cubicBezTo>
                    <a:pt x="10887" y="4776"/>
                    <a:pt x="10866" y="4756"/>
                    <a:pt x="10836" y="4756"/>
                  </a:cubicBezTo>
                  <a:cubicBezTo>
                    <a:pt x="10806" y="4756"/>
                    <a:pt x="10785" y="4776"/>
                    <a:pt x="10785" y="4806"/>
                  </a:cubicBezTo>
                  <a:cubicBezTo>
                    <a:pt x="10785" y="4887"/>
                    <a:pt x="10765" y="4968"/>
                    <a:pt x="10725" y="5039"/>
                  </a:cubicBezTo>
                  <a:cubicBezTo>
                    <a:pt x="10674" y="5141"/>
                    <a:pt x="10593" y="5221"/>
                    <a:pt x="10482" y="5282"/>
                  </a:cubicBezTo>
                  <a:cubicBezTo>
                    <a:pt x="10381" y="5343"/>
                    <a:pt x="10259" y="5373"/>
                    <a:pt x="10127" y="5373"/>
                  </a:cubicBezTo>
                  <a:cubicBezTo>
                    <a:pt x="9996" y="5373"/>
                    <a:pt x="9855" y="5343"/>
                    <a:pt x="9733" y="5272"/>
                  </a:cubicBezTo>
                  <a:cubicBezTo>
                    <a:pt x="9612" y="5191"/>
                    <a:pt x="9500" y="5080"/>
                    <a:pt x="9419" y="4918"/>
                  </a:cubicBezTo>
                  <a:cubicBezTo>
                    <a:pt x="9349" y="4766"/>
                    <a:pt x="9308" y="4604"/>
                    <a:pt x="9308" y="4462"/>
                  </a:cubicBezTo>
                  <a:cubicBezTo>
                    <a:pt x="9308" y="4199"/>
                    <a:pt x="9409" y="3956"/>
                    <a:pt x="9612" y="3774"/>
                  </a:cubicBezTo>
                  <a:cubicBezTo>
                    <a:pt x="9804" y="3592"/>
                    <a:pt x="10077" y="3481"/>
                    <a:pt x="10431" y="3481"/>
                  </a:cubicBezTo>
                  <a:cubicBezTo>
                    <a:pt x="10552" y="3481"/>
                    <a:pt x="10684" y="3491"/>
                    <a:pt x="10826" y="3522"/>
                  </a:cubicBezTo>
                  <a:cubicBezTo>
                    <a:pt x="11058" y="3582"/>
                    <a:pt x="11240" y="3663"/>
                    <a:pt x="11382" y="3774"/>
                  </a:cubicBezTo>
                  <a:cubicBezTo>
                    <a:pt x="11483" y="3855"/>
                    <a:pt x="11564" y="3947"/>
                    <a:pt x="11635" y="4048"/>
                  </a:cubicBezTo>
                  <a:cubicBezTo>
                    <a:pt x="11726" y="4189"/>
                    <a:pt x="11777" y="4351"/>
                    <a:pt x="11807" y="4482"/>
                  </a:cubicBezTo>
                  <a:cubicBezTo>
                    <a:pt x="11847" y="4624"/>
                    <a:pt x="11847" y="4746"/>
                    <a:pt x="11847" y="4826"/>
                  </a:cubicBezTo>
                  <a:lnTo>
                    <a:pt x="11847" y="4907"/>
                  </a:lnTo>
                  <a:lnTo>
                    <a:pt x="11847" y="4922"/>
                  </a:lnTo>
                  <a:lnTo>
                    <a:pt x="11847" y="4922"/>
                  </a:lnTo>
                  <a:cubicBezTo>
                    <a:pt x="11454" y="5450"/>
                    <a:pt x="10973" y="5790"/>
                    <a:pt x="10462" y="6011"/>
                  </a:cubicBezTo>
                  <a:cubicBezTo>
                    <a:pt x="9936" y="6223"/>
                    <a:pt x="9369" y="6304"/>
                    <a:pt x="8812" y="6304"/>
                  </a:cubicBezTo>
                  <a:cubicBezTo>
                    <a:pt x="7881" y="6304"/>
                    <a:pt x="6961" y="6081"/>
                    <a:pt x="6273" y="5858"/>
                  </a:cubicBezTo>
                  <a:cubicBezTo>
                    <a:pt x="5898" y="5737"/>
                    <a:pt x="5554" y="5535"/>
                    <a:pt x="5210" y="5282"/>
                  </a:cubicBezTo>
                  <a:cubicBezTo>
                    <a:pt x="4704" y="4918"/>
                    <a:pt x="4229" y="4453"/>
                    <a:pt x="3703" y="4088"/>
                  </a:cubicBezTo>
                  <a:cubicBezTo>
                    <a:pt x="3450" y="3906"/>
                    <a:pt x="3177" y="3744"/>
                    <a:pt x="2894" y="3623"/>
                  </a:cubicBezTo>
                  <a:cubicBezTo>
                    <a:pt x="2610" y="3511"/>
                    <a:pt x="2307" y="3441"/>
                    <a:pt x="1983" y="3441"/>
                  </a:cubicBezTo>
                  <a:lnTo>
                    <a:pt x="1963" y="3441"/>
                  </a:lnTo>
                  <a:cubicBezTo>
                    <a:pt x="1791" y="3441"/>
                    <a:pt x="1659" y="3461"/>
                    <a:pt x="1538" y="3501"/>
                  </a:cubicBezTo>
                  <a:cubicBezTo>
                    <a:pt x="1457" y="3542"/>
                    <a:pt x="1386" y="3582"/>
                    <a:pt x="1325" y="3633"/>
                  </a:cubicBezTo>
                  <a:cubicBezTo>
                    <a:pt x="1224" y="3704"/>
                    <a:pt x="1163" y="3794"/>
                    <a:pt x="1123" y="3906"/>
                  </a:cubicBezTo>
                  <a:cubicBezTo>
                    <a:pt x="1082" y="4007"/>
                    <a:pt x="1073" y="4129"/>
                    <a:pt x="1073" y="4250"/>
                  </a:cubicBezTo>
                  <a:cubicBezTo>
                    <a:pt x="1073" y="4432"/>
                    <a:pt x="1103" y="4624"/>
                    <a:pt x="1154" y="4806"/>
                  </a:cubicBezTo>
                  <a:cubicBezTo>
                    <a:pt x="1234" y="5090"/>
                    <a:pt x="1356" y="5363"/>
                    <a:pt x="1457" y="5555"/>
                  </a:cubicBezTo>
                  <a:cubicBezTo>
                    <a:pt x="1493" y="5636"/>
                    <a:pt x="1528" y="5706"/>
                    <a:pt x="1557" y="5761"/>
                  </a:cubicBezTo>
                  <a:lnTo>
                    <a:pt x="1557" y="5761"/>
                  </a:lnTo>
                  <a:cubicBezTo>
                    <a:pt x="1293" y="5638"/>
                    <a:pt x="1073" y="5488"/>
                    <a:pt x="890" y="5323"/>
                  </a:cubicBezTo>
                  <a:cubicBezTo>
                    <a:pt x="576" y="5049"/>
                    <a:pt x="374" y="4736"/>
                    <a:pt x="263" y="4493"/>
                  </a:cubicBezTo>
                  <a:cubicBezTo>
                    <a:pt x="202" y="4372"/>
                    <a:pt x="162" y="4270"/>
                    <a:pt x="131" y="4199"/>
                  </a:cubicBezTo>
                  <a:cubicBezTo>
                    <a:pt x="122" y="4159"/>
                    <a:pt x="111" y="4129"/>
                    <a:pt x="101" y="4109"/>
                  </a:cubicBezTo>
                  <a:lnTo>
                    <a:pt x="101" y="4098"/>
                  </a:lnTo>
                  <a:lnTo>
                    <a:pt x="101" y="4058"/>
                  </a:lnTo>
                  <a:cubicBezTo>
                    <a:pt x="101" y="3603"/>
                    <a:pt x="172" y="3228"/>
                    <a:pt x="313" y="2935"/>
                  </a:cubicBezTo>
                  <a:cubicBezTo>
                    <a:pt x="405" y="2722"/>
                    <a:pt x="536" y="2540"/>
                    <a:pt x="698" y="2389"/>
                  </a:cubicBezTo>
                  <a:cubicBezTo>
                    <a:pt x="920" y="2166"/>
                    <a:pt x="1214" y="2024"/>
                    <a:pt x="1518" y="1933"/>
                  </a:cubicBezTo>
                  <a:cubicBezTo>
                    <a:pt x="1831" y="1842"/>
                    <a:pt x="2175" y="1811"/>
                    <a:pt x="2509" y="1811"/>
                  </a:cubicBezTo>
                  <a:cubicBezTo>
                    <a:pt x="3065" y="1811"/>
                    <a:pt x="3622" y="1903"/>
                    <a:pt x="4027" y="2004"/>
                  </a:cubicBezTo>
                  <a:cubicBezTo>
                    <a:pt x="4239" y="2054"/>
                    <a:pt x="4401" y="2095"/>
                    <a:pt x="4522" y="2135"/>
                  </a:cubicBezTo>
                  <a:cubicBezTo>
                    <a:pt x="4583" y="2155"/>
                    <a:pt x="4634" y="2166"/>
                    <a:pt x="4664" y="2176"/>
                  </a:cubicBezTo>
                  <a:cubicBezTo>
                    <a:pt x="4674" y="2186"/>
                    <a:pt x="4695" y="2186"/>
                    <a:pt x="4695" y="2196"/>
                  </a:cubicBezTo>
                  <a:lnTo>
                    <a:pt x="4715" y="2196"/>
                  </a:lnTo>
                  <a:cubicBezTo>
                    <a:pt x="4720" y="2199"/>
                    <a:pt x="4726" y="2200"/>
                    <a:pt x="4731" y="2200"/>
                  </a:cubicBezTo>
                  <a:cubicBezTo>
                    <a:pt x="4745" y="2200"/>
                    <a:pt x="4758" y="2190"/>
                    <a:pt x="4765" y="2176"/>
                  </a:cubicBezTo>
                  <a:cubicBezTo>
                    <a:pt x="5028" y="1852"/>
                    <a:pt x="5322" y="1650"/>
                    <a:pt x="5605" y="1528"/>
                  </a:cubicBezTo>
                  <a:cubicBezTo>
                    <a:pt x="5898" y="1407"/>
                    <a:pt x="6192" y="1366"/>
                    <a:pt x="6455" y="1366"/>
                  </a:cubicBezTo>
                  <a:cubicBezTo>
                    <a:pt x="6718" y="1366"/>
                    <a:pt x="6941" y="1407"/>
                    <a:pt x="7103" y="1447"/>
                  </a:cubicBezTo>
                  <a:cubicBezTo>
                    <a:pt x="7184" y="1467"/>
                    <a:pt x="7254" y="1488"/>
                    <a:pt x="7294" y="1508"/>
                  </a:cubicBezTo>
                  <a:cubicBezTo>
                    <a:pt x="7315" y="1518"/>
                    <a:pt x="7335" y="1518"/>
                    <a:pt x="7345" y="1528"/>
                  </a:cubicBezTo>
                  <a:lnTo>
                    <a:pt x="7366" y="1528"/>
                  </a:lnTo>
                  <a:cubicBezTo>
                    <a:pt x="7371" y="1533"/>
                    <a:pt x="7376" y="1536"/>
                    <a:pt x="7382" y="1536"/>
                  </a:cubicBezTo>
                  <a:cubicBezTo>
                    <a:pt x="7388" y="1536"/>
                    <a:pt x="7396" y="1533"/>
                    <a:pt x="7406" y="1528"/>
                  </a:cubicBezTo>
                  <a:cubicBezTo>
                    <a:pt x="7416" y="1528"/>
                    <a:pt x="7426" y="1518"/>
                    <a:pt x="7426" y="1498"/>
                  </a:cubicBezTo>
                  <a:cubicBezTo>
                    <a:pt x="7497" y="1306"/>
                    <a:pt x="7598" y="1134"/>
                    <a:pt x="7710" y="992"/>
                  </a:cubicBezTo>
                  <a:cubicBezTo>
                    <a:pt x="7881" y="770"/>
                    <a:pt x="8094" y="608"/>
                    <a:pt x="8256" y="496"/>
                  </a:cubicBezTo>
                  <a:cubicBezTo>
                    <a:pt x="8337" y="446"/>
                    <a:pt x="8407" y="406"/>
                    <a:pt x="8458" y="375"/>
                  </a:cubicBezTo>
                  <a:cubicBezTo>
                    <a:pt x="8488" y="355"/>
                    <a:pt x="8509" y="345"/>
                    <a:pt x="8519" y="345"/>
                  </a:cubicBezTo>
                  <a:cubicBezTo>
                    <a:pt x="8529" y="334"/>
                    <a:pt x="8529" y="334"/>
                    <a:pt x="8539" y="334"/>
                  </a:cubicBezTo>
                  <a:cubicBezTo>
                    <a:pt x="8904" y="163"/>
                    <a:pt x="9257" y="102"/>
                    <a:pt x="9581" y="102"/>
                  </a:cubicBezTo>
                  <a:cubicBezTo>
                    <a:pt x="10046" y="102"/>
                    <a:pt x="10451" y="223"/>
                    <a:pt x="10734" y="345"/>
                  </a:cubicBezTo>
                  <a:cubicBezTo>
                    <a:pt x="10887" y="406"/>
                    <a:pt x="10997" y="476"/>
                    <a:pt x="11078" y="516"/>
                  </a:cubicBezTo>
                  <a:cubicBezTo>
                    <a:pt x="11119" y="547"/>
                    <a:pt x="11150" y="557"/>
                    <a:pt x="11170" y="577"/>
                  </a:cubicBezTo>
                  <a:cubicBezTo>
                    <a:pt x="11180" y="577"/>
                    <a:pt x="11190" y="588"/>
                    <a:pt x="11200" y="588"/>
                  </a:cubicBezTo>
                  <a:lnTo>
                    <a:pt x="11200" y="597"/>
                  </a:lnTo>
                  <a:cubicBezTo>
                    <a:pt x="11208" y="602"/>
                    <a:pt x="11220" y="604"/>
                    <a:pt x="11232" y="604"/>
                  </a:cubicBezTo>
                  <a:cubicBezTo>
                    <a:pt x="11249" y="604"/>
                    <a:pt x="11265" y="599"/>
                    <a:pt x="11271" y="588"/>
                  </a:cubicBezTo>
                  <a:cubicBezTo>
                    <a:pt x="11291" y="557"/>
                    <a:pt x="11281" y="527"/>
                    <a:pt x="11260" y="516"/>
                  </a:cubicBezTo>
                  <a:cubicBezTo>
                    <a:pt x="11260" y="516"/>
                    <a:pt x="11078" y="385"/>
                    <a:pt x="10775" y="253"/>
                  </a:cubicBezTo>
                  <a:cubicBezTo>
                    <a:pt x="10482" y="122"/>
                    <a:pt x="10067" y="1"/>
                    <a:pt x="958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4372275" y="1525475"/>
              <a:ext cx="139900" cy="36300"/>
            </a:xfrm>
            <a:custGeom>
              <a:avLst/>
              <a:gdLst/>
              <a:ahLst/>
              <a:cxnLst/>
              <a:rect l="l" t="t" r="r" b="b"/>
              <a:pathLst>
                <a:path w="5596" h="1452" extrusionOk="0">
                  <a:moveTo>
                    <a:pt x="62" y="1"/>
                  </a:moveTo>
                  <a:cubicBezTo>
                    <a:pt x="51" y="1"/>
                    <a:pt x="40" y="6"/>
                    <a:pt x="31" y="15"/>
                  </a:cubicBezTo>
                  <a:cubicBezTo>
                    <a:pt x="1" y="35"/>
                    <a:pt x="1" y="65"/>
                    <a:pt x="21" y="85"/>
                  </a:cubicBezTo>
                  <a:cubicBezTo>
                    <a:pt x="21" y="85"/>
                    <a:pt x="294" y="419"/>
                    <a:pt x="749" y="763"/>
                  </a:cubicBezTo>
                  <a:cubicBezTo>
                    <a:pt x="972" y="925"/>
                    <a:pt x="1255" y="1097"/>
                    <a:pt x="1568" y="1229"/>
                  </a:cubicBezTo>
                  <a:cubicBezTo>
                    <a:pt x="1882" y="1360"/>
                    <a:pt x="2236" y="1451"/>
                    <a:pt x="2611" y="1451"/>
                  </a:cubicBezTo>
                  <a:lnTo>
                    <a:pt x="2651" y="1451"/>
                  </a:lnTo>
                  <a:cubicBezTo>
                    <a:pt x="3025" y="1451"/>
                    <a:pt x="3400" y="1370"/>
                    <a:pt x="3744" y="1239"/>
                  </a:cubicBezTo>
                  <a:cubicBezTo>
                    <a:pt x="4260" y="1056"/>
                    <a:pt x="4715" y="773"/>
                    <a:pt x="5039" y="530"/>
                  </a:cubicBezTo>
                  <a:cubicBezTo>
                    <a:pt x="5373" y="298"/>
                    <a:pt x="5565" y="105"/>
                    <a:pt x="5575" y="105"/>
                  </a:cubicBezTo>
                  <a:cubicBezTo>
                    <a:pt x="5595" y="85"/>
                    <a:pt x="5595" y="55"/>
                    <a:pt x="5575" y="35"/>
                  </a:cubicBezTo>
                  <a:cubicBezTo>
                    <a:pt x="5565" y="25"/>
                    <a:pt x="5552" y="20"/>
                    <a:pt x="5540" y="20"/>
                  </a:cubicBezTo>
                  <a:cubicBezTo>
                    <a:pt x="5527" y="20"/>
                    <a:pt x="5515" y="25"/>
                    <a:pt x="5505" y="35"/>
                  </a:cubicBezTo>
                  <a:cubicBezTo>
                    <a:pt x="5484" y="55"/>
                    <a:pt x="5130" y="389"/>
                    <a:pt x="4594" y="712"/>
                  </a:cubicBezTo>
                  <a:cubicBezTo>
                    <a:pt x="4331" y="874"/>
                    <a:pt x="4027" y="1036"/>
                    <a:pt x="3693" y="1158"/>
                  </a:cubicBezTo>
                  <a:cubicBezTo>
                    <a:pt x="3360" y="1269"/>
                    <a:pt x="3005" y="1350"/>
                    <a:pt x="2651" y="1350"/>
                  </a:cubicBezTo>
                  <a:lnTo>
                    <a:pt x="2611" y="1350"/>
                  </a:lnTo>
                  <a:cubicBezTo>
                    <a:pt x="2247" y="1350"/>
                    <a:pt x="1912" y="1259"/>
                    <a:pt x="1599" y="1137"/>
                  </a:cubicBezTo>
                  <a:cubicBezTo>
                    <a:pt x="1143" y="946"/>
                    <a:pt x="770" y="672"/>
                    <a:pt x="506" y="440"/>
                  </a:cubicBezTo>
                  <a:cubicBezTo>
                    <a:pt x="375" y="318"/>
                    <a:pt x="273" y="217"/>
                    <a:pt x="203" y="136"/>
                  </a:cubicBezTo>
                  <a:lnTo>
                    <a:pt x="122" y="55"/>
                  </a:lnTo>
                  <a:cubicBezTo>
                    <a:pt x="111" y="45"/>
                    <a:pt x="111" y="35"/>
                    <a:pt x="102" y="24"/>
                  </a:cubicBezTo>
                  <a:cubicBezTo>
                    <a:pt x="91" y="8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4193200" y="1452225"/>
              <a:ext cx="47300" cy="29625"/>
            </a:xfrm>
            <a:custGeom>
              <a:avLst/>
              <a:gdLst/>
              <a:ahLst/>
              <a:cxnLst/>
              <a:rect l="l" t="t" r="r" b="b"/>
              <a:pathLst>
                <a:path w="1892" h="1185" extrusionOk="0">
                  <a:moveTo>
                    <a:pt x="1325" y="0"/>
                  </a:moveTo>
                  <a:cubicBezTo>
                    <a:pt x="1295" y="0"/>
                    <a:pt x="1265" y="11"/>
                    <a:pt x="1235" y="11"/>
                  </a:cubicBezTo>
                  <a:cubicBezTo>
                    <a:pt x="1164" y="31"/>
                    <a:pt x="1093" y="61"/>
                    <a:pt x="1042" y="92"/>
                  </a:cubicBezTo>
                  <a:cubicBezTo>
                    <a:pt x="961" y="132"/>
                    <a:pt x="900" y="182"/>
                    <a:pt x="860" y="243"/>
                  </a:cubicBezTo>
                  <a:cubicBezTo>
                    <a:pt x="830" y="304"/>
                    <a:pt x="810" y="375"/>
                    <a:pt x="810" y="436"/>
                  </a:cubicBezTo>
                  <a:cubicBezTo>
                    <a:pt x="810" y="506"/>
                    <a:pt x="830" y="567"/>
                    <a:pt x="850" y="627"/>
                  </a:cubicBezTo>
                  <a:cubicBezTo>
                    <a:pt x="880" y="678"/>
                    <a:pt x="911" y="729"/>
                    <a:pt x="951" y="759"/>
                  </a:cubicBezTo>
                  <a:cubicBezTo>
                    <a:pt x="962" y="769"/>
                    <a:pt x="974" y="774"/>
                    <a:pt x="987" y="774"/>
                  </a:cubicBezTo>
                  <a:cubicBezTo>
                    <a:pt x="999" y="774"/>
                    <a:pt x="1012" y="769"/>
                    <a:pt x="1022" y="759"/>
                  </a:cubicBezTo>
                  <a:cubicBezTo>
                    <a:pt x="1042" y="739"/>
                    <a:pt x="1042" y="708"/>
                    <a:pt x="1022" y="688"/>
                  </a:cubicBezTo>
                  <a:cubicBezTo>
                    <a:pt x="992" y="668"/>
                    <a:pt x="972" y="627"/>
                    <a:pt x="951" y="587"/>
                  </a:cubicBezTo>
                  <a:cubicBezTo>
                    <a:pt x="931" y="537"/>
                    <a:pt x="911" y="486"/>
                    <a:pt x="911" y="436"/>
                  </a:cubicBezTo>
                  <a:cubicBezTo>
                    <a:pt x="911" y="405"/>
                    <a:pt x="921" y="375"/>
                    <a:pt x="931" y="344"/>
                  </a:cubicBezTo>
                  <a:cubicBezTo>
                    <a:pt x="951" y="294"/>
                    <a:pt x="972" y="253"/>
                    <a:pt x="1032" y="213"/>
                  </a:cubicBezTo>
                  <a:cubicBezTo>
                    <a:pt x="1083" y="172"/>
                    <a:pt x="1154" y="142"/>
                    <a:pt x="1265" y="112"/>
                  </a:cubicBezTo>
                  <a:cubicBezTo>
                    <a:pt x="1285" y="101"/>
                    <a:pt x="1305" y="101"/>
                    <a:pt x="1325" y="101"/>
                  </a:cubicBezTo>
                  <a:cubicBezTo>
                    <a:pt x="1376" y="101"/>
                    <a:pt x="1437" y="122"/>
                    <a:pt x="1487" y="152"/>
                  </a:cubicBezTo>
                  <a:cubicBezTo>
                    <a:pt x="1568" y="202"/>
                    <a:pt x="1649" y="283"/>
                    <a:pt x="1700" y="385"/>
                  </a:cubicBezTo>
                  <a:cubicBezTo>
                    <a:pt x="1750" y="476"/>
                    <a:pt x="1791" y="587"/>
                    <a:pt x="1791" y="688"/>
                  </a:cubicBezTo>
                  <a:cubicBezTo>
                    <a:pt x="1791" y="739"/>
                    <a:pt x="1781" y="789"/>
                    <a:pt x="1761" y="840"/>
                  </a:cubicBezTo>
                  <a:cubicBezTo>
                    <a:pt x="1750" y="870"/>
                    <a:pt x="1730" y="911"/>
                    <a:pt x="1700" y="931"/>
                  </a:cubicBezTo>
                  <a:cubicBezTo>
                    <a:pt x="1669" y="982"/>
                    <a:pt x="1619" y="1012"/>
                    <a:pt x="1548" y="1043"/>
                  </a:cubicBezTo>
                  <a:cubicBezTo>
                    <a:pt x="1478" y="1063"/>
                    <a:pt x="1386" y="1083"/>
                    <a:pt x="1275" y="1083"/>
                  </a:cubicBezTo>
                  <a:cubicBezTo>
                    <a:pt x="1224" y="1083"/>
                    <a:pt x="1174" y="1083"/>
                    <a:pt x="1123" y="1073"/>
                  </a:cubicBezTo>
                  <a:cubicBezTo>
                    <a:pt x="880" y="1043"/>
                    <a:pt x="698" y="992"/>
                    <a:pt x="556" y="931"/>
                  </a:cubicBezTo>
                  <a:cubicBezTo>
                    <a:pt x="455" y="881"/>
                    <a:pt x="374" y="820"/>
                    <a:pt x="314" y="759"/>
                  </a:cubicBezTo>
                  <a:cubicBezTo>
                    <a:pt x="223" y="668"/>
                    <a:pt x="162" y="567"/>
                    <a:pt x="132" y="486"/>
                  </a:cubicBezTo>
                  <a:cubicBezTo>
                    <a:pt x="102" y="395"/>
                    <a:pt x="102" y="314"/>
                    <a:pt x="102" y="263"/>
                  </a:cubicBezTo>
                  <a:lnTo>
                    <a:pt x="102" y="223"/>
                  </a:lnTo>
                  <a:lnTo>
                    <a:pt x="102" y="202"/>
                  </a:lnTo>
                  <a:cubicBezTo>
                    <a:pt x="111" y="172"/>
                    <a:pt x="91" y="152"/>
                    <a:pt x="61" y="142"/>
                  </a:cubicBezTo>
                  <a:cubicBezTo>
                    <a:pt x="30" y="142"/>
                    <a:pt x="10" y="162"/>
                    <a:pt x="0" y="182"/>
                  </a:cubicBezTo>
                  <a:lnTo>
                    <a:pt x="0" y="263"/>
                  </a:lnTo>
                  <a:cubicBezTo>
                    <a:pt x="0" y="314"/>
                    <a:pt x="0" y="395"/>
                    <a:pt x="30" y="486"/>
                  </a:cubicBezTo>
                  <a:cubicBezTo>
                    <a:pt x="51" y="546"/>
                    <a:pt x="81" y="618"/>
                    <a:pt x="122" y="688"/>
                  </a:cubicBezTo>
                  <a:cubicBezTo>
                    <a:pt x="192" y="800"/>
                    <a:pt x="304" y="901"/>
                    <a:pt x="455" y="992"/>
                  </a:cubicBezTo>
                  <a:cubicBezTo>
                    <a:pt x="617" y="1073"/>
                    <a:pt x="830" y="1144"/>
                    <a:pt x="1113" y="1174"/>
                  </a:cubicBezTo>
                  <a:cubicBezTo>
                    <a:pt x="1164" y="1184"/>
                    <a:pt x="1224" y="1184"/>
                    <a:pt x="1275" y="1184"/>
                  </a:cubicBezTo>
                  <a:cubicBezTo>
                    <a:pt x="1386" y="1184"/>
                    <a:pt x="1478" y="1174"/>
                    <a:pt x="1548" y="1144"/>
                  </a:cubicBezTo>
                  <a:cubicBezTo>
                    <a:pt x="1609" y="1124"/>
                    <a:pt x="1660" y="1103"/>
                    <a:pt x="1700" y="1073"/>
                  </a:cubicBezTo>
                  <a:cubicBezTo>
                    <a:pt x="1771" y="1022"/>
                    <a:pt x="1811" y="962"/>
                    <a:pt x="1842" y="901"/>
                  </a:cubicBezTo>
                  <a:cubicBezTo>
                    <a:pt x="1872" y="830"/>
                    <a:pt x="1892" y="759"/>
                    <a:pt x="1892" y="688"/>
                  </a:cubicBezTo>
                  <a:cubicBezTo>
                    <a:pt x="1892" y="607"/>
                    <a:pt x="1872" y="526"/>
                    <a:pt x="1842" y="445"/>
                  </a:cubicBezTo>
                  <a:cubicBezTo>
                    <a:pt x="1801" y="334"/>
                    <a:pt x="1730" y="223"/>
                    <a:pt x="1639" y="142"/>
                  </a:cubicBezTo>
                  <a:cubicBezTo>
                    <a:pt x="1588" y="101"/>
                    <a:pt x="1548" y="61"/>
                    <a:pt x="1487" y="41"/>
                  </a:cubicBezTo>
                  <a:cubicBezTo>
                    <a:pt x="1437" y="20"/>
                    <a:pt x="1386" y="0"/>
                    <a:pt x="13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2373;p13"/>
          <p:cNvGrpSpPr/>
          <p:nvPr/>
        </p:nvGrpSpPr>
        <p:grpSpPr>
          <a:xfrm>
            <a:off x="8650143" y="539501"/>
            <a:ext cx="694596" cy="666991"/>
            <a:chOff x="8650143" y="539501"/>
            <a:chExt cx="694596" cy="666991"/>
          </a:xfrm>
        </p:grpSpPr>
        <p:sp>
          <p:nvSpPr>
            <p:cNvPr id="2374" name="Google Shape;2374;p13"/>
            <p:cNvSpPr/>
            <p:nvPr/>
          </p:nvSpPr>
          <p:spPr>
            <a:xfrm rot="819154">
              <a:off x="8706224" y="600539"/>
              <a:ext cx="582435" cy="544914"/>
            </a:xfrm>
            <a:custGeom>
              <a:avLst/>
              <a:gdLst/>
              <a:ahLst/>
              <a:cxnLst/>
              <a:rect l="l" t="t" r="r" b="b"/>
              <a:pathLst>
                <a:path w="11611" h="10863" extrusionOk="0">
                  <a:moveTo>
                    <a:pt x="3564" y="1"/>
                  </a:moveTo>
                  <a:cubicBezTo>
                    <a:pt x="3327" y="1"/>
                    <a:pt x="3084" y="56"/>
                    <a:pt x="2854" y="177"/>
                  </a:cubicBezTo>
                  <a:cubicBezTo>
                    <a:pt x="1913" y="662"/>
                    <a:pt x="1721" y="1917"/>
                    <a:pt x="2459" y="2666"/>
                  </a:cubicBezTo>
                  <a:cubicBezTo>
                    <a:pt x="2459" y="2666"/>
                    <a:pt x="3765" y="3991"/>
                    <a:pt x="4129" y="4355"/>
                  </a:cubicBezTo>
                  <a:cubicBezTo>
                    <a:pt x="4179" y="4406"/>
                    <a:pt x="4200" y="4487"/>
                    <a:pt x="4179" y="4557"/>
                  </a:cubicBezTo>
                  <a:lnTo>
                    <a:pt x="4179" y="4568"/>
                  </a:lnTo>
                  <a:cubicBezTo>
                    <a:pt x="4152" y="4642"/>
                    <a:pt x="4072" y="4700"/>
                    <a:pt x="3988" y="4700"/>
                  </a:cubicBezTo>
                  <a:cubicBezTo>
                    <a:pt x="3981" y="4700"/>
                    <a:pt x="3974" y="4700"/>
                    <a:pt x="3967" y="4699"/>
                  </a:cubicBezTo>
                  <a:cubicBezTo>
                    <a:pt x="3239" y="4649"/>
                    <a:pt x="1893" y="4557"/>
                    <a:pt x="1893" y="4557"/>
                  </a:cubicBezTo>
                  <a:cubicBezTo>
                    <a:pt x="1851" y="4554"/>
                    <a:pt x="1810" y="4552"/>
                    <a:pt x="1769" y="4552"/>
                  </a:cubicBezTo>
                  <a:cubicBezTo>
                    <a:pt x="767" y="4552"/>
                    <a:pt x="0" y="5489"/>
                    <a:pt x="234" y="6500"/>
                  </a:cubicBezTo>
                  <a:cubicBezTo>
                    <a:pt x="407" y="7250"/>
                    <a:pt x="1080" y="7722"/>
                    <a:pt x="1792" y="7722"/>
                  </a:cubicBezTo>
                  <a:cubicBezTo>
                    <a:pt x="2040" y="7722"/>
                    <a:pt x="2293" y="7665"/>
                    <a:pt x="2531" y="7542"/>
                  </a:cubicBezTo>
                  <a:lnTo>
                    <a:pt x="4210" y="6692"/>
                  </a:lnTo>
                  <a:cubicBezTo>
                    <a:pt x="4262" y="6666"/>
                    <a:pt x="4318" y="6653"/>
                    <a:pt x="4374" y="6653"/>
                  </a:cubicBezTo>
                  <a:cubicBezTo>
                    <a:pt x="4448" y="6653"/>
                    <a:pt x="4521" y="6676"/>
                    <a:pt x="4584" y="6722"/>
                  </a:cubicBezTo>
                  <a:cubicBezTo>
                    <a:pt x="4685" y="6803"/>
                    <a:pt x="4736" y="6945"/>
                    <a:pt x="4716" y="7077"/>
                  </a:cubicBezTo>
                  <a:lnTo>
                    <a:pt x="4332" y="8918"/>
                  </a:lnTo>
                  <a:cubicBezTo>
                    <a:pt x="4124" y="9905"/>
                    <a:pt x="4870" y="10863"/>
                    <a:pt x="5874" y="10863"/>
                  </a:cubicBezTo>
                  <a:cubicBezTo>
                    <a:pt x="5899" y="10863"/>
                    <a:pt x="5925" y="10862"/>
                    <a:pt x="5950" y="10861"/>
                  </a:cubicBezTo>
                  <a:cubicBezTo>
                    <a:pt x="7023" y="10820"/>
                    <a:pt x="7741" y="9748"/>
                    <a:pt x="7387" y="8746"/>
                  </a:cubicBezTo>
                  <a:cubicBezTo>
                    <a:pt x="7387" y="8746"/>
                    <a:pt x="6942" y="7471"/>
                    <a:pt x="6699" y="6783"/>
                  </a:cubicBezTo>
                  <a:cubicBezTo>
                    <a:pt x="6668" y="6702"/>
                    <a:pt x="6699" y="6601"/>
                    <a:pt x="6780" y="6551"/>
                  </a:cubicBezTo>
                  <a:cubicBezTo>
                    <a:pt x="6812" y="6524"/>
                    <a:pt x="6850" y="6511"/>
                    <a:pt x="6889" y="6511"/>
                  </a:cubicBezTo>
                  <a:cubicBezTo>
                    <a:pt x="6923" y="6511"/>
                    <a:pt x="6959" y="6521"/>
                    <a:pt x="6992" y="6540"/>
                  </a:cubicBezTo>
                  <a:cubicBezTo>
                    <a:pt x="7437" y="6783"/>
                    <a:pt x="9026" y="7684"/>
                    <a:pt x="9026" y="7684"/>
                  </a:cubicBezTo>
                  <a:cubicBezTo>
                    <a:pt x="9276" y="7823"/>
                    <a:pt x="9546" y="7888"/>
                    <a:pt x="9811" y="7888"/>
                  </a:cubicBezTo>
                  <a:cubicBezTo>
                    <a:pt x="10493" y="7888"/>
                    <a:pt x="11144" y="7459"/>
                    <a:pt x="11333" y="6753"/>
                  </a:cubicBezTo>
                  <a:cubicBezTo>
                    <a:pt x="11611" y="5751"/>
                    <a:pt x="10858" y="4769"/>
                    <a:pt x="9836" y="4769"/>
                  </a:cubicBezTo>
                  <a:cubicBezTo>
                    <a:pt x="9816" y="4769"/>
                    <a:pt x="9795" y="4769"/>
                    <a:pt x="9775" y="4770"/>
                  </a:cubicBezTo>
                  <a:lnTo>
                    <a:pt x="7670" y="4831"/>
                  </a:lnTo>
                  <a:cubicBezTo>
                    <a:pt x="7579" y="4831"/>
                    <a:pt x="7498" y="4759"/>
                    <a:pt x="7488" y="4669"/>
                  </a:cubicBezTo>
                  <a:cubicBezTo>
                    <a:pt x="7478" y="4588"/>
                    <a:pt x="7518" y="4487"/>
                    <a:pt x="7589" y="4436"/>
                  </a:cubicBezTo>
                  <a:lnTo>
                    <a:pt x="9400" y="3070"/>
                  </a:lnTo>
                  <a:cubicBezTo>
                    <a:pt x="10281" y="2402"/>
                    <a:pt x="10290" y="1077"/>
                    <a:pt x="9411" y="409"/>
                  </a:cubicBezTo>
                  <a:cubicBezTo>
                    <a:pt x="9103" y="175"/>
                    <a:pt x="8747" y="66"/>
                    <a:pt x="8396" y="66"/>
                  </a:cubicBezTo>
                  <a:cubicBezTo>
                    <a:pt x="7744" y="66"/>
                    <a:pt x="7110" y="446"/>
                    <a:pt x="6841" y="1117"/>
                  </a:cubicBezTo>
                  <a:lnTo>
                    <a:pt x="5980" y="3252"/>
                  </a:lnTo>
                  <a:cubicBezTo>
                    <a:pt x="5950" y="3333"/>
                    <a:pt x="5879" y="3383"/>
                    <a:pt x="5789" y="3383"/>
                  </a:cubicBezTo>
                  <a:cubicBezTo>
                    <a:pt x="5697" y="3383"/>
                    <a:pt x="5616" y="3323"/>
                    <a:pt x="5596" y="3232"/>
                  </a:cubicBezTo>
                  <a:lnTo>
                    <a:pt x="5110" y="1229"/>
                  </a:lnTo>
                  <a:cubicBezTo>
                    <a:pt x="4929" y="488"/>
                    <a:pt x="4267" y="1"/>
                    <a:pt x="3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3"/>
            <p:cNvSpPr/>
            <p:nvPr/>
          </p:nvSpPr>
          <p:spPr>
            <a:xfrm rot="819154">
              <a:off x="8908392" y="773698"/>
              <a:ext cx="176622" cy="175819"/>
            </a:xfrm>
            <a:custGeom>
              <a:avLst/>
              <a:gdLst/>
              <a:ahLst/>
              <a:cxnLst/>
              <a:rect l="l" t="t" r="r" b="b"/>
              <a:pathLst>
                <a:path w="3521" h="3505" extrusionOk="0">
                  <a:moveTo>
                    <a:pt x="1762" y="1129"/>
                  </a:moveTo>
                  <a:cubicBezTo>
                    <a:pt x="1893" y="1129"/>
                    <a:pt x="2024" y="1171"/>
                    <a:pt x="2135" y="1257"/>
                  </a:cubicBezTo>
                  <a:cubicBezTo>
                    <a:pt x="2408" y="1470"/>
                    <a:pt x="2469" y="1864"/>
                    <a:pt x="2257" y="2138"/>
                  </a:cubicBezTo>
                  <a:cubicBezTo>
                    <a:pt x="2133" y="2297"/>
                    <a:pt x="1947" y="2380"/>
                    <a:pt x="1760" y="2380"/>
                  </a:cubicBezTo>
                  <a:cubicBezTo>
                    <a:pt x="1625" y="2380"/>
                    <a:pt x="1490" y="2337"/>
                    <a:pt x="1376" y="2248"/>
                  </a:cubicBezTo>
                  <a:cubicBezTo>
                    <a:pt x="1103" y="2046"/>
                    <a:pt x="1052" y="1652"/>
                    <a:pt x="1265" y="1378"/>
                  </a:cubicBezTo>
                  <a:cubicBezTo>
                    <a:pt x="1385" y="1217"/>
                    <a:pt x="1573" y="1129"/>
                    <a:pt x="1762" y="1129"/>
                  </a:cubicBezTo>
                  <a:close/>
                  <a:moveTo>
                    <a:pt x="1536" y="1"/>
                  </a:moveTo>
                  <a:cubicBezTo>
                    <a:pt x="1530" y="1"/>
                    <a:pt x="1524" y="1"/>
                    <a:pt x="1518" y="2"/>
                  </a:cubicBezTo>
                  <a:cubicBezTo>
                    <a:pt x="1468" y="13"/>
                    <a:pt x="1427" y="63"/>
                    <a:pt x="1437" y="124"/>
                  </a:cubicBezTo>
                  <a:cubicBezTo>
                    <a:pt x="1437" y="164"/>
                    <a:pt x="1468" y="195"/>
                    <a:pt x="1508" y="205"/>
                  </a:cubicBezTo>
                  <a:lnTo>
                    <a:pt x="1619" y="1055"/>
                  </a:lnTo>
                  <a:cubicBezTo>
                    <a:pt x="1558" y="1075"/>
                    <a:pt x="1497" y="1095"/>
                    <a:pt x="1437" y="1126"/>
                  </a:cubicBezTo>
                  <a:lnTo>
                    <a:pt x="1204" y="731"/>
                  </a:lnTo>
                  <a:cubicBezTo>
                    <a:pt x="1214" y="711"/>
                    <a:pt x="1225" y="681"/>
                    <a:pt x="1204" y="660"/>
                  </a:cubicBezTo>
                  <a:cubicBezTo>
                    <a:pt x="1191" y="633"/>
                    <a:pt x="1164" y="620"/>
                    <a:pt x="1138" y="620"/>
                  </a:cubicBezTo>
                  <a:cubicBezTo>
                    <a:pt x="1125" y="620"/>
                    <a:pt x="1113" y="623"/>
                    <a:pt x="1103" y="630"/>
                  </a:cubicBezTo>
                  <a:cubicBezTo>
                    <a:pt x="1063" y="650"/>
                    <a:pt x="1052" y="701"/>
                    <a:pt x="1073" y="731"/>
                  </a:cubicBezTo>
                  <a:cubicBezTo>
                    <a:pt x="1083" y="762"/>
                    <a:pt x="1113" y="771"/>
                    <a:pt x="1133" y="771"/>
                  </a:cubicBezTo>
                  <a:lnTo>
                    <a:pt x="1366" y="1166"/>
                  </a:lnTo>
                  <a:cubicBezTo>
                    <a:pt x="1315" y="1196"/>
                    <a:pt x="1265" y="1237"/>
                    <a:pt x="1225" y="1288"/>
                  </a:cubicBezTo>
                  <a:lnTo>
                    <a:pt x="537" y="771"/>
                  </a:lnTo>
                  <a:cubicBezTo>
                    <a:pt x="546" y="731"/>
                    <a:pt x="537" y="690"/>
                    <a:pt x="496" y="660"/>
                  </a:cubicBezTo>
                  <a:cubicBezTo>
                    <a:pt x="480" y="648"/>
                    <a:pt x="460" y="643"/>
                    <a:pt x="439" y="643"/>
                  </a:cubicBezTo>
                  <a:cubicBezTo>
                    <a:pt x="406" y="643"/>
                    <a:pt x="373" y="656"/>
                    <a:pt x="355" y="681"/>
                  </a:cubicBezTo>
                  <a:cubicBezTo>
                    <a:pt x="314" y="731"/>
                    <a:pt x="324" y="792"/>
                    <a:pt x="375" y="832"/>
                  </a:cubicBezTo>
                  <a:cubicBezTo>
                    <a:pt x="393" y="845"/>
                    <a:pt x="416" y="853"/>
                    <a:pt x="440" y="853"/>
                  </a:cubicBezTo>
                  <a:cubicBezTo>
                    <a:pt x="455" y="853"/>
                    <a:pt x="470" y="850"/>
                    <a:pt x="486" y="843"/>
                  </a:cubicBezTo>
                  <a:lnTo>
                    <a:pt x="1164" y="1358"/>
                  </a:lnTo>
                  <a:cubicBezTo>
                    <a:pt x="1133" y="1419"/>
                    <a:pt x="1103" y="1470"/>
                    <a:pt x="1083" y="1531"/>
                  </a:cubicBezTo>
                  <a:lnTo>
                    <a:pt x="648" y="1419"/>
                  </a:lnTo>
                  <a:cubicBezTo>
                    <a:pt x="638" y="1399"/>
                    <a:pt x="618" y="1378"/>
                    <a:pt x="587" y="1369"/>
                  </a:cubicBezTo>
                  <a:cubicBezTo>
                    <a:pt x="580" y="1367"/>
                    <a:pt x="573" y="1366"/>
                    <a:pt x="566" y="1366"/>
                  </a:cubicBezTo>
                  <a:cubicBezTo>
                    <a:pt x="533" y="1366"/>
                    <a:pt x="504" y="1386"/>
                    <a:pt x="496" y="1419"/>
                  </a:cubicBezTo>
                  <a:cubicBezTo>
                    <a:pt x="486" y="1470"/>
                    <a:pt x="506" y="1510"/>
                    <a:pt x="557" y="1520"/>
                  </a:cubicBezTo>
                  <a:cubicBezTo>
                    <a:pt x="577" y="1520"/>
                    <a:pt x="607" y="1520"/>
                    <a:pt x="618" y="1500"/>
                  </a:cubicBezTo>
                  <a:lnTo>
                    <a:pt x="1063" y="1611"/>
                  </a:lnTo>
                  <a:cubicBezTo>
                    <a:pt x="1052" y="1682"/>
                    <a:pt x="1043" y="1743"/>
                    <a:pt x="1052" y="1803"/>
                  </a:cubicBezTo>
                  <a:lnTo>
                    <a:pt x="202" y="1925"/>
                  </a:lnTo>
                  <a:cubicBezTo>
                    <a:pt x="178" y="1891"/>
                    <a:pt x="153" y="1872"/>
                    <a:pt x="116" y="1872"/>
                  </a:cubicBezTo>
                  <a:cubicBezTo>
                    <a:pt x="109" y="1872"/>
                    <a:pt x="100" y="1873"/>
                    <a:pt x="92" y="1875"/>
                  </a:cubicBezTo>
                  <a:cubicBezTo>
                    <a:pt x="41" y="1884"/>
                    <a:pt x="0" y="1935"/>
                    <a:pt x="0" y="1996"/>
                  </a:cubicBezTo>
                  <a:cubicBezTo>
                    <a:pt x="10" y="2041"/>
                    <a:pt x="51" y="2078"/>
                    <a:pt x="103" y="2078"/>
                  </a:cubicBezTo>
                  <a:cubicBezTo>
                    <a:pt x="109" y="2078"/>
                    <a:pt x="115" y="2078"/>
                    <a:pt x="122" y="2077"/>
                  </a:cubicBezTo>
                  <a:cubicBezTo>
                    <a:pt x="162" y="2077"/>
                    <a:pt x="202" y="2046"/>
                    <a:pt x="213" y="2006"/>
                  </a:cubicBezTo>
                  <a:lnTo>
                    <a:pt x="1063" y="1895"/>
                  </a:lnTo>
                  <a:cubicBezTo>
                    <a:pt x="1073" y="1955"/>
                    <a:pt x="1093" y="2016"/>
                    <a:pt x="1124" y="2077"/>
                  </a:cubicBezTo>
                  <a:lnTo>
                    <a:pt x="729" y="2309"/>
                  </a:lnTo>
                  <a:cubicBezTo>
                    <a:pt x="718" y="2299"/>
                    <a:pt x="706" y="2294"/>
                    <a:pt x="693" y="2294"/>
                  </a:cubicBezTo>
                  <a:cubicBezTo>
                    <a:pt x="681" y="2294"/>
                    <a:pt x="668" y="2299"/>
                    <a:pt x="658" y="2309"/>
                  </a:cubicBezTo>
                  <a:cubicBezTo>
                    <a:pt x="618" y="2329"/>
                    <a:pt x="607" y="2380"/>
                    <a:pt x="627" y="2410"/>
                  </a:cubicBezTo>
                  <a:cubicBezTo>
                    <a:pt x="641" y="2437"/>
                    <a:pt x="668" y="2451"/>
                    <a:pt x="697" y="2451"/>
                  </a:cubicBezTo>
                  <a:cubicBezTo>
                    <a:pt x="711" y="2451"/>
                    <a:pt x="726" y="2448"/>
                    <a:pt x="739" y="2441"/>
                  </a:cubicBezTo>
                  <a:cubicBezTo>
                    <a:pt x="759" y="2431"/>
                    <a:pt x="769" y="2401"/>
                    <a:pt x="769" y="2380"/>
                  </a:cubicBezTo>
                  <a:lnTo>
                    <a:pt x="1164" y="2147"/>
                  </a:lnTo>
                  <a:cubicBezTo>
                    <a:pt x="1204" y="2198"/>
                    <a:pt x="1245" y="2248"/>
                    <a:pt x="1295" y="2289"/>
                  </a:cubicBezTo>
                  <a:lnTo>
                    <a:pt x="769" y="2977"/>
                  </a:lnTo>
                  <a:cubicBezTo>
                    <a:pt x="760" y="2975"/>
                    <a:pt x="750" y="2973"/>
                    <a:pt x="741" y="2973"/>
                  </a:cubicBezTo>
                  <a:cubicBezTo>
                    <a:pt x="711" y="2973"/>
                    <a:pt x="683" y="2986"/>
                    <a:pt x="668" y="3017"/>
                  </a:cubicBezTo>
                  <a:cubicBezTo>
                    <a:pt x="627" y="3058"/>
                    <a:pt x="638" y="3129"/>
                    <a:pt x="688" y="3159"/>
                  </a:cubicBezTo>
                  <a:cubicBezTo>
                    <a:pt x="705" y="3176"/>
                    <a:pt x="727" y="3184"/>
                    <a:pt x="750" y="3184"/>
                  </a:cubicBezTo>
                  <a:cubicBezTo>
                    <a:pt x="781" y="3184"/>
                    <a:pt x="812" y="3168"/>
                    <a:pt x="830" y="3139"/>
                  </a:cubicBezTo>
                  <a:cubicBezTo>
                    <a:pt x="860" y="3109"/>
                    <a:pt x="860" y="3058"/>
                    <a:pt x="840" y="3028"/>
                  </a:cubicBezTo>
                  <a:lnTo>
                    <a:pt x="1366" y="2350"/>
                  </a:lnTo>
                  <a:cubicBezTo>
                    <a:pt x="1417" y="2380"/>
                    <a:pt x="1477" y="2410"/>
                    <a:pt x="1538" y="2431"/>
                  </a:cubicBezTo>
                  <a:lnTo>
                    <a:pt x="1417" y="2866"/>
                  </a:lnTo>
                  <a:cubicBezTo>
                    <a:pt x="1396" y="2876"/>
                    <a:pt x="1376" y="2896"/>
                    <a:pt x="1366" y="2927"/>
                  </a:cubicBezTo>
                  <a:cubicBezTo>
                    <a:pt x="1356" y="2967"/>
                    <a:pt x="1387" y="3008"/>
                    <a:pt x="1427" y="3017"/>
                  </a:cubicBezTo>
                  <a:cubicBezTo>
                    <a:pt x="1434" y="3019"/>
                    <a:pt x="1441" y="3020"/>
                    <a:pt x="1448" y="3020"/>
                  </a:cubicBezTo>
                  <a:cubicBezTo>
                    <a:pt x="1480" y="3020"/>
                    <a:pt x="1510" y="2999"/>
                    <a:pt x="1518" y="2957"/>
                  </a:cubicBezTo>
                  <a:cubicBezTo>
                    <a:pt x="1528" y="2936"/>
                    <a:pt x="1518" y="2907"/>
                    <a:pt x="1497" y="2896"/>
                  </a:cubicBezTo>
                  <a:lnTo>
                    <a:pt x="1619" y="2451"/>
                  </a:lnTo>
                  <a:cubicBezTo>
                    <a:pt x="1662" y="2458"/>
                    <a:pt x="1710" y="2465"/>
                    <a:pt x="1756" y="2465"/>
                  </a:cubicBezTo>
                  <a:cubicBezTo>
                    <a:pt x="1775" y="2465"/>
                    <a:pt x="1794" y="2464"/>
                    <a:pt x="1812" y="2461"/>
                  </a:cubicBezTo>
                  <a:lnTo>
                    <a:pt x="1922" y="3311"/>
                  </a:lnTo>
                  <a:cubicBezTo>
                    <a:pt x="1892" y="3331"/>
                    <a:pt x="1872" y="3372"/>
                    <a:pt x="1872" y="3422"/>
                  </a:cubicBezTo>
                  <a:cubicBezTo>
                    <a:pt x="1881" y="3468"/>
                    <a:pt x="1922" y="3505"/>
                    <a:pt x="1974" y="3505"/>
                  </a:cubicBezTo>
                  <a:cubicBezTo>
                    <a:pt x="1981" y="3505"/>
                    <a:pt x="1987" y="3504"/>
                    <a:pt x="1994" y="3503"/>
                  </a:cubicBezTo>
                  <a:cubicBezTo>
                    <a:pt x="2054" y="3503"/>
                    <a:pt x="2095" y="3442"/>
                    <a:pt x="2084" y="3392"/>
                  </a:cubicBezTo>
                  <a:cubicBezTo>
                    <a:pt x="2075" y="3352"/>
                    <a:pt x="2044" y="3311"/>
                    <a:pt x="2003" y="3301"/>
                  </a:cubicBezTo>
                  <a:lnTo>
                    <a:pt x="1892" y="2451"/>
                  </a:lnTo>
                  <a:cubicBezTo>
                    <a:pt x="1953" y="2441"/>
                    <a:pt x="2024" y="2421"/>
                    <a:pt x="2075" y="2390"/>
                  </a:cubicBezTo>
                  <a:lnTo>
                    <a:pt x="2307" y="2785"/>
                  </a:lnTo>
                  <a:cubicBezTo>
                    <a:pt x="2297" y="2805"/>
                    <a:pt x="2297" y="2835"/>
                    <a:pt x="2307" y="2856"/>
                  </a:cubicBezTo>
                  <a:cubicBezTo>
                    <a:pt x="2321" y="2878"/>
                    <a:pt x="2352" y="2894"/>
                    <a:pt x="2383" y="2894"/>
                  </a:cubicBezTo>
                  <a:cubicBezTo>
                    <a:pt x="2395" y="2894"/>
                    <a:pt x="2407" y="2892"/>
                    <a:pt x="2419" y="2886"/>
                  </a:cubicBezTo>
                  <a:cubicBezTo>
                    <a:pt x="2449" y="2856"/>
                    <a:pt x="2459" y="2815"/>
                    <a:pt x="2439" y="2775"/>
                  </a:cubicBezTo>
                  <a:cubicBezTo>
                    <a:pt x="2428" y="2754"/>
                    <a:pt x="2408" y="2745"/>
                    <a:pt x="2378" y="2734"/>
                  </a:cubicBezTo>
                  <a:lnTo>
                    <a:pt x="2156" y="2350"/>
                  </a:lnTo>
                  <a:cubicBezTo>
                    <a:pt x="2206" y="2309"/>
                    <a:pt x="2257" y="2269"/>
                    <a:pt x="2297" y="2219"/>
                  </a:cubicBezTo>
                  <a:lnTo>
                    <a:pt x="2975" y="2745"/>
                  </a:lnTo>
                  <a:cubicBezTo>
                    <a:pt x="2965" y="2785"/>
                    <a:pt x="2985" y="2826"/>
                    <a:pt x="3015" y="2846"/>
                  </a:cubicBezTo>
                  <a:cubicBezTo>
                    <a:pt x="3036" y="2863"/>
                    <a:pt x="3059" y="2871"/>
                    <a:pt x="3082" y="2871"/>
                  </a:cubicBezTo>
                  <a:cubicBezTo>
                    <a:pt x="3113" y="2871"/>
                    <a:pt x="3144" y="2855"/>
                    <a:pt x="3167" y="2826"/>
                  </a:cubicBezTo>
                  <a:cubicBezTo>
                    <a:pt x="3197" y="2785"/>
                    <a:pt x="3188" y="2714"/>
                    <a:pt x="3147" y="2684"/>
                  </a:cubicBezTo>
                  <a:cubicBezTo>
                    <a:pt x="3125" y="2667"/>
                    <a:pt x="3102" y="2659"/>
                    <a:pt x="3080" y="2659"/>
                  </a:cubicBezTo>
                  <a:cubicBezTo>
                    <a:pt x="3062" y="2659"/>
                    <a:pt x="3044" y="2664"/>
                    <a:pt x="3026" y="2673"/>
                  </a:cubicBezTo>
                  <a:lnTo>
                    <a:pt x="2347" y="2147"/>
                  </a:lnTo>
                  <a:cubicBezTo>
                    <a:pt x="2388" y="2097"/>
                    <a:pt x="2408" y="2036"/>
                    <a:pt x="2428" y="1976"/>
                  </a:cubicBezTo>
                  <a:lnTo>
                    <a:pt x="2873" y="2097"/>
                  </a:lnTo>
                  <a:cubicBezTo>
                    <a:pt x="2884" y="2117"/>
                    <a:pt x="2894" y="2138"/>
                    <a:pt x="2924" y="2147"/>
                  </a:cubicBezTo>
                  <a:cubicBezTo>
                    <a:pt x="2930" y="2149"/>
                    <a:pt x="2935" y="2149"/>
                    <a:pt x="2941" y="2149"/>
                  </a:cubicBezTo>
                  <a:cubicBezTo>
                    <a:pt x="2975" y="2149"/>
                    <a:pt x="3007" y="2122"/>
                    <a:pt x="3015" y="2087"/>
                  </a:cubicBezTo>
                  <a:cubicBezTo>
                    <a:pt x="3026" y="2046"/>
                    <a:pt x="3005" y="2006"/>
                    <a:pt x="2965" y="1996"/>
                  </a:cubicBezTo>
                  <a:cubicBezTo>
                    <a:pt x="2956" y="1993"/>
                    <a:pt x="2948" y="1992"/>
                    <a:pt x="2940" y="1992"/>
                  </a:cubicBezTo>
                  <a:cubicBezTo>
                    <a:pt x="2922" y="1992"/>
                    <a:pt x="2908" y="1999"/>
                    <a:pt x="2894" y="2006"/>
                  </a:cubicBezTo>
                  <a:lnTo>
                    <a:pt x="2459" y="1895"/>
                  </a:lnTo>
                  <a:cubicBezTo>
                    <a:pt x="2469" y="1834"/>
                    <a:pt x="2469" y="1763"/>
                    <a:pt x="2469" y="1702"/>
                  </a:cubicBezTo>
                  <a:lnTo>
                    <a:pt x="3319" y="1591"/>
                  </a:lnTo>
                  <a:cubicBezTo>
                    <a:pt x="3339" y="1621"/>
                    <a:pt x="3379" y="1641"/>
                    <a:pt x="3420" y="1641"/>
                  </a:cubicBezTo>
                  <a:cubicBezTo>
                    <a:pt x="3481" y="1632"/>
                    <a:pt x="3521" y="1581"/>
                    <a:pt x="3511" y="1520"/>
                  </a:cubicBezTo>
                  <a:cubicBezTo>
                    <a:pt x="3502" y="1466"/>
                    <a:pt x="3461" y="1428"/>
                    <a:pt x="3409" y="1428"/>
                  </a:cubicBezTo>
                  <a:cubicBezTo>
                    <a:pt x="3403" y="1428"/>
                    <a:pt x="3396" y="1428"/>
                    <a:pt x="3390" y="1429"/>
                  </a:cubicBezTo>
                  <a:cubicBezTo>
                    <a:pt x="3349" y="1439"/>
                    <a:pt x="3319" y="1470"/>
                    <a:pt x="3309" y="1500"/>
                  </a:cubicBezTo>
                  <a:lnTo>
                    <a:pt x="2459" y="1621"/>
                  </a:lnTo>
                  <a:cubicBezTo>
                    <a:pt x="2439" y="1551"/>
                    <a:pt x="2419" y="1490"/>
                    <a:pt x="2388" y="1439"/>
                  </a:cubicBezTo>
                  <a:lnTo>
                    <a:pt x="2783" y="1207"/>
                  </a:lnTo>
                  <a:cubicBezTo>
                    <a:pt x="2793" y="1212"/>
                    <a:pt x="2805" y="1214"/>
                    <a:pt x="2818" y="1214"/>
                  </a:cubicBezTo>
                  <a:cubicBezTo>
                    <a:pt x="2831" y="1214"/>
                    <a:pt x="2843" y="1212"/>
                    <a:pt x="2853" y="1207"/>
                  </a:cubicBezTo>
                  <a:cubicBezTo>
                    <a:pt x="2894" y="1187"/>
                    <a:pt x="2904" y="1136"/>
                    <a:pt x="2884" y="1095"/>
                  </a:cubicBezTo>
                  <a:cubicBezTo>
                    <a:pt x="2871" y="1076"/>
                    <a:pt x="2844" y="1060"/>
                    <a:pt x="2819" y="1060"/>
                  </a:cubicBezTo>
                  <a:cubicBezTo>
                    <a:pt x="2806" y="1060"/>
                    <a:pt x="2793" y="1064"/>
                    <a:pt x="2783" y="1075"/>
                  </a:cubicBezTo>
                  <a:cubicBezTo>
                    <a:pt x="2752" y="1085"/>
                    <a:pt x="2742" y="1106"/>
                    <a:pt x="2742" y="1136"/>
                  </a:cubicBezTo>
                  <a:lnTo>
                    <a:pt x="2347" y="1358"/>
                  </a:lnTo>
                  <a:cubicBezTo>
                    <a:pt x="2317" y="1308"/>
                    <a:pt x="2277" y="1257"/>
                    <a:pt x="2226" y="1216"/>
                  </a:cubicBezTo>
                  <a:lnTo>
                    <a:pt x="2742" y="539"/>
                  </a:lnTo>
                  <a:cubicBezTo>
                    <a:pt x="2749" y="541"/>
                    <a:pt x="2756" y="541"/>
                    <a:pt x="2763" y="541"/>
                  </a:cubicBezTo>
                  <a:cubicBezTo>
                    <a:pt x="2796" y="541"/>
                    <a:pt x="2828" y="523"/>
                    <a:pt x="2853" y="499"/>
                  </a:cubicBezTo>
                  <a:cubicBezTo>
                    <a:pt x="2884" y="448"/>
                    <a:pt x="2873" y="387"/>
                    <a:pt x="2833" y="346"/>
                  </a:cubicBezTo>
                  <a:cubicBezTo>
                    <a:pt x="2813" y="335"/>
                    <a:pt x="2792" y="329"/>
                    <a:pt x="2770" y="329"/>
                  </a:cubicBezTo>
                  <a:cubicBezTo>
                    <a:pt x="2738" y="329"/>
                    <a:pt x="2706" y="342"/>
                    <a:pt x="2682" y="367"/>
                  </a:cubicBezTo>
                  <a:cubicBezTo>
                    <a:pt x="2661" y="407"/>
                    <a:pt x="2651" y="448"/>
                    <a:pt x="2671" y="488"/>
                  </a:cubicBezTo>
                  <a:lnTo>
                    <a:pt x="2156" y="1166"/>
                  </a:lnTo>
                  <a:cubicBezTo>
                    <a:pt x="2095" y="1126"/>
                    <a:pt x="2044" y="1095"/>
                    <a:pt x="1983" y="1085"/>
                  </a:cubicBezTo>
                  <a:lnTo>
                    <a:pt x="2095" y="640"/>
                  </a:lnTo>
                  <a:cubicBezTo>
                    <a:pt x="2115" y="630"/>
                    <a:pt x="2135" y="620"/>
                    <a:pt x="2145" y="589"/>
                  </a:cubicBezTo>
                  <a:cubicBezTo>
                    <a:pt x="2156" y="549"/>
                    <a:pt x="2135" y="508"/>
                    <a:pt x="2095" y="499"/>
                  </a:cubicBezTo>
                  <a:cubicBezTo>
                    <a:pt x="2086" y="497"/>
                    <a:pt x="2077" y="496"/>
                    <a:pt x="2069" y="496"/>
                  </a:cubicBezTo>
                  <a:cubicBezTo>
                    <a:pt x="2031" y="496"/>
                    <a:pt x="2002" y="515"/>
                    <a:pt x="1994" y="549"/>
                  </a:cubicBezTo>
                  <a:cubicBezTo>
                    <a:pt x="1994" y="579"/>
                    <a:pt x="1994" y="600"/>
                    <a:pt x="2014" y="620"/>
                  </a:cubicBezTo>
                  <a:lnTo>
                    <a:pt x="1892" y="1055"/>
                  </a:lnTo>
                  <a:cubicBezTo>
                    <a:pt x="1832" y="1045"/>
                    <a:pt x="1771" y="1045"/>
                    <a:pt x="1710" y="1045"/>
                  </a:cubicBezTo>
                  <a:lnTo>
                    <a:pt x="1589" y="195"/>
                  </a:lnTo>
                  <a:cubicBezTo>
                    <a:pt x="1629" y="175"/>
                    <a:pt x="1650" y="134"/>
                    <a:pt x="1639" y="94"/>
                  </a:cubicBezTo>
                  <a:cubicBezTo>
                    <a:pt x="1630" y="39"/>
                    <a:pt x="1588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3"/>
            <p:cNvSpPr/>
            <p:nvPr/>
          </p:nvSpPr>
          <p:spPr>
            <a:xfrm rot="819154">
              <a:off x="8973834" y="841704"/>
              <a:ext cx="45196" cy="39929"/>
            </a:xfrm>
            <a:custGeom>
              <a:avLst/>
              <a:gdLst/>
              <a:ahLst/>
              <a:cxnLst/>
              <a:rect l="l" t="t" r="r" b="b"/>
              <a:pathLst>
                <a:path w="901" h="796" extrusionOk="0">
                  <a:moveTo>
                    <a:pt x="451" y="1"/>
                  </a:moveTo>
                  <a:cubicBezTo>
                    <a:pt x="331" y="1"/>
                    <a:pt x="214" y="53"/>
                    <a:pt x="132" y="153"/>
                  </a:cubicBezTo>
                  <a:cubicBezTo>
                    <a:pt x="1" y="335"/>
                    <a:pt x="41" y="578"/>
                    <a:pt x="213" y="709"/>
                  </a:cubicBezTo>
                  <a:cubicBezTo>
                    <a:pt x="284" y="768"/>
                    <a:pt x="369" y="795"/>
                    <a:pt x="453" y="795"/>
                  </a:cubicBezTo>
                  <a:cubicBezTo>
                    <a:pt x="573" y="795"/>
                    <a:pt x="692" y="740"/>
                    <a:pt x="770" y="639"/>
                  </a:cubicBezTo>
                  <a:cubicBezTo>
                    <a:pt x="901" y="467"/>
                    <a:pt x="871" y="214"/>
                    <a:pt x="698" y="82"/>
                  </a:cubicBezTo>
                  <a:cubicBezTo>
                    <a:pt x="622" y="27"/>
                    <a:pt x="536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13"/>
          <p:cNvGrpSpPr/>
          <p:nvPr/>
        </p:nvGrpSpPr>
        <p:grpSpPr>
          <a:xfrm>
            <a:off x="8171717" y="-67274"/>
            <a:ext cx="796009" cy="764132"/>
            <a:chOff x="8242118" y="-1"/>
            <a:chExt cx="725954" cy="696820"/>
          </a:xfrm>
        </p:grpSpPr>
        <p:sp>
          <p:nvSpPr>
            <p:cNvPr id="2378" name="Google Shape;2378;p13"/>
            <p:cNvSpPr/>
            <p:nvPr/>
          </p:nvSpPr>
          <p:spPr>
            <a:xfrm rot="819093">
              <a:off x="8300690" y="638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3"/>
            <p:cNvSpPr/>
            <p:nvPr/>
          </p:nvSpPr>
          <p:spPr>
            <a:xfrm rot="819093">
              <a:off x="8511746" y="2448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3"/>
            <p:cNvSpPr/>
            <p:nvPr/>
          </p:nvSpPr>
          <p:spPr>
            <a:xfrm rot="819093">
              <a:off x="8580708" y="3156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13"/>
          <p:cNvGrpSpPr/>
          <p:nvPr/>
        </p:nvGrpSpPr>
        <p:grpSpPr>
          <a:xfrm rot="5400000">
            <a:off x="8210775" y="2744062"/>
            <a:ext cx="1381644" cy="484800"/>
            <a:chOff x="2981500" y="6245775"/>
            <a:chExt cx="1381644" cy="484800"/>
          </a:xfrm>
        </p:grpSpPr>
        <p:sp>
          <p:nvSpPr>
            <p:cNvPr id="2382" name="Google Shape;2382;p13"/>
            <p:cNvSpPr/>
            <p:nvPr/>
          </p:nvSpPr>
          <p:spPr>
            <a:xfrm>
              <a:off x="2981500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3"/>
            <p:cNvSpPr/>
            <p:nvPr/>
          </p:nvSpPr>
          <p:spPr>
            <a:xfrm>
              <a:off x="3205024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3428668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3653506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3877149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4100793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4325631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2981500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3205024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3428668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3"/>
            <p:cNvSpPr/>
            <p:nvPr/>
          </p:nvSpPr>
          <p:spPr>
            <a:xfrm>
              <a:off x="3653506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3"/>
            <p:cNvSpPr/>
            <p:nvPr/>
          </p:nvSpPr>
          <p:spPr>
            <a:xfrm>
              <a:off x="3877149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4100793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4325631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2981500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3205024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3"/>
            <p:cNvSpPr/>
            <p:nvPr/>
          </p:nvSpPr>
          <p:spPr>
            <a:xfrm>
              <a:off x="3428668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3"/>
            <p:cNvSpPr/>
            <p:nvPr/>
          </p:nvSpPr>
          <p:spPr>
            <a:xfrm>
              <a:off x="3653506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3877149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4100793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3"/>
            <p:cNvSpPr/>
            <p:nvPr/>
          </p:nvSpPr>
          <p:spPr>
            <a:xfrm>
              <a:off x="4325631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13"/>
          <p:cNvGrpSpPr/>
          <p:nvPr/>
        </p:nvGrpSpPr>
        <p:grpSpPr>
          <a:xfrm>
            <a:off x="8389514" y="1188649"/>
            <a:ext cx="596589" cy="572716"/>
            <a:chOff x="8242118" y="-1"/>
            <a:chExt cx="725954" cy="696820"/>
          </a:xfrm>
        </p:grpSpPr>
        <p:sp>
          <p:nvSpPr>
            <p:cNvPr id="2404" name="Google Shape;2404;p13"/>
            <p:cNvSpPr/>
            <p:nvPr/>
          </p:nvSpPr>
          <p:spPr>
            <a:xfrm rot="819093">
              <a:off x="8300690" y="638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3"/>
            <p:cNvSpPr/>
            <p:nvPr/>
          </p:nvSpPr>
          <p:spPr>
            <a:xfrm rot="819093">
              <a:off x="8511746" y="2448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3"/>
            <p:cNvSpPr/>
            <p:nvPr/>
          </p:nvSpPr>
          <p:spPr>
            <a:xfrm rot="819093">
              <a:off x="8580708" y="3156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2"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27" name="Google Shape;2727;p16"/>
          <p:cNvSpPr/>
          <p:nvPr/>
        </p:nvSpPr>
        <p:spPr>
          <a:xfrm>
            <a:off x="8690150" y="-125"/>
            <a:ext cx="502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8" name="Google Shape;2728;p16"/>
          <p:cNvGrpSpPr/>
          <p:nvPr/>
        </p:nvGrpSpPr>
        <p:grpSpPr>
          <a:xfrm rot="10800000">
            <a:off x="8797399" y="238831"/>
            <a:ext cx="714250" cy="691014"/>
            <a:chOff x="5372125" y="1759550"/>
            <a:chExt cx="226150" cy="218800"/>
          </a:xfrm>
        </p:grpSpPr>
        <p:sp>
          <p:nvSpPr>
            <p:cNvPr id="2729" name="Google Shape;2729;p16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16"/>
          <p:cNvGrpSpPr/>
          <p:nvPr/>
        </p:nvGrpSpPr>
        <p:grpSpPr>
          <a:xfrm rot="10800000">
            <a:off x="8748956" y="1042325"/>
            <a:ext cx="333321" cy="324632"/>
            <a:chOff x="5652375" y="1832400"/>
            <a:chExt cx="174550" cy="170000"/>
          </a:xfrm>
        </p:grpSpPr>
        <p:sp>
          <p:nvSpPr>
            <p:cNvPr id="2744" name="Google Shape;2744;p1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9" name="Google Shape;2749;p16"/>
          <p:cNvSpPr/>
          <p:nvPr/>
        </p:nvSpPr>
        <p:spPr>
          <a:xfrm rot="10800000">
            <a:off x="8881513" y="1170518"/>
            <a:ext cx="68100" cy="6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16"/>
          <p:cNvSpPr/>
          <p:nvPr/>
        </p:nvSpPr>
        <p:spPr>
          <a:xfrm rot="-5400000">
            <a:off x="8344096" y="1859005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1" name="Google Shape;2751;p16"/>
          <p:cNvGrpSpPr/>
          <p:nvPr/>
        </p:nvGrpSpPr>
        <p:grpSpPr>
          <a:xfrm rot="-5400000">
            <a:off x="8604657" y="3013845"/>
            <a:ext cx="861630" cy="488459"/>
            <a:chOff x="4197250" y="2150075"/>
            <a:chExt cx="308850" cy="175075"/>
          </a:xfrm>
        </p:grpSpPr>
        <p:sp>
          <p:nvSpPr>
            <p:cNvPr id="2752" name="Google Shape;2752;p16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16"/>
          <p:cNvGrpSpPr/>
          <p:nvPr/>
        </p:nvGrpSpPr>
        <p:grpSpPr>
          <a:xfrm rot="-5400000">
            <a:off x="8250741" y="4031821"/>
            <a:ext cx="923447" cy="474300"/>
            <a:chOff x="5411850" y="2423250"/>
            <a:chExt cx="923447" cy="474300"/>
          </a:xfrm>
        </p:grpSpPr>
        <p:sp>
          <p:nvSpPr>
            <p:cNvPr id="2769" name="Google Shape;2769;p16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6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6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6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6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7" name="Google Shape;2797;p16"/>
          <p:cNvSpPr/>
          <p:nvPr/>
        </p:nvSpPr>
        <p:spPr>
          <a:xfrm rot="-5400000">
            <a:off x="8344096" y="4616442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8" name="Google Shape;2798;p16"/>
          <p:cNvGrpSpPr/>
          <p:nvPr/>
        </p:nvGrpSpPr>
        <p:grpSpPr>
          <a:xfrm rot="10800000">
            <a:off x="8794069" y="-134925"/>
            <a:ext cx="333321" cy="324632"/>
            <a:chOff x="5652375" y="1832400"/>
            <a:chExt cx="174550" cy="170000"/>
          </a:xfrm>
        </p:grpSpPr>
        <p:sp>
          <p:nvSpPr>
            <p:cNvPr id="2799" name="Google Shape;2799;p1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4" name="Google Shape;2804;p16"/>
          <p:cNvSpPr/>
          <p:nvPr/>
        </p:nvSpPr>
        <p:spPr>
          <a:xfrm>
            <a:off x="-48650" y="-125"/>
            <a:ext cx="502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5" name="Google Shape;2805;p16"/>
          <p:cNvGrpSpPr/>
          <p:nvPr/>
        </p:nvGrpSpPr>
        <p:grpSpPr>
          <a:xfrm>
            <a:off x="-348310" y="4078725"/>
            <a:ext cx="714250" cy="691014"/>
            <a:chOff x="5372125" y="1759550"/>
            <a:chExt cx="226150" cy="218800"/>
          </a:xfrm>
        </p:grpSpPr>
        <p:sp>
          <p:nvSpPr>
            <p:cNvPr id="2806" name="Google Shape;2806;p16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6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6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6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0" name="Google Shape;2820;p16"/>
          <p:cNvGrpSpPr/>
          <p:nvPr/>
        </p:nvGrpSpPr>
        <p:grpSpPr>
          <a:xfrm>
            <a:off x="81061" y="3641614"/>
            <a:ext cx="333321" cy="324632"/>
            <a:chOff x="5652375" y="1832400"/>
            <a:chExt cx="174550" cy="170000"/>
          </a:xfrm>
        </p:grpSpPr>
        <p:sp>
          <p:nvSpPr>
            <p:cNvPr id="2821" name="Google Shape;2821;p1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6" name="Google Shape;2826;p16"/>
          <p:cNvSpPr/>
          <p:nvPr/>
        </p:nvSpPr>
        <p:spPr>
          <a:xfrm>
            <a:off x="213725" y="3769953"/>
            <a:ext cx="68100" cy="6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16"/>
          <p:cNvSpPr/>
          <p:nvPr/>
        </p:nvSpPr>
        <p:spPr>
          <a:xfrm rot="5400000">
            <a:off x="-563518" y="2673369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8" name="Google Shape;2828;p16"/>
          <p:cNvGrpSpPr/>
          <p:nvPr/>
        </p:nvGrpSpPr>
        <p:grpSpPr>
          <a:xfrm rot="5400000">
            <a:off x="-302949" y="1506266"/>
            <a:ext cx="861630" cy="488459"/>
            <a:chOff x="4197250" y="2150075"/>
            <a:chExt cx="308850" cy="175075"/>
          </a:xfrm>
        </p:grpSpPr>
        <p:sp>
          <p:nvSpPr>
            <p:cNvPr id="2829" name="Google Shape;2829;p16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6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6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6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6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6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6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6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6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6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5" name="Google Shape;2845;p16"/>
          <p:cNvGrpSpPr/>
          <p:nvPr/>
        </p:nvGrpSpPr>
        <p:grpSpPr>
          <a:xfrm rot="5400000">
            <a:off x="-10850" y="502450"/>
            <a:ext cx="923447" cy="474300"/>
            <a:chOff x="5411850" y="2423250"/>
            <a:chExt cx="923447" cy="474300"/>
          </a:xfrm>
        </p:grpSpPr>
        <p:sp>
          <p:nvSpPr>
            <p:cNvPr id="2846" name="Google Shape;2846;p16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6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6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6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6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6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6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6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6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6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6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6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6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6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6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6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4" name="Google Shape;2874;p16"/>
          <p:cNvSpPr/>
          <p:nvPr/>
        </p:nvSpPr>
        <p:spPr>
          <a:xfrm rot="5400000">
            <a:off x="-563518" y="-84068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5" name="Google Shape;2875;p16"/>
          <p:cNvGrpSpPr/>
          <p:nvPr/>
        </p:nvGrpSpPr>
        <p:grpSpPr>
          <a:xfrm>
            <a:off x="35949" y="4818864"/>
            <a:ext cx="333321" cy="324632"/>
            <a:chOff x="5652375" y="1832400"/>
            <a:chExt cx="174550" cy="170000"/>
          </a:xfrm>
        </p:grpSpPr>
        <p:sp>
          <p:nvSpPr>
            <p:cNvPr id="2876" name="Google Shape;2876;p1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1" name="Google Shape;2881;p16"/>
          <p:cNvSpPr txBox="1">
            <a:spLocks noGrp="1"/>
          </p:cNvSpPr>
          <p:nvPr>
            <p:ph type="body" idx="1"/>
          </p:nvPr>
        </p:nvSpPr>
        <p:spPr>
          <a:xfrm>
            <a:off x="703375" y="1462600"/>
            <a:ext cx="7704000" cy="2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18"/>
          <p:cNvSpPr/>
          <p:nvPr/>
        </p:nvSpPr>
        <p:spPr>
          <a:xfrm>
            <a:off x="-13200" y="4604000"/>
            <a:ext cx="91704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18"/>
          <p:cNvSpPr txBox="1">
            <a:spLocks noGrp="1"/>
          </p:cNvSpPr>
          <p:nvPr>
            <p:ph type="subTitle" idx="1"/>
          </p:nvPr>
        </p:nvSpPr>
        <p:spPr>
          <a:xfrm>
            <a:off x="796200" y="3088100"/>
            <a:ext cx="23364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3" name="Google Shape;3043;p18"/>
          <p:cNvSpPr txBox="1">
            <a:spLocks noGrp="1"/>
          </p:cNvSpPr>
          <p:nvPr>
            <p:ph type="subTitle" idx="2"/>
          </p:nvPr>
        </p:nvSpPr>
        <p:spPr>
          <a:xfrm>
            <a:off x="3403800" y="3082900"/>
            <a:ext cx="23364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4" name="Google Shape;3044;p18"/>
          <p:cNvSpPr txBox="1">
            <a:spLocks noGrp="1"/>
          </p:cNvSpPr>
          <p:nvPr>
            <p:ph type="subTitle" idx="3"/>
          </p:nvPr>
        </p:nvSpPr>
        <p:spPr>
          <a:xfrm>
            <a:off x="6011400" y="3082900"/>
            <a:ext cx="23364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5" name="Google Shape;304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46" name="Google Shape;3046;p18"/>
          <p:cNvSpPr txBox="1">
            <a:spLocks noGrp="1"/>
          </p:cNvSpPr>
          <p:nvPr>
            <p:ph type="subTitle" idx="4"/>
          </p:nvPr>
        </p:nvSpPr>
        <p:spPr>
          <a:xfrm>
            <a:off x="796200" y="2736425"/>
            <a:ext cx="23364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7" name="Google Shape;3047;p18"/>
          <p:cNvSpPr txBox="1">
            <a:spLocks noGrp="1"/>
          </p:cNvSpPr>
          <p:nvPr>
            <p:ph type="subTitle" idx="5"/>
          </p:nvPr>
        </p:nvSpPr>
        <p:spPr>
          <a:xfrm>
            <a:off x="6011400" y="2733425"/>
            <a:ext cx="233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8" name="Google Shape;3048;p18"/>
          <p:cNvSpPr txBox="1">
            <a:spLocks noGrp="1"/>
          </p:cNvSpPr>
          <p:nvPr>
            <p:ph type="subTitle" idx="6"/>
          </p:nvPr>
        </p:nvSpPr>
        <p:spPr>
          <a:xfrm>
            <a:off x="3401550" y="2731913"/>
            <a:ext cx="2340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49" name="Google Shape;3049;p18"/>
          <p:cNvGrpSpPr/>
          <p:nvPr/>
        </p:nvGrpSpPr>
        <p:grpSpPr>
          <a:xfrm rot="10800000">
            <a:off x="-256337" y="-299824"/>
            <a:ext cx="2523725" cy="1835735"/>
            <a:chOff x="7074179" y="3776604"/>
            <a:chExt cx="2307933" cy="1678770"/>
          </a:xfrm>
        </p:grpSpPr>
        <p:sp>
          <p:nvSpPr>
            <p:cNvPr id="3050" name="Google Shape;3050;p18"/>
            <p:cNvSpPr/>
            <p:nvPr/>
          </p:nvSpPr>
          <p:spPr>
            <a:xfrm rot="4446104">
              <a:off x="8585602" y="4091527"/>
              <a:ext cx="668908" cy="671300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8"/>
            <p:cNvSpPr/>
            <p:nvPr/>
          </p:nvSpPr>
          <p:spPr>
            <a:xfrm rot="4446104">
              <a:off x="8704545" y="4219998"/>
              <a:ext cx="448855" cy="436472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8"/>
            <p:cNvSpPr/>
            <p:nvPr/>
          </p:nvSpPr>
          <p:spPr>
            <a:xfrm rot="4446104">
              <a:off x="8856597" y="4346768"/>
              <a:ext cx="194895" cy="193205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8"/>
            <p:cNvSpPr/>
            <p:nvPr/>
          </p:nvSpPr>
          <p:spPr>
            <a:xfrm rot="4446104">
              <a:off x="8781126" y="47835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8"/>
            <p:cNvSpPr/>
            <p:nvPr/>
          </p:nvSpPr>
          <p:spPr>
            <a:xfrm rot="4446104">
              <a:off x="8882582" y="48663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8"/>
            <p:cNvSpPr/>
            <p:nvPr/>
          </p:nvSpPr>
          <p:spPr>
            <a:xfrm rot="4446104">
              <a:off x="9074086" y="50211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8"/>
            <p:cNvSpPr/>
            <p:nvPr/>
          </p:nvSpPr>
          <p:spPr>
            <a:xfrm rot="4446104">
              <a:off x="9004874" y="49510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8"/>
            <p:cNvSpPr/>
            <p:nvPr/>
          </p:nvSpPr>
          <p:spPr>
            <a:xfrm rot="5340892">
              <a:off x="8008526" y="4665480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8"/>
            <p:cNvSpPr/>
            <p:nvPr/>
          </p:nvSpPr>
          <p:spPr>
            <a:xfrm rot="5340892">
              <a:off x="8138942" y="4790888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8"/>
            <p:cNvSpPr/>
            <p:nvPr/>
          </p:nvSpPr>
          <p:spPr>
            <a:xfrm rot="5340892">
              <a:off x="8395385" y="5013236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8"/>
            <p:cNvSpPr/>
            <p:nvPr/>
          </p:nvSpPr>
          <p:spPr>
            <a:xfrm rot="5340892">
              <a:off x="8294804" y="4911821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8"/>
            <p:cNvSpPr/>
            <p:nvPr/>
          </p:nvSpPr>
          <p:spPr>
            <a:xfrm rot="2745204">
              <a:off x="7464989" y="4819584"/>
              <a:ext cx="502294" cy="477200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8"/>
            <p:cNvSpPr/>
            <p:nvPr/>
          </p:nvSpPr>
          <p:spPr>
            <a:xfrm rot="2745204">
              <a:off x="7554224" y="4892241"/>
              <a:ext cx="332354" cy="314915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8"/>
            <p:cNvSpPr/>
            <p:nvPr/>
          </p:nvSpPr>
          <p:spPr>
            <a:xfrm rot="2745204">
              <a:off x="7660705" y="4960968"/>
              <a:ext cx="148502" cy="147708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8"/>
            <p:cNvSpPr/>
            <p:nvPr/>
          </p:nvSpPr>
          <p:spPr>
            <a:xfrm>
              <a:off x="7312045" y="47312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8"/>
            <p:cNvSpPr/>
            <p:nvPr/>
          </p:nvSpPr>
          <p:spPr>
            <a:xfrm>
              <a:off x="8581770" y="41594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8"/>
            <p:cNvSpPr/>
            <p:nvPr/>
          </p:nvSpPr>
          <p:spPr>
            <a:xfrm rot="7967341">
              <a:off x="7116611" y="504352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8"/>
            <p:cNvSpPr/>
            <p:nvPr/>
          </p:nvSpPr>
          <p:spPr>
            <a:xfrm>
              <a:off x="9025883" y="3776604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8" name="Google Shape;3068;p18"/>
          <p:cNvSpPr/>
          <p:nvPr/>
        </p:nvSpPr>
        <p:spPr>
          <a:xfrm rot="-2386323">
            <a:off x="1163965" y="278378"/>
            <a:ext cx="120508" cy="168307"/>
          </a:xfrm>
          <a:custGeom>
            <a:avLst/>
            <a:gdLst/>
            <a:ahLst/>
            <a:cxnLst/>
            <a:rect l="l" t="t" r="r" b="b"/>
            <a:pathLst>
              <a:path w="2622" h="3662" extrusionOk="0">
                <a:moveTo>
                  <a:pt x="1023" y="0"/>
                </a:moveTo>
                <a:cubicBezTo>
                  <a:pt x="466" y="445"/>
                  <a:pt x="1" y="1194"/>
                  <a:pt x="82" y="2145"/>
                </a:cubicBezTo>
                <a:cubicBezTo>
                  <a:pt x="163" y="3107"/>
                  <a:pt x="416" y="3552"/>
                  <a:pt x="830" y="3643"/>
                </a:cubicBezTo>
                <a:cubicBezTo>
                  <a:pt x="883" y="3655"/>
                  <a:pt x="934" y="3661"/>
                  <a:pt x="986" y="3661"/>
                </a:cubicBezTo>
                <a:cubicBezTo>
                  <a:pt x="1356" y="3661"/>
                  <a:pt x="1720" y="3338"/>
                  <a:pt x="2146" y="2611"/>
                </a:cubicBezTo>
                <a:cubicBezTo>
                  <a:pt x="2622" y="1771"/>
                  <a:pt x="2520" y="901"/>
                  <a:pt x="2206" y="263"/>
                </a:cubicBezTo>
                <a:lnTo>
                  <a:pt x="2206" y="263"/>
                </a:lnTo>
                <a:cubicBezTo>
                  <a:pt x="1731" y="506"/>
                  <a:pt x="1579" y="598"/>
                  <a:pt x="1448" y="861"/>
                </a:cubicBezTo>
                <a:cubicBezTo>
                  <a:pt x="1448" y="567"/>
                  <a:pt x="1286" y="294"/>
                  <a:pt x="10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9" name="Google Shape;3069;p18"/>
          <p:cNvGrpSpPr/>
          <p:nvPr/>
        </p:nvGrpSpPr>
        <p:grpSpPr>
          <a:xfrm rot="10800000" flipH="1">
            <a:off x="6876613" y="-299824"/>
            <a:ext cx="2523725" cy="1835735"/>
            <a:chOff x="7074179" y="3776604"/>
            <a:chExt cx="2307933" cy="1678770"/>
          </a:xfrm>
        </p:grpSpPr>
        <p:sp>
          <p:nvSpPr>
            <p:cNvPr id="3070" name="Google Shape;3070;p18"/>
            <p:cNvSpPr/>
            <p:nvPr/>
          </p:nvSpPr>
          <p:spPr>
            <a:xfrm rot="4446104">
              <a:off x="8585602" y="4091527"/>
              <a:ext cx="668908" cy="671300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8"/>
            <p:cNvSpPr/>
            <p:nvPr/>
          </p:nvSpPr>
          <p:spPr>
            <a:xfrm rot="4446104">
              <a:off x="8704545" y="4219998"/>
              <a:ext cx="448855" cy="436472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8"/>
            <p:cNvSpPr/>
            <p:nvPr/>
          </p:nvSpPr>
          <p:spPr>
            <a:xfrm rot="4446104">
              <a:off x="8856597" y="4346768"/>
              <a:ext cx="194895" cy="193205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8"/>
            <p:cNvSpPr/>
            <p:nvPr/>
          </p:nvSpPr>
          <p:spPr>
            <a:xfrm rot="4446104">
              <a:off x="8781126" y="47835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8"/>
            <p:cNvSpPr/>
            <p:nvPr/>
          </p:nvSpPr>
          <p:spPr>
            <a:xfrm rot="4446104">
              <a:off x="8882582" y="48663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8"/>
            <p:cNvSpPr/>
            <p:nvPr/>
          </p:nvSpPr>
          <p:spPr>
            <a:xfrm rot="4446104">
              <a:off x="9074086" y="50211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8"/>
            <p:cNvSpPr/>
            <p:nvPr/>
          </p:nvSpPr>
          <p:spPr>
            <a:xfrm rot="4446104">
              <a:off x="9004874" y="49510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8"/>
            <p:cNvSpPr/>
            <p:nvPr/>
          </p:nvSpPr>
          <p:spPr>
            <a:xfrm rot="5340892">
              <a:off x="8008526" y="4665480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8"/>
            <p:cNvSpPr/>
            <p:nvPr/>
          </p:nvSpPr>
          <p:spPr>
            <a:xfrm rot="5340892">
              <a:off x="8138942" y="4790888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8"/>
            <p:cNvSpPr/>
            <p:nvPr/>
          </p:nvSpPr>
          <p:spPr>
            <a:xfrm rot="5340892">
              <a:off x="8395385" y="5013236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8"/>
            <p:cNvSpPr/>
            <p:nvPr/>
          </p:nvSpPr>
          <p:spPr>
            <a:xfrm rot="5340892">
              <a:off x="8294804" y="4911821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8"/>
            <p:cNvSpPr/>
            <p:nvPr/>
          </p:nvSpPr>
          <p:spPr>
            <a:xfrm rot="2745204">
              <a:off x="7464989" y="4819584"/>
              <a:ext cx="502294" cy="477200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8"/>
            <p:cNvSpPr/>
            <p:nvPr/>
          </p:nvSpPr>
          <p:spPr>
            <a:xfrm rot="2745204">
              <a:off x="7554224" y="4892241"/>
              <a:ext cx="332354" cy="314915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8"/>
            <p:cNvSpPr/>
            <p:nvPr/>
          </p:nvSpPr>
          <p:spPr>
            <a:xfrm rot="2745204">
              <a:off x="7660705" y="4960968"/>
              <a:ext cx="148502" cy="147708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8"/>
            <p:cNvSpPr/>
            <p:nvPr/>
          </p:nvSpPr>
          <p:spPr>
            <a:xfrm>
              <a:off x="7312045" y="47312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8"/>
            <p:cNvSpPr/>
            <p:nvPr/>
          </p:nvSpPr>
          <p:spPr>
            <a:xfrm>
              <a:off x="8581770" y="41594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8"/>
            <p:cNvSpPr/>
            <p:nvPr/>
          </p:nvSpPr>
          <p:spPr>
            <a:xfrm rot="7967341">
              <a:off x="7116611" y="504352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8"/>
            <p:cNvSpPr/>
            <p:nvPr/>
          </p:nvSpPr>
          <p:spPr>
            <a:xfrm>
              <a:off x="9025883" y="3776604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8" name="Google Shape;3088;p18"/>
          <p:cNvSpPr/>
          <p:nvPr/>
        </p:nvSpPr>
        <p:spPr>
          <a:xfrm>
            <a:off x="-1056350" y="4666975"/>
            <a:ext cx="1952879" cy="672606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Google Shape;3089;p18"/>
          <p:cNvSpPr/>
          <p:nvPr/>
        </p:nvSpPr>
        <p:spPr>
          <a:xfrm flipH="1">
            <a:off x="4395750" y="4753475"/>
            <a:ext cx="1952879" cy="672606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0" name="Google Shape;3090;p18"/>
          <p:cNvGrpSpPr/>
          <p:nvPr/>
        </p:nvGrpSpPr>
        <p:grpSpPr>
          <a:xfrm>
            <a:off x="1946594" y="4720187"/>
            <a:ext cx="900545" cy="510519"/>
            <a:chOff x="4197250" y="2150075"/>
            <a:chExt cx="308850" cy="175075"/>
          </a:xfrm>
        </p:grpSpPr>
        <p:sp>
          <p:nvSpPr>
            <p:cNvPr id="3091" name="Google Shape;3091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7" name="Google Shape;3107;p18"/>
          <p:cNvGrpSpPr/>
          <p:nvPr/>
        </p:nvGrpSpPr>
        <p:grpSpPr>
          <a:xfrm>
            <a:off x="1006737" y="4926496"/>
            <a:ext cx="940047" cy="532876"/>
            <a:chOff x="4197250" y="2150075"/>
            <a:chExt cx="308850" cy="175075"/>
          </a:xfrm>
        </p:grpSpPr>
        <p:sp>
          <p:nvSpPr>
            <p:cNvPr id="3108" name="Google Shape;3108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4" name="Google Shape;3124;p18"/>
          <p:cNvGrpSpPr/>
          <p:nvPr/>
        </p:nvGrpSpPr>
        <p:grpSpPr>
          <a:xfrm>
            <a:off x="3787260" y="4720187"/>
            <a:ext cx="900545" cy="510519"/>
            <a:chOff x="4197250" y="2150075"/>
            <a:chExt cx="308850" cy="175075"/>
          </a:xfrm>
        </p:grpSpPr>
        <p:sp>
          <p:nvSpPr>
            <p:cNvPr id="3125" name="Google Shape;3125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1" name="Google Shape;3141;p18"/>
          <p:cNvGrpSpPr/>
          <p:nvPr/>
        </p:nvGrpSpPr>
        <p:grpSpPr>
          <a:xfrm>
            <a:off x="2847402" y="4926496"/>
            <a:ext cx="940047" cy="532876"/>
            <a:chOff x="4197250" y="2150075"/>
            <a:chExt cx="308850" cy="175075"/>
          </a:xfrm>
        </p:grpSpPr>
        <p:sp>
          <p:nvSpPr>
            <p:cNvPr id="3142" name="Google Shape;3142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8" name="Google Shape;3158;p18"/>
          <p:cNvGrpSpPr/>
          <p:nvPr/>
        </p:nvGrpSpPr>
        <p:grpSpPr>
          <a:xfrm>
            <a:off x="7141369" y="4693159"/>
            <a:ext cx="755849" cy="428496"/>
            <a:chOff x="4197250" y="2150075"/>
            <a:chExt cx="308850" cy="175075"/>
          </a:xfrm>
        </p:grpSpPr>
        <p:sp>
          <p:nvSpPr>
            <p:cNvPr id="3159" name="Google Shape;3159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18"/>
          <p:cNvGrpSpPr/>
          <p:nvPr/>
        </p:nvGrpSpPr>
        <p:grpSpPr>
          <a:xfrm>
            <a:off x="6352329" y="4866143"/>
            <a:ext cx="788988" cy="447247"/>
            <a:chOff x="4197250" y="2150075"/>
            <a:chExt cx="308850" cy="175075"/>
          </a:xfrm>
        </p:grpSpPr>
        <p:sp>
          <p:nvSpPr>
            <p:cNvPr id="3176" name="Google Shape;3176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2" name="Google Shape;3192;p18"/>
          <p:cNvGrpSpPr/>
          <p:nvPr/>
        </p:nvGrpSpPr>
        <p:grpSpPr>
          <a:xfrm>
            <a:off x="8686269" y="4693159"/>
            <a:ext cx="755849" cy="428496"/>
            <a:chOff x="4197250" y="2150075"/>
            <a:chExt cx="308850" cy="175075"/>
          </a:xfrm>
        </p:grpSpPr>
        <p:sp>
          <p:nvSpPr>
            <p:cNvPr id="3193" name="Google Shape;3193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9" name="Google Shape;3209;p18"/>
          <p:cNvGrpSpPr/>
          <p:nvPr/>
        </p:nvGrpSpPr>
        <p:grpSpPr>
          <a:xfrm>
            <a:off x="7897229" y="4866143"/>
            <a:ext cx="788988" cy="447247"/>
            <a:chOff x="4197250" y="2150075"/>
            <a:chExt cx="308850" cy="175075"/>
          </a:xfrm>
        </p:grpSpPr>
        <p:sp>
          <p:nvSpPr>
            <p:cNvPr id="3210" name="Google Shape;3210;p18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19"/>
          <p:cNvSpPr/>
          <p:nvPr/>
        </p:nvSpPr>
        <p:spPr>
          <a:xfrm rot="10800000">
            <a:off x="-14825" y="-22175"/>
            <a:ext cx="131700" cy="518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19"/>
          <p:cNvSpPr txBox="1">
            <a:spLocks noGrp="1"/>
          </p:cNvSpPr>
          <p:nvPr>
            <p:ph type="subTitle" idx="1"/>
          </p:nvPr>
        </p:nvSpPr>
        <p:spPr>
          <a:xfrm>
            <a:off x="719975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9" name="Google Shape;3229;p19"/>
          <p:cNvSpPr txBox="1">
            <a:spLocks noGrp="1"/>
          </p:cNvSpPr>
          <p:nvPr>
            <p:ph type="subTitle" idx="2"/>
          </p:nvPr>
        </p:nvSpPr>
        <p:spPr>
          <a:xfrm>
            <a:off x="3419244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0" name="Google Shape;3230;p19"/>
          <p:cNvSpPr txBox="1">
            <a:spLocks noGrp="1"/>
          </p:cNvSpPr>
          <p:nvPr>
            <p:ph type="subTitle" idx="3"/>
          </p:nvPr>
        </p:nvSpPr>
        <p:spPr>
          <a:xfrm>
            <a:off x="719975" y="4100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1" name="Google Shape;3231;p19"/>
          <p:cNvSpPr txBox="1">
            <a:spLocks noGrp="1"/>
          </p:cNvSpPr>
          <p:nvPr>
            <p:ph type="subTitle" idx="4"/>
          </p:nvPr>
        </p:nvSpPr>
        <p:spPr>
          <a:xfrm>
            <a:off x="3419244" y="4100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2" name="Google Shape;3232;p19"/>
          <p:cNvSpPr txBox="1">
            <a:spLocks noGrp="1"/>
          </p:cNvSpPr>
          <p:nvPr>
            <p:ph type="subTitle" idx="5"/>
          </p:nvPr>
        </p:nvSpPr>
        <p:spPr>
          <a:xfrm>
            <a:off x="6118520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3" name="Google Shape;3233;p19"/>
          <p:cNvSpPr txBox="1">
            <a:spLocks noGrp="1"/>
          </p:cNvSpPr>
          <p:nvPr>
            <p:ph type="subTitle" idx="6"/>
          </p:nvPr>
        </p:nvSpPr>
        <p:spPr>
          <a:xfrm>
            <a:off x="6118520" y="4100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4" name="Google Shape;323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5" name="Google Shape;3235;p19"/>
          <p:cNvSpPr txBox="1">
            <a:spLocks noGrp="1"/>
          </p:cNvSpPr>
          <p:nvPr>
            <p:ph type="subTitle" idx="7"/>
          </p:nvPr>
        </p:nvSpPr>
        <p:spPr>
          <a:xfrm>
            <a:off x="719975" y="19708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6" name="Google Shape;3236;p19"/>
          <p:cNvSpPr txBox="1">
            <a:spLocks noGrp="1"/>
          </p:cNvSpPr>
          <p:nvPr>
            <p:ph type="subTitle" idx="8"/>
          </p:nvPr>
        </p:nvSpPr>
        <p:spPr>
          <a:xfrm>
            <a:off x="3419244" y="19708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7" name="Google Shape;3237;p19"/>
          <p:cNvSpPr txBox="1">
            <a:spLocks noGrp="1"/>
          </p:cNvSpPr>
          <p:nvPr>
            <p:ph type="subTitle" idx="9"/>
          </p:nvPr>
        </p:nvSpPr>
        <p:spPr>
          <a:xfrm>
            <a:off x="6118520" y="19708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8" name="Google Shape;3238;p19"/>
          <p:cNvSpPr txBox="1">
            <a:spLocks noGrp="1"/>
          </p:cNvSpPr>
          <p:nvPr>
            <p:ph type="subTitle" idx="13"/>
          </p:nvPr>
        </p:nvSpPr>
        <p:spPr>
          <a:xfrm>
            <a:off x="719975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9" name="Google Shape;3239;p19"/>
          <p:cNvSpPr txBox="1">
            <a:spLocks noGrp="1"/>
          </p:cNvSpPr>
          <p:nvPr>
            <p:ph type="subTitle" idx="14"/>
          </p:nvPr>
        </p:nvSpPr>
        <p:spPr>
          <a:xfrm>
            <a:off x="3419250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0" name="Google Shape;3240;p19"/>
          <p:cNvSpPr txBox="1">
            <a:spLocks noGrp="1"/>
          </p:cNvSpPr>
          <p:nvPr>
            <p:ph type="subTitle" idx="15"/>
          </p:nvPr>
        </p:nvSpPr>
        <p:spPr>
          <a:xfrm>
            <a:off x="6118525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41" name="Google Shape;3241;p19"/>
          <p:cNvGrpSpPr/>
          <p:nvPr/>
        </p:nvGrpSpPr>
        <p:grpSpPr>
          <a:xfrm rot="5400000">
            <a:off x="-186330" y="2051913"/>
            <a:ext cx="550216" cy="311896"/>
            <a:chOff x="4197250" y="2150075"/>
            <a:chExt cx="308850" cy="175075"/>
          </a:xfrm>
        </p:grpSpPr>
        <p:sp>
          <p:nvSpPr>
            <p:cNvPr id="3242" name="Google Shape;3242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8" name="Google Shape;3258;p19"/>
          <p:cNvGrpSpPr/>
          <p:nvPr/>
        </p:nvGrpSpPr>
        <p:grpSpPr>
          <a:xfrm rot="5400000">
            <a:off x="-186330" y="2681641"/>
            <a:ext cx="550216" cy="311896"/>
            <a:chOff x="4197250" y="2150075"/>
            <a:chExt cx="308850" cy="175075"/>
          </a:xfrm>
        </p:grpSpPr>
        <p:sp>
          <p:nvSpPr>
            <p:cNvPr id="3259" name="Google Shape;3259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5" name="Google Shape;3275;p19"/>
          <p:cNvGrpSpPr/>
          <p:nvPr/>
        </p:nvGrpSpPr>
        <p:grpSpPr>
          <a:xfrm rot="5400000">
            <a:off x="44689" y="2366756"/>
            <a:ext cx="550216" cy="311896"/>
            <a:chOff x="4197250" y="2150075"/>
            <a:chExt cx="308850" cy="175075"/>
          </a:xfrm>
        </p:grpSpPr>
        <p:sp>
          <p:nvSpPr>
            <p:cNvPr id="3276" name="Google Shape;3276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2" name="Google Shape;3292;p19"/>
          <p:cNvGrpSpPr/>
          <p:nvPr/>
        </p:nvGrpSpPr>
        <p:grpSpPr>
          <a:xfrm rot="5400000">
            <a:off x="-186330" y="1422166"/>
            <a:ext cx="550216" cy="311896"/>
            <a:chOff x="4197250" y="2150075"/>
            <a:chExt cx="308850" cy="175075"/>
          </a:xfrm>
        </p:grpSpPr>
        <p:sp>
          <p:nvSpPr>
            <p:cNvPr id="3293" name="Google Shape;3293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9" name="Google Shape;3309;p19"/>
          <p:cNvGrpSpPr/>
          <p:nvPr/>
        </p:nvGrpSpPr>
        <p:grpSpPr>
          <a:xfrm rot="5400000">
            <a:off x="44689" y="1735381"/>
            <a:ext cx="550216" cy="311896"/>
            <a:chOff x="4197250" y="2150075"/>
            <a:chExt cx="308850" cy="175075"/>
          </a:xfrm>
        </p:grpSpPr>
        <p:sp>
          <p:nvSpPr>
            <p:cNvPr id="3310" name="Google Shape;3310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6" name="Google Shape;3326;p19"/>
          <p:cNvGrpSpPr/>
          <p:nvPr/>
        </p:nvGrpSpPr>
        <p:grpSpPr>
          <a:xfrm rot="5400000">
            <a:off x="-186330" y="792438"/>
            <a:ext cx="550216" cy="311896"/>
            <a:chOff x="4197250" y="2150075"/>
            <a:chExt cx="308850" cy="175075"/>
          </a:xfrm>
        </p:grpSpPr>
        <p:sp>
          <p:nvSpPr>
            <p:cNvPr id="3327" name="Google Shape;3327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p19"/>
          <p:cNvGrpSpPr/>
          <p:nvPr/>
        </p:nvGrpSpPr>
        <p:grpSpPr>
          <a:xfrm rot="5400000">
            <a:off x="44689" y="1104006"/>
            <a:ext cx="550216" cy="311896"/>
            <a:chOff x="4197250" y="2150075"/>
            <a:chExt cx="308850" cy="175075"/>
          </a:xfrm>
        </p:grpSpPr>
        <p:sp>
          <p:nvSpPr>
            <p:cNvPr id="3344" name="Google Shape;3344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0" name="Google Shape;3360;p19"/>
          <p:cNvGrpSpPr/>
          <p:nvPr/>
        </p:nvGrpSpPr>
        <p:grpSpPr>
          <a:xfrm rot="5400000">
            <a:off x="-186330" y="138328"/>
            <a:ext cx="550216" cy="311896"/>
            <a:chOff x="4197250" y="2150075"/>
            <a:chExt cx="308850" cy="175075"/>
          </a:xfrm>
        </p:grpSpPr>
        <p:sp>
          <p:nvSpPr>
            <p:cNvPr id="3361" name="Google Shape;3361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19"/>
          <p:cNvGrpSpPr/>
          <p:nvPr/>
        </p:nvGrpSpPr>
        <p:grpSpPr>
          <a:xfrm rot="5400000">
            <a:off x="44689" y="453193"/>
            <a:ext cx="550216" cy="311896"/>
            <a:chOff x="4197250" y="2150075"/>
            <a:chExt cx="308850" cy="175075"/>
          </a:xfrm>
        </p:grpSpPr>
        <p:sp>
          <p:nvSpPr>
            <p:cNvPr id="3378" name="Google Shape;3378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4" name="Google Shape;3394;p19"/>
          <p:cNvGrpSpPr/>
          <p:nvPr/>
        </p:nvGrpSpPr>
        <p:grpSpPr>
          <a:xfrm rot="5400000">
            <a:off x="-186330" y="3344201"/>
            <a:ext cx="550216" cy="311896"/>
            <a:chOff x="4197250" y="2150075"/>
            <a:chExt cx="308850" cy="175075"/>
          </a:xfrm>
        </p:grpSpPr>
        <p:sp>
          <p:nvSpPr>
            <p:cNvPr id="3395" name="Google Shape;3395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1" name="Google Shape;3411;p19"/>
          <p:cNvGrpSpPr/>
          <p:nvPr/>
        </p:nvGrpSpPr>
        <p:grpSpPr>
          <a:xfrm rot="5400000">
            <a:off x="44689" y="3001993"/>
            <a:ext cx="550216" cy="311896"/>
            <a:chOff x="4197250" y="2150075"/>
            <a:chExt cx="308850" cy="175075"/>
          </a:xfrm>
        </p:grpSpPr>
        <p:sp>
          <p:nvSpPr>
            <p:cNvPr id="3412" name="Google Shape;3412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19"/>
          <p:cNvGrpSpPr/>
          <p:nvPr/>
        </p:nvGrpSpPr>
        <p:grpSpPr>
          <a:xfrm>
            <a:off x="2088315" y="4883557"/>
            <a:ext cx="556226" cy="533903"/>
            <a:chOff x="5049413" y="6465799"/>
            <a:chExt cx="725954" cy="696820"/>
          </a:xfrm>
        </p:grpSpPr>
        <p:sp>
          <p:nvSpPr>
            <p:cNvPr id="3429" name="Google Shape;3429;p19"/>
            <p:cNvSpPr/>
            <p:nvPr/>
          </p:nvSpPr>
          <p:spPr>
            <a:xfrm rot="-819093" flipH="1">
              <a:off x="5107985" y="65296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9"/>
            <p:cNvSpPr/>
            <p:nvPr/>
          </p:nvSpPr>
          <p:spPr>
            <a:xfrm rot="-819093" flipH="1">
              <a:off x="5321257" y="67106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9"/>
            <p:cNvSpPr/>
            <p:nvPr/>
          </p:nvSpPr>
          <p:spPr>
            <a:xfrm rot="-819093" flipH="1">
              <a:off x="5390107" y="67814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2" name="Google Shape;3432;p19"/>
          <p:cNvGrpSpPr/>
          <p:nvPr/>
        </p:nvGrpSpPr>
        <p:grpSpPr>
          <a:xfrm>
            <a:off x="3869597" y="4750765"/>
            <a:ext cx="1404806" cy="1048116"/>
            <a:chOff x="2492175" y="2625600"/>
            <a:chExt cx="924275" cy="689550"/>
          </a:xfrm>
        </p:grpSpPr>
        <p:sp>
          <p:nvSpPr>
            <p:cNvPr id="3433" name="Google Shape;3433;p19"/>
            <p:cNvSpPr/>
            <p:nvPr/>
          </p:nvSpPr>
          <p:spPr>
            <a:xfrm>
              <a:off x="2687950" y="2873725"/>
              <a:ext cx="532475" cy="38975"/>
            </a:xfrm>
            <a:custGeom>
              <a:avLst/>
              <a:gdLst/>
              <a:ahLst/>
              <a:cxnLst/>
              <a:rect l="l" t="t" r="r" b="b"/>
              <a:pathLst>
                <a:path w="21299" h="1559" extrusionOk="0">
                  <a:moveTo>
                    <a:pt x="1" y="1"/>
                  </a:moveTo>
                  <a:lnTo>
                    <a:pt x="1" y="1559"/>
                  </a:lnTo>
                  <a:lnTo>
                    <a:pt x="21299" y="1559"/>
                  </a:lnTo>
                  <a:lnTo>
                    <a:pt x="2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9"/>
            <p:cNvSpPr/>
            <p:nvPr/>
          </p:nvSpPr>
          <p:spPr>
            <a:xfrm>
              <a:off x="2749175" y="2793800"/>
              <a:ext cx="53650" cy="447475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0" y="0"/>
                  </a:moveTo>
                  <a:lnTo>
                    <a:pt x="0" y="17899"/>
                  </a:lnTo>
                  <a:lnTo>
                    <a:pt x="2145" y="1789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9"/>
            <p:cNvSpPr/>
            <p:nvPr/>
          </p:nvSpPr>
          <p:spPr>
            <a:xfrm>
              <a:off x="2719575" y="2765725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9"/>
            <p:cNvSpPr/>
            <p:nvPr/>
          </p:nvSpPr>
          <p:spPr>
            <a:xfrm>
              <a:off x="2719575" y="3241250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9"/>
            <p:cNvSpPr/>
            <p:nvPr/>
          </p:nvSpPr>
          <p:spPr>
            <a:xfrm>
              <a:off x="2684425" y="3269325"/>
              <a:ext cx="182900" cy="45825"/>
            </a:xfrm>
            <a:custGeom>
              <a:avLst/>
              <a:gdLst/>
              <a:ahLst/>
              <a:cxnLst/>
              <a:rect l="l" t="t" r="r" b="b"/>
              <a:pathLst>
                <a:path w="7316" h="1833" extrusionOk="0">
                  <a:moveTo>
                    <a:pt x="0" y="0"/>
                  </a:moveTo>
                  <a:lnTo>
                    <a:pt x="0" y="1832"/>
                  </a:lnTo>
                  <a:lnTo>
                    <a:pt x="7316" y="1832"/>
                  </a:lnTo>
                  <a:lnTo>
                    <a:pt x="7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9"/>
            <p:cNvSpPr/>
            <p:nvPr/>
          </p:nvSpPr>
          <p:spPr>
            <a:xfrm>
              <a:off x="3105800" y="2793800"/>
              <a:ext cx="53650" cy="447475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1" y="0"/>
                  </a:moveTo>
                  <a:lnTo>
                    <a:pt x="1" y="17899"/>
                  </a:lnTo>
                  <a:lnTo>
                    <a:pt x="2146" y="17899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9"/>
            <p:cNvSpPr/>
            <p:nvPr/>
          </p:nvSpPr>
          <p:spPr>
            <a:xfrm>
              <a:off x="3076225" y="2765725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9"/>
            <p:cNvSpPr/>
            <p:nvPr/>
          </p:nvSpPr>
          <p:spPr>
            <a:xfrm>
              <a:off x="3076225" y="3241250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9"/>
            <p:cNvSpPr/>
            <p:nvPr/>
          </p:nvSpPr>
          <p:spPr>
            <a:xfrm>
              <a:off x="3041050" y="3269325"/>
              <a:ext cx="183150" cy="45825"/>
            </a:xfrm>
            <a:custGeom>
              <a:avLst/>
              <a:gdLst/>
              <a:ahLst/>
              <a:cxnLst/>
              <a:rect l="l" t="t" r="r" b="b"/>
              <a:pathLst>
                <a:path w="7326" h="1833" extrusionOk="0">
                  <a:moveTo>
                    <a:pt x="1" y="0"/>
                  </a:moveTo>
                  <a:lnTo>
                    <a:pt x="1" y="1832"/>
                  </a:lnTo>
                  <a:lnTo>
                    <a:pt x="7326" y="183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9"/>
            <p:cNvSpPr/>
            <p:nvPr/>
          </p:nvSpPr>
          <p:spPr>
            <a:xfrm>
              <a:off x="2630800" y="2710075"/>
              <a:ext cx="647025" cy="55675"/>
            </a:xfrm>
            <a:custGeom>
              <a:avLst/>
              <a:gdLst/>
              <a:ahLst/>
              <a:cxnLst/>
              <a:rect l="l" t="t" r="r" b="b"/>
              <a:pathLst>
                <a:path w="25881" h="2227" extrusionOk="0">
                  <a:moveTo>
                    <a:pt x="0" y="1"/>
                  </a:moveTo>
                  <a:lnTo>
                    <a:pt x="1771" y="2227"/>
                  </a:lnTo>
                  <a:lnTo>
                    <a:pt x="24100" y="2227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9"/>
            <p:cNvSpPr/>
            <p:nvPr/>
          </p:nvSpPr>
          <p:spPr>
            <a:xfrm>
              <a:off x="2492175" y="2625600"/>
              <a:ext cx="924275" cy="84500"/>
            </a:xfrm>
            <a:custGeom>
              <a:avLst/>
              <a:gdLst/>
              <a:ahLst/>
              <a:cxnLst/>
              <a:rect l="l" t="t" r="r" b="b"/>
              <a:pathLst>
                <a:path w="36971" h="3380" extrusionOk="0">
                  <a:moveTo>
                    <a:pt x="1" y="1"/>
                  </a:moveTo>
                  <a:lnTo>
                    <a:pt x="1" y="1"/>
                  </a:lnTo>
                  <a:cubicBezTo>
                    <a:pt x="962" y="1670"/>
                    <a:pt x="2885" y="3380"/>
                    <a:pt x="2885" y="3380"/>
                  </a:cubicBezTo>
                  <a:lnTo>
                    <a:pt x="34087" y="3380"/>
                  </a:lnTo>
                  <a:cubicBezTo>
                    <a:pt x="34087" y="3380"/>
                    <a:pt x="35999" y="1670"/>
                    <a:pt x="36970" y="1"/>
                  </a:cubicBezTo>
                  <a:lnTo>
                    <a:pt x="36970" y="1"/>
                  </a:lnTo>
                  <a:cubicBezTo>
                    <a:pt x="34040" y="1505"/>
                    <a:pt x="27902" y="1734"/>
                    <a:pt x="23287" y="1734"/>
                  </a:cubicBezTo>
                  <a:cubicBezTo>
                    <a:pt x="21258" y="1734"/>
                    <a:pt x="19524" y="1690"/>
                    <a:pt x="18486" y="1690"/>
                  </a:cubicBezTo>
                  <a:cubicBezTo>
                    <a:pt x="17448" y="1690"/>
                    <a:pt x="15712" y="1734"/>
                    <a:pt x="13683" y="1734"/>
                  </a:cubicBezTo>
                  <a:cubicBezTo>
                    <a:pt x="9065" y="1734"/>
                    <a:pt x="2924" y="15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19"/>
          <p:cNvGrpSpPr/>
          <p:nvPr/>
        </p:nvGrpSpPr>
        <p:grpSpPr>
          <a:xfrm>
            <a:off x="2639029" y="4937700"/>
            <a:ext cx="1213943" cy="905655"/>
            <a:chOff x="2492175" y="2625600"/>
            <a:chExt cx="924275" cy="689550"/>
          </a:xfrm>
        </p:grpSpPr>
        <p:sp>
          <p:nvSpPr>
            <p:cNvPr id="3445" name="Google Shape;3445;p19"/>
            <p:cNvSpPr/>
            <p:nvPr/>
          </p:nvSpPr>
          <p:spPr>
            <a:xfrm>
              <a:off x="2687950" y="2873725"/>
              <a:ext cx="532475" cy="38975"/>
            </a:xfrm>
            <a:custGeom>
              <a:avLst/>
              <a:gdLst/>
              <a:ahLst/>
              <a:cxnLst/>
              <a:rect l="l" t="t" r="r" b="b"/>
              <a:pathLst>
                <a:path w="21299" h="1559" extrusionOk="0">
                  <a:moveTo>
                    <a:pt x="1" y="1"/>
                  </a:moveTo>
                  <a:lnTo>
                    <a:pt x="1" y="1559"/>
                  </a:lnTo>
                  <a:lnTo>
                    <a:pt x="21299" y="1559"/>
                  </a:lnTo>
                  <a:lnTo>
                    <a:pt x="2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9"/>
            <p:cNvSpPr/>
            <p:nvPr/>
          </p:nvSpPr>
          <p:spPr>
            <a:xfrm>
              <a:off x="2749175" y="2793800"/>
              <a:ext cx="53650" cy="447475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0" y="0"/>
                  </a:moveTo>
                  <a:lnTo>
                    <a:pt x="0" y="17899"/>
                  </a:lnTo>
                  <a:lnTo>
                    <a:pt x="2145" y="1789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9"/>
            <p:cNvSpPr/>
            <p:nvPr/>
          </p:nvSpPr>
          <p:spPr>
            <a:xfrm>
              <a:off x="2719575" y="2765725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9"/>
            <p:cNvSpPr/>
            <p:nvPr/>
          </p:nvSpPr>
          <p:spPr>
            <a:xfrm>
              <a:off x="2719575" y="3241250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9"/>
            <p:cNvSpPr/>
            <p:nvPr/>
          </p:nvSpPr>
          <p:spPr>
            <a:xfrm>
              <a:off x="2684425" y="3269325"/>
              <a:ext cx="182900" cy="45825"/>
            </a:xfrm>
            <a:custGeom>
              <a:avLst/>
              <a:gdLst/>
              <a:ahLst/>
              <a:cxnLst/>
              <a:rect l="l" t="t" r="r" b="b"/>
              <a:pathLst>
                <a:path w="7316" h="1833" extrusionOk="0">
                  <a:moveTo>
                    <a:pt x="0" y="0"/>
                  </a:moveTo>
                  <a:lnTo>
                    <a:pt x="0" y="1832"/>
                  </a:lnTo>
                  <a:lnTo>
                    <a:pt x="7316" y="1832"/>
                  </a:lnTo>
                  <a:lnTo>
                    <a:pt x="7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9"/>
            <p:cNvSpPr/>
            <p:nvPr/>
          </p:nvSpPr>
          <p:spPr>
            <a:xfrm>
              <a:off x="3105800" y="2793800"/>
              <a:ext cx="53650" cy="447475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1" y="0"/>
                  </a:moveTo>
                  <a:lnTo>
                    <a:pt x="1" y="17899"/>
                  </a:lnTo>
                  <a:lnTo>
                    <a:pt x="2146" y="17899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9"/>
            <p:cNvSpPr/>
            <p:nvPr/>
          </p:nvSpPr>
          <p:spPr>
            <a:xfrm>
              <a:off x="3076225" y="2765725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9"/>
            <p:cNvSpPr/>
            <p:nvPr/>
          </p:nvSpPr>
          <p:spPr>
            <a:xfrm>
              <a:off x="3076225" y="3241250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9"/>
            <p:cNvSpPr/>
            <p:nvPr/>
          </p:nvSpPr>
          <p:spPr>
            <a:xfrm>
              <a:off x="3041050" y="3269325"/>
              <a:ext cx="183150" cy="45825"/>
            </a:xfrm>
            <a:custGeom>
              <a:avLst/>
              <a:gdLst/>
              <a:ahLst/>
              <a:cxnLst/>
              <a:rect l="l" t="t" r="r" b="b"/>
              <a:pathLst>
                <a:path w="7326" h="1833" extrusionOk="0">
                  <a:moveTo>
                    <a:pt x="1" y="0"/>
                  </a:moveTo>
                  <a:lnTo>
                    <a:pt x="1" y="1832"/>
                  </a:lnTo>
                  <a:lnTo>
                    <a:pt x="7326" y="183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9"/>
            <p:cNvSpPr/>
            <p:nvPr/>
          </p:nvSpPr>
          <p:spPr>
            <a:xfrm>
              <a:off x="2630800" y="2710075"/>
              <a:ext cx="647025" cy="55675"/>
            </a:xfrm>
            <a:custGeom>
              <a:avLst/>
              <a:gdLst/>
              <a:ahLst/>
              <a:cxnLst/>
              <a:rect l="l" t="t" r="r" b="b"/>
              <a:pathLst>
                <a:path w="25881" h="2227" extrusionOk="0">
                  <a:moveTo>
                    <a:pt x="0" y="1"/>
                  </a:moveTo>
                  <a:lnTo>
                    <a:pt x="1771" y="2227"/>
                  </a:lnTo>
                  <a:lnTo>
                    <a:pt x="24100" y="2227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9"/>
            <p:cNvSpPr/>
            <p:nvPr/>
          </p:nvSpPr>
          <p:spPr>
            <a:xfrm>
              <a:off x="2492175" y="2625600"/>
              <a:ext cx="924275" cy="84500"/>
            </a:xfrm>
            <a:custGeom>
              <a:avLst/>
              <a:gdLst/>
              <a:ahLst/>
              <a:cxnLst/>
              <a:rect l="l" t="t" r="r" b="b"/>
              <a:pathLst>
                <a:path w="36971" h="3380" extrusionOk="0">
                  <a:moveTo>
                    <a:pt x="1" y="1"/>
                  </a:moveTo>
                  <a:lnTo>
                    <a:pt x="1" y="1"/>
                  </a:lnTo>
                  <a:cubicBezTo>
                    <a:pt x="962" y="1670"/>
                    <a:pt x="2885" y="3380"/>
                    <a:pt x="2885" y="3380"/>
                  </a:cubicBezTo>
                  <a:lnTo>
                    <a:pt x="34087" y="3380"/>
                  </a:lnTo>
                  <a:cubicBezTo>
                    <a:pt x="34087" y="3380"/>
                    <a:pt x="35999" y="1670"/>
                    <a:pt x="36970" y="1"/>
                  </a:cubicBezTo>
                  <a:lnTo>
                    <a:pt x="36970" y="1"/>
                  </a:lnTo>
                  <a:cubicBezTo>
                    <a:pt x="34040" y="1505"/>
                    <a:pt x="27902" y="1734"/>
                    <a:pt x="23287" y="1734"/>
                  </a:cubicBezTo>
                  <a:cubicBezTo>
                    <a:pt x="21258" y="1734"/>
                    <a:pt x="19524" y="1690"/>
                    <a:pt x="18486" y="1690"/>
                  </a:cubicBezTo>
                  <a:cubicBezTo>
                    <a:pt x="17448" y="1690"/>
                    <a:pt x="15712" y="1734"/>
                    <a:pt x="13683" y="1734"/>
                  </a:cubicBezTo>
                  <a:cubicBezTo>
                    <a:pt x="9065" y="1734"/>
                    <a:pt x="2924" y="15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6" name="Google Shape;3456;p19"/>
          <p:cNvGrpSpPr/>
          <p:nvPr/>
        </p:nvGrpSpPr>
        <p:grpSpPr>
          <a:xfrm>
            <a:off x="5291029" y="4937700"/>
            <a:ext cx="1213943" cy="905655"/>
            <a:chOff x="2492175" y="2625600"/>
            <a:chExt cx="924275" cy="689550"/>
          </a:xfrm>
        </p:grpSpPr>
        <p:sp>
          <p:nvSpPr>
            <p:cNvPr id="3457" name="Google Shape;3457;p19"/>
            <p:cNvSpPr/>
            <p:nvPr/>
          </p:nvSpPr>
          <p:spPr>
            <a:xfrm>
              <a:off x="2687950" y="2873725"/>
              <a:ext cx="532475" cy="38975"/>
            </a:xfrm>
            <a:custGeom>
              <a:avLst/>
              <a:gdLst/>
              <a:ahLst/>
              <a:cxnLst/>
              <a:rect l="l" t="t" r="r" b="b"/>
              <a:pathLst>
                <a:path w="21299" h="1559" extrusionOk="0">
                  <a:moveTo>
                    <a:pt x="1" y="1"/>
                  </a:moveTo>
                  <a:lnTo>
                    <a:pt x="1" y="1559"/>
                  </a:lnTo>
                  <a:lnTo>
                    <a:pt x="21299" y="1559"/>
                  </a:lnTo>
                  <a:lnTo>
                    <a:pt x="2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9"/>
            <p:cNvSpPr/>
            <p:nvPr/>
          </p:nvSpPr>
          <p:spPr>
            <a:xfrm>
              <a:off x="2749175" y="2793800"/>
              <a:ext cx="53650" cy="447475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0" y="0"/>
                  </a:moveTo>
                  <a:lnTo>
                    <a:pt x="0" y="17899"/>
                  </a:lnTo>
                  <a:lnTo>
                    <a:pt x="2145" y="1789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9"/>
            <p:cNvSpPr/>
            <p:nvPr/>
          </p:nvSpPr>
          <p:spPr>
            <a:xfrm>
              <a:off x="2719575" y="2765725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9"/>
            <p:cNvSpPr/>
            <p:nvPr/>
          </p:nvSpPr>
          <p:spPr>
            <a:xfrm>
              <a:off x="2719575" y="3241250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9"/>
            <p:cNvSpPr/>
            <p:nvPr/>
          </p:nvSpPr>
          <p:spPr>
            <a:xfrm>
              <a:off x="2684425" y="3269325"/>
              <a:ext cx="182900" cy="45825"/>
            </a:xfrm>
            <a:custGeom>
              <a:avLst/>
              <a:gdLst/>
              <a:ahLst/>
              <a:cxnLst/>
              <a:rect l="l" t="t" r="r" b="b"/>
              <a:pathLst>
                <a:path w="7316" h="1833" extrusionOk="0">
                  <a:moveTo>
                    <a:pt x="0" y="0"/>
                  </a:moveTo>
                  <a:lnTo>
                    <a:pt x="0" y="1832"/>
                  </a:lnTo>
                  <a:lnTo>
                    <a:pt x="7316" y="1832"/>
                  </a:lnTo>
                  <a:lnTo>
                    <a:pt x="7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9"/>
            <p:cNvSpPr/>
            <p:nvPr/>
          </p:nvSpPr>
          <p:spPr>
            <a:xfrm>
              <a:off x="3105800" y="2793800"/>
              <a:ext cx="53650" cy="447475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1" y="0"/>
                  </a:moveTo>
                  <a:lnTo>
                    <a:pt x="1" y="17899"/>
                  </a:lnTo>
                  <a:lnTo>
                    <a:pt x="2146" y="17899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9"/>
            <p:cNvSpPr/>
            <p:nvPr/>
          </p:nvSpPr>
          <p:spPr>
            <a:xfrm>
              <a:off x="3076225" y="2765725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9"/>
            <p:cNvSpPr/>
            <p:nvPr/>
          </p:nvSpPr>
          <p:spPr>
            <a:xfrm>
              <a:off x="3076225" y="3241250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9"/>
            <p:cNvSpPr/>
            <p:nvPr/>
          </p:nvSpPr>
          <p:spPr>
            <a:xfrm>
              <a:off x="3041050" y="3269325"/>
              <a:ext cx="183150" cy="45825"/>
            </a:xfrm>
            <a:custGeom>
              <a:avLst/>
              <a:gdLst/>
              <a:ahLst/>
              <a:cxnLst/>
              <a:rect l="l" t="t" r="r" b="b"/>
              <a:pathLst>
                <a:path w="7326" h="1833" extrusionOk="0">
                  <a:moveTo>
                    <a:pt x="1" y="0"/>
                  </a:moveTo>
                  <a:lnTo>
                    <a:pt x="1" y="1832"/>
                  </a:lnTo>
                  <a:lnTo>
                    <a:pt x="7326" y="183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9"/>
            <p:cNvSpPr/>
            <p:nvPr/>
          </p:nvSpPr>
          <p:spPr>
            <a:xfrm>
              <a:off x="2630800" y="2710075"/>
              <a:ext cx="647025" cy="55675"/>
            </a:xfrm>
            <a:custGeom>
              <a:avLst/>
              <a:gdLst/>
              <a:ahLst/>
              <a:cxnLst/>
              <a:rect l="l" t="t" r="r" b="b"/>
              <a:pathLst>
                <a:path w="25881" h="2227" extrusionOk="0">
                  <a:moveTo>
                    <a:pt x="0" y="1"/>
                  </a:moveTo>
                  <a:lnTo>
                    <a:pt x="1771" y="2227"/>
                  </a:lnTo>
                  <a:lnTo>
                    <a:pt x="24100" y="2227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9"/>
            <p:cNvSpPr/>
            <p:nvPr/>
          </p:nvSpPr>
          <p:spPr>
            <a:xfrm>
              <a:off x="2492175" y="2625600"/>
              <a:ext cx="924275" cy="84500"/>
            </a:xfrm>
            <a:custGeom>
              <a:avLst/>
              <a:gdLst/>
              <a:ahLst/>
              <a:cxnLst/>
              <a:rect l="l" t="t" r="r" b="b"/>
              <a:pathLst>
                <a:path w="36971" h="3380" extrusionOk="0">
                  <a:moveTo>
                    <a:pt x="1" y="1"/>
                  </a:moveTo>
                  <a:lnTo>
                    <a:pt x="1" y="1"/>
                  </a:lnTo>
                  <a:cubicBezTo>
                    <a:pt x="962" y="1670"/>
                    <a:pt x="2885" y="3380"/>
                    <a:pt x="2885" y="3380"/>
                  </a:cubicBezTo>
                  <a:lnTo>
                    <a:pt x="34087" y="3380"/>
                  </a:lnTo>
                  <a:cubicBezTo>
                    <a:pt x="34087" y="3380"/>
                    <a:pt x="35999" y="1670"/>
                    <a:pt x="36970" y="1"/>
                  </a:cubicBezTo>
                  <a:lnTo>
                    <a:pt x="36970" y="1"/>
                  </a:lnTo>
                  <a:cubicBezTo>
                    <a:pt x="34040" y="1505"/>
                    <a:pt x="27902" y="1734"/>
                    <a:pt x="23287" y="1734"/>
                  </a:cubicBezTo>
                  <a:cubicBezTo>
                    <a:pt x="21258" y="1734"/>
                    <a:pt x="19524" y="1690"/>
                    <a:pt x="18486" y="1690"/>
                  </a:cubicBezTo>
                  <a:cubicBezTo>
                    <a:pt x="17448" y="1690"/>
                    <a:pt x="15712" y="1734"/>
                    <a:pt x="13683" y="1734"/>
                  </a:cubicBezTo>
                  <a:cubicBezTo>
                    <a:pt x="9065" y="1734"/>
                    <a:pt x="2924" y="15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8" name="Google Shape;3468;p19"/>
          <p:cNvGrpSpPr/>
          <p:nvPr/>
        </p:nvGrpSpPr>
        <p:grpSpPr>
          <a:xfrm>
            <a:off x="1613009" y="4961300"/>
            <a:ext cx="475500" cy="456417"/>
            <a:chOff x="5049413" y="6465799"/>
            <a:chExt cx="725954" cy="696820"/>
          </a:xfrm>
        </p:grpSpPr>
        <p:sp>
          <p:nvSpPr>
            <p:cNvPr id="3469" name="Google Shape;3469;p19"/>
            <p:cNvSpPr/>
            <p:nvPr/>
          </p:nvSpPr>
          <p:spPr>
            <a:xfrm rot="-819093" flipH="1">
              <a:off x="5107985" y="65296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9"/>
            <p:cNvSpPr/>
            <p:nvPr/>
          </p:nvSpPr>
          <p:spPr>
            <a:xfrm rot="-819093" flipH="1">
              <a:off x="5321257" y="67106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9"/>
            <p:cNvSpPr/>
            <p:nvPr/>
          </p:nvSpPr>
          <p:spPr>
            <a:xfrm rot="-819093" flipH="1">
              <a:off x="5390107" y="67814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19"/>
          <p:cNvGrpSpPr/>
          <p:nvPr/>
        </p:nvGrpSpPr>
        <p:grpSpPr>
          <a:xfrm flipH="1">
            <a:off x="6499459" y="4883557"/>
            <a:ext cx="556226" cy="533903"/>
            <a:chOff x="5049413" y="6465799"/>
            <a:chExt cx="725954" cy="696820"/>
          </a:xfrm>
        </p:grpSpPr>
        <p:sp>
          <p:nvSpPr>
            <p:cNvPr id="3473" name="Google Shape;3473;p19"/>
            <p:cNvSpPr/>
            <p:nvPr/>
          </p:nvSpPr>
          <p:spPr>
            <a:xfrm rot="-819093" flipH="1">
              <a:off x="5107985" y="65296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9"/>
            <p:cNvSpPr/>
            <p:nvPr/>
          </p:nvSpPr>
          <p:spPr>
            <a:xfrm rot="-819093" flipH="1">
              <a:off x="5321257" y="67106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9"/>
            <p:cNvSpPr/>
            <p:nvPr/>
          </p:nvSpPr>
          <p:spPr>
            <a:xfrm rot="-819093" flipH="1">
              <a:off x="5390107" y="67814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3476;p19"/>
          <p:cNvGrpSpPr/>
          <p:nvPr/>
        </p:nvGrpSpPr>
        <p:grpSpPr>
          <a:xfrm flipH="1">
            <a:off x="7055491" y="4961300"/>
            <a:ext cx="475500" cy="456417"/>
            <a:chOff x="5049413" y="6465799"/>
            <a:chExt cx="725954" cy="696820"/>
          </a:xfrm>
        </p:grpSpPr>
        <p:sp>
          <p:nvSpPr>
            <p:cNvPr id="3477" name="Google Shape;3477;p19"/>
            <p:cNvSpPr/>
            <p:nvPr/>
          </p:nvSpPr>
          <p:spPr>
            <a:xfrm rot="-819093" flipH="1">
              <a:off x="5107985" y="65296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9"/>
            <p:cNvSpPr/>
            <p:nvPr/>
          </p:nvSpPr>
          <p:spPr>
            <a:xfrm rot="-819093" flipH="1">
              <a:off x="5321257" y="67106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9"/>
            <p:cNvSpPr/>
            <p:nvPr/>
          </p:nvSpPr>
          <p:spPr>
            <a:xfrm rot="-819093" flipH="1">
              <a:off x="5390107" y="67814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19"/>
          <p:cNvGrpSpPr/>
          <p:nvPr/>
        </p:nvGrpSpPr>
        <p:grpSpPr>
          <a:xfrm rot="5400000">
            <a:off x="-186330" y="4030716"/>
            <a:ext cx="550216" cy="311896"/>
            <a:chOff x="4197250" y="2150075"/>
            <a:chExt cx="308850" cy="175075"/>
          </a:xfrm>
        </p:grpSpPr>
        <p:sp>
          <p:nvSpPr>
            <p:cNvPr id="3481" name="Google Shape;3481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7" name="Google Shape;3497;p19"/>
          <p:cNvGrpSpPr/>
          <p:nvPr/>
        </p:nvGrpSpPr>
        <p:grpSpPr>
          <a:xfrm rot="5400000">
            <a:off x="44689" y="3715831"/>
            <a:ext cx="550216" cy="311896"/>
            <a:chOff x="4197250" y="2150075"/>
            <a:chExt cx="308850" cy="175075"/>
          </a:xfrm>
        </p:grpSpPr>
        <p:sp>
          <p:nvSpPr>
            <p:cNvPr id="3498" name="Google Shape;3498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4" name="Google Shape;3514;p19"/>
          <p:cNvGrpSpPr/>
          <p:nvPr/>
        </p:nvGrpSpPr>
        <p:grpSpPr>
          <a:xfrm rot="5400000">
            <a:off x="-186330" y="4693276"/>
            <a:ext cx="550216" cy="311896"/>
            <a:chOff x="4197250" y="2150075"/>
            <a:chExt cx="308850" cy="175075"/>
          </a:xfrm>
        </p:grpSpPr>
        <p:sp>
          <p:nvSpPr>
            <p:cNvPr id="3515" name="Google Shape;3515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1" name="Google Shape;3531;p19"/>
          <p:cNvGrpSpPr/>
          <p:nvPr/>
        </p:nvGrpSpPr>
        <p:grpSpPr>
          <a:xfrm rot="5400000">
            <a:off x="44689" y="4351068"/>
            <a:ext cx="550216" cy="311896"/>
            <a:chOff x="4197250" y="2150075"/>
            <a:chExt cx="308850" cy="175075"/>
          </a:xfrm>
        </p:grpSpPr>
        <p:sp>
          <p:nvSpPr>
            <p:cNvPr id="3532" name="Google Shape;3532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8" name="Google Shape;3548;p19"/>
          <p:cNvSpPr/>
          <p:nvPr/>
        </p:nvSpPr>
        <p:spPr>
          <a:xfrm rot="10800000">
            <a:off x="9027125" y="-22175"/>
            <a:ext cx="131700" cy="518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9" name="Google Shape;3549;p19"/>
          <p:cNvGrpSpPr/>
          <p:nvPr/>
        </p:nvGrpSpPr>
        <p:grpSpPr>
          <a:xfrm rot="-5400000">
            <a:off x="8780114" y="2779741"/>
            <a:ext cx="550216" cy="311896"/>
            <a:chOff x="4197250" y="2150075"/>
            <a:chExt cx="308850" cy="175075"/>
          </a:xfrm>
        </p:grpSpPr>
        <p:sp>
          <p:nvSpPr>
            <p:cNvPr id="3550" name="Google Shape;3550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6" name="Google Shape;3566;p19"/>
          <p:cNvGrpSpPr/>
          <p:nvPr/>
        </p:nvGrpSpPr>
        <p:grpSpPr>
          <a:xfrm rot="-5400000">
            <a:off x="8780114" y="2150013"/>
            <a:ext cx="550216" cy="311896"/>
            <a:chOff x="4197250" y="2150075"/>
            <a:chExt cx="308850" cy="175075"/>
          </a:xfrm>
        </p:grpSpPr>
        <p:sp>
          <p:nvSpPr>
            <p:cNvPr id="3567" name="Google Shape;3567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19"/>
          <p:cNvGrpSpPr/>
          <p:nvPr/>
        </p:nvGrpSpPr>
        <p:grpSpPr>
          <a:xfrm rot="-5400000">
            <a:off x="8549095" y="2464898"/>
            <a:ext cx="550216" cy="311896"/>
            <a:chOff x="4197250" y="2150075"/>
            <a:chExt cx="308850" cy="175075"/>
          </a:xfrm>
        </p:grpSpPr>
        <p:sp>
          <p:nvSpPr>
            <p:cNvPr id="3584" name="Google Shape;3584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0" name="Google Shape;3600;p19"/>
          <p:cNvGrpSpPr/>
          <p:nvPr/>
        </p:nvGrpSpPr>
        <p:grpSpPr>
          <a:xfrm rot="-5400000">
            <a:off x="8780114" y="3409488"/>
            <a:ext cx="550216" cy="311896"/>
            <a:chOff x="4197250" y="2150075"/>
            <a:chExt cx="308850" cy="175075"/>
          </a:xfrm>
        </p:grpSpPr>
        <p:sp>
          <p:nvSpPr>
            <p:cNvPr id="3601" name="Google Shape;3601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19"/>
          <p:cNvGrpSpPr/>
          <p:nvPr/>
        </p:nvGrpSpPr>
        <p:grpSpPr>
          <a:xfrm rot="-5400000">
            <a:off x="8549095" y="3096273"/>
            <a:ext cx="550216" cy="311896"/>
            <a:chOff x="4197250" y="2150075"/>
            <a:chExt cx="308850" cy="175075"/>
          </a:xfrm>
        </p:grpSpPr>
        <p:sp>
          <p:nvSpPr>
            <p:cNvPr id="3618" name="Google Shape;3618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4" name="Google Shape;3634;p19"/>
          <p:cNvGrpSpPr/>
          <p:nvPr/>
        </p:nvGrpSpPr>
        <p:grpSpPr>
          <a:xfrm rot="-5400000">
            <a:off x="8780114" y="4039216"/>
            <a:ext cx="550216" cy="311896"/>
            <a:chOff x="4197250" y="2150075"/>
            <a:chExt cx="308850" cy="175075"/>
          </a:xfrm>
        </p:grpSpPr>
        <p:sp>
          <p:nvSpPr>
            <p:cNvPr id="3635" name="Google Shape;3635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1" name="Google Shape;3651;p19"/>
          <p:cNvGrpSpPr/>
          <p:nvPr/>
        </p:nvGrpSpPr>
        <p:grpSpPr>
          <a:xfrm rot="-5400000">
            <a:off x="8549095" y="3727648"/>
            <a:ext cx="550216" cy="311896"/>
            <a:chOff x="4197250" y="2150075"/>
            <a:chExt cx="308850" cy="175075"/>
          </a:xfrm>
        </p:grpSpPr>
        <p:sp>
          <p:nvSpPr>
            <p:cNvPr id="3652" name="Google Shape;3652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8" name="Google Shape;3668;p19"/>
          <p:cNvGrpSpPr/>
          <p:nvPr/>
        </p:nvGrpSpPr>
        <p:grpSpPr>
          <a:xfrm rot="-5400000">
            <a:off x="8780114" y="4693326"/>
            <a:ext cx="550216" cy="311896"/>
            <a:chOff x="4197250" y="2150075"/>
            <a:chExt cx="308850" cy="175075"/>
          </a:xfrm>
        </p:grpSpPr>
        <p:sp>
          <p:nvSpPr>
            <p:cNvPr id="3669" name="Google Shape;3669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5" name="Google Shape;3685;p19"/>
          <p:cNvGrpSpPr/>
          <p:nvPr/>
        </p:nvGrpSpPr>
        <p:grpSpPr>
          <a:xfrm rot="-5400000">
            <a:off x="8549095" y="4378460"/>
            <a:ext cx="550216" cy="311896"/>
            <a:chOff x="4197250" y="2150075"/>
            <a:chExt cx="308850" cy="175075"/>
          </a:xfrm>
        </p:grpSpPr>
        <p:sp>
          <p:nvSpPr>
            <p:cNvPr id="3686" name="Google Shape;3686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2" name="Google Shape;3702;p19"/>
          <p:cNvGrpSpPr/>
          <p:nvPr/>
        </p:nvGrpSpPr>
        <p:grpSpPr>
          <a:xfrm rot="-5400000">
            <a:off x="8780114" y="1487453"/>
            <a:ext cx="550216" cy="311896"/>
            <a:chOff x="4197250" y="2150075"/>
            <a:chExt cx="308850" cy="175075"/>
          </a:xfrm>
        </p:grpSpPr>
        <p:sp>
          <p:nvSpPr>
            <p:cNvPr id="3703" name="Google Shape;3703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9" name="Google Shape;3719;p19"/>
          <p:cNvGrpSpPr/>
          <p:nvPr/>
        </p:nvGrpSpPr>
        <p:grpSpPr>
          <a:xfrm rot="-5400000">
            <a:off x="8549095" y="1829660"/>
            <a:ext cx="550216" cy="311896"/>
            <a:chOff x="4197250" y="2150075"/>
            <a:chExt cx="308850" cy="175075"/>
          </a:xfrm>
        </p:grpSpPr>
        <p:sp>
          <p:nvSpPr>
            <p:cNvPr id="3720" name="Google Shape;3720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6" name="Google Shape;3736;p19"/>
          <p:cNvGrpSpPr/>
          <p:nvPr/>
        </p:nvGrpSpPr>
        <p:grpSpPr>
          <a:xfrm rot="-5400000">
            <a:off x="8780114" y="800938"/>
            <a:ext cx="550216" cy="311896"/>
            <a:chOff x="4197250" y="2150075"/>
            <a:chExt cx="308850" cy="175075"/>
          </a:xfrm>
        </p:grpSpPr>
        <p:sp>
          <p:nvSpPr>
            <p:cNvPr id="3737" name="Google Shape;3737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3" name="Google Shape;3753;p19"/>
          <p:cNvGrpSpPr/>
          <p:nvPr/>
        </p:nvGrpSpPr>
        <p:grpSpPr>
          <a:xfrm rot="-5400000">
            <a:off x="8549095" y="1115823"/>
            <a:ext cx="550216" cy="311896"/>
            <a:chOff x="4197250" y="2150075"/>
            <a:chExt cx="308850" cy="175075"/>
          </a:xfrm>
        </p:grpSpPr>
        <p:sp>
          <p:nvSpPr>
            <p:cNvPr id="3754" name="Google Shape;3754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0" name="Google Shape;3770;p19"/>
          <p:cNvGrpSpPr/>
          <p:nvPr/>
        </p:nvGrpSpPr>
        <p:grpSpPr>
          <a:xfrm rot="-5400000">
            <a:off x="8780114" y="138378"/>
            <a:ext cx="550216" cy="311896"/>
            <a:chOff x="4197250" y="2150075"/>
            <a:chExt cx="308850" cy="175075"/>
          </a:xfrm>
        </p:grpSpPr>
        <p:sp>
          <p:nvSpPr>
            <p:cNvPr id="3771" name="Google Shape;3771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7" name="Google Shape;3787;p19"/>
          <p:cNvGrpSpPr/>
          <p:nvPr/>
        </p:nvGrpSpPr>
        <p:grpSpPr>
          <a:xfrm rot="-5400000">
            <a:off x="8549095" y="480585"/>
            <a:ext cx="550216" cy="311896"/>
            <a:chOff x="4197250" y="2150075"/>
            <a:chExt cx="308850" cy="175075"/>
          </a:xfrm>
        </p:grpSpPr>
        <p:sp>
          <p:nvSpPr>
            <p:cNvPr id="3788" name="Google Shape;3788;p19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9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9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9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9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9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9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9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9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9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9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9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9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9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9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9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06" name="Google Shape;3806;p20"/>
          <p:cNvSpPr/>
          <p:nvPr/>
        </p:nvSpPr>
        <p:spPr>
          <a:xfrm>
            <a:off x="-28350" y="4741200"/>
            <a:ext cx="9200700" cy="44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7" name="Google Shape;3807;p20"/>
          <p:cNvGrpSpPr/>
          <p:nvPr/>
        </p:nvGrpSpPr>
        <p:grpSpPr>
          <a:xfrm>
            <a:off x="220026" y="4881737"/>
            <a:ext cx="900545" cy="510519"/>
            <a:chOff x="4197250" y="2150075"/>
            <a:chExt cx="308850" cy="175075"/>
          </a:xfrm>
        </p:grpSpPr>
        <p:sp>
          <p:nvSpPr>
            <p:cNvPr id="3808" name="Google Shape;3808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4" name="Google Shape;3824;p20"/>
          <p:cNvGrpSpPr/>
          <p:nvPr/>
        </p:nvGrpSpPr>
        <p:grpSpPr>
          <a:xfrm>
            <a:off x="-719831" y="4977971"/>
            <a:ext cx="940047" cy="532876"/>
            <a:chOff x="4197250" y="2150075"/>
            <a:chExt cx="308850" cy="175075"/>
          </a:xfrm>
        </p:grpSpPr>
        <p:sp>
          <p:nvSpPr>
            <p:cNvPr id="3825" name="Google Shape;3825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1" name="Google Shape;3841;p20"/>
          <p:cNvGrpSpPr/>
          <p:nvPr/>
        </p:nvGrpSpPr>
        <p:grpSpPr>
          <a:xfrm>
            <a:off x="1120834" y="4977971"/>
            <a:ext cx="940047" cy="532876"/>
            <a:chOff x="4197250" y="2150075"/>
            <a:chExt cx="308850" cy="175075"/>
          </a:xfrm>
        </p:grpSpPr>
        <p:sp>
          <p:nvSpPr>
            <p:cNvPr id="3842" name="Google Shape;3842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8" name="Google Shape;3858;p20"/>
          <p:cNvGrpSpPr/>
          <p:nvPr/>
        </p:nvGrpSpPr>
        <p:grpSpPr>
          <a:xfrm>
            <a:off x="2118194" y="4800814"/>
            <a:ext cx="333321" cy="324632"/>
            <a:chOff x="5652375" y="1832400"/>
            <a:chExt cx="174550" cy="170000"/>
          </a:xfrm>
        </p:grpSpPr>
        <p:sp>
          <p:nvSpPr>
            <p:cNvPr id="3859" name="Google Shape;3859;p20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0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0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0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0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4" name="Google Shape;3864;p20"/>
          <p:cNvGrpSpPr/>
          <p:nvPr/>
        </p:nvGrpSpPr>
        <p:grpSpPr>
          <a:xfrm>
            <a:off x="2649906" y="4948564"/>
            <a:ext cx="333321" cy="324632"/>
            <a:chOff x="5652375" y="1832400"/>
            <a:chExt cx="174550" cy="170000"/>
          </a:xfrm>
        </p:grpSpPr>
        <p:sp>
          <p:nvSpPr>
            <p:cNvPr id="3865" name="Google Shape;3865;p20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0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0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0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0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0" name="Google Shape;3870;p20"/>
          <p:cNvGrpSpPr/>
          <p:nvPr/>
        </p:nvGrpSpPr>
        <p:grpSpPr>
          <a:xfrm>
            <a:off x="4121501" y="4881737"/>
            <a:ext cx="900545" cy="510519"/>
            <a:chOff x="4197250" y="2150075"/>
            <a:chExt cx="308850" cy="175075"/>
          </a:xfrm>
        </p:grpSpPr>
        <p:sp>
          <p:nvSpPr>
            <p:cNvPr id="3871" name="Google Shape;3871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7" name="Google Shape;3887;p20"/>
          <p:cNvGrpSpPr/>
          <p:nvPr/>
        </p:nvGrpSpPr>
        <p:grpSpPr>
          <a:xfrm>
            <a:off x="3181644" y="4977971"/>
            <a:ext cx="940047" cy="532876"/>
            <a:chOff x="4197250" y="2150075"/>
            <a:chExt cx="308850" cy="175075"/>
          </a:xfrm>
        </p:grpSpPr>
        <p:sp>
          <p:nvSpPr>
            <p:cNvPr id="3888" name="Google Shape;3888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4" name="Google Shape;3904;p20"/>
          <p:cNvGrpSpPr/>
          <p:nvPr/>
        </p:nvGrpSpPr>
        <p:grpSpPr>
          <a:xfrm>
            <a:off x="5022309" y="4977971"/>
            <a:ext cx="940047" cy="532876"/>
            <a:chOff x="4197250" y="2150075"/>
            <a:chExt cx="308850" cy="175075"/>
          </a:xfrm>
        </p:grpSpPr>
        <p:sp>
          <p:nvSpPr>
            <p:cNvPr id="3905" name="Google Shape;3905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3921;p20"/>
          <p:cNvGrpSpPr/>
          <p:nvPr/>
        </p:nvGrpSpPr>
        <p:grpSpPr>
          <a:xfrm>
            <a:off x="6095869" y="4800814"/>
            <a:ext cx="333321" cy="324632"/>
            <a:chOff x="5652375" y="1832400"/>
            <a:chExt cx="174550" cy="170000"/>
          </a:xfrm>
        </p:grpSpPr>
        <p:sp>
          <p:nvSpPr>
            <p:cNvPr id="3922" name="Google Shape;3922;p20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0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0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0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0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7" name="Google Shape;3927;p20"/>
          <p:cNvGrpSpPr/>
          <p:nvPr/>
        </p:nvGrpSpPr>
        <p:grpSpPr>
          <a:xfrm>
            <a:off x="6627581" y="4948564"/>
            <a:ext cx="333321" cy="324632"/>
            <a:chOff x="5652375" y="1832400"/>
            <a:chExt cx="174550" cy="170000"/>
          </a:xfrm>
        </p:grpSpPr>
        <p:sp>
          <p:nvSpPr>
            <p:cNvPr id="3928" name="Google Shape;3928;p20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0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0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0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0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20"/>
          <p:cNvGrpSpPr/>
          <p:nvPr/>
        </p:nvGrpSpPr>
        <p:grpSpPr>
          <a:xfrm>
            <a:off x="8022976" y="4881737"/>
            <a:ext cx="900545" cy="510519"/>
            <a:chOff x="4197250" y="2150075"/>
            <a:chExt cx="308850" cy="175075"/>
          </a:xfrm>
        </p:grpSpPr>
        <p:sp>
          <p:nvSpPr>
            <p:cNvPr id="3934" name="Google Shape;3934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0" name="Google Shape;3950;p20"/>
          <p:cNvGrpSpPr/>
          <p:nvPr/>
        </p:nvGrpSpPr>
        <p:grpSpPr>
          <a:xfrm>
            <a:off x="7083119" y="4977971"/>
            <a:ext cx="940047" cy="532876"/>
            <a:chOff x="4197250" y="2150075"/>
            <a:chExt cx="308850" cy="175075"/>
          </a:xfrm>
        </p:grpSpPr>
        <p:sp>
          <p:nvSpPr>
            <p:cNvPr id="3951" name="Google Shape;3951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7" name="Google Shape;3967;p20"/>
          <p:cNvGrpSpPr/>
          <p:nvPr/>
        </p:nvGrpSpPr>
        <p:grpSpPr>
          <a:xfrm>
            <a:off x="8923784" y="4977971"/>
            <a:ext cx="940047" cy="532876"/>
            <a:chOff x="4197250" y="2150075"/>
            <a:chExt cx="308850" cy="175075"/>
          </a:xfrm>
        </p:grpSpPr>
        <p:sp>
          <p:nvSpPr>
            <p:cNvPr id="3968" name="Google Shape;3968;p20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0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0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0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0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0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0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0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0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0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0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0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0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0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0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0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4" name="Google Shape;3984;p20"/>
          <p:cNvSpPr/>
          <p:nvPr/>
        </p:nvSpPr>
        <p:spPr>
          <a:xfrm>
            <a:off x="-28350" y="-45125"/>
            <a:ext cx="9200700" cy="44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5" name="Google Shape;3985;p20"/>
          <p:cNvGrpSpPr/>
          <p:nvPr/>
        </p:nvGrpSpPr>
        <p:grpSpPr>
          <a:xfrm>
            <a:off x="-12361" y="-379452"/>
            <a:ext cx="969547" cy="603424"/>
            <a:chOff x="3638450" y="4735050"/>
            <a:chExt cx="549225" cy="341825"/>
          </a:xfrm>
        </p:grpSpPr>
        <p:sp>
          <p:nvSpPr>
            <p:cNvPr id="3986" name="Google Shape;3986;p20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0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0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0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0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0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0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3" name="Google Shape;3993;p20"/>
          <p:cNvGrpSpPr/>
          <p:nvPr/>
        </p:nvGrpSpPr>
        <p:grpSpPr>
          <a:xfrm>
            <a:off x="1060907" y="-269327"/>
            <a:ext cx="969547" cy="603424"/>
            <a:chOff x="3675875" y="4992775"/>
            <a:chExt cx="549225" cy="341825"/>
          </a:xfrm>
        </p:grpSpPr>
        <p:sp>
          <p:nvSpPr>
            <p:cNvPr id="3994" name="Google Shape;3994;p20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0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0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0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0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0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0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20"/>
          <p:cNvGrpSpPr/>
          <p:nvPr/>
        </p:nvGrpSpPr>
        <p:grpSpPr>
          <a:xfrm>
            <a:off x="2362939" y="-379452"/>
            <a:ext cx="969547" cy="603424"/>
            <a:chOff x="3638450" y="4735050"/>
            <a:chExt cx="549225" cy="341825"/>
          </a:xfrm>
        </p:grpSpPr>
        <p:sp>
          <p:nvSpPr>
            <p:cNvPr id="4002" name="Google Shape;4002;p20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0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0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0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0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0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0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9" name="Google Shape;4009;p20"/>
          <p:cNvGrpSpPr/>
          <p:nvPr/>
        </p:nvGrpSpPr>
        <p:grpSpPr>
          <a:xfrm>
            <a:off x="3436207" y="-269327"/>
            <a:ext cx="969547" cy="603424"/>
            <a:chOff x="3675875" y="4992775"/>
            <a:chExt cx="549225" cy="341825"/>
          </a:xfrm>
        </p:grpSpPr>
        <p:sp>
          <p:nvSpPr>
            <p:cNvPr id="4010" name="Google Shape;4010;p20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0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0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0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0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0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0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7" name="Google Shape;4017;p20"/>
          <p:cNvGrpSpPr/>
          <p:nvPr/>
        </p:nvGrpSpPr>
        <p:grpSpPr>
          <a:xfrm>
            <a:off x="4738239" y="-379452"/>
            <a:ext cx="969547" cy="603424"/>
            <a:chOff x="3638450" y="4735050"/>
            <a:chExt cx="549225" cy="341825"/>
          </a:xfrm>
        </p:grpSpPr>
        <p:sp>
          <p:nvSpPr>
            <p:cNvPr id="4018" name="Google Shape;4018;p20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0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0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0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0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0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0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5" name="Google Shape;4025;p20"/>
          <p:cNvGrpSpPr/>
          <p:nvPr/>
        </p:nvGrpSpPr>
        <p:grpSpPr>
          <a:xfrm>
            <a:off x="5811507" y="-269327"/>
            <a:ext cx="969547" cy="603424"/>
            <a:chOff x="3675875" y="4992775"/>
            <a:chExt cx="549225" cy="341825"/>
          </a:xfrm>
        </p:grpSpPr>
        <p:sp>
          <p:nvSpPr>
            <p:cNvPr id="4026" name="Google Shape;4026;p20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0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0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0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0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0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0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3" name="Google Shape;4033;p20"/>
          <p:cNvGrpSpPr/>
          <p:nvPr/>
        </p:nvGrpSpPr>
        <p:grpSpPr>
          <a:xfrm>
            <a:off x="7113539" y="-379452"/>
            <a:ext cx="969547" cy="603424"/>
            <a:chOff x="3638450" y="4735050"/>
            <a:chExt cx="549225" cy="341825"/>
          </a:xfrm>
        </p:grpSpPr>
        <p:sp>
          <p:nvSpPr>
            <p:cNvPr id="4034" name="Google Shape;4034;p20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0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0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0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0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0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0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1" name="Google Shape;4041;p20"/>
          <p:cNvGrpSpPr/>
          <p:nvPr/>
        </p:nvGrpSpPr>
        <p:grpSpPr>
          <a:xfrm>
            <a:off x="8186807" y="-269327"/>
            <a:ext cx="969547" cy="603424"/>
            <a:chOff x="3675875" y="4992775"/>
            <a:chExt cx="549225" cy="341825"/>
          </a:xfrm>
        </p:grpSpPr>
        <p:sp>
          <p:nvSpPr>
            <p:cNvPr id="4042" name="Google Shape;4042;p20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0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0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0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0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0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0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Google Shape;4463;p23"/>
          <p:cNvSpPr/>
          <p:nvPr/>
        </p:nvSpPr>
        <p:spPr>
          <a:xfrm rot="10800000">
            <a:off x="-75500" y="-33200"/>
            <a:ext cx="93096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23"/>
          <p:cNvSpPr/>
          <p:nvPr/>
        </p:nvSpPr>
        <p:spPr>
          <a:xfrm rot="10800000">
            <a:off x="8185214" y="-196084"/>
            <a:ext cx="1952879" cy="672606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23"/>
          <p:cNvSpPr/>
          <p:nvPr/>
        </p:nvSpPr>
        <p:spPr>
          <a:xfrm rot="10800000" flipH="1">
            <a:off x="2733114" y="-282584"/>
            <a:ext cx="1952879" cy="672606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6" name="Google Shape;4466;p23"/>
          <p:cNvGrpSpPr/>
          <p:nvPr/>
        </p:nvGrpSpPr>
        <p:grpSpPr>
          <a:xfrm rot="10800000">
            <a:off x="6234604" y="-87209"/>
            <a:ext cx="900545" cy="510519"/>
            <a:chOff x="4197250" y="2150075"/>
            <a:chExt cx="308850" cy="175075"/>
          </a:xfrm>
        </p:grpSpPr>
        <p:sp>
          <p:nvSpPr>
            <p:cNvPr id="4467" name="Google Shape;4467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3" name="Google Shape;4483;p23"/>
          <p:cNvGrpSpPr/>
          <p:nvPr/>
        </p:nvGrpSpPr>
        <p:grpSpPr>
          <a:xfrm rot="10800000">
            <a:off x="7134959" y="-315875"/>
            <a:ext cx="940047" cy="532876"/>
            <a:chOff x="4197250" y="2150075"/>
            <a:chExt cx="308850" cy="175075"/>
          </a:xfrm>
        </p:grpSpPr>
        <p:sp>
          <p:nvSpPr>
            <p:cNvPr id="4484" name="Google Shape;4484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0" name="Google Shape;4500;p23"/>
          <p:cNvGrpSpPr/>
          <p:nvPr/>
        </p:nvGrpSpPr>
        <p:grpSpPr>
          <a:xfrm rot="10800000">
            <a:off x="4393938" y="-87209"/>
            <a:ext cx="900545" cy="510519"/>
            <a:chOff x="4197250" y="2150075"/>
            <a:chExt cx="308850" cy="175075"/>
          </a:xfrm>
        </p:grpSpPr>
        <p:sp>
          <p:nvSpPr>
            <p:cNvPr id="4501" name="Google Shape;4501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7" name="Google Shape;4517;p23"/>
          <p:cNvGrpSpPr/>
          <p:nvPr/>
        </p:nvGrpSpPr>
        <p:grpSpPr>
          <a:xfrm rot="10800000">
            <a:off x="5294294" y="-315875"/>
            <a:ext cx="940047" cy="532876"/>
            <a:chOff x="4197250" y="2150075"/>
            <a:chExt cx="308850" cy="175075"/>
          </a:xfrm>
        </p:grpSpPr>
        <p:sp>
          <p:nvSpPr>
            <p:cNvPr id="4518" name="Google Shape;4518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4" name="Google Shape;4534;p23"/>
          <p:cNvGrpSpPr/>
          <p:nvPr/>
        </p:nvGrpSpPr>
        <p:grpSpPr>
          <a:xfrm rot="10800000">
            <a:off x="1184525" y="21842"/>
            <a:ext cx="755849" cy="428496"/>
            <a:chOff x="4197250" y="2150075"/>
            <a:chExt cx="308850" cy="175075"/>
          </a:xfrm>
        </p:grpSpPr>
        <p:sp>
          <p:nvSpPr>
            <p:cNvPr id="4535" name="Google Shape;4535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1" name="Google Shape;4551;p23"/>
          <p:cNvGrpSpPr/>
          <p:nvPr/>
        </p:nvGrpSpPr>
        <p:grpSpPr>
          <a:xfrm rot="10800000">
            <a:off x="1940426" y="-169894"/>
            <a:ext cx="788988" cy="447247"/>
            <a:chOff x="4197250" y="2150075"/>
            <a:chExt cx="308850" cy="175075"/>
          </a:xfrm>
        </p:grpSpPr>
        <p:sp>
          <p:nvSpPr>
            <p:cNvPr id="4552" name="Google Shape;4552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8" name="Google Shape;4568;p23"/>
          <p:cNvGrpSpPr/>
          <p:nvPr/>
        </p:nvGrpSpPr>
        <p:grpSpPr>
          <a:xfrm rot="10800000">
            <a:off x="-360375" y="21842"/>
            <a:ext cx="755849" cy="428496"/>
            <a:chOff x="4197250" y="2150075"/>
            <a:chExt cx="308850" cy="175075"/>
          </a:xfrm>
        </p:grpSpPr>
        <p:sp>
          <p:nvSpPr>
            <p:cNvPr id="4569" name="Google Shape;4569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23"/>
          <p:cNvGrpSpPr/>
          <p:nvPr/>
        </p:nvGrpSpPr>
        <p:grpSpPr>
          <a:xfrm rot="10800000">
            <a:off x="395526" y="-169894"/>
            <a:ext cx="788988" cy="447247"/>
            <a:chOff x="4197250" y="2150075"/>
            <a:chExt cx="308850" cy="175075"/>
          </a:xfrm>
        </p:grpSpPr>
        <p:sp>
          <p:nvSpPr>
            <p:cNvPr id="4586" name="Google Shape;4586;p23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23"/>
          <p:cNvGrpSpPr/>
          <p:nvPr/>
        </p:nvGrpSpPr>
        <p:grpSpPr>
          <a:xfrm>
            <a:off x="6876613" y="3686138"/>
            <a:ext cx="2523725" cy="1835735"/>
            <a:chOff x="7074179" y="3776604"/>
            <a:chExt cx="2307933" cy="1678770"/>
          </a:xfrm>
        </p:grpSpPr>
        <p:sp>
          <p:nvSpPr>
            <p:cNvPr id="4603" name="Google Shape;4603;p23"/>
            <p:cNvSpPr/>
            <p:nvPr/>
          </p:nvSpPr>
          <p:spPr>
            <a:xfrm rot="4446104">
              <a:off x="8585602" y="4091527"/>
              <a:ext cx="668908" cy="671300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 rot="4446104">
              <a:off x="8704545" y="4219998"/>
              <a:ext cx="448855" cy="436472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 rot="4446104">
              <a:off x="8856597" y="4346768"/>
              <a:ext cx="194895" cy="193205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 rot="4446104">
              <a:off x="8781126" y="47835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 rot="4446104">
              <a:off x="8882582" y="48663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 rot="4446104">
              <a:off x="9074086" y="50211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 rot="4446104">
              <a:off x="9004874" y="49510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 rot="5340892">
              <a:off x="8008526" y="4665480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 rot="5340892">
              <a:off x="8138942" y="4790888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 rot="5340892">
              <a:off x="8395385" y="5013236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 rot="5340892">
              <a:off x="8294804" y="4911821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 rot="2745204">
              <a:off x="7464989" y="4819584"/>
              <a:ext cx="502294" cy="477200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 rot="2745204">
              <a:off x="7554224" y="4892241"/>
              <a:ext cx="332354" cy="314915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 rot="2745204">
              <a:off x="7660705" y="4960968"/>
              <a:ext cx="148502" cy="147708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7312045" y="47312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8581770" y="41594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 rot="7967341">
              <a:off x="7116611" y="504352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9025883" y="3776604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23"/>
          <p:cNvSpPr/>
          <p:nvPr/>
        </p:nvSpPr>
        <p:spPr>
          <a:xfrm rot="8413677">
            <a:off x="7859527" y="4775364"/>
            <a:ext cx="120508" cy="168307"/>
          </a:xfrm>
          <a:custGeom>
            <a:avLst/>
            <a:gdLst/>
            <a:ahLst/>
            <a:cxnLst/>
            <a:rect l="l" t="t" r="r" b="b"/>
            <a:pathLst>
              <a:path w="2622" h="3662" extrusionOk="0">
                <a:moveTo>
                  <a:pt x="1023" y="0"/>
                </a:moveTo>
                <a:cubicBezTo>
                  <a:pt x="466" y="445"/>
                  <a:pt x="1" y="1194"/>
                  <a:pt x="82" y="2145"/>
                </a:cubicBezTo>
                <a:cubicBezTo>
                  <a:pt x="163" y="3107"/>
                  <a:pt x="416" y="3552"/>
                  <a:pt x="830" y="3643"/>
                </a:cubicBezTo>
                <a:cubicBezTo>
                  <a:pt x="883" y="3655"/>
                  <a:pt x="934" y="3661"/>
                  <a:pt x="986" y="3661"/>
                </a:cubicBezTo>
                <a:cubicBezTo>
                  <a:pt x="1356" y="3661"/>
                  <a:pt x="1720" y="3338"/>
                  <a:pt x="2146" y="2611"/>
                </a:cubicBezTo>
                <a:cubicBezTo>
                  <a:pt x="2622" y="1771"/>
                  <a:pt x="2520" y="901"/>
                  <a:pt x="2206" y="263"/>
                </a:cubicBezTo>
                <a:lnTo>
                  <a:pt x="2206" y="263"/>
                </a:lnTo>
                <a:cubicBezTo>
                  <a:pt x="1731" y="506"/>
                  <a:pt x="1579" y="598"/>
                  <a:pt x="1448" y="861"/>
                </a:cubicBezTo>
                <a:cubicBezTo>
                  <a:pt x="1448" y="567"/>
                  <a:pt x="1286" y="294"/>
                  <a:pt x="10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23"/>
          <p:cNvGrpSpPr/>
          <p:nvPr/>
        </p:nvGrpSpPr>
        <p:grpSpPr>
          <a:xfrm flipH="1">
            <a:off x="-256337" y="3686138"/>
            <a:ext cx="2523725" cy="1835735"/>
            <a:chOff x="7074179" y="3776604"/>
            <a:chExt cx="2307933" cy="1678770"/>
          </a:xfrm>
        </p:grpSpPr>
        <p:sp>
          <p:nvSpPr>
            <p:cNvPr id="4623" name="Google Shape;4623;p23"/>
            <p:cNvSpPr/>
            <p:nvPr/>
          </p:nvSpPr>
          <p:spPr>
            <a:xfrm rot="4446104">
              <a:off x="8585602" y="4091527"/>
              <a:ext cx="668908" cy="671300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 rot="4446104">
              <a:off x="8704545" y="4219998"/>
              <a:ext cx="448855" cy="436472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 rot="4446104">
              <a:off x="8856597" y="4346768"/>
              <a:ext cx="194895" cy="193205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 rot="4446104">
              <a:off x="8781126" y="47835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 rot="4446104">
              <a:off x="8882582" y="48663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 rot="4446104">
              <a:off x="9074086" y="50211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 rot="4446104">
              <a:off x="9004874" y="49510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 rot="5340892">
              <a:off x="8008526" y="4665480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 rot="5340892">
              <a:off x="8138942" y="4790888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 rot="5340892">
              <a:off x="8395385" y="5013236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 rot="5340892">
              <a:off x="8294804" y="4911821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 rot="2745204">
              <a:off x="7464989" y="4819584"/>
              <a:ext cx="502294" cy="477200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 rot="2745204">
              <a:off x="7554224" y="4892241"/>
              <a:ext cx="332354" cy="314915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 rot="2745204">
              <a:off x="7660705" y="4960968"/>
              <a:ext cx="148502" cy="147708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7312045" y="47312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8581770" y="41594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 rot="7967341">
              <a:off x="7116611" y="504352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9025883" y="3776604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p24"/>
          <p:cNvSpPr/>
          <p:nvPr/>
        </p:nvSpPr>
        <p:spPr>
          <a:xfrm flipH="1">
            <a:off x="8430450" y="-119400"/>
            <a:ext cx="775200" cy="53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3" name="Google Shape;4643;p24"/>
          <p:cNvGrpSpPr/>
          <p:nvPr/>
        </p:nvGrpSpPr>
        <p:grpSpPr>
          <a:xfrm rot="-5400000" flipH="1">
            <a:off x="7962066" y="115029"/>
            <a:ext cx="1669795" cy="575151"/>
            <a:chOff x="4076350" y="1311850"/>
            <a:chExt cx="731500" cy="251950"/>
          </a:xfrm>
        </p:grpSpPr>
        <p:sp>
          <p:nvSpPr>
            <p:cNvPr id="4644" name="Google Shape;4644;p24"/>
            <p:cNvSpPr/>
            <p:nvPr/>
          </p:nvSpPr>
          <p:spPr>
            <a:xfrm>
              <a:off x="4076575" y="1311850"/>
              <a:ext cx="731275" cy="251950"/>
            </a:xfrm>
            <a:custGeom>
              <a:avLst/>
              <a:gdLst/>
              <a:ahLst/>
              <a:cxnLst/>
              <a:rect l="l" t="t" r="r" b="b"/>
              <a:pathLst>
                <a:path w="29251" h="10078" extrusionOk="0">
                  <a:moveTo>
                    <a:pt x="14925" y="81"/>
                  </a:moveTo>
                  <a:cubicBezTo>
                    <a:pt x="15936" y="81"/>
                    <a:pt x="16867" y="415"/>
                    <a:pt x="17545" y="749"/>
                  </a:cubicBezTo>
                  <a:cubicBezTo>
                    <a:pt x="17879" y="921"/>
                    <a:pt x="18152" y="1093"/>
                    <a:pt x="18344" y="1214"/>
                  </a:cubicBezTo>
                  <a:cubicBezTo>
                    <a:pt x="18445" y="1285"/>
                    <a:pt x="18516" y="1336"/>
                    <a:pt x="18567" y="1376"/>
                  </a:cubicBezTo>
                  <a:cubicBezTo>
                    <a:pt x="18587" y="1386"/>
                    <a:pt x="18607" y="1406"/>
                    <a:pt x="18617" y="1417"/>
                  </a:cubicBezTo>
                  <a:cubicBezTo>
                    <a:pt x="18628" y="1417"/>
                    <a:pt x="18637" y="1426"/>
                    <a:pt x="18637" y="1426"/>
                  </a:cubicBezTo>
                  <a:lnTo>
                    <a:pt x="18658" y="1437"/>
                  </a:lnTo>
                  <a:lnTo>
                    <a:pt x="18678" y="1437"/>
                  </a:lnTo>
                  <a:cubicBezTo>
                    <a:pt x="18992" y="1345"/>
                    <a:pt x="19275" y="1305"/>
                    <a:pt x="19538" y="1305"/>
                  </a:cubicBezTo>
                  <a:cubicBezTo>
                    <a:pt x="19791" y="1305"/>
                    <a:pt x="20024" y="1345"/>
                    <a:pt x="20226" y="1417"/>
                  </a:cubicBezTo>
                  <a:cubicBezTo>
                    <a:pt x="20580" y="1538"/>
                    <a:pt x="20863" y="1761"/>
                    <a:pt x="21076" y="2024"/>
                  </a:cubicBezTo>
                  <a:cubicBezTo>
                    <a:pt x="21409" y="2418"/>
                    <a:pt x="21602" y="2894"/>
                    <a:pt x="21713" y="3278"/>
                  </a:cubicBezTo>
                  <a:cubicBezTo>
                    <a:pt x="21774" y="3481"/>
                    <a:pt x="21804" y="3643"/>
                    <a:pt x="21834" y="3764"/>
                  </a:cubicBezTo>
                  <a:cubicBezTo>
                    <a:pt x="21845" y="3825"/>
                    <a:pt x="21845" y="3875"/>
                    <a:pt x="21855" y="3906"/>
                  </a:cubicBezTo>
                  <a:lnTo>
                    <a:pt x="21855" y="3946"/>
                  </a:lnTo>
                  <a:lnTo>
                    <a:pt x="21855" y="3956"/>
                  </a:lnTo>
                  <a:lnTo>
                    <a:pt x="21865" y="3987"/>
                  </a:lnTo>
                  <a:lnTo>
                    <a:pt x="21895" y="3987"/>
                  </a:lnTo>
                  <a:cubicBezTo>
                    <a:pt x="22229" y="3987"/>
                    <a:pt x="22492" y="4088"/>
                    <a:pt x="22715" y="4250"/>
                  </a:cubicBezTo>
                  <a:cubicBezTo>
                    <a:pt x="22877" y="4361"/>
                    <a:pt x="23008" y="4513"/>
                    <a:pt x="23120" y="4664"/>
                  </a:cubicBezTo>
                  <a:cubicBezTo>
                    <a:pt x="23291" y="4897"/>
                    <a:pt x="23392" y="5150"/>
                    <a:pt x="23464" y="5332"/>
                  </a:cubicBezTo>
                  <a:cubicBezTo>
                    <a:pt x="23504" y="5433"/>
                    <a:pt x="23524" y="5514"/>
                    <a:pt x="23534" y="5575"/>
                  </a:cubicBezTo>
                  <a:cubicBezTo>
                    <a:pt x="23545" y="5595"/>
                    <a:pt x="23554" y="5626"/>
                    <a:pt x="23554" y="5635"/>
                  </a:cubicBezTo>
                  <a:lnTo>
                    <a:pt x="23554" y="5656"/>
                  </a:lnTo>
                  <a:lnTo>
                    <a:pt x="23565" y="5656"/>
                  </a:lnTo>
                  <a:lnTo>
                    <a:pt x="23565" y="5696"/>
                  </a:lnTo>
                  <a:lnTo>
                    <a:pt x="23605" y="5686"/>
                  </a:lnTo>
                  <a:cubicBezTo>
                    <a:pt x="23909" y="5626"/>
                    <a:pt x="24152" y="5605"/>
                    <a:pt x="24354" y="5605"/>
                  </a:cubicBezTo>
                  <a:cubicBezTo>
                    <a:pt x="24597" y="5605"/>
                    <a:pt x="24789" y="5635"/>
                    <a:pt x="24961" y="5707"/>
                  </a:cubicBezTo>
                  <a:cubicBezTo>
                    <a:pt x="25092" y="5757"/>
                    <a:pt x="25204" y="5828"/>
                    <a:pt x="25315" y="5909"/>
                  </a:cubicBezTo>
                  <a:cubicBezTo>
                    <a:pt x="25487" y="6040"/>
                    <a:pt x="25659" y="6202"/>
                    <a:pt x="25872" y="6395"/>
                  </a:cubicBezTo>
                  <a:cubicBezTo>
                    <a:pt x="26074" y="6586"/>
                    <a:pt x="26317" y="6809"/>
                    <a:pt x="26641" y="7042"/>
                  </a:cubicBezTo>
                  <a:cubicBezTo>
                    <a:pt x="26782" y="7153"/>
                    <a:pt x="26934" y="7234"/>
                    <a:pt x="27075" y="7285"/>
                  </a:cubicBezTo>
                  <a:cubicBezTo>
                    <a:pt x="27217" y="7335"/>
                    <a:pt x="27359" y="7355"/>
                    <a:pt x="27500" y="7355"/>
                  </a:cubicBezTo>
                  <a:cubicBezTo>
                    <a:pt x="27754" y="7355"/>
                    <a:pt x="27986" y="7285"/>
                    <a:pt x="28199" y="7173"/>
                  </a:cubicBezTo>
                  <a:cubicBezTo>
                    <a:pt x="28512" y="7002"/>
                    <a:pt x="28775" y="6759"/>
                    <a:pt x="28957" y="6556"/>
                  </a:cubicBezTo>
                  <a:cubicBezTo>
                    <a:pt x="29048" y="6450"/>
                    <a:pt x="29119" y="6356"/>
                    <a:pt x="29167" y="6289"/>
                  </a:cubicBezTo>
                  <a:lnTo>
                    <a:pt x="29167" y="6289"/>
                  </a:lnTo>
                  <a:cubicBezTo>
                    <a:pt x="29153" y="6658"/>
                    <a:pt x="29074" y="6971"/>
                    <a:pt x="28937" y="7234"/>
                  </a:cubicBezTo>
                  <a:cubicBezTo>
                    <a:pt x="28826" y="7456"/>
                    <a:pt x="28674" y="7649"/>
                    <a:pt x="28492" y="7811"/>
                  </a:cubicBezTo>
                  <a:cubicBezTo>
                    <a:pt x="28219" y="8054"/>
                    <a:pt x="27864" y="8225"/>
                    <a:pt x="27470" y="8337"/>
                  </a:cubicBezTo>
                  <a:cubicBezTo>
                    <a:pt x="27075" y="8448"/>
                    <a:pt x="26620" y="8509"/>
                    <a:pt x="26144" y="8509"/>
                  </a:cubicBezTo>
                  <a:cubicBezTo>
                    <a:pt x="25305" y="8509"/>
                    <a:pt x="24546" y="8337"/>
                    <a:pt x="23990" y="8165"/>
                  </a:cubicBezTo>
                  <a:cubicBezTo>
                    <a:pt x="23716" y="8084"/>
                    <a:pt x="23494" y="7993"/>
                    <a:pt x="23342" y="7932"/>
                  </a:cubicBezTo>
                  <a:cubicBezTo>
                    <a:pt x="23261" y="7902"/>
                    <a:pt x="23201" y="7872"/>
                    <a:pt x="23160" y="7861"/>
                  </a:cubicBezTo>
                  <a:cubicBezTo>
                    <a:pt x="23140" y="7851"/>
                    <a:pt x="23129" y="7841"/>
                    <a:pt x="23120" y="7841"/>
                  </a:cubicBezTo>
                  <a:lnTo>
                    <a:pt x="23109" y="7831"/>
                  </a:lnTo>
                  <a:lnTo>
                    <a:pt x="23099" y="7831"/>
                  </a:lnTo>
                  <a:lnTo>
                    <a:pt x="23069" y="7811"/>
                  </a:lnTo>
                  <a:lnTo>
                    <a:pt x="23048" y="7841"/>
                  </a:lnTo>
                  <a:cubicBezTo>
                    <a:pt x="23048" y="7851"/>
                    <a:pt x="22877" y="8185"/>
                    <a:pt x="22452" y="8569"/>
                  </a:cubicBezTo>
                  <a:cubicBezTo>
                    <a:pt x="22037" y="8944"/>
                    <a:pt x="21359" y="9359"/>
                    <a:pt x="20357" y="9531"/>
                  </a:cubicBezTo>
                  <a:cubicBezTo>
                    <a:pt x="20135" y="9561"/>
                    <a:pt x="19923" y="9581"/>
                    <a:pt x="19720" y="9581"/>
                  </a:cubicBezTo>
                  <a:cubicBezTo>
                    <a:pt x="18921" y="9581"/>
                    <a:pt x="18324" y="9318"/>
                    <a:pt x="17929" y="9045"/>
                  </a:cubicBezTo>
                  <a:cubicBezTo>
                    <a:pt x="17727" y="8913"/>
                    <a:pt x="17585" y="8782"/>
                    <a:pt x="17484" y="8681"/>
                  </a:cubicBezTo>
                  <a:lnTo>
                    <a:pt x="17373" y="8569"/>
                  </a:lnTo>
                  <a:cubicBezTo>
                    <a:pt x="17362" y="8549"/>
                    <a:pt x="17353" y="8539"/>
                    <a:pt x="17342" y="8529"/>
                  </a:cubicBezTo>
                  <a:cubicBezTo>
                    <a:pt x="17342" y="8529"/>
                    <a:pt x="17333" y="8529"/>
                    <a:pt x="17333" y="8519"/>
                  </a:cubicBezTo>
                  <a:lnTo>
                    <a:pt x="17302" y="8479"/>
                  </a:lnTo>
                  <a:lnTo>
                    <a:pt x="17272" y="8519"/>
                  </a:lnTo>
                  <a:cubicBezTo>
                    <a:pt x="17272" y="8519"/>
                    <a:pt x="17099" y="8772"/>
                    <a:pt x="16725" y="9066"/>
                  </a:cubicBezTo>
                  <a:cubicBezTo>
                    <a:pt x="16341" y="9359"/>
                    <a:pt x="15754" y="9703"/>
                    <a:pt x="14914" y="9864"/>
                  </a:cubicBezTo>
                  <a:cubicBezTo>
                    <a:pt x="14763" y="9895"/>
                    <a:pt x="14611" y="9915"/>
                    <a:pt x="14469" y="9915"/>
                  </a:cubicBezTo>
                  <a:cubicBezTo>
                    <a:pt x="14105" y="9915"/>
                    <a:pt x="13761" y="9824"/>
                    <a:pt x="13447" y="9693"/>
                  </a:cubicBezTo>
                  <a:cubicBezTo>
                    <a:pt x="12982" y="9500"/>
                    <a:pt x="12598" y="9207"/>
                    <a:pt x="12324" y="8964"/>
                  </a:cubicBezTo>
                  <a:cubicBezTo>
                    <a:pt x="12182" y="8832"/>
                    <a:pt x="12071" y="8731"/>
                    <a:pt x="12000" y="8650"/>
                  </a:cubicBezTo>
                  <a:cubicBezTo>
                    <a:pt x="11970" y="8610"/>
                    <a:pt x="11939" y="8580"/>
                    <a:pt x="11919" y="8549"/>
                  </a:cubicBezTo>
                  <a:lnTo>
                    <a:pt x="11899" y="8529"/>
                  </a:lnTo>
                  <a:lnTo>
                    <a:pt x="11889" y="8519"/>
                  </a:lnTo>
                  <a:lnTo>
                    <a:pt x="11849" y="8468"/>
                  </a:lnTo>
                  <a:lnTo>
                    <a:pt x="11829" y="8529"/>
                  </a:lnTo>
                  <a:cubicBezTo>
                    <a:pt x="11818" y="8539"/>
                    <a:pt x="11636" y="8904"/>
                    <a:pt x="11161" y="9268"/>
                  </a:cubicBezTo>
                  <a:cubicBezTo>
                    <a:pt x="10675" y="9642"/>
                    <a:pt x="9916" y="10006"/>
                    <a:pt x="8753" y="10006"/>
                  </a:cubicBezTo>
                  <a:cubicBezTo>
                    <a:pt x="8368" y="10006"/>
                    <a:pt x="7933" y="9966"/>
                    <a:pt x="7447" y="9864"/>
                  </a:cubicBezTo>
                  <a:cubicBezTo>
                    <a:pt x="6597" y="9693"/>
                    <a:pt x="6011" y="9460"/>
                    <a:pt x="5556" y="9207"/>
                  </a:cubicBezTo>
                  <a:cubicBezTo>
                    <a:pt x="5221" y="9015"/>
                    <a:pt x="4969" y="8803"/>
                    <a:pt x="4746" y="8600"/>
                  </a:cubicBezTo>
                  <a:cubicBezTo>
                    <a:pt x="4574" y="8438"/>
                    <a:pt x="4432" y="8286"/>
                    <a:pt x="4281" y="8135"/>
                  </a:cubicBezTo>
                  <a:cubicBezTo>
                    <a:pt x="4048" y="7912"/>
                    <a:pt x="3816" y="7699"/>
                    <a:pt x="3522" y="7528"/>
                  </a:cubicBezTo>
                  <a:cubicBezTo>
                    <a:pt x="3218" y="7355"/>
                    <a:pt x="2844" y="7214"/>
                    <a:pt x="2338" y="7143"/>
                  </a:cubicBezTo>
                  <a:cubicBezTo>
                    <a:pt x="2197" y="7123"/>
                    <a:pt x="2075" y="7112"/>
                    <a:pt x="1954" y="7112"/>
                  </a:cubicBezTo>
                  <a:cubicBezTo>
                    <a:pt x="1782" y="7112"/>
                    <a:pt x="1640" y="7133"/>
                    <a:pt x="1518" y="7173"/>
                  </a:cubicBezTo>
                  <a:cubicBezTo>
                    <a:pt x="1428" y="7204"/>
                    <a:pt x="1357" y="7244"/>
                    <a:pt x="1286" y="7295"/>
                  </a:cubicBezTo>
                  <a:cubicBezTo>
                    <a:pt x="1195" y="7366"/>
                    <a:pt x="1124" y="7467"/>
                    <a:pt x="1084" y="7568"/>
                  </a:cubicBezTo>
                  <a:cubicBezTo>
                    <a:pt x="1043" y="7679"/>
                    <a:pt x="1023" y="7791"/>
                    <a:pt x="1023" y="7912"/>
                  </a:cubicBezTo>
                  <a:cubicBezTo>
                    <a:pt x="1023" y="8094"/>
                    <a:pt x="1064" y="8297"/>
                    <a:pt x="1124" y="8479"/>
                  </a:cubicBezTo>
                  <a:cubicBezTo>
                    <a:pt x="1205" y="8762"/>
                    <a:pt x="1327" y="9045"/>
                    <a:pt x="1438" y="9248"/>
                  </a:cubicBezTo>
                  <a:cubicBezTo>
                    <a:pt x="1484" y="9340"/>
                    <a:pt x="1526" y="9418"/>
                    <a:pt x="1558" y="9475"/>
                  </a:cubicBezTo>
                  <a:lnTo>
                    <a:pt x="1558" y="9475"/>
                  </a:lnTo>
                  <a:cubicBezTo>
                    <a:pt x="1407" y="9397"/>
                    <a:pt x="1126" y="9238"/>
                    <a:pt x="851" y="9005"/>
                  </a:cubicBezTo>
                  <a:cubicBezTo>
                    <a:pt x="659" y="8832"/>
                    <a:pt x="466" y="8620"/>
                    <a:pt x="315" y="8367"/>
                  </a:cubicBezTo>
                  <a:cubicBezTo>
                    <a:pt x="173" y="8115"/>
                    <a:pt x="82" y="7821"/>
                    <a:pt x="82" y="7487"/>
                  </a:cubicBezTo>
                  <a:cubicBezTo>
                    <a:pt x="82" y="7193"/>
                    <a:pt x="153" y="6870"/>
                    <a:pt x="325" y="6516"/>
                  </a:cubicBezTo>
                  <a:cubicBezTo>
                    <a:pt x="436" y="6303"/>
                    <a:pt x="567" y="6131"/>
                    <a:pt x="720" y="5990"/>
                  </a:cubicBezTo>
                  <a:cubicBezTo>
                    <a:pt x="952" y="5767"/>
                    <a:pt x="1225" y="5626"/>
                    <a:pt x="1529" y="5534"/>
                  </a:cubicBezTo>
                  <a:cubicBezTo>
                    <a:pt x="1822" y="5453"/>
                    <a:pt x="2146" y="5413"/>
                    <a:pt x="2460" y="5413"/>
                  </a:cubicBezTo>
                  <a:cubicBezTo>
                    <a:pt x="3026" y="5413"/>
                    <a:pt x="3593" y="5524"/>
                    <a:pt x="4007" y="5635"/>
                  </a:cubicBezTo>
                  <a:cubicBezTo>
                    <a:pt x="4220" y="5696"/>
                    <a:pt x="4392" y="5747"/>
                    <a:pt x="4513" y="5787"/>
                  </a:cubicBezTo>
                  <a:cubicBezTo>
                    <a:pt x="4574" y="5808"/>
                    <a:pt x="4625" y="5828"/>
                    <a:pt x="4655" y="5838"/>
                  </a:cubicBezTo>
                  <a:cubicBezTo>
                    <a:pt x="4655" y="5838"/>
                    <a:pt x="4655" y="5838"/>
                    <a:pt x="4655" y="5838"/>
                  </a:cubicBezTo>
                  <a:lnTo>
                    <a:pt x="4655" y="5838"/>
                  </a:lnTo>
                  <a:cubicBezTo>
                    <a:pt x="4335" y="6262"/>
                    <a:pt x="4230" y="6404"/>
                    <a:pt x="4230" y="6404"/>
                  </a:cubicBezTo>
                  <a:cubicBezTo>
                    <a:pt x="4227" y="6410"/>
                    <a:pt x="4225" y="6416"/>
                    <a:pt x="4224" y="6421"/>
                  </a:cubicBezTo>
                  <a:lnTo>
                    <a:pt x="4224" y="6421"/>
                  </a:lnTo>
                  <a:cubicBezTo>
                    <a:pt x="4222" y="6426"/>
                    <a:pt x="4220" y="6430"/>
                    <a:pt x="4220" y="6435"/>
                  </a:cubicBezTo>
                  <a:cubicBezTo>
                    <a:pt x="4230" y="6445"/>
                    <a:pt x="4230" y="6455"/>
                    <a:pt x="4240" y="6455"/>
                  </a:cubicBezTo>
                  <a:cubicBezTo>
                    <a:pt x="4250" y="6465"/>
                    <a:pt x="4261" y="6465"/>
                    <a:pt x="4270" y="6465"/>
                  </a:cubicBezTo>
                  <a:cubicBezTo>
                    <a:pt x="4281" y="6465"/>
                    <a:pt x="4291" y="6455"/>
                    <a:pt x="4291" y="6445"/>
                  </a:cubicBezTo>
                  <a:lnTo>
                    <a:pt x="4746" y="5848"/>
                  </a:lnTo>
                  <a:cubicBezTo>
                    <a:pt x="4999" y="5514"/>
                    <a:pt x="5293" y="5302"/>
                    <a:pt x="5586" y="5180"/>
                  </a:cubicBezTo>
                  <a:cubicBezTo>
                    <a:pt x="5880" y="5049"/>
                    <a:pt x="6183" y="5008"/>
                    <a:pt x="6456" y="5008"/>
                  </a:cubicBezTo>
                  <a:cubicBezTo>
                    <a:pt x="6729" y="5008"/>
                    <a:pt x="6972" y="5049"/>
                    <a:pt x="7144" y="5089"/>
                  </a:cubicBezTo>
                  <a:cubicBezTo>
                    <a:pt x="7235" y="5109"/>
                    <a:pt x="7306" y="5140"/>
                    <a:pt x="7346" y="5150"/>
                  </a:cubicBezTo>
                  <a:cubicBezTo>
                    <a:pt x="7377" y="5160"/>
                    <a:pt x="7397" y="5170"/>
                    <a:pt x="7407" y="5170"/>
                  </a:cubicBezTo>
                  <a:lnTo>
                    <a:pt x="7417" y="5170"/>
                  </a:lnTo>
                  <a:cubicBezTo>
                    <a:pt x="7417" y="5180"/>
                    <a:pt x="7417" y="5180"/>
                    <a:pt x="7427" y="5180"/>
                  </a:cubicBezTo>
                  <a:lnTo>
                    <a:pt x="7458" y="5190"/>
                  </a:lnTo>
                  <a:lnTo>
                    <a:pt x="7468" y="5160"/>
                  </a:lnTo>
                  <a:cubicBezTo>
                    <a:pt x="7710" y="4603"/>
                    <a:pt x="8034" y="4259"/>
                    <a:pt x="8389" y="4057"/>
                  </a:cubicBezTo>
                  <a:cubicBezTo>
                    <a:pt x="8753" y="3845"/>
                    <a:pt x="9147" y="3774"/>
                    <a:pt x="9532" y="3774"/>
                  </a:cubicBezTo>
                  <a:cubicBezTo>
                    <a:pt x="9956" y="3774"/>
                    <a:pt x="10372" y="3865"/>
                    <a:pt x="10675" y="3966"/>
                  </a:cubicBezTo>
                  <a:cubicBezTo>
                    <a:pt x="10827" y="4007"/>
                    <a:pt x="10948" y="4057"/>
                    <a:pt x="11029" y="4097"/>
                  </a:cubicBezTo>
                  <a:cubicBezTo>
                    <a:pt x="11069" y="4118"/>
                    <a:pt x="11110" y="4128"/>
                    <a:pt x="11130" y="4138"/>
                  </a:cubicBezTo>
                  <a:cubicBezTo>
                    <a:pt x="11141" y="4148"/>
                    <a:pt x="11150" y="4148"/>
                    <a:pt x="11150" y="4148"/>
                  </a:cubicBezTo>
                  <a:cubicBezTo>
                    <a:pt x="11161" y="4148"/>
                    <a:pt x="11161" y="4148"/>
                    <a:pt x="11161" y="4158"/>
                  </a:cubicBezTo>
                  <a:lnTo>
                    <a:pt x="11222" y="4189"/>
                  </a:lnTo>
                  <a:lnTo>
                    <a:pt x="11222" y="4118"/>
                  </a:lnTo>
                  <a:cubicBezTo>
                    <a:pt x="11191" y="3915"/>
                    <a:pt x="11181" y="3724"/>
                    <a:pt x="11181" y="3541"/>
                  </a:cubicBezTo>
                  <a:cubicBezTo>
                    <a:pt x="11181" y="2955"/>
                    <a:pt x="11302" y="2458"/>
                    <a:pt x="11505" y="2024"/>
                  </a:cubicBezTo>
                  <a:cubicBezTo>
                    <a:pt x="11808" y="1376"/>
                    <a:pt x="12314" y="891"/>
                    <a:pt x="12911" y="567"/>
                  </a:cubicBezTo>
                  <a:cubicBezTo>
                    <a:pt x="13518" y="243"/>
                    <a:pt x="14216" y="81"/>
                    <a:pt x="14925" y="81"/>
                  </a:cubicBezTo>
                  <a:close/>
                  <a:moveTo>
                    <a:pt x="14925" y="0"/>
                  </a:moveTo>
                  <a:cubicBezTo>
                    <a:pt x="13974" y="0"/>
                    <a:pt x="13012" y="293"/>
                    <a:pt x="12304" y="880"/>
                  </a:cubicBezTo>
                  <a:cubicBezTo>
                    <a:pt x="11939" y="1174"/>
                    <a:pt x="11646" y="1548"/>
                    <a:pt x="11434" y="1993"/>
                  </a:cubicBezTo>
                  <a:cubicBezTo>
                    <a:pt x="11222" y="2428"/>
                    <a:pt x="11100" y="2944"/>
                    <a:pt x="11100" y="3541"/>
                  </a:cubicBezTo>
                  <a:cubicBezTo>
                    <a:pt x="11100" y="3703"/>
                    <a:pt x="11116" y="3880"/>
                    <a:pt x="11134" y="4058"/>
                  </a:cubicBezTo>
                  <a:lnTo>
                    <a:pt x="11134" y="4058"/>
                  </a:lnTo>
                  <a:cubicBezTo>
                    <a:pt x="11051" y="4022"/>
                    <a:pt x="10898" y="3956"/>
                    <a:pt x="10695" y="3895"/>
                  </a:cubicBezTo>
                  <a:cubicBezTo>
                    <a:pt x="10392" y="3794"/>
                    <a:pt x="9977" y="3693"/>
                    <a:pt x="9532" y="3693"/>
                  </a:cubicBezTo>
                  <a:cubicBezTo>
                    <a:pt x="9137" y="3693"/>
                    <a:pt x="8733" y="3774"/>
                    <a:pt x="8358" y="3987"/>
                  </a:cubicBezTo>
                  <a:cubicBezTo>
                    <a:pt x="7991" y="4205"/>
                    <a:pt x="7652" y="4550"/>
                    <a:pt x="7420" y="5099"/>
                  </a:cubicBezTo>
                  <a:lnTo>
                    <a:pt x="7420" y="5099"/>
                  </a:lnTo>
                  <a:cubicBezTo>
                    <a:pt x="7317" y="5062"/>
                    <a:pt x="6937" y="4938"/>
                    <a:pt x="6456" y="4938"/>
                  </a:cubicBezTo>
                  <a:cubicBezTo>
                    <a:pt x="6183" y="4938"/>
                    <a:pt x="5869" y="4978"/>
                    <a:pt x="5556" y="5109"/>
                  </a:cubicBezTo>
                  <a:cubicBezTo>
                    <a:pt x="5258" y="5239"/>
                    <a:pt x="4960" y="5445"/>
                    <a:pt x="4701" y="5778"/>
                  </a:cubicBezTo>
                  <a:lnTo>
                    <a:pt x="4701" y="5778"/>
                  </a:lnTo>
                  <a:cubicBezTo>
                    <a:pt x="4624" y="5748"/>
                    <a:pt x="4377" y="5656"/>
                    <a:pt x="4028" y="5565"/>
                  </a:cubicBezTo>
                  <a:cubicBezTo>
                    <a:pt x="3603" y="5453"/>
                    <a:pt x="3036" y="5342"/>
                    <a:pt x="2460" y="5342"/>
                  </a:cubicBezTo>
                  <a:cubicBezTo>
                    <a:pt x="2035" y="5342"/>
                    <a:pt x="1590" y="5403"/>
                    <a:pt x="1205" y="5575"/>
                  </a:cubicBezTo>
                  <a:cubicBezTo>
                    <a:pt x="1013" y="5666"/>
                    <a:pt x="830" y="5777"/>
                    <a:pt x="669" y="5929"/>
                  </a:cubicBezTo>
                  <a:cubicBezTo>
                    <a:pt x="507" y="6080"/>
                    <a:pt x="376" y="6263"/>
                    <a:pt x="264" y="6485"/>
                  </a:cubicBezTo>
                  <a:cubicBezTo>
                    <a:pt x="82" y="6849"/>
                    <a:pt x="1" y="7184"/>
                    <a:pt x="1" y="7487"/>
                  </a:cubicBezTo>
                  <a:cubicBezTo>
                    <a:pt x="1" y="7841"/>
                    <a:pt x="102" y="8155"/>
                    <a:pt x="254" y="8418"/>
                  </a:cubicBezTo>
                  <a:cubicBezTo>
                    <a:pt x="486" y="8812"/>
                    <a:pt x="830" y="9106"/>
                    <a:pt x="1124" y="9308"/>
                  </a:cubicBezTo>
                  <a:cubicBezTo>
                    <a:pt x="1408" y="9500"/>
                    <a:pt x="1640" y="9601"/>
                    <a:pt x="1640" y="9601"/>
                  </a:cubicBezTo>
                  <a:lnTo>
                    <a:pt x="1752" y="9642"/>
                  </a:lnTo>
                  <a:lnTo>
                    <a:pt x="1752" y="9642"/>
                  </a:lnTo>
                  <a:lnTo>
                    <a:pt x="1691" y="9541"/>
                  </a:lnTo>
                  <a:lnTo>
                    <a:pt x="1680" y="9541"/>
                  </a:lnTo>
                  <a:cubicBezTo>
                    <a:pt x="1671" y="9511"/>
                    <a:pt x="1518" y="9278"/>
                    <a:pt x="1377" y="8954"/>
                  </a:cubicBezTo>
                  <a:cubicBezTo>
                    <a:pt x="1306" y="8803"/>
                    <a:pt x="1246" y="8620"/>
                    <a:pt x="1185" y="8448"/>
                  </a:cubicBezTo>
                  <a:cubicBezTo>
                    <a:pt x="1134" y="8266"/>
                    <a:pt x="1104" y="8084"/>
                    <a:pt x="1104" y="7912"/>
                  </a:cubicBezTo>
                  <a:cubicBezTo>
                    <a:pt x="1104" y="7811"/>
                    <a:pt x="1114" y="7720"/>
                    <a:pt x="1145" y="7629"/>
                  </a:cubicBezTo>
                  <a:cubicBezTo>
                    <a:pt x="1165" y="7568"/>
                    <a:pt x="1195" y="7507"/>
                    <a:pt x="1235" y="7456"/>
                  </a:cubicBezTo>
                  <a:cubicBezTo>
                    <a:pt x="1296" y="7376"/>
                    <a:pt x="1387" y="7305"/>
                    <a:pt x="1498" y="7265"/>
                  </a:cubicBezTo>
                  <a:cubicBezTo>
                    <a:pt x="1620" y="7214"/>
                    <a:pt x="1772" y="7193"/>
                    <a:pt x="1954" y="7193"/>
                  </a:cubicBezTo>
                  <a:cubicBezTo>
                    <a:pt x="2065" y="7193"/>
                    <a:pt x="2186" y="7204"/>
                    <a:pt x="2328" y="7224"/>
                  </a:cubicBezTo>
                  <a:cubicBezTo>
                    <a:pt x="2925" y="7305"/>
                    <a:pt x="3319" y="7477"/>
                    <a:pt x="3633" y="7690"/>
                  </a:cubicBezTo>
                  <a:cubicBezTo>
                    <a:pt x="3876" y="7851"/>
                    <a:pt x="4068" y="8034"/>
                    <a:pt x="4270" y="8236"/>
                  </a:cubicBezTo>
                  <a:cubicBezTo>
                    <a:pt x="4574" y="8539"/>
                    <a:pt x="4877" y="8873"/>
                    <a:pt x="5353" y="9176"/>
                  </a:cubicBezTo>
                  <a:cubicBezTo>
                    <a:pt x="5829" y="9480"/>
                    <a:pt x="6466" y="9754"/>
                    <a:pt x="7427" y="9945"/>
                  </a:cubicBezTo>
                  <a:cubicBezTo>
                    <a:pt x="7923" y="10037"/>
                    <a:pt x="8358" y="10077"/>
                    <a:pt x="8753" y="10077"/>
                  </a:cubicBezTo>
                  <a:cubicBezTo>
                    <a:pt x="9936" y="10077"/>
                    <a:pt x="10725" y="9703"/>
                    <a:pt x="11211" y="9318"/>
                  </a:cubicBezTo>
                  <a:cubicBezTo>
                    <a:pt x="11596" y="9028"/>
                    <a:pt x="11792" y="8731"/>
                    <a:pt x="11865" y="8613"/>
                  </a:cubicBezTo>
                  <a:lnTo>
                    <a:pt x="11865" y="8613"/>
                  </a:lnTo>
                  <a:cubicBezTo>
                    <a:pt x="11956" y="8718"/>
                    <a:pt x="12211" y="8998"/>
                    <a:pt x="12587" y="9278"/>
                  </a:cubicBezTo>
                  <a:cubicBezTo>
                    <a:pt x="12820" y="9450"/>
                    <a:pt x="13103" y="9632"/>
                    <a:pt x="13417" y="9763"/>
                  </a:cubicBezTo>
                  <a:cubicBezTo>
                    <a:pt x="13740" y="9895"/>
                    <a:pt x="14095" y="9986"/>
                    <a:pt x="14469" y="9986"/>
                  </a:cubicBezTo>
                  <a:cubicBezTo>
                    <a:pt x="14621" y="9986"/>
                    <a:pt x="14772" y="9976"/>
                    <a:pt x="14934" y="9945"/>
                  </a:cubicBezTo>
                  <a:cubicBezTo>
                    <a:pt x="15784" y="9774"/>
                    <a:pt x="16391" y="9430"/>
                    <a:pt x="16776" y="9126"/>
                  </a:cubicBezTo>
                  <a:cubicBezTo>
                    <a:pt x="17068" y="8896"/>
                    <a:pt x="17238" y="8694"/>
                    <a:pt x="17302" y="8606"/>
                  </a:cubicBezTo>
                  <a:lnTo>
                    <a:pt x="17302" y="8606"/>
                  </a:lnTo>
                  <a:cubicBezTo>
                    <a:pt x="17374" y="8689"/>
                    <a:pt x="17573" y="8903"/>
                    <a:pt x="17889" y="9116"/>
                  </a:cubicBezTo>
                  <a:cubicBezTo>
                    <a:pt x="18293" y="9389"/>
                    <a:pt x="18911" y="9652"/>
                    <a:pt x="19720" y="9652"/>
                  </a:cubicBezTo>
                  <a:cubicBezTo>
                    <a:pt x="19923" y="9652"/>
                    <a:pt x="20145" y="9642"/>
                    <a:pt x="20368" y="9601"/>
                  </a:cubicBezTo>
                  <a:cubicBezTo>
                    <a:pt x="21400" y="9430"/>
                    <a:pt x="22088" y="9005"/>
                    <a:pt x="22513" y="8610"/>
                  </a:cubicBezTo>
                  <a:cubicBezTo>
                    <a:pt x="22865" y="8298"/>
                    <a:pt x="23045" y="8013"/>
                    <a:pt x="23101" y="7916"/>
                  </a:cubicBezTo>
                  <a:lnTo>
                    <a:pt x="23101" y="7916"/>
                  </a:lnTo>
                  <a:cubicBezTo>
                    <a:pt x="23198" y="7960"/>
                    <a:pt x="23512" y="8094"/>
                    <a:pt x="23970" y="8236"/>
                  </a:cubicBezTo>
                  <a:cubicBezTo>
                    <a:pt x="24526" y="8408"/>
                    <a:pt x="25295" y="8580"/>
                    <a:pt x="26144" y="8580"/>
                  </a:cubicBezTo>
                  <a:cubicBezTo>
                    <a:pt x="26580" y="8580"/>
                    <a:pt x="26985" y="8539"/>
                    <a:pt x="27349" y="8448"/>
                  </a:cubicBezTo>
                  <a:cubicBezTo>
                    <a:pt x="27905" y="8306"/>
                    <a:pt x="28381" y="8064"/>
                    <a:pt x="28714" y="7690"/>
                  </a:cubicBezTo>
                  <a:cubicBezTo>
                    <a:pt x="28887" y="7497"/>
                    <a:pt x="29018" y="7285"/>
                    <a:pt x="29109" y="7022"/>
                  </a:cubicBezTo>
                  <a:cubicBezTo>
                    <a:pt x="29200" y="6768"/>
                    <a:pt x="29251" y="6485"/>
                    <a:pt x="29251" y="6161"/>
                  </a:cubicBezTo>
                  <a:lnTo>
                    <a:pt x="29251" y="6030"/>
                  </a:lnTo>
                  <a:lnTo>
                    <a:pt x="29180" y="6141"/>
                  </a:lnTo>
                  <a:cubicBezTo>
                    <a:pt x="29170" y="6161"/>
                    <a:pt x="28977" y="6445"/>
                    <a:pt x="28684" y="6728"/>
                  </a:cubicBezTo>
                  <a:cubicBezTo>
                    <a:pt x="28532" y="6870"/>
                    <a:pt x="28350" y="7002"/>
                    <a:pt x="28148" y="7112"/>
                  </a:cubicBezTo>
                  <a:cubicBezTo>
                    <a:pt x="27956" y="7214"/>
                    <a:pt x="27733" y="7274"/>
                    <a:pt x="27500" y="7274"/>
                  </a:cubicBezTo>
                  <a:cubicBezTo>
                    <a:pt x="27369" y="7274"/>
                    <a:pt x="27237" y="7254"/>
                    <a:pt x="27106" y="7214"/>
                  </a:cubicBezTo>
                  <a:cubicBezTo>
                    <a:pt x="26964" y="7163"/>
                    <a:pt x="26823" y="7092"/>
                    <a:pt x="26681" y="6981"/>
                  </a:cubicBezTo>
                  <a:cubicBezTo>
                    <a:pt x="26124" y="6566"/>
                    <a:pt x="25800" y="6202"/>
                    <a:pt x="25477" y="5939"/>
                  </a:cubicBezTo>
                  <a:cubicBezTo>
                    <a:pt x="25325" y="5817"/>
                    <a:pt x="25163" y="5707"/>
                    <a:pt x="24991" y="5635"/>
                  </a:cubicBezTo>
                  <a:cubicBezTo>
                    <a:pt x="24809" y="5565"/>
                    <a:pt x="24607" y="5524"/>
                    <a:pt x="24354" y="5524"/>
                  </a:cubicBezTo>
                  <a:cubicBezTo>
                    <a:pt x="24151" y="5524"/>
                    <a:pt x="23912" y="5552"/>
                    <a:pt x="23626" y="5607"/>
                  </a:cubicBezTo>
                  <a:lnTo>
                    <a:pt x="23626" y="5607"/>
                  </a:lnTo>
                  <a:cubicBezTo>
                    <a:pt x="23598" y="5491"/>
                    <a:pt x="23500" y="5135"/>
                    <a:pt x="23291" y="4785"/>
                  </a:cubicBezTo>
                  <a:cubicBezTo>
                    <a:pt x="23160" y="4563"/>
                    <a:pt x="22988" y="4351"/>
                    <a:pt x="22755" y="4189"/>
                  </a:cubicBezTo>
                  <a:cubicBezTo>
                    <a:pt x="22541" y="4033"/>
                    <a:pt x="22260" y="3923"/>
                    <a:pt x="21932" y="3916"/>
                  </a:cubicBezTo>
                  <a:lnTo>
                    <a:pt x="21932" y="3916"/>
                  </a:lnTo>
                  <a:cubicBezTo>
                    <a:pt x="21914" y="3777"/>
                    <a:pt x="21823" y="3183"/>
                    <a:pt x="21531" y="2590"/>
                  </a:cubicBezTo>
                  <a:cubicBezTo>
                    <a:pt x="21369" y="2246"/>
                    <a:pt x="21137" y="1912"/>
                    <a:pt x="20813" y="1649"/>
                  </a:cubicBezTo>
                  <a:cubicBezTo>
                    <a:pt x="20651" y="1528"/>
                    <a:pt x="20458" y="1417"/>
                    <a:pt x="20246" y="1345"/>
                  </a:cubicBezTo>
                  <a:cubicBezTo>
                    <a:pt x="20044" y="1265"/>
                    <a:pt x="19801" y="1224"/>
                    <a:pt x="19538" y="1224"/>
                  </a:cubicBezTo>
                  <a:cubicBezTo>
                    <a:pt x="19281" y="1224"/>
                    <a:pt x="18995" y="1263"/>
                    <a:pt x="18680" y="1359"/>
                  </a:cubicBezTo>
                  <a:lnTo>
                    <a:pt x="18680" y="1359"/>
                  </a:lnTo>
                  <a:cubicBezTo>
                    <a:pt x="18616" y="1309"/>
                    <a:pt x="18206" y="994"/>
                    <a:pt x="17575" y="688"/>
                  </a:cubicBezTo>
                  <a:cubicBezTo>
                    <a:pt x="16887" y="344"/>
                    <a:pt x="15946" y="0"/>
                    <a:pt x="149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4"/>
            <p:cNvSpPr/>
            <p:nvPr/>
          </p:nvSpPr>
          <p:spPr>
            <a:xfrm>
              <a:off x="4353800" y="1311850"/>
              <a:ext cx="270925" cy="142425"/>
            </a:xfrm>
            <a:custGeom>
              <a:avLst/>
              <a:gdLst/>
              <a:ahLst/>
              <a:cxnLst/>
              <a:rect l="l" t="t" r="r" b="b"/>
              <a:pathLst>
                <a:path w="10837" h="5697" extrusionOk="0">
                  <a:moveTo>
                    <a:pt x="3775" y="0"/>
                  </a:moveTo>
                  <a:cubicBezTo>
                    <a:pt x="3249" y="0"/>
                    <a:pt x="2692" y="91"/>
                    <a:pt x="2136" y="324"/>
                  </a:cubicBezTo>
                  <a:cubicBezTo>
                    <a:pt x="1347" y="637"/>
                    <a:pt x="810" y="1093"/>
                    <a:pt x="477" y="1588"/>
                  </a:cubicBezTo>
                  <a:cubicBezTo>
                    <a:pt x="133" y="2084"/>
                    <a:pt x="1" y="2641"/>
                    <a:pt x="1" y="3157"/>
                  </a:cubicBezTo>
                  <a:cubicBezTo>
                    <a:pt x="1" y="3551"/>
                    <a:pt x="82" y="3926"/>
                    <a:pt x="213" y="4250"/>
                  </a:cubicBezTo>
                  <a:cubicBezTo>
                    <a:pt x="355" y="4583"/>
                    <a:pt x="537" y="4857"/>
                    <a:pt x="760" y="5049"/>
                  </a:cubicBezTo>
                  <a:cubicBezTo>
                    <a:pt x="962" y="5221"/>
                    <a:pt x="1245" y="5383"/>
                    <a:pt x="1579" y="5504"/>
                  </a:cubicBezTo>
                  <a:cubicBezTo>
                    <a:pt x="1913" y="5626"/>
                    <a:pt x="2298" y="5696"/>
                    <a:pt x="2682" y="5696"/>
                  </a:cubicBezTo>
                  <a:cubicBezTo>
                    <a:pt x="3097" y="5696"/>
                    <a:pt x="3512" y="5615"/>
                    <a:pt x="3876" y="5393"/>
                  </a:cubicBezTo>
                  <a:cubicBezTo>
                    <a:pt x="4058" y="5282"/>
                    <a:pt x="4230" y="5140"/>
                    <a:pt x="4371" y="4958"/>
                  </a:cubicBezTo>
                  <a:cubicBezTo>
                    <a:pt x="4524" y="4785"/>
                    <a:pt x="4655" y="4563"/>
                    <a:pt x="4756" y="4300"/>
                  </a:cubicBezTo>
                  <a:cubicBezTo>
                    <a:pt x="4868" y="4027"/>
                    <a:pt x="4918" y="3774"/>
                    <a:pt x="4918" y="3531"/>
                  </a:cubicBezTo>
                  <a:cubicBezTo>
                    <a:pt x="4918" y="3299"/>
                    <a:pt x="4868" y="3086"/>
                    <a:pt x="4787" y="2904"/>
                  </a:cubicBezTo>
                  <a:cubicBezTo>
                    <a:pt x="4665" y="2620"/>
                    <a:pt x="4473" y="2398"/>
                    <a:pt x="4230" y="2236"/>
                  </a:cubicBezTo>
                  <a:cubicBezTo>
                    <a:pt x="3997" y="2084"/>
                    <a:pt x="3734" y="2004"/>
                    <a:pt x="3471" y="2004"/>
                  </a:cubicBezTo>
                  <a:cubicBezTo>
                    <a:pt x="3249" y="2004"/>
                    <a:pt x="3026" y="2064"/>
                    <a:pt x="2844" y="2195"/>
                  </a:cubicBezTo>
                  <a:cubicBezTo>
                    <a:pt x="2651" y="2327"/>
                    <a:pt x="2500" y="2530"/>
                    <a:pt x="2409" y="2802"/>
                  </a:cubicBezTo>
                  <a:cubicBezTo>
                    <a:pt x="2399" y="2833"/>
                    <a:pt x="2419" y="2863"/>
                    <a:pt x="2439" y="2874"/>
                  </a:cubicBezTo>
                  <a:cubicBezTo>
                    <a:pt x="2445" y="2875"/>
                    <a:pt x="2450" y="2876"/>
                    <a:pt x="2455" y="2876"/>
                  </a:cubicBezTo>
                  <a:cubicBezTo>
                    <a:pt x="2480" y="2876"/>
                    <a:pt x="2502" y="2860"/>
                    <a:pt x="2510" y="2843"/>
                  </a:cubicBezTo>
                  <a:cubicBezTo>
                    <a:pt x="2591" y="2580"/>
                    <a:pt x="2732" y="2398"/>
                    <a:pt x="2894" y="2276"/>
                  </a:cubicBezTo>
                  <a:cubicBezTo>
                    <a:pt x="3067" y="2155"/>
                    <a:pt x="3269" y="2105"/>
                    <a:pt x="3471" y="2105"/>
                  </a:cubicBezTo>
                  <a:cubicBezTo>
                    <a:pt x="3785" y="2105"/>
                    <a:pt x="4129" y="2246"/>
                    <a:pt x="4382" y="2489"/>
                  </a:cubicBezTo>
                  <a:cubicBezTo>
                    <a:pt x="4513" y="2611"/>
                    <a:pt x="4625" y="2762"/>
                    <a:pt x="4695" y="2944"/>
                  </a:cubicBezTo>
                  <a:cubicBezTo>
                    <a:pt x="4776" y="3116"/>
                    <a:pt x="4817" y="3319"/>
                    <a:pt x="4817" y="3531"/>
                  </a:cubicBezTo>
                  <a:cubicBezTo>
                    <a:pt x="4817" y="3753"/>
                    <a:pt x="4776" y="4007"/>
                    <a:pt x="4665" y="4259"/>
                  </a:cubicBezTo>
                  <a:cubicBezTo>
                    <a:pt x="4564" y="4513"/>
                    <a:pt x="4443" y="4725"/>
                    <a:pt x="4301" y="4897"/>
                  </a:cubicBezTo>
                  <a:cubicBezTo>
                    <a:pt x="4088" y="5150"/>
                    <a:pt x="3825" y="5332"/>
                    <a:pt x="3552" y="5443"/>
                  </a:cubicBezTo>
                  <a:cubicBezTo>
                    <a:pt x="3279" y="5554"/>
                    <a:pt x="2986" y="5595"/>
                    <a:pt x="2682" y="5595"/>
                  </a:cubicBezTo>
                  <a:cubicBezTo>
                    <a:pt x="2307" y="5595"/>
                    <a:pt x="1943" y="5524"/>
                    <a:pt x="1619" y="5413"/>
                  </a:cubicBezTo>
                  <a:cubicBezTo>
                    <a:pt x="1296" y="5291"/>
                    <a:pt x="1012" y="5129"/>
                    <a:pt x="830" y="4978"/>
                  </a:cubicBezTo>
                  <a:cubicBezTo>
                    <a:pt x="618" y="4796"/>
                    <a:pt x="436" y="4533"/>
                    <a:pt x="304" y="4219"/>
                  </a:cubicBezTo>
                  <a:cubicBezTo>
                    <a:pt x="173" y="3895"/>
                    <a:pt x="102" y="3531"/>
                    <a:pt x="102" y="3157"/>
                  </a:cubicBezTo>
                  <a:cubicBezTo>
                    <a:pt x="102" y="2651"/>
                    <a:pt x="234" y="2125"/>
                    <a:pt x="557" y="1649"/>
                  </a:cubicBezTo>
                  <a:cubicBezTo>
                    <a:pt x="881" y="1163"/>
                    <a:pt x="1397" y="729"/>
                    <a:pt x="2176" y="415"/>
                  </a:cubicBezTo>
                  <a:cubicBezTo>
                    <a:pt x="2712" y="192"/>
                    <a:pt x="3258" y="101"/>
                    <a:pt x="3775" y="101"/>
                  </a:cubicBezTo>
                  <a:cubicBezTo>
                    <a:pt x="4817" y="101"/>
                    <a:pt x="5778" y="455"/>
                    <a:pt x="6476" y="819"/>
                  </a:cubicBezTo>
                  <a:cubicBezTo>
                    <a:pt x="6820" y="1002"/>
                    <a:pt x="7103" y="1174"/>
                    <a:pt x="7296" y="1316"/>
                  </a:cubicBezTo>
                  <a:cubicBezTo>
                    <a:pt x="7397" y="1376"/>
                    <a:pt x="7478" y="1437"/>
                    <a:pt x="7528" y="1477"/>
                  </a:cubicBezTo>
                  <a:cubicBezTo>
                    <a:pt x="7548" y="1498"/>
                    <a:pt x="7569" y="1507"/>
                    <a:pt x="7579" y="1518"/>
                  </a:cubicBezTo>
                  <a:cubicBezTo>
                    <a:pt x="7589" y="1528"/>
                    <a:pt x="7589" y="1528"/>
                    <a:pt x="7599" y="1528"/>
                  </a:cubicBezTo>
                  <a:lnTo>
                    <a:pt x="7599" y="1538"/>
                  </a:lnTo>
                  <a:cubicBezTo>
                    <a:pt x="7609" y="1543"/>
                    <a:pt x="7619" y="1545"/>
                    <a:pt x="7630" y="1545"/>
                  </a:cubicBezTo>
                  <a:cubicBezTo>
                    <a:pt x="7640" y="1545"/>
                    <a:pt x="7650" y="1543"/>
                    <a:pt x="7660" y="1538"/>
                  </a:cubicBezTo>
                  <a:cubicBezTo>
                    <a:pt x="7660" y="1538"/>
                    <a:pt x="7751" y="1487"/>
                    <a:pt x="7903" y="1437"/>
                  </a:cubicBezTo>
                  <a:cubicBezTo>
                    <a:pt x="8054" y="1386"/>
                    <a:pt x="8267" y="1336"/>
                    <a:pt x="8510" y="1336"/>
                  </a:cubicBezTo>
                  <a:cubicBezTo>
                    <a:pt x="8712" y="1336"/>
                    <a:pt x="8924" y="1366"/>
                    <a:pt x="9157" y="1457"/>
                  </a:cubicBezTo>
                  <a:cubicBezTo>
                    <a:pt x="9380" y="1538"/>
                    <a:pt x="9623" y="1680"/>
                    <a:pt x="9866" y="1902"/>
                  </a:cubicBezTo>
                  <a:cubicBezTo>
                    <a:pt x="10240" y="2246"/>
                    <a:pt x="10452" y="2590"/>
                    <a:pt x="10574" y="2894"/>
                  </a:cubicBezTo>
                  <a:cubicBezTo>
                    <a:pt x="10705" y="3197"/>
                    <a:pt x="10736" y="3470"/>
                    <a:pt x="10736" y="3663"/>
                  </a:cubicBezTo>
                  <a:cubicBezTo>
                    <a:pt x="10736" y="3744"/>
                    <a:pt x="10725" y="3814"/>
                    <a:pt x="10715" y="3865"/>
                  </a:cubicBezTo>
                  <a:cubicBezTo>
                    <a:pt x="10715" y="3895"/>
                    <a:pt x="10715" y="3906"/>
                    <a:pt x="10705" y="3926"/>
                  </a:cubicBezTo>
                  <a:lnTo>
                    <a:pt x="10705" y="3936"/>
                  </a:lnTo>
                  <a:lnTo>
                    <a:pt x="10705" y="3946"/>
                  </a:lnTo>
                  <a:cubicBezTo>
                    <a:pt x="10705" y="3946"/>
                    <a:pt x="10695" y="4027"/>
                    <a:pt x="10655" y="4148"/>
                  </a:cubicBezTo>
                  <a:cubicBezTo>
                    <a:pt x="10604" y="4331"/>
                    <a:pt x="10493" y="4594"/>
                    <a:pt x="10291" y="4816"/>
                  </a:cubicBezTo>
                  <a:cubicBezTo>
                    <a:pt x="10179" y="4927"/>
                    <a:pt x="10048" y="5019"/>
                    <a:pt x="9896" y="5100"/>
                  </a:cubicBezTo>
                  <a:cubicBezTo>
                    <a:pt x="9734" y="5170"/>
                    <a:pt x="9542" y="5210"/>
                    <a:pt x="9309" y="5210"/>
                  </a:cubicBezTo>
                  <a:cubicBezTo>
                    <a:pt x="9025" y="5210"/>
                    <a:pt x="8672" y="5140"/>
                    <a:pt x="8247" y="4968"/>
                  </a:cubicBezTo>
                  <a:cubicBezTo>
                    <a:pt x="7923" y="4826"/>
                    <a:pt x="7700" y="4664"/>
                    <a:pt x="7559" y="4492"/>
                  </a:cubicBezTo>
                  <a:cubicBezTo>
                    <a:pt x="7417" y="4310"/>
                    <a:pt x="7366" y="4128"/>
                    <a:pt x="7366" y="3936"/>
                  </a:cubicBezTo>
                  <a:cubicBezTo>
                    <a:pt x="7366" y="3794"/>
                    <a:pt x="7397" y="3652"/>
                    <a:pt x="7458" y="3521"/>
                  </a:cubicBezTo>
                  <a:cubicBezTo>
                    <a:pt x="7548" y="3319"/>
                    <a:pt x="7710" y="3137"/>
                    <a:pt x="7883" y="3005"/>
                  </a:cubicBezTo>
                  <a:cubicBezTo>
                    <a:pt x="7973" y="2944"/>
                    <a:pt x="8074" y="2894"/>
                    <a:pt x="8166" y="2863"/>
                  </a:cubicBezTo>
                  <a:cubicBezTo>
                    <a:pt x="8267" y="2823"/>
                    <a:pt x="8358" y="2802"/>
                    <a:pt x="8459" y="2802"/>
                  </a:cubicBezTo>
                  <a:cubicBezTo>
                    <a:pt x="8591" y="2802"/>
                    <a:pt x="8712" y="2843"/>
                    <a:pt x="8823" y="2924"/>
                  </a:cubicBezTo>
                  <a:cubicBezTo>
                    <a:pt x="8935" y="2995"/>
                    <a:pt x="9036" y="3126"/>
                    <a:pt x="9117" y="3308"/>
                  </a:cubicBezTo>
                  <a:cubicBezTo>
                    <a:pt x="9125" y="3325"/>
                    <a:pt x="9147" y="3342"/>
                    <a:pt x="9166" y="3342"/>
                  </a:cubicBezTo>
                  <a:cubicBezTo>
                    <a:pt x="9170" y="3342"/>
                    <a:pt x="9174" y="3341"/>
                    <a:pt x="9178" y="3339"/>
                  </a:cubicBezTo>
                  <a:cubicBezTo>
                    <a:pt x="9208" y="3329"/>
                    <a:pt x="9218" y="3299"/>
                    <a:pt x="9208" y="3268"/>
                  </a:cubicBezTo>
                  <a:cubicBezTo>
                    <a:pt x="9127" y="3076"/>
                    <a:pt x="9016" y="2924"/>
                    <a:pt x="8884" y="2833"/>
                  </a:cubicBezTo>
                  <a:cubicBezTo>
                    <a:pt x="8753" y="2742"/>
                    <a:pt x="8611" y="2701"/>
                    <a:pt x="8459" y="2701"/>
                  </a:cubicBezTo>
                  <a:cubicBezTo>
                    <a:pt x="8307" y="2701"/>
                    <a:pt x="8166" y="2742"/>
                    <a:pt x="8024" y="2802"/>
                  </a:cubicBezTo>
                  <a:cubicBezTo>
                    <a:pt x="7822" y="2904"/>
                    <a:pt x="7629" y="3065"/>
                    <a:pt x="7488" y="3268"/>
                  </a:cubicBezTo>
                  <a:cubicBezTo>
                    <a:pt x="7346" y="3460"/>
                    <a:pt x="7265" y="3693"/>
                    <a:pt x="7265" y="3936"/>
                  </a:cubicBezTo>
                  <a:cubicBezTo>
                    <a:pt x="7265" y="4148"/>
                    <a:pt x="7326" y="4361"/>
                    <a:pt x="7478" y="4553"/>
                  </a:cubicBezTo>
                  <a:cubicBezTo>
                    <a:pt x="7629" y="4745"/>
                    <a:pt x="7872" y="4917"/>
                    <a:pt x="8216" y="5059"/>
                  </a:cubicBezTo>
                  <a:cubicBezTo>
                    <a:pt x="8641" y="5241"/>
                    <a:pt x="9005" y="5312"/>
                    <a:pt x="9309" y="5312"/>
                  </a:cubicBezTo>
                  <a:cubicBezTo>
                    <a:pt x="9632" y="5312"/>
                    <a:pt x="9896" y="5231"/>
                    <a:pt x="10098" y="5100"/>
                  </a:cubicBezTo>
                  <a:cubicBezTo>
                    <a:pt x="10250" y="4998"/>
                    <a:pt x="10371" y="4887"/>
                    <a:pt x="10462" y="4756"/>
                  </a:cubicBezTo>
                  <a:cubicBezTo>
                    <a:pt x="10604" y="4573"/>
                    <a:pt x="10695" y="4371"/>
                    <a:pt x="10736" y="4219"/>
                  </a:cubicBezTo>
                  <a:cubicBezTo>
                    <a:pt x="10777" y="4094"/>
                    <a:pt x="10798" y="3997"/>
                    <a:pt x="10804" y="3966"/>
                  </a:cubicBezTo>
                  <a:lnTo>
                    <a:pt x="10804" y="3966"/>
                  </a:lnTo>
                  <a:lnTo>
                    <a:pt x="10806" y="3966"/>
                  </a:lnTo>
                  <a:cubicBezTo>
                    <a:pt x="10806" y="3956"/>
                    <a:pt x="10837" y="3845"/>
                    <a:pt x="10837" y="3663"/>
                  </a:cubicBezTo>
                  <a:cubicBezTo>
                    <a:pt x="10837" y="3460"/>
                    <a:pt x="10796" y="3177"/>
                    <a:pt x="10675" y="2853"/>
                  </a:cubicBezTo>
                  <a:cubicBezTo>
                    <a:pt x="10543" y="2539"/>
                    <a:pt x="10320" y="2175"/>
                    <a:pt x="9936" y="1831"/>
                  </a:cubicBezTo>
                  <a:cubicBezTo>
                    <a:pt x="9683" y="1599"/>
                    <a:pt x="9430" y="1447"/>
                    <a:pt x="9187" y="1366"/>
                  </a:cubicBezTo>
                  <a:cubicBezTo>
                    <a:pt x="8944" y="1275"/>
                    <a:pt x="8722" y="1235"/>
                    <a:pt x="8510" y="1235"/>
                  </a:cubicBezTo>
                  <a:cubicBezTo>
                    <a:pt x="8247" y="1235"/>
                    <a:pt x="8024" y="1295"/>
                    <a:pt x="7862" y="1345"/>
                  </a:cubicBezTo>
                  <a:cubicBezTo>
                    <a:pt x="7752" y="1380"/>
                    <a:pt x="7674" y="1415"/>
                    <a:pt x="7636" y="1433"/>
                  </a:cubicBezTo>
                  <a:lnTo>
                    <a:pt x="7636" y="1433"/>
                  </a:lnTo>
                  <a:cubicBezTo>
                    <a:pt x="7521" y="1346"/>
                    <a:pt x="7116" y="1037"/>
                    <a:pt x="6516" y="729"/>
                  </a:cubicBezTo>
                  <a:cubicBezTo>
                    <a:pt x="5819" y="365"/>
                    <a:pt x="4847" y="0"/>
                    <a:pt x="37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4"/>
            <p:cNvSpPr/>
            <p:nvPr/>
          </p:nvSpPr>
          <p:spPr>
            <a:xfrm>
              <a:off x="4503300" y="1409225"/>
              <a:ext cx="303550" cy="144450"/>
            </a:xfrm>
            <a:custGeom>
              <a:avLst/>
              <a:gdLst/>
              <a:ahLst/>
              <a:cxnLst/>
              <a:rect l="l" t="t" r="r" b="b"/>
              <a:pathLst>
                <a:path w="12142" h="5778" extrusionOk="0">
                  <a:moveTo>
                    <a:pt x="4826" y="0"/>
                  </a:moveTo>
                  <a:cubicBezTo>
                    <a:pt x="4796" y="11"/>
                    <a:pt x="4776" y="31"/>
                    <a:pt x="4776" y="61"/>
                  </a:cubicBezTo>
                  <a:cubicBezTo>
                    <a:pt x="4776" y="86"/>
                    <a:pt x="4796" y="104"/>
                    <a:pt x="4820" y="104"/>
                  </a:cubicBezTo>
                  <a:cubicBezTo>
                    <a:pt x="4825" y="104"/>
                    <a:pt x="4831" y="103"/>
                    <a:pt x="4837" y="101"/>
                  </a:cubicBezTo>
                  <a:lnTo>
                    <a:pt x="4877" y="101"/>
                  </a:lnTo>
                  <a:cubicBezTo>
                    <a:pt x="4938" y="101"/>
                    <a:pt x="5049" y="112"/>
                    <a:pt x="5181" y="142"/>
                  </a:cubicBezTo>
                  <a:cubicBezTo>
                    <a:pt x="5372" y="193"/>
                    <a:pt x="5626" y="304"/>
                    <a:pt x="5858" y="557"/>
                  </a:cubicBezTo>
                  <a:cubicBezTo>
                    <a:pt x="6101" y="800"/>
                    <a:pt x="6323" y="1194"/>
                    <a:pt x="6445" y="1791"/>
                  </a:cubicBezTo>
                  <a:cubicBezTo>
                    <a:pt x="6455" y="1812"/>
                    <a:pt x="6465" y="1821"/>
                    <a:pt x="6476" y="1832"/>
                  </a:cubicBezTo>
                  <a:lnTo>
                    <a:pt x="6526" y="1832"/>
                  </a:lnTo>
                  <a:lnTo>
                    <a:pt x="6526" y="1821"/>
                  </a:lnTo>
                  <a:cubicBezTo>
                    <a:pt x="6557" y="1812"/>
                    <a:pt x="6789" y="1710"/>
                    <a:pt x="7153" y="1710"/>
                  </a:cubicBezTo>
                  <a:cubicBezTo>
                    <a:pt x="7366" y="1710"/>
                    <a:pt x="7609" y="1740"/>
                    <a:pt x="7882" y="1852"/>
                  </a:cubicBezTo>
                  <a:cubicBezTo>
                    <a:pt x="8155" y="1973"/>
                    <a:pt x="8448" y="2156"/>
                    <a:pt x="8752" y="2469"/>
                  </a:cubicBezTo>
                  <a:cubicBezTo>
                    <a:pt x="9046" y="2772"/>
                    <a:pt x="9318" y="3015"/>
                    <a:pt x="9602" y="3177"/>
                  </a:cubicBezTo>
                  <a:cubicBezTo>
                    <a:pt x="9875" y="3339"/>
                    <a:pt x="10148" y="3420"/>
                    <a:pt x="10421" y="3420"/>
                  </a:cubicBezTo>
                  <a:cubicBezTo>
                    <a:pt x="10563" y="3420"/>
                    <a:pt x="10694" y="3400"/>
                    <a:pt x="10836" y="3359"/>
                  </a:cubicBezTo>
                  <a:cubicBezTo>
                    <a:pt x="11038" y="3289"/>
                    <a:pt x="11251" y="3177"/>
                    <a:pt x="11463" y="3005"/>
                  </a:cubicBezTo>
                  <a:cubicBezTo>
                    <a:pt x="11653" y="2861"/>
                    <a:pt x="11842" y="2669"/>
                    <a:pt x="12038" y="2436"/>
                  </a:cubicBezTo>
                  <a:lnTo>
                    <a:pt x="12038" y="2436"/>
                  </a:lnTo>
                  <a:cubicBezTo>
                    <a:pt x="12039" y="2466"/>
                    <a:pt x="12040" y="2501"/>
                    <a:pt x="12040" y="2540"/>
                  </a:cubicBezTo>
                  <a:cubicBezTo>
                    <a:pt x="12040" y="2682"/>
                    <a:pt x="12020" y="2884"/>
                    <a:pt x="11969" y="3096"/>
                  </a:cubicBezTo>
                  <a:cubicBezTo>
                    <a:pt x="11919" y="3268"/>
                    <a:pt x="11858" y="3440"/>
                    <a:pt x="11746" y="3612"/>
                  </a:cubicBezTo>
                  <a:cubicBezTo>
                    <a:pt x="11595" y="3865"/>
                    <a:pt x="11352" y="4118"/>
                    <a:pt x="10978" y="4300"/>
                  </a:cubicBezTo>
                  <a:cubicBezTo>
                    <a:pt x="10613" y="4483"/>
                    <a:pt x="10118" y="4604"/>
                    <a:pt x="9440" y="4604"/>
                  </a:cubicBezTo>
                  <a:cubicBezTo>
                    <a:pt x="8621" y="4604"/>
                    <a:pt x="7548" y="4422"/>
                    <a:pt x="6141" y="3966"/>
                  </a:cubicBezTo>
                  <a:cubicBezTo>
                    <a:pt x="6121" y="3966"/>
                    <a:pt x="6101" y="3966"/>
                    <a:pt x="6081" y="3986"/>
                  </a:cubicBezTo>
                  <a:cubicBezTo>
                    <a:pt x="6071" y="3997"/>
                    <a:pt x="5716" y="4422"/>
                    <a:pt x="5120" y="4836"/>
                  </a:cubicBezTo>
                  <a:cubicBezTo>
                    <a:pt x="4816" y="5049"/>
                    <a:pt x="4462" y="5261"/>
                    <a:pt x="4068" y="5413"/>
                  </a:cubicBezTo>
                  <a:cubicBezTo>
                    <a:pt x="3663" y="5575"/>
                    <a:pt x="3218" y="5676"/>
                    <a:pt x="2742" y="5676"/>
                  </a:cubicBezTo>
                  <a:cubicBezTo>
                    <a:pt x="2125" y="5676"/>
                    <a:pt x="1457" y="5504"/>
                    <a:pt x="769" y="5029"/>
                  </a:cubicBezTo>
                  <a:cubicBezTo>
                    <a:pt x="567" y="4897"/>
                    <a:pt x="405" y="4715"/>
                    <a:pt x="284" y="4513"/>
                  </a:cubicBezTo>
                  <a:cubicBezTo>
                    <a:pt x="172" y="4300"/>
                    <a:pt x="102" y="4078"/>
                    <a:pt x="102" y="3835"/>
                  </a:cubicBezTo>
                  <a:cubicBezTo>
                    <a:pt x="102" y="3825"/>
                    <a:pt x="102" y="3815"/>
                    <a:pt x="111" y="3804"/>
                  </a:cubicBezTo>
                  <a:cubicBezTo>
                    <a:pt x="111" y="3633"/>
                    <a:pt x="142" y="3460"/>
                    <a:pt x="233" y="3298"/>
                  </a:cubicBezTo>
                  <a:cubicBezTo>
                    <a:pt x="324" y="3147"/>
                    <a:pt x="466" y="2995"/>
                    <a:pt x="678" y="2894"/>
                  </a:cubicBezTo>
                  <a:cubicBezTo>
                    <a:pt x="992" y="2732"/>
                    <a:pt x="1305" y="2661"/>
                    <a:pt x="1589" y="2661"/>
                  </a:cubicBezTo>
                  <a:cubicBezTo>
                    <a:pt x="1923" y="2661"/>
                    <a:pt x="2216" y="2763"/>
                    <a:pt x="2438" y="2954"/>
                  </a:cubicBezTo>
                  <a:cubicBezTo>
                    <a:pt x="2550" y="3046"/>
                    <a:pt x="2651" y="3167"/>
                    <a:pt x="2722" y="3298"/>
                  </a:cubicBezTo>
                  <a:cubicBezTo>
                    <a:pt x="2793" y="3440"/>
                    <a:pt x="2843" y="3602"/>
                    <a:pt x="2863" y="3784"/>
                  </a:cubicBezTo>
                  <a:cubicBezTo>
                    <a:pt x="2874" y="3815"/>
                    <a:pt x="2874" y="3845"/>
                    <a:pt x="2874" y="3876"/>
                  </a:cubicBezTo>
                  <a:cubicBezTo>
                    <a:pt x="2874" y="3986"/>
                    <a:pt x="2843" y="4078"/>
                    <a:pt x="2803" y="4159"/>
                  </a:cubicBezTo>
                  <a:cubicBezTo>
                    <a:pt x="2773" y="4220"/>
                    <a:pt x="2732" y="4270"/>
                    <a:pt x="2692" y="4310"/>
                  </a:cubicBezTo>
                  <a:cubicBezTo>
                    <a:pt x="2620" y="4381"/>
                    <a:pt x="2530" y="4432"/>
                    <a:pt x="2429" y="4472"/>
                  </a:cubicBezTo>
                  <a:cubicBezTo>
                    <a:pt x="2327" y="4503"/>
                    <a:pt x="2216" y="4523"/>
                    <a:pt x="2105" y="4523"/>
                  </a:cubicBezTo>
                  <a:cubicBezTo>
                    <a:pt x="1993" y="4523"/>
                    <a:pt x="1882" y="4503"/>
                    <a:pt x="1781" y="4472"/>
                  </a:cubicBezTo>
                  <a:cubicBezTo>
                    <a:pt x="1629" y="4422"/>
                    <a:pt x="1498" y="4341"/>
                    <a:pt x="1397" y="4229"/>
                  </a:cubicBezTo>
                  <a:cubicBezTo>
                    <a:pt x="1346" y="4169"/>
                    <a:pt x="1305" y="4098"/>
                    <a:pt x="1285" y="4027"/>
                  </a:cubicBezTo>
                  <a:cubicBezTo>
                    <a:pt x="1255" y="3956"/>
                    <a:pt x="1245" y="3865"/>
                    <a:pt x="1245" y="3774"/>
                  </a:cubicBezTo>
                  <a:cubicBezTo>
                    <a:pt x="1245" y="3744"/>
                    <a:pt x="1215" y="3723"/>
                    <a:pt x="1194" y="3723"/>
                  </a:cubicBezTo>
                  <a:cubicBezTo>
                    <a:pt x="1164" y="3723"/>
                    <a:pt x="1143" y="3744"/>
                    <a:pt x="1143" y="3774"/>
                  </a:cubicBezTo>
                  <a:cubicBezTo>
                    <a:pt x="1143" y="3916"/>
                    <a:pt x="1174" y="4037"/>
                    <a:pt x="1224" y="4148"/>
                  </a:cubicBezTo>
                  <a:cubicBezTo>
                    <a:pt x="1265" y="4229"/>
                    <a:pt x="1316" y="4290"/>
                    <a:pt x="1376" y="4351"/>
                  </a:cubicBezTo>
                  <a:cubicBezTo>
                    <a:pt x="1478" y="4442"/>
                    <a:pt x="1589" y="4513"/>
                    <a:pt x="1710" y="4553"/>
                  </a:cubicBezTo>
                  <a:cubicBezTo>
                    <a:pt x="1842" y="4593"/>
                    <a:pt x="1973" y="4624"/>
                    <a:pt x="2105" y="4624"/>
                  </a:cubicBezTo>
                  <a:cubicBezTo>
                    <a:pt x="2216" y="4624"/>
                    <a:pt x="2317" y="4604"/>
                    <a:pt x="2418" y="4573"/>
                  </a:cubicBezTo>
                  <a:cubicBezTo>
                    <a:pt x="2570" y="4533"/>
                    <a:pt x="2712" y="4452"/>
                    <a:pt x="2813" y="4330"/>
                  </a:cubicBezTo>
                  <a:cubicBezTo>
                    <a:pt x="2863" y="4280"/>
                    <a:pt x="2904" y="4209"/>
                    <a:pt x="2935" y="4128"/>
                  </a:cubicBezTo>
                  <a:cubicBezTo>
                    <a:pt x="2955" y="4058"/>
                    <a:pt x="2975" y="3966"/>
                    <a:pt x="2975" y="3876"/>
                  </a:cubicBezTo>
                  <a:cubicBezTo>
                    <a:pt x="2975" y="3845"/>
                    <a:pt x="2975" y="3804"/>
                    <a:pt x="2964" y="3764"/>
                  </a:cubicBezTo>
                  <a:cubicBezTo>
                    <a:pt x="2914" y="3379"/>
                    <a:pt x="2752" y="3076"/>
                    <a:pt x="2510" y="2873"/>
                  </a:cubicBezTo>
                  <a:cubicBezTo>
                    <a:pt x="2256" y="2671"/>
                    <a:pt x="1943" y="2560"/>
                    <a:pt x="1589" y="2560"/>
                  </a:cubicBezTo>
                  <a:cubicBezTo>
                    <a:pt x="1285" y="2560"/>
                    <a:pt x="961" y="2641"/>
                    <a:pt x="637" y="2803"/>
                  </a:cubicBezTo>
                  <a:cubicBezTo>
                    <a:pt x="405" y="2914"/>
                    <a:pt x="243" y="3076"/>
                    <a:pt x="142" y="3248"/>
                  </a:cubicBezTo>
                  <a:cubicBezTo>
                    <a:pt x="51" y="3420"/>
                    <a:pt x="10" y="3612"/>
                    <a:pt x="10" y="3795"/>
                  </a:cubicBezTo>
                  <a:cubicBezTo>
                    <a:pt x="0" y="3815"/>
                    <a:pt x="0" y="3825"/>
                    <a:pt x="0" y="3835"/>
                  </a:cubicBezTo>
                  <a:cubicBezTo>
                    <a:pt x="0" y="4088"/>
                    <a:pt x="71" y="4341"/>
                    <a:pt x="192" y="4564"/>
                  </a:cubicBezTo>
                  <a:cubicBezTo>
                    <a:pt x="324" y="4776"/>
                    <a:pt x="496" y="4968"/>
                    <a:pt x="709" y="5110"/>
                  </a:cubicBezTo>
                  <a:cubicBezTo>
                    <a:pt x="1417" y="5596"/>
                    <a:pt x="2105" y="5778"/>
                    <a:pt x="2742" y="5778"/>
                  </a:cubicBezTo>
                  <a:cubicBezTo>
                    <a:pt x="3238" y="5778"/>
                    <a:pt x="3703" y="5666"/>
                    <a:pt x="4108" y="5504"/>
                  </a:cubicBezTo>
                  <a:cubicBezTo>
                    <a:pt x="4725" y="5261"/>
                    <a:pt x="5241" y="4897"/>
                    <a:pt x="5595" y="4593"/>
                  </a:cubicBezTo>
                  <a:cubicBezTo>
                    <a:pt x="5885" y="4351"/>
                    <a:pt x="6073" y="4148"/>
                    <a:pt x="6137" y="4076"/>
                  </a:cubicBezTo>
                  <a:lnTo>
                    <a:pt x="6137" y="4076"/>
                  </a:lnTo>
                  <a:cubicBezTo>
                    <a:pt x="7541" y="4525"/>
                    <a:pt x="8615" y="4705"/>
                    <a:pt x="9440" y="4705"/>
                  </a:cubicBezTo>
                  <a:cubicBezTo>
                    <a:pt x="10047" y="4705"/>
                    <a:pt x="10523" y="4604"/>
                    <a:pt x="10897" y="4452"/>
                  </a:cubicBezTo>
                  <a:cubicBezTo>
                    <a:pt x="11170" y="4330"/>
                    <a:pt x="11382" y="4179"/>
                    <a:pt x="11555" y="4017"/>
                  </a:cubicBezTo>
                  <a:cubicBezTo>
                    <a:pt x="11807" y="3764"/>
                    <a:pt x="11959" y="3481"/>
                    <a:pt x="12040" y="3217"/>
                  </a:cubicBezTo>
                  <a:cubicBezTo>
                    <a:pt x="12121" y="2945"/>
                    <a:pt x="12141" y="2702"/>
                    <a:pt x="12141" y="2540"/>
                  </a:cubicBezTo>
                  <a:cubicBezTo>
                    <a:pt x="12141" y="2398"/>
                    <a:pt x="12121" y="2307"/>
                    <a:pt x="12121" y="2307"/>
                  </a:cubicBezTo>
                  <a:cubicBezTo>
                    <a:pt x="12121" y="2287"/>
                    <a:pt x="12111" y="2266"/>
                    <a:pt x="12090" y="2266"/>
                  </a:cubicBezTo>
                  <a:cubicBezTo>
                    <a:pt x="12085" y="2264"/>
                    <a:pt x="12079" y="2262"/>
                    <a:pt x="12073" y="2262"/>
                  </a:cubicBezTo>
                  <a:cubicBezTo>
                    <a:pt x="12059" y="2262"/>
                    <a:pt x="12047" y="2269"/>
                    <a:pt x="12040" y="2277"/>
                  </a:cubicBezTo>
                  <a:cubicBezTo>
                    <a:pt x="11737" y="2641"/>
                    <a:pt x="11463" y="2904"/>
                    <a:pt x="11200" y="3076"/>
                  </a:cubicBezTo>
                  <a:cubicBezTo>
                    <a:pt x="11058" y="3157"/>
                    <a:pt x="10927" y="3217"/>
                    <a:pt x="10806" y="3258"/>
                  </a:cubicBezTo>
                  <a:cubicBezTo>
                    <a:pt x="10674" y="3298"/>
                    <a:pt x="10553" y="3319"/>
                    <a:pt x="10421" y="3319"/>
                  </a:cubicBezTo>
                  <a:cubicBezTo>
                    <a:pt x="10168" y="3319"/>
                    <a:pt x="9916" y="3248"/>
                    <a:pt x="9653" y="3086"/>
                  </a:cubicBezTo>
                  <a:cubicBezTo>
                    <a:pt x="9389" y="2934"/>
                    <a:pt x="9116" y="2702"/>
                    <a:pt x="8823" y="2398"/>
                  </a:cubicBezTo>
                  <a:cubicBezTo>
                    <a:pt x="8509" y="2084"/>
                    <a:pt x="8205" y="1882"/>
                    <a:pt x="7922" y="1761"/>
                  </a:cubicBezTo>
                  <a:cubicBezTo>
                    <a:pt x="7639" y="1639"/>
                    <a:pt x="7376" y="1609"/>
                    <a:pt x="7153" y="1609"/>
                  </a:cubicBezTo>
                  <a:cubicBezTo>
                    <a:pt x="6855" y="1609"/>
                    <a:pt x="6634" y="1675"/>
                    <a:pt x="6534" y="1714"/>
                  </a:cubicBezTo>
                  <a:lnTo>
                    <a:pt x="6534" y="1714"/>
                  </a:lnTo>
                  <a:cubicBezTo>
                    <a:pt x="6453" y="1327"/>
                    <a:pt x="6327" y="1031"/>
                    <a:pt x="6182" y="800"/>
                  </a:cubicBezTo>
                  <a:cubicBezTo>
                    <a:pt x="5950" y="436"/>
                    <a:pt x="5676" y="233"/>
                    <a:pt x="5433" y="122"/>
                  </a:cubicBezTo>
                  <a:cubicBezTo>
                    <a:pt x="5190" y="20"/>
                    <a:pt x="4978" y="0"/>
                    <a:pt x="48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4"/>
            <p:cNvSpPr/>
            <p:nvPr/>
          </p:nvSpPr>
          <p:spPr>
            <a:xfrm>
              <a:off x="4076350" y="1403400"/>
              <a:ext cx="298725" cy="160125"/>
            </a:xfrm>
            <a:custGeom>
              <a:avLst/>
              <a:gdLst/>
              <a:ahLst/>
              <a:cxnLst/>
              <a:rect l="l" t="t" r="r" b="b"/>
              <a:pathLst>
                <a:path w="11949" h="6405" extrusionOk="0">
                  <a:moveTo>
                    <a:pt x="9581" y="1"/>
                  </a:moveTo>
                  <a:cubicBezTo>
                    <a:pt x="9248" y="1"/>
                    <a:pt x="8873" y="62"/>
                    <a:pt x="8499" y="244"/>
                  </a:cubicBezTo>
                  <a:cubicBezTo>
                    <a:pt x="8499" y="244"/>
                    <a:pt x="8276" y="345"/>
                    <a:pt x="8023" y="547"/>
                  </a:cubicBezTo>
                  <a:cubicBezTo>
                    <a:pt x="7892" y="648"/>
                    <a:pt x="7750" y="779"/>
                    <a:pt x="7629" y="932"/>
                  </a:cubicBezTo>
                  <a:cubicBezTo>
                    <a:pt x="7517" y="1071"/>
                    <a:pt x="7423" y="1236"/>
                    <a:pt x="7353" y="1419"/>
                  </a:cubicBezTo>
                  <a:lnTo>
                    <a:pt x="7353" y="1419"/>
                  </a:lnTo>
                  <a:cubicBezTo>
                    <a:pt x="7225" y="1374"/>
                    <a:pt x="6882" y="1265"/>
                    <a:pt x="6455" y="1265"/>
                  </a:cubicBezTo>
                  <a:cubicBezTo>
                    <a:pt x="6182" y="1265"/>
                    <a:pt x="5878" y="1306"/>
                    <a:pt x="5574" y="1438"/>
                  </a:cubicBezTo>
                  <a:cubicBezTo>
                    <a:pt x="5270" y="1565"/>
                    <a:pt x="4975" y="1770"/>
                    <a:pt x="4707" y="2088"/>
                  </a:cubicBezTo>
                  <a:lnTo>
                    <a:pt x="4707" y="2088"/>
                  </a:lnTo>
                  <a:cubicBezTo>
                    <a:pt x="4618" y="2055"/>
                    <a:pt x="4381" y="1982"/>
                    <a:pt x="4057" y="1903"/>
                  </a:cubicBezTo>
                  <a:cubicBezTo>
                    <a:pt x="3642" y="1802"/>
                    <a:pt x="3076" y="1710"/>
                    <a:pt x="2509" y="1710"/>
                  </a:cubicBezTo>
                  <a:cubicBezTo>
                    <a:pt x="2206" y="1710"/>
                    <a:pt x="1892" y="1741"/>
                    <a:pt x="1599" y="1811"/>
                  </a:cubicBezTo>
                  <a:cubicBezTo>
                    <a:pt x="1386" y="1862"/>
                    <a:pt x="1174" y="1943"/>
                    <a:pt x="981" y="2054"/>
                  </a:cubicBezTo>
                  <a:cubicBezTo>
                    <a:pt x="698" y="2216"/>
                    <a:pt x="445" y="2459"/>
                    <a:pt x="273" y="2783"/>
                  </a:cubicBezTo>
                  <a:cubicBezTo>
                    <a:pt x="101" y="3117"/>
                    <a:pt x="0" y="3531"/>
                    <a:pt x="0" y="4058"/>
                  </a:cubicBezTo>
                  <a:lnTo>
                    <a:pt x="0" y="4098"/>
                  </a:lnTo>
                  <a:lnTo>
                    <a:pt x="0" y="4109"/>
                  </a:lnTo>
                  <a:cubicBezTo>
                    <a:pt x="0" y="4109"/>
                    <a:pt x="81" y="4422"/>
                    <a:pt x="324" y="4806"/>
                  </a:cubicBezTo>
                  <a:cubicBezTo>
                    <a:pt x="445" y="4999"/>
                    <a:pt x="607" y="5211"/>
                    <a:pt x="830" y="5404"/>
                  </a:cubicBezTo>
                  <a:cubicBezTo>
                    <a:pt x="1042" y="5595"/>
                    <a:pt x="1315" y="5778"/>
                    <a:pt x="1659" y="5909"/>
                  </a:cubicBezTo>
                  <a:cubicBezTo>
                    <a:pt x="1668" y="5913"/>
                    <a:pt x="1676" y="5916"/>
                    <a:pt x="1684" y="5916"/>
                  </a:cubicBezTo>
                  <a:cubicBezTo>
                    <a:pt x="1694" y="5916"/>
                    <a:pt x="1704" y="5911"/>
                    <a:pt x="1710" y="5899"/>
                  </a:cubicBezTo>
                  <a:cubicBezTo>
                    <a:pt x="1730" y="5879"/>
                    <a:pt x="1730" y="5858"/>
                    <a:pt x="1720" y="5838"/>
                  </a:cubicBezTo>
                  <a:cubicBezTo>
                    <a:pt x="1710" y="5829"/>
                    <a:pt x="1568" y="5595"/>
                    <a:pt x="1437" y="5282"/>
                  </a:cubicBezTo>
                  <a:cubicBezTo>
                    <a:pt x="1366" y="5130"/>
                    <a:pt x="1305" y="4948"/>
                    <a:pt x="1255" y="4776"/>
                  </a:cubicBezTo>
                  <a:cubicBezTo>
                    <a:pt x="1204" y="4594"/>
                    <a:pt x="1174" y="4412"/>
                    <a:pt x="1174" y="4250"/>
                  </a:cubicBezTo>
                  <a:cubicBezTo>
                    <a:pt x="1174" y="4149"/>
                    <a:pt x="1183" y="4058"/>
                    <a:pt x="1214" y="3977"/>
                  </a:cubicBezTo>
                  <a:cubicBezTo>
                    <a:pt x="1234" y="3906"/>
                    <a:pt x="1255" y="3855"/>
                    <a:pt x="1295" y="3805"/>
                  </a:cubicBezTo>
                  <a:cubicBezTo>
                    <a:pt x="1356" y="3724"/>
                    <a:pt x="1426" y="3663"/>
                    <a:pt x="1538" y="3612"/>
                  </a:cubicBezTo>
                  <a:cubicBezTo>
                    <a:pt x="1649" y="3572"/>
                    <a:pt x="1781" y="3542"/>
                    <a:pt x="1963" y="3542"/>
                  </a:cubicBezTo>
                  <a:lnTo>
                    <a:pt x="1983" y="3542"/>
                  </a:lnTo>
                  <a:cubicBezTo>
                    <a:pt x="2398" y="3542"/>
                    <a:pt x="2772" y="3663"/>
                    <a:pt x="3126" y="3845"/>
                  </a:cubicBezTo>
                  <a:cubicBezTo>
                    <a:pt x="3663" y="4129"/>
                    <a:pt x="4148" y="4554"/>
                    <a:pt x="4644" y="4968"/>
                  </a:cubicBezTo>
                  <a:cubicBezTo>
                    <a:pt x="4897" y="5170"/>
                    <a:pt x="5150" y="5373"/>
                    <a:pt x="5413" y="5545"/>
                  </a:cubicBezTo>
                  <a:cubicBezTo>
                    <a:pt x="5676" y="5717"/>
                    <a:pt x="5949" y="5869"/>
                    <a:pt x="6242" y="5960"/>
                  </a:cubicBezTo>
                  <a:cubicBezTo>
                    <a:pt x="6930" y="6182"/>
                    <a:pt x="7861" y="6405"/>
                    <a:pt x="8812" y="6405"/>
                  </a:cubicBezTo>
                  <a:cubicBezTo>
                    <a:pt x="9379" y="6405"/>
                    <a:pt x="9956" y="6324"/>
                    <a:pt x="10492" y="6101"/>
                  </a:cubicBezTo>
                  <a:cubicBezTo>
                    <a:pt x="11038" y="5879"/>
                    <a:pt x="11534" y="5514"/>
                    <a:pt x="11939" y="4968"/>
                  </a:cubicBezTo>
                  <a:cubicBezTo>
                    <a:pt x="11939" y="4958"/>
                    <a:pt x="11948" y="4948"/>
                    <a:pt x="11948" y="4938"/>
                  </a:cubicBezTo>
                  <a:lnTo>
                    <a:pt x="11948" y="4826"/>
                  </a:lnTo>
                  <a:cubicBezTo>
                    <a:pt x="11948" y="4756"/>
                    <a:pt x="11948" y="4644"/>
                    <a:pt x="11919" y="4513"/>
                  </a:cubicBezTo>
                  <a:cubicBezTo>
                    <a:pt x="11888" y="4321"/>
                    <a:pt x="11807" y="4088"/>
                    <a:pt x="11635" y="3886"/>
                  </a:cubicBezTo>
                  <a:cubicBezTo>
                    <a:pt x="11554" y="3785"/>
                    <a:pt x="11453" y="3693"/>
                    <a:pt x="11321" y="3612"/>
                  </a:cubicBezTo>
                  <a:cubicBezTo>
                    <a:pt x="11190" y="3531"/>
                    <a:pt x="11028" y="3471"/>
                    <a:pt x="10846" y="3430"/>
                  </a:cubicBezTo>
                  <a:cubicBezTo>
                    <a:pt x="10704" y="3390"/>
                    <a:pt x="10563" y="3380"/>
                    <a:pt x="10431" y="3380"/>
                  </a:cubicBezTo>
                  <a:cubicBezTo>
                    <a:pt x="10057" y="3380"/>
                    <a:pt x="9753" y="3501"/>
                    <a:pt x="9541" y="3704"/>
                  </a:cubicBezTo>
                  <a:cubicBezTo>
                    <a:pt x="9328" y="3906"/>
                    <a:pt x="9207" y="4169"/>
                    <a:pt x="9207" y="4462"/>
                  </a:cubicBezTo>
                  <a:cubicBezTo>
                    <a:pt x="9207" y="4624"/>
                    <a:pt x="9248" y="4797"/>
                    <a:pt x="9328" y="4958"/>
                  </a:cubicBezTo>
                  <a:cubicBezTo>
                    <a:pt x="9419" y="5141"/>
                    <a:pt x="9541" y="5272"/>
                    <a:pt x="9682" y="5353"/>
                  </a:cubicBezTo>
                  <a:cubicBezTo>
                    <a:pt x="9824" y="5444"/>
                    <a:pt x="9976" y="5474"/>
                    <a:pt x="10127" y="5474"/>
                  </a:cubicBezTo>
                  <a:cubicBezTo>
                    <a:pt x="10320" y="5474"/>
                    <a:pt x="10512" y="5413"/>
                    <a:pt x="10653" y="5292"/>
                  </a:cubicBezTo>
                  <a:cubicBezTo>
                    <a:pt x="10725" y="5231"/>
                    <a:pt x="10775" y="5161"/>
                    <a:pt x="10815" y="5080"/>
                  </a:cubicBezTo>
                  <a:cubicBezTo>
                    <a:pt x="10866" y="4999"/>
                    <a:pt x="10887" y="4907"/>
                    <a:pt x="10887" y="4806"/>
                  </a:cubicBezTo>
                  <a:cubicBezTo>
                    <a:pt x="10887" y="4776"/>
                    <a:pt x="10866" y="4756"/>
                    <a:pt x="10836" y="4756"/>
                  </a:cubicBezTo>
                  <a:cubicBezTo>
                    <a:pt x="10806" y="4756"/>
                    <a:pt x="10785" y="4776"/>
                    <a:pt x="10785" y="4806"/>
                  </a:cubicBezTo>
                  <a:cubicBezTo>
                    <a:pt x="10785" y="4887"/>
                    <a:pt x="10765" y="4968"/>
                    <a:pt x="10725" y="5039"/>
                  </a:cubicBezTo>
                  <a:cubicBezTo>
                    <a:pt x="10674" y="5141"/>
                    <a:pt x="10593" y="5221"/>
                    <a:pt x="10482" y="5282"/>
                  </a:cubicBezTo>
                  <a:cubicBezTo>
                    <a:pt x="10381" y="5343"/>
                    <a:pt x="10259" y="5373"/>
                    <a:pt x="10127" y="5373"/>
                  </a:cubicBezTo>
                  <a:cubicBezTo>
                    <a:pt x="9996" y="5373"/>
                    <a:pt x="9855" y="5343"/>
                    <a:pt x="9733" y="5272"/>
                  </a:cubicBezTo>
                  <a:cubicBezTo>
                    <a:pt x="9612" y="5191"/>
                    <a:pt x="9500" y="5080"/>
                    <a:pt x="9419" y="4918"/>
                  </a:cubicBezTo>
                  <a:cubicBezTo>
                    <a:pt x="9349" y="4766"/>
                    <a:pt x="9308" y="4604"/>
                    <a:pt x="9308" y="4462"/>
                  </a:cubicBezTo>
                  <a:cubicBezTo>
                    <a:pt x="9308" y="4199"/>
                    <a:pt x="9409" y="3956"/>
                    <a:pt x="9612" y="3774"/>
                  </a:cubicBezTo>
                  <a:cubicBezTo>
                    <a:pt x="9804" y="3592"/>
                    <a:pt x="10077" y="3481"/>
                    <a:pt x="10431" y="3481"/>
                  </a:cubicBezTo>
                  <a:cubicBezTo>
                    <a:pt x="10552" y="3481"/>
                    <a:pt x="10684" y="3491"/>
                    <a:pt x="10826" y="3522"/>
                  </a:cubicBezTo>
                  <a:cubicBezTo>
                    <a:pt x="11058" y="3582"/>
                    <a:pt x="11240" y="3663"/>
                    <a:pt x="11382" y="3774"/>
                  </a:cubicBezTo>
                  <a:cubicBezTo>
                    <a:pt x="11483" y="3855"/>
                    <a:pt x="11564" y="3947"/>
                    <a:pt x="11635" y="4048"/>
                  </a:cubicBezTo>
                  <a:cubicBezTo>
                    <a:pt x="11726" y="4189"/>
                    <a:pt x="11777" y="4351"/>
                    <a:pt x="11807" y="4482"/>
                  </a:cubicBezTo>
                  <a:cubicBezTo>
                    <a:pt x="11847" y="4624"/>
                    <a:pt x="11847" y="4746"/>
                    <a:pt x="11847" y="4826"/>
                  </a:cubicBezTo>
                  <a:lnTo>
                    <a:pt x="11847" y="4907"/>
                  </a:lnTo>
                  <a:lnTo>
                    <a:pt x="11847" y="4922"/>
                  </a:lnTo>
                  <a:lnTo>
                    <a:pt x="11847" y="4922"/>
                  </a:lnTo>
                  <a:cubicBezTo>
                    <a:pt x="11454" y="5450"/>
                    <a:pt x="10973" y="5790"/>
                    <a:pt x="10462" y="6011"/>
                  </a:cubicBezTo>
                  <a:cubicBezTo>
                    <a:pt x="9936" y="6223"/>
                    <a:pt x="9369" y="6304"/>
                    <a:pt x="8812" y="6304"/>
                  </a:cubicBezTo>
                  <a:cubicBezTo>
                    <a:pt x="7881" y="6304"/>
                    <a:pt x="6961" y="6081"/>
                    <a:pt x="6273" y="5858"/>
                  </a:cubicBezTo>
                  <a:cubicBezTo>
                    <a:pt x="5898" y="5737"/>
                    <a:pt x="5554" y="5535"/>
                    <a:pt x="5210" y="5282"/>
                  </a:cubicBezTo>
                  <a:cubicBezTo>
                    <a:pt x="4704" y="4918"/>
                    <a:pt x="4229" y="4453"/>
                    <a:pt x="3703" y="4088"/>
                  </a:cubicBezTo>
                  <a:cubicBezTo>
                    <a:pt x="3450" y="3906"/>
                    <a:pt x="3177" y="3744"/>
                    <a:pt x="2894" y="3623"/>
                  </a:cubicBezTo>
                  <a:cubicBezTo>
                    <a:pt x="2610" y="3511"/>
                    <a:pt x="2307" y="3441"/>
                    <a:pt x="1983" y="3441"/>
                  </a:cubicBezTo>
                  <a:lnTo>
                    <a:pt x="1963" y="3441"/>
                  </a:lnTo>
                  <a:cubicBezTo>
                    <a:pt x="1791" y="3441"/>
                    <a:pt x="1659" y="3461"/>
                    <a:pt x="1538" y="3501"/>
                  </a:cubicBezTo>
                  <a:cubicBezTo>
                    <a:pt x="1457" y="3542"/>
                    <a:pt x="1386" y="3582"/>
                    <a:pt x="1325" y="3633"/>
                  </a:cubicBezTo>
                  <a:cubicBezTo>
                    <a:pt x="1224" y="3704"/>
                    <a:pt x="1163" y="3794"/>
                    <a:pt x="1123" y="3906"/>
                  </a:cubicBezTo>
                  <a:cubicBezTo>
                    <a:pt x="1082" y="4007"/>
                    <a:pt x="1073" y="4129"/>
                    <a:pt x="1073" y="4250"/>
                  </a:cubicBezTo>
                  <a:cubicBezTo>
                    <a:pt x="1073" y="4432"/>
                    <a:pt x="1103" y="4624"/>
                    <a:pt x="1154" y="4806"/>
                  </a:cubicBezTo>
                  <a:cubicBezTo>
                    <a:pt x="1234" y="5090"/>
                    <a:pt x="1356" y="5363"/>
                    <a:pt x="1457" y="5555"/>
                  </a:cubicBezTo>
                  <a:cubicBezTo>
                    <a:pt x="1493" y="5636"/>
                    <a:pt x="1528" y="5706"/>
                    <a:pt x="1557" y="5761"/>
                  </a:cubicBezTo>
                  <a:lnTo>
                    <a:pt x="1557" y="5761"/>
                  </a:lnTo>
                  <a:cubicBezTo>
                    <a:pt x="1293" y="5638"/>
                    <a:pt x="1073" y="5488"/>
                    <a:pt x="890" y="5323"/>
                  </a:cubicBezTo>
                  <a:cubicBezTo>
                    <a:pt x="576" y="5049"/>
                    <a:pt x="374" y="4736"/>
                    <a:pt x="263" y="4493"/>
                  </a:cubicBezTo>
                  <a:cubicBezTo>
                    <a:pt x="202" y="4372"/>
                    <a:pt x="162" y="4270"/>
                    <a:pt x="131" y="4199"/>
                  </a:cubicBezTo>
                  <a:cubicBezTo>
                    <a:pt x="122" y="4159"/>
                    <a:pt x="111" y="4129"/>
                    <a:pt x="101" y="4109"/>
                  </a:cubicBezTo>
                  <a:lnTo>
                    <a:pt x="101" y="4098"/>
                  </a:lnTo>
                  <a:lnTo>
                    <a:pt x="101" y="4058"/>
                  </a:lnTo>
                  <a:cubicBezTo>
                    <a:pt x="101" y="3603"/>
                    <a:pt x="172" y="3228"/>
                    <a:pt x="313" y="2935"/>
                  </a:cubicBezTo>
                  <a:cubicBezTo>
                    <a:pt x="405" y="2722"/>
                    <a:pt x="536" y="2540"/>
                    <a:pt x="698" y="2389"/>
                  </a:cubicBezTo>
                  <a:cubicBezTo>
                    <a:pt x="920" y="2166"/>
                    <a:pt x="1214" y="2024"/>
                    <a:pt x="1518" y="1933"/>
                  </a:cubicBezTo>
                  <a:cubicBezTo>
                    <a:pt x="1831" y="1842"/>
                    <a:pt x="2175" y="1811"/>
                    <a:pt x="2509" y="1811"/>
                  </a:cubicBezTo>
                  <a:cubicBezTo>
                    <a:pt x="3065" y="1811"/>
                    <a:pt x="3622" y="1903"/>
                    <a:pt x="4027" y="2004"/>
                  </a:cubicBezTo>
                  <a:cubicBezTo>
                    <a:pt x="4239" y="2054"/>
                    <a:pt x="4401" y="2095"/>
                    <a:pt x="4522" y="2135"/>
                  </a:cubicBezTo>
                  <a:cubicBezTo>
                    <a:pt x="4583" y="2155"/>
                    <a:pt x="4634" y="2166"/>
                    <a:pt x="4664" y="2176"/>
                  </a:cubicBezTo>
                  <a:cubicBezTo>
                    <a:pt x="4674" y="2186"/>
                    <a:pt x="4695" y="2186"/>
                    <a:pt x="4695" y="2196"/>
                  </a:cubicBezTo>
                  <a:lnTo>
                    <a:pt x="4715" y="2196"/>
                  </a:lnTo>
                  <a:cubicBezTo>
                    <a:pt x="4720" y="2199"/>
                    <a:pt x="4726" y="2200"/>
                    <a:pt x="4731" y="2200"/>
                  </a:cubicBezTo>
                  <a:cubicBezTo>
                    <a:pt x="4745" y="2200"/>
                    <a:pt x="4758" y="2190"/>
                    <a:pt x="4765" y="2176"/>
                  </a:cubicBezTo>
                  <a:cubicBezTo>
                    <a:pt x="5028" y="1852"/>
                    <a:pt x="5322" y="1650"/>
                    <a:pt x="5605" y="1528"/>
                  </a:cubicBezTo>
                  <a:cubicBezTo>
                    <a:pt x="5898" y="1407"/>
                    <a:pt x="6192" y="1366"/>
                    <a:pt x="6455" y="1366"/>
                  </a:cubicBezTo>
                  <a:cubicBezTo>
                    <a:pt x="6718" y="1366"/>
                    <a:pt x="6941" y="1407"/>
                    <a:pt x="7103" y="1447"/>
                  </a:cubicBezTo>
                  <a:cubicBezTo>
                    <a:pt x="7184" y="1467"/>
                    <a:pt x="7254" y="1488"/>
                    <a:pt x="7294" y="1508"/>
                  </a:cubicBezTo>
                  <a:cubicBezTo>
                    <a:pt x="7315" y="1518"/>
                    <a:pt x="7335" y="1518"/>
                    <a:pt x="7345" y="1528"/>
                  </a:cubicBezTo>
                  <a:lnTo>
                    <a:pt x="7366" y="1528"/>
                  </a:lnTo>
                  <a:cubicBezTo>
                    <a:pt x="7371" y="1533"/>
                    <a:pt x="7376" y="1536"/>
                    <a:pt x="7382" y="1536"/>
                  </a:cubicBezTo>
                  <a:cubicBezTo>
                    <a:pt x="7388" y="1536"/>
                    <a:pt x="7396" y="1533"/>
                    <a:pt x="7406" y="1528"/>
                  </a:cubicBezTo>
                  <a:cubicBezTo>
                    <a:pt x="7416" y="1528"/>
                    <a:pt x="7426" y="1518"/>
                    <a:pt x="7426" y="1498"/>
                  </a:cubicBezTo>
                  <a:cubicBezTo>
                    <a:pt x="7497" y="1306"/>
                    <a:pt x="7598" y="1134"/>
                    <a:pt x="7710" y="992"/>
                  </a:cubicBezTo>
                  <a:cubicBezTo>
                    <a:pt x="7881" y="770"/>
                    <a:pt x="8094" y="608"/>
                    <a:pt x="8256" y="496"/>
                  </a:cubicBezTo>
                  <a:cubicBezTo>
                    <a:pt x="8337" y="446"/>
                    <a:pt x="8407" y="406"/>
                    <a:pt x="8458" y="375"/>
                  </a:cubicBezTo>
                  <a:cubicBezTo>
                    <a:pt x="8488" y="355"/>
                    <a:pt x="8509" y="345"/>
                    <a:pt x="8519" y="345"/>
                  </a:cubicBezTo>
                  <a:cubicBezTo>
                    <a:pt x="8529" y="334"/>
                    <a:pt x="8529" y="334"/>
                    <a:pt x="8539" y="334"/>
                  </a:cubicBezTo>
                  <a:cubicBezTo>
                    <a:pt x="8904" y="163"/>
                    <a:pt x="9257" y="102"/>
                    <a:pt x="9581" y="102"/>
                  </a:cubicBezTo>
                  <a:cubicBezTo>
                    <a:pt x="10046" y="102"/>
                    <a:pt x="10451" y="223"/>
                    <a:pt x="10734" y="345"/>
                  </a:cubicBezTo>
                  <a:cubicBezTo>
                    <a:pt x="10887" y="406"/>
                    <a:pt x="10997" y="476"/>
                    <a:pt x="11078" y="516"/>
                  </a:cubicBezTo>
                  <a:cubicBezTo>
                    <a:pt x="11119" y="547"/>
                    <a:pt x="11150" y="557"/>
                    <a:pt x="11170" y="577"/>
                  </a:cubicBezTo>
                  <a:cubicBezTo>
                    <a:pt x="11180" y="577"/>
                    <a:pt x="11190" y="588"/>
                    <a:pt x="11200" y="588"/>
                  </a:cubicBezTo>
                  <a:lnTo>
                    <a:pt x="11200" y="597"/>
                  </a:lnTo>
                  <a:cubicBezTo>
                    <a:pt x="11208" y="602"/>
                    <a:pt x="11220" y="604"/>
                    <a:pt x="11232" y="604"/>
                  </a:cubicBezTo>
                  <a:cubicBezTo>
                    <a:pt x="11249" y="604"/>
                    <a:pt x="11265" y="599"/>
                    <a:pt x="11271" y="588"/>
                  </a:cubicBezTo>
                  <a:cubicBezTo>
                    <a:pt x="11291" y="557"/>
                    <a:pt x="11281" y="527"/>
                    <a:pt x="11260" y="516"/>
                  </a:cubicBezTo>
                  <a:cubicBezTo>
                    <a:pt x="11260" y="516"/>
                    <a:pt x="11078" y="385"/>
                    <a:pt x="10775" y="253"/>
                  </a:cubicBezTo>
                  <a:cubicBezTo>
                    <a:pt x="10482" y="122"/>
                    <a:pt x="10067" y="1"/>
                    <a:pt x="958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4"/>
            <p:cNvSpPr/>
            <p:nvPr/>
          </p:nvSpPr>
          <p:spPr>
            <a:xfrm>
              <a:off x="4372275" y="1525475"/>
              <a:ext cx="139900" cy="36300"/>
            </a:xfrm>
            <a:custGeom>
              <a:avLst/>
              <a:gdLst/>
              <a:ahLst/>
              <a:cxnLst/>
              <a:rect l="l" t="t" r="r" b="b"/>
              <a:pathLst>
                <a:path w="5596" h="1452" extrusionOk="0">
                  <a:moveTo>
                    <a:pt x="62" y="1"/>
                  </a:moveTo>
                  <a:cubicBezTo>
                    <a:pt x="51" y="1"/>
                    <a:pt x="40" y="6"/>
                    <a:pt x="31" y="15"/>
                  </a:cubicBezTo>
                  <a:cubicBezTo>
                    <a:pt x="1" y="35"/>
                    <a:pt x="1" y="65"/>
                    <a:pt x="21" y="85"/>
                  </a:cubicBezTo>
                  <a:cubicBezTo>
                    <a:pt x="21" y="85"/>
                    <a:pt x="294" y="419"/>
                    <a:pt x="749" y="763"/>
                  </a:cubicBezTo>
                  <a:cubicBezTo>
                    <a:pt x="972" y="925"/>
                    <a:pt x="1255" y="1097"/>
                    <a:pt x="1568" y="1229"/>
                  </a:cubicBezTo>
                  <a:cubicBezTo>
                    <a:pt x="1882" y="1360"/>
                    <a:pt x="2236" y="1451"/>
                    <a:pt x="2611" y="1451"/>
                  </a:cubicBezTo>
                  <a:lnTo>
                    <a:pt x="2651" y="1451"/>
                  </a:lnTo>
                  <a:cubicBezTo>
                    <a:pt x="3025" y="1451"/>
                    <a:pt x="3400" y="1370"/>
                    <a:pt x="3744" y="1239"/>
                  </a:cubicBezTo>
                  <a:cubicBezTo>
                    <a:pt x="4260" y="1056"/>
                    <a:pt x="4715" y="773"/>
                    <a:pt x="5039" y="530"/>
                  </a:cubicBezTo>
                  <a:cubicBezTo>
                    <a:pt x="5373" y="298"/>
                    <a:pt x="5565" y="105"/>
                    <a:pt x="5575" y="105"/>
                  </a:cubicBezTo>
                  <a:cubicBezTo>
                    <a:pt x="5595" y="85"/>
                    <a:pt x="5595" y="55"/>
                    <a:pt x="5575" y="35"/>
                  </a:cubicBezTo>
                  <a:cubicBezTo>
                    <a:pt x="5565" y="25"/>
                    <a:pt x="5552" y="20"/>
                    <a:pt x="5540" y="20"/>
                  </a:cubicBezTo>
                  <a:cubicBezTo>
                    <a:pt x="5527" y="20"/>
                    <a:pt x="5515" y="25"/>
                    <a:pt x="5505" y="35"/>
                  </a:cubicBezTo>
                  <a:cubicBezTo>
                    <a:pt x="5484" y="55"/>
                    <a:pt x="5130" y="389"/>
                    <a:pt x="4594" y="712"/>
                  </a:cubicBezTo>
                  <a:cubicBezTo>
                    <a:pt x="4331" y="874"/>
                    <a:pt x="4027" y="1036"/>
                    <a:pt x="3693" y="1158"/>
                  </a:cubicBezTo>
                  <a:cubicBezTo>
                    <a:pt x="3360" y="1269"/>
                    <a:pt x="3005" y="1350"/>
                    <a:pt x="2651" y="1350"/>
                  </a:cubicBezTo>
                  <a:lnTo>
                    <a:pt x="2611" y="1350"/>
                  </a:lnTo>
                  <a:cubicBezTo>
                    <a:pt x="2247" y="1350"/>
                    <a:pt x="1912" y="1259"/>
                    <a:pt x="1599" y="1137"/>
                  </a:cubicBezTo>
                  <a:cubicBezTo>
                    <a:pt x="1143" y="946"/>
                    <a:pt x="770" y="672"/>
                    <a:pt x="506" y="440"/>
                  </a:cubicBezTo>
                  <a:cubicBezTo>
                    <a:pt x="375" y="318"/>
                    <a:pt x="273" y="217"/>
                    <a:pt x="203" y="136"/>
                  </a:cubicBezTo>
                  <a:lnTo>
                    <a:pt x="122" y="55"/>
                  </a:lnTo>
                  <a:cubicBezTo>
                    <a:pt x="111" y="45"/>
                    <a:pt x="111" y="35"/>
                    <a:pt x="102" y="24"/>
                  </a:cubicBezTo>
                  <a:cubicBezTo>
                    <a:pt x="91" y="8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4"/>
            <p:cNvSpPr/>
            <p:nvPr/>
          </p:nvSpPr>
          <p:spPr>
            <a:xfrm>
              <a:off x="4193200" y="1452225"/>
              <a:ext cx="47300" cy="29625"/>
            </a:xfrm>
            <a:custGeom>
              <a:avLst/>
              <a:gdLst/>
              <a:ahLst/>
              <a:cxnLst/>
              <a:rect l="l" t="t" r="r" b="b"/>
              <a:pathLst>
                <a:path w="1892" h="1185" extrusionOk="0">
                  <a:moveTo>
                    <a:pt x="1325" y="0"/>
                  </a:moveTo>
                  <a:cubicBezTo>
                    <a:pt x="1295" y="0"/>
                    <a:pt x="1265" y="11"/>
                    <a:pt x="1235" y="11"/>
                  </a:cubicBezTo>
                  <a:cubicBezTo>
                    <a:pt x="1164" y="31"/>
                    <a:pt x="1093" y="61"/>
                    <a:pt x="1042" y="92"/>
                  </a:cubicBezTo>
                  <a:cubicBezTo>
                    <a:pt x="961" y="132"/>
                    <a:pt x="900" y="182"/>
                    <a:pt x="860" y="243"/>
                  </a:cubicBezTo>
                  <a:cubicBezTo>
                    <a:pt x="830" y="304"/>
                    <a:pt x="810" y="375"/>
                    <a:pt x="810" y="436"/>
                  </a:cubicBezTo>
                  <a:cubicBezTo>
                    <a:pt x="810" y="506"/>
                    <a:pt x="830" y="567"/>
                    <a:pt x="850" y="627"/>
                  </a:cubicBezTo>
                  <a:cubicBezTo>
                    <a:pt x="880" y="678"/>
                    <a:pt x="911" y="729"/>
                    <a:pt x="951" y="759"/>
                  </a:cubicBezTo>
                  <a:cubicBezTo>
                    <a:pt x="962" y="769"/>
                    <a:pt x="974" y="774"/>
                    <a:pt x="987" y="774"/>
                  </a:cubicBezTo>
                  <a:cubicBezTo>
                    <a:pt x="999" y="774"/>
                    <a:pt x="1012" y="769"/>
                    <a:pt x="1022" y="759"/>
                  </a:cubicBezTo>
                  <a:cubicBezTo>
                    <a:pt x="1042" y="739"/>
                    <a:pt x="1042" y="708"/>
                    <a:pt x="1022" y="688"/>
                  </a:cubicBezTo>
                  <a:cubicBezTo>
                    <a:pt x="992" y="668"/>
                    <a:pt x="972" y="627"/>
                    <a:pt x="951" y="587"/>
                  </a:cubicBezTo>
                  <a:cubicBezTo>
                    <a:pt x="931" y="537"/>
                    <a:pt x="911" y="486"/>
                    <a:pt x="911" y="436"/>
                  </a:cubicBezTo>
                  <a:cubicBezTo>
                    <a:pt x="911" y="405"/>
                    <a:pt x="921" y="375"/>
                    <a:pt x="931" y="344"/>
                  </a:cubicBezTo>
                  <a:cubicBezTo>
                    <a:pt x="951" y="294"/>
                    <a:pt x="972" y="253"/>
                    <a:pt x="1032" y="213"/>
                  </a:cubicBezTo>
                  <a:cubicBezTo>
                    <a:pt x="1083" y="172"/>
                    <a:pt x="1154" y="142"/>
                    <a:pt x="1265" y="112"/>
                  </a:cubicBezTo>
                  <a:cubicBezTo>
                    <a:pt x="1285" y="101"/>
                    <a:pt x="1305" y="101"/>
                    <a:pt x="1325" y="101"/>
                  </a:cubicBezTo>
                  <a:cubicBezTo>
                    <a:pt x="1376" y="101"/>
                    <a:pt x="1437" y="122"/>
                    <a:pt x="1487" y="152"/>
                  </a:cubicBezTo>
                  <a:cubicBezTo>
                    <a:pt x="1568" y="202"/>
                    <a:pt x="1649" y="283"/>
                    <a:pt x="1700" y="385"/>
                  </a:cubicBezTo>
                  <a:cubicBezTo>
                    <a:pt x="1750" y="476"/>
                    <a:pt x="1791" y="587"/>
                    <a:pt x="1791" y="688"/>
                  </a:cubicBezTo>
                  <a:cubicBezTo>
                    <a:pt x="1791" y="739"/>
                    <a:pt x="1781" y="789"/>
                    <a:pt x="1761" y="840"/>
                  </a:cubicBezTo>
                  <a:cubicBezTo>
                    <a:pt x="1750" y="870"/>
                    <a:pt x="1730" y="911"/>
                    <a:pt x="1700" y="931"/>
                  </a:cubicBezTo>
                  <a:cubicBezTo>
                    <a:pt x="1669" y="982"/>
                    <a:pt x="1619" y="1012"/>
                    <a:pt x="1548" y="1043"/>
                  </a:cubicBezTo>
                  <a:cubicBezTo>
                    <a:pt x="1478" y="1063"/>
                    <a:pt x="1386" y="1083"/>
                    <a:pt x="1275" y="1083"/>
                  </a:cubicBezTo>
                  <a:cubicBezTo>
                    <a:pt x="1224" y="1083"/>
                    <a:pt x="1174" y="1083"/>
                    <a:pt x="1123" y="1073"/>
                  </a:cubicBezTo>
                  <a:cubicBezTo>
                    <a:pt x="880" y="1043"/>
                    <a:pt x="698" y="992"/>
                    <a:pt x="556" y="931"/>
                  </a:cubicBezTo>
                  <a:cubicBezTo>
                    <a:pt x="455" y="881"/>
                    <a:pt x="374" y="820"/>
                    <a:pt x="314" y="759"/>
                  </a:cubicBezTo>
                  <a:cubicBezTo>
                    <a:pt x="223" y="668"/>
                    <a:pt x="162" y="567"/>
                    <a:pt x="132" y="486"/>
                  </a:cubicBezTo>
                  <a:cubicBezTo>
                    <a:pt x="102" y="395"/>
                    <a:pt x="102" y="314"/>
                    <a:pt x="102" y="263"/>
                  </a:cubicBezTo>
                  <a:lnTo>
                    <a:pt x="102" y="223"/>
                  </a:lnTo>
                  <a:lnTo>
                    <a:pt x="102" y="202"/>
                  </a:lnTo>
                  <a:cubicBezTo>
                    <a:pt x="111" y="172"/>
                    <a:pt x="91" y="152"/>
                    <a:pt x="61" y="142"/>
                  </a:cubicBezTo>
                  <a:cubicBezTo>
                    <a:pt x="30" y="142"/>
                    <a:pt x="10" y="162"/>
                    <a:pt x="0" y="182"/>
                  </a:cubicBezTo>
                  <a:lnTo>
                    <a:pt x="0" y="263"/>
                  </a:lnTo>
                  <a:cubicBezTo>
                    <a:pt x="0" y="314"/>
                    <a:pt x="0" y="395"/>
                    <a:pt x="30" y="486"/>
                  </a:cubicBezTo>
                  <a:cubicBezTo>
                    <a:pt x="51" y="546"/>
                    <a:pt x="81" y="618"/>
                    <a:pt x="122" y="688"/>
                  </a:cubicBezTo>
                  <a:cubicBezTo>
                    <a:pt x="192" y="800"/>
                    <a:pt x="304" y="901"/>
                    <a:pt x="455" y="992"/>
                  </a:cubicBezTo>
                  <a:cubicBezTo>
                    <a:pt x="617" y="1073"/>
                    <a:pt x="830" y="1144"/>
                    <a:pt x="1113" y="1174"/>
                  </a:cubicBezTo>
                  <a:cubicBezTo>
                    <a:pt x="1164" y="1184"/>
                    <a:pt x="1224" y="1184"/>
                    <a:pt x="1275" y="1184"/>
                  </a:cubicBezTo>
                  <a:cubicBezTo>
                    <a:pt x="1386" y="1184"/>
                    <a:pt x="1478" y="1174"/>
                    <a:pt x="1548" y="1144"/>
                  </a:cubicBezTo>
                  <a:cubicBezTo>
                    <a:pt x="1609" y="1124"/>
                    <a:pt x="1660" y="1103"/>
                    <a:pt x="1700" y="1073"/>
                  </a:cubicBezTo>
                  <a:cubicBezTo>
                    <a:pt x="1771" y="1022"/>
                    <a:pt x="1811" y="962"/>
                    <a:pt x="1842" y="901"/>
                  </a:cubicBezTo>
                  <a:cubicBezTo>
                    <a:pt x="1872" y="830"/>
                    <a:pt x="1892" y="759"/>
                    <a:pt x="1892" y="688"/>
                  </a:cubicBezTo>
                  <a:cubicBezTo>
                    <a:pt x="1892" y="607"/>
                    <a:pt x="1872" y="526"/>
                    <a:pt x="1842" y="445"/>
                  </a:cubicBezTo>
                  <a:cubicBezTo>
                    <a:pt x="1801" y="334"/>
                    <a:pt x="1730" y="223"/>
                    <a:pt x="1639" y="142"/>
                  </a:cubicBezTo>
                  <a:cubicBezTo>
                    <a:pt x="1588" y="101"/>
                    <a:pt x="1548" y="61"/>
                    <a:pt x="1487" y="41"/>
                  </a:cubicBezTo>
                  <a:cubicBezTo>
                    <a:pt x="1437" y="20"/>
                    <a:pt x="1386" y="0"/>
                    <a:pt x="13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0" name="Google Shape;4650;p24"/>
          <p:cNvGrpSpPr/>
          <p:nvPr/>
        </p:nvGrpSpPr>
        <p:grpSpPr>
          <a:xfrm flipH="1">
            <a:off x="8567115" y="4190500"/>
            <a:ext cx="714250" cy="691014"/>
            <a:chOff x="5372125" y="1759550"/>
            <a:chExt cx="226150" cy="218800"/>
          </a:xfrm>
        </p:grpSpPr>
        <p:sp>
          <p:nvSpPr>
            <p:cNvPr id="4651" name="Google Shape;4651;p24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4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4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4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4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4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4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4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4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4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4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4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4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4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5" name="Google Shape;4665;p24"/>
          <p:cNvGrpSpPr/>
          <p:nvPr/>
        </p:nvGrpSpPr>
        <p:grpSpPr>
          <a:xfrm flipH="1">
            <a:off x="8554047" y="3696364"/>
            <a:ext cx="333321" cy="324632"/>
            <a:chOff x="5652375" y="1832400"/>
            <a:chExt cx="174550" cy="170000"/>
          </a:xfrm>
        </p:grpSpPr>
        <p:sp>
          <p:nvSpPr>
            <p:cNvPr id="4666" name="Google Shape;4666;p24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4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4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4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4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24"/>
          <p:cNvGrpSpPr/>
          <p:nvPr/>
        </p:nvGrpSpPr>
        <p:grpSpPr>
          <a:xfrm rot="-5400000" flipH="1">
            <a:off x="8233435" y="1915075"/>
            <a:ext cx="1381644" cy="484800"/>
            <a:chOff x="2981500" y="6245775"/>
            <a:chExt cx="1381644" cy="484800"/>
          </a:xfrm>
        </p:grpSpPr>
        <p:sp>
          <p:nvSpPr>
            <p:cNvPr id="4672" name="Google Shape;4672;p24"/>
            <p:cNvSpPr/>
            <p:nvPr/>
          </p:nvSpPr>
          <p:spPr>
            <a:xfrm>
              <a:off x="2981500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4"/>
            <p:cNvSpPr/>
            <p:nvPr/>
          </p:nvSpPr>
          <p:spPr>
            <a:xfrm>
              <a:off x="3205024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4"/>
            <p:cNvSpPr/>
            <p:nvPr/>
          </p:nvSpPr>
          <p:spPr>
            <a:xfrm>
              <a:off x="3428668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3653506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3877149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4100793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4"/>
            <p:cNvSpPr/>
            <p:nvPr/>
          </p:nvSpPr>
          <p:spPr>
            <a:xfrm>
              <a:off x="4325631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4"/>
            <p:cNvSpPr/>
            <p:nvPr/>
          </p:nvSpPr>
          <p:spPr>
            <a:xfrm>
              <a:off x="2981500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4"/>
            <p:cNvSpPr/>
            <p:nvPr/>
          </p:nvSpPr>
          <p:spPr>
            <a:xfrm>
              <a:off x="3205024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4"/>
            <p:cNvSpPr/>
            <p:nvPr/>
          </p:nvSpPr>
          <p:spPr>
            <a:xfrm>
              <a:off x="3428668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4"/>
            <p:cNvSpPr/>
            <p:nvPr/>
          </p:nvSpPr>
          <p:spPr>
            <a:xfrm>
              <a:off x="3653506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4"/>
            <p:cNvSpPr/>
            <p:nvPr/>
          </p:nvSpPr>
          <p:spPr>
            <a:xfrm>
              <a:off x="3877149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4"/>
            <p:cNvSpPr/>
            <p:nvPr/>
          </p:nvSpPr>
          <p:spPr>
            <a:xfrm>
              <a:off x="4100793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4"/>
            <p:cNvSpPr/>
            <p:nvPr/>
          </p:nvSpPr>
          <p:spPr>
            <a:xfrm>
              <a:off x="4325631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4"/>
            <p:cNvSpPr/>
            <p:nvPr/>
          </p:nvSpPr>
          <p:spPr>
            <a:xfrm>
              <a:off x="2981500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4"/>
            <p:cNvSpPr/>
            <p:nvPr/>
          </p:nvSpPr>
          <p:spPr>
            <a:xfrm>
              <a:off x="3205024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4"/>
            <p:cNvSpPr/>
            <p:nvPr/>
          </p:nvSpPr>
          <p:spPr>
            <a:xfrm>
              <a:off x="3428668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4"/>
            <p:cNvSpPr/>
            <p:nvPr/>
          </p:nvSpPr>
          <p:spPr>
            <a:xfrm>
              <a:off x="3653506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4"/>
            <p:cNvSpPr/>
            <p:nvPr/>
          </p:nvSpPr>
          <p:spPr>
            <a:xfrm>
              <a:off x="3877149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4"/>
            <p:cNvSpPr/>
            <p:nvPr/>
          </p:nvSpPr>
          <p:spPr>
            <a:xfrm>
              <a:off x="4100793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4"/>
            <p:cNvSpPr/>
            <p:nvPr/>
          </p:nvSpPr>
          <p:spPr>
            <a:xfrm>
              <a:off x="4325631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3" name="Google Shape;4693;p24"/>
          <p:cNvGrpSpPr/>
          <p:nvPr/>
        </p:nvGrpSpPr>
        <p:grpSpPr>
          <a:xfrm flipH="1">
            <a:off x="8887372" y="3305239"/>
            <a:ext cx="333321" cy="324632"/>
            <a:chOff x="5652375" y="1832400"/>
            <a:chExt cx="174550" cy="170000"/>
          </a:xfrm>
        </p:grpSpPr>
        <p:sp>
          <p:nvSpPr>
            <p:cNvPr id="4694" name="Google Shape;4694;p24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4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4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4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4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9" name="Google Shape;4699;p24"/>
          <p:cNvSpPr/>
          <p:nvPr/>
        </p:nvSpPr>
        <p:spPr>
          <a:xfrm flipH="1">
            <a:off x="-61675" y="-119400"/>
            <a:ext cx="775200" cy="53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0" name="Google Shape;4700;p24"/>
          <p:cNvGrpSpPr/>
          <p:nvPr/>
        </p:nvGrpSpPr>
        <p:grpSpPr>
          <a:xfrm rot="5400000" flipH="1">
            <a:off x="-499034" y="4382854"/>
            <a:ext cx="1669795" cy="575151"/>
            <a:chOff x="4076350" y="1311850"/>
            <a:chExt cx="731500" cy="251950"/>
          </a:xfrm>
        </p:grpSpPr>
        <p:sp>
          <p:nvSpPr>
            <p:cNvPr id="4701" name="Google Shape;4701;p24"/>
            <p:cNvSpPr/>
            <p:nvPr/>
          </p:nvSpPr>
          <p:spPr>
            <a:xfrm>
              <a:off x="4076575" y="1311850"/>
              <a:ext cx="731275" cy="251950"/>
            </a:xfrm>
            <a:custGeom>
              <a:avLst/>
              <a:gdLst/>
              <a:ahLst/>
              <a:cxnLst/>
              <a:rect l="l" t="t" r="r" b="b"/>
              <a:pathLst>
                <a:path w="29251" h="10078" extrusionOk="0">
                  <a:moveTo>
                    <a:pt x="14925" y="81"/>
                  </a:moveTo>
                  <a:cubicBezTo>
                    <a:pt x="15936" y="81"/>
                    <a:pt x="16867" y="415"/>
                    <a:pt x="17545" y="749"/>
                  </a:cubicBezTo>
                  <a:cubicBezTo>
                    <a:pt x="17879" y="921"/>
                    <a:pt x="18152" y="1093"/>
                    <a:pt x="18344" y="1214"/>
                  </a:cubicBezTo>
                  <a:cubicBezTo>
                    <a:pt x="18445" y="1285"/>
                    <a:pt x="18516" y="1336"/>
                    <a:pt x="18567" y="1376"/>
                  </a:cubicBezTo>
                  <a:cubicBezTo>
                    <a:pt x="18587" y="1386"/>
                    <a:pt x="18607" y="1406"/>
                    <a:pt x="18617" y="1417"/>
                  </a:cubicBezTo>
                  <a:cubicBezTo>
                    <a:pt x="18628" y="1417"/>
                    <a:pt x="18637" y="1426"/>
                    <a:pt x="18637" y="1426"/>
                  </a:cubicBezTo>
                  <a:lnTo>
                    <a:pt x="18658" y="1437"/>
                  </a:lnTo>
                  <a:lnTo>
                    <a:pt x="18678" y="1437"/>
                  </a:lnTo>
                  <a:cubicBezTo>
                    <a:pt x="18992" y="1345"/>
                    <a:pt x="19275" y="1305"/>
                    <a:pt x="19538" y="1305"/>
                  </a:cubicBezTo>
                  <a:cubicBezTo>
                    <a:pt x="19791" y="1305"/>
                    <a:pt x="20024" y="1345"/>
                    <a:pt x="20226" y="1417"/>
                  </a:cubicBezTo>
                  <a:cubicBezTo>
                    <a:pt x="20580" y="1538"/>
                    <a:pt x="20863" y="1761"/>
                    <a:pt x="21076" y="2024"/>
                  </a:cubicBezTo>
                  <a:cubicBezTo>
                    <a:pt x="21409" y="2418"/>
                    <a:pt x="21602" y="2894"/>
                    <a:pt x="21713" y="3278"/>
                  </a:cubicBezTo>
                  <a:cubicBezTo>
                    <a:pt x="21774" y="3481"/>
                    <a:pt x="21804" y="3643"/>
                    <a:pt x="21834" y="3764"/>
                  </a:cubicBezTo>
                  <a:cubicBezTo>
                    <a:pt x="21845" y="3825"/>
                    <a:pt x="21845" y="3875"/>
                    <a:pt x="21855" y="3906"/>
                  </a:cubicBezTo>
                  <a:lnTo>
                    <a:pt x="21855" y="3946"/>
                  </a:lnTo>
                  <a:lnTo>
                    <a:pt x="21855" y="3956"/>
                  </a:lnTo>
                  <a:lnTo>
                    <a:pt x="21865" y="3987"/>
                  </a:lnTo>
                  <a:lnTo>
                    <a:pt x="21895" y="3987"/>
                  </a:lnTo>
                  <a:cubicBezTo>
                    <a:pt x="22229" y="3987"/>
                    <a:pt x="22492" y="4088"/>
                    <a:pt x="22715" y="4250"/>
                  </a:cubicBezTo>
                  <a:cubicBezTo>
                    <a:pt x="22877" y="4361"/>
                    <a:pt x="23008" y="4513"/>
                    <a:pt x="23120" y="4664"/>
                  </a:cubicBezTo>
                  <a:cubicBezTo>
                    <a:pt x="23291" y="4897"/>
                    <a:pt x="23392" y="5150"/>
                    <a:pt x="23464" y="5332"/>
                  </a:cubicBezTo>
                  <a:cubicBezTo>
                    <a:pt x="23504" y="5433"/>
                    <a:pt x="23524" y="5514"/>
                    <a:pt x="23534" y="5575"/>
                  </a:cubicBezTo>
                  <a:cubicBezTo>
                    <a:pt x="23545" y="5595"/>
                    <a:pt x="23554" y="5626"/>
                    <a:pt x="23554" y="5635"/>
                  </a:cubicBezTo>
                  <a:lnTo>
                    <a:pt x="23554" y="5656"/>
                  </a:lnTo>
                  <a:lnTo>
                    <a:pt x="23565" y="5656"/>
                  </a:lnTo>
                  <a:lnTo>
                    <a:pt x="23565" y="5696"/>
                  </a:lnTo>
                  <a:lnTo>
                    <a:pt x="23605" y="5686"/>
                  </a:lnTo>
                  <a:cubicBezTo>
                    <a:pt x="23909" y="5626"/>
                    <a:pt x="24152" y="5605"/>
                    <a:pt x="24354" y="5605"/>
                  </a:cubicBezTo>
                  <a:cubicBezTo>
                    <a:pt x="24597" y="5605"/>
                    <a:pt x="24789" y="5635"/>
                    <a:pt x="24961" y="5707"/>
                  </a:cubicBezTo>
                  <a:cubicBezTo>
                    <a:pt x="25092" y="5757"/>
                    <a:pt x="25204" y="5828"/>
                    <a:pt x="25315" y="5909"/>
                  </a:cubicBezTo>
                  <a:cubicBezTo>
                    <a:pt x="25487" y="6040"/>
                    <a:pt x="25659" y="6202"/>
                    <a:pt x="25872" y="6395"/>
                  </a:cubicBezTo>
                  <a:cubicBezTo>
                    <a:pt x="26074" y="6586"/>
                    <a:pt x="26317" y="6809"/>
                    <a:pt x="26641" y="7042"/>
                  </a:cubicBezTo>
                  <a:cubicBezTo>
                    <a:pt x="26782" y="7153"/>
                    <a:pt x="26934" y="7234"/>
                    <a:pt x="27075" y="7285"/>
                  </a:cubicBezTo>
                  <a:cubicBezTo>
                    <a:pt x="27217" y="7335"/>
                    <a:pt x="27359" y="7355"/>
                    <a:pt x="27500" y="7355"/>
                  </a:cubicBezTo>
                  <a:cubicBezTo>
                    <a:pt x="27754" y="7355"/>
                    <a:pt x="27986" y="7285"/>
                    <a:pt x="28199" y="7173"/>
                  </a:cubicBezTo>
                  <a:cubicBezTo>
                    <a:pt x="28512" y="7002"/>
                    <a:pt x="28775" y="6759"/>
                    <a:pt x="28957" y="6556"/>
                  </a:cubicBezTo>
                  <a:cubicBezTo>
                    <a:pt x="29048" y="6450"/>
                    <a:pt x="29119" y="6356"/>
                    <a:pt x="29167" y="6289"/>
                  </a:cubicBezTo>
                  <a:lnTo>
                    <a:pt x="29167" y="6289"/>
                  </a:lnTo>
                  <a:cubicBezTo>
                    <a:pt x="29153" y="6658"/>
                    <a:pt x="29074" y="6971"/>
                    <a:pt x="28937" y="7234"/>
                  </a:cubicBezTo>
                  <a:cubicBezTo>
                    <a:pt x="28826" y="7456"/>
                    <a:pt x="28674" y="7649"/>
                    <a:pt x="28492" y="7811"/>
                  </a:cubicBezTo>
                  <a:cubicBezTo>
                    <a:pt x="28219" y="8054"/>
                    <a:pt x="27864" y="8225"/>
                    <a:pt x="27470" y="8337"/>
                  </a:cubicBezTo>
                  <a:cubicBezTo>
                    <a:pt x="27075" y="8448"/>
                    <a:pt x="26620" y="8509"/>
                    <a:pt x="26144" y="8509"/>
                  </a:cubicBezTo>
                  <a:cubicBezTo>
                    <a:pt x="25305" y="8509"/>
                    <a:pt x="24546" y="8337"/>
                    <a:pt x="23990" y="8165"/>
                  </a:cubicBezTo>
                  <a:cubicBezTo>
                    <a:pt x="23716" y="8084"/>
                    <a:pt x="23494" y="7993"/>
                    <a:pt x="23342" y="7932"/>
                  </a:cubicBezTo>
                  <a:cubicBezTo>
                    <a:pt x="23261" y="7902"/>
                    <a:pt x="23201" y="7872"/>
                    <a:pt x="23160" y="7861"/>
                  </a:cubicBezTo>
                  <a:cubicBezTo>
                    <a:pt x="23140" y="7851"/>
                    <a:pt x="23129" y="7841"/>
                    <a:pt x="23120" y="7841"/>
                  </a:cubicBezTo>
                  <a:lnTo>
                    <a:pt x="23109" y="7831"/>
                  </a:lnTo>
                  <a:lnTo>
                    <a:pt x="23099" y="7831"/>
                  </a:lnTo>
                  <a:lnTo>
                    <a:pt x="23069" y="7811"/>
                  </a:lnTo>
                  <a:lnTo>
                    <a:pt x="23048" y="7841"/>
                  </a:lnTo>
                  <a:cubicBezTo>
                    <a:pt x="23048" y="7851"/>
                    <a:pt x="22877" y="8185"/>
                    <a:pt x="22452" y="8569"/>
                  </a:cubicBezTo>
                  <a:cubicBezTo>
                    <a:pt x="22037" y="8944"/>
                    <a:pt x="21359" y="9359"/>
                    <a:pt x="20357" y="9531"/>
                  </a:cubicBezTo>
                  <a:cubicBezTo>
                    <a:pt x="20135" y="9561"/>
                    <a:pt x="19923" y="9581"/>
                    <a:pt x="19720" y="9581"/>
                  </a:cubicBezTo>
                  <a:cubicBezTo>
                    <a:pt x="18921" y="9581"/>
                    <a:pt x="18324" y="9318"/>
                    <a:pt x="17929" y="9045"/>
                  </a:cubicBezTo>
                  <a:cubicBezTo>
                    <a:pt x="17727" y="8913"/>
                    <a:pt x="17585" y="8782"/>
                    <a:pt x="17484" y="8681"/>
                  </a:cubicBezTo>
                  <a:lnTo>
                    <a:pt x="17373" y="8569"/>
                  </a:lnTo>
                  <a:cubicBezTo>
                    <a:pt x="17362" y="8549"/>
                    <a:pt x="17353" y="8539"/>
                    <a:pt x="17342" y="8529"/>
                  </a:cubicBezTo>
                  <a:cubicBezTo>
                    <a:pt x="17342" y="8529"/>
                    <a:pt x="17333" y="8529"/>
                    <a:pt x="17333" y="8519"/>
                  </a:cubicBezTo>
                  <a:lnTo>
                    <a:pt x="17302" y="8479"/>
                  </a:lnTo>
                  <a:lnTo>
                    <a:pt x="17272" y="8519"/>
                  </a:lnTo>
                  <a:cubicBezTo>
                    <a:pt x="17272" y="8519"/>
                    <a:pt x="17099" y="8772"/>
                    <a:pt x="16725" y="9066"/>
                  </a:cubicBezTo>
                  <a:cubicBezTo>
                    <a:pt x="16341" y="9359"/>
                    <a:pt x="15754" y="9703"/>
                    <a:pt x="14914" y="9864"/>
                  </a:cubicBezTo>
                  <a:cubicBezTo>
                    <a:pt x="14763" y="9895"/>
                    <a:pt x="14611" y="9915"/>
                    <a:pt x="14469" y="9915"/>
                  </a:cubicBezTo>
                  <a:cubicBezTo>
                    <a:pt x="14105" y="9915"/>
                    <a:pt x="13761" y="9824"/>
                    <a:pt x="13447" y="9693"/>
                  </a:cubicBezTo>
                  <a:cubicBezTo>
                    <a:pt x="12982" y="9500"/>
                    <a:pt x="12598" y="9207"/>
                    <a:pt x="12324" y="8964"/>
                  </a:cubicBezTo>
                  <a:cubicBezTo>
                    <a:pt x="12182" y="8832"/>
                    <a:pt x="12071" y="8731"/>
                    <a:pt x="12000" y="8650"/>
                  </a:cubicBezTo>
                  <a:cubicBezTo>
                    <a:pt x="11970" y="8610"/>
                    <a:pt x="11939" y="8580"/>
                    <a:pt x="11919" y="8549"/>
                  </a:cubicBezTo>
                  <a:lnTo>
                    <a:pt x="11899" y="8529"/>
                  </a:lnTo>
                  <a:lnTo>
                    <a:pt x="11889" y="8519"/>
                  </a:lnTo>
                  <a:lnTo>
                    <a:pt x="11849" y="8468"/>
                  </a:lnTo>
                  <a:lnTo>
                    <a:pt x="11829" y="8529"/>
                  </a:lnTo>
                  <a:cubicBezTo>
                    <a:pt x="11818" y="8539"/>
                    <a:pt x="11636" y="8904"/>
                    <a:pt x="11161" y="9268"/>
                  </a:cubicBezTo>
                  <a:cubicBezTo>
                    <a:pt x="10675" y="9642"/>
                    <a:pt x="9916" y="10006"/>
                    <a:pt x="8753" y="10006"/>
                  </a:cubicBezTo>
                  <a:cubicBezTo>
                    <a:pt x="8368" y="10006"/>
                    <a:pt x="7933" y="9966"/>
                    <a:pt x="7447" y="9864"/>
                  </a:cubicBezTo>
                  <a:cubicBezTo>
                    <a:pt x="6597" y="9693"/>
                    <a:pt x="6011" y="9460"/>
                    <a:pt x="5556" y="9207"/>
                  </a:cubicBezTo>
                  <a:cubicBezTo>
                    <a:pt x="5221" y="9015"/>
                    <a:pt x="4969" y="8803"/>
                    <a:pt x="4746" y="8600"/>
                  </a:cubicBezTo>
                  <a:cubicBezTo>
                    <a:pt x="4574" y="8438"/>
                    <a:pt x="4432" y="8286"/>
                    <a:pt x="4281" y="8135"/>
                  </a:cubicBezTo>
                  <a:cubicBezTo>
                    <a:pt x="4048" y="7912"/>
                    <a:pt x="3816" y="7699"/>
                    <a:pt x="3522" y="7528"/>
                  </a:cubicBezTo>
                  <a:cubicBezTo>
                    <a:pt x="3218" y="7355"/>
                    <a:pt x="2844" y="7214"/>
                    <a:pt x="2338" y="7143"/>
                  </a:cubicBezTo>
                  <a:cubicBezTo>
                    <a:pt x="2197" y="7123"/>
                    <a:pt x="2075" y="7112"/>
                    <a:pt x="1954" y="7112"/>
                  </a:cubicBezTo>
                  <a:cubicBezTo>
                    <a:pt x="1782" y="7112"/>
                    <a:pt x="1640" y="7133"/>
                    <a:pt x="1518" y="7173"/>
                  </a:cubicBezTo>
                  <a:cubicBezTo>
                    <a:pt x="1428" y="7204"/>
                    <a:pt x="1357" y="7244"/>
                    <a:pt x="1286" y="7295"/>
                  </a:cubicBezTo>
                  <a:cubicBezTo>
                    <a:pt x="1195" y="7366"/>
                    <a:pt x="1124" y="7467"/>
                    <a:pt x="1084" y="7568"/>
                  </a:cubicBezTo>
                  <a:cubicBezTo>
                    <a:pt x="1043" y="7679"/>
                    <a:pt x="1023" y="7791"/>
                    <a:pt x="1023" y="7912"/>
                  </a:cubicBezTo>
                  <a:cubicBezTo>
                    <a:pt x="1023" y="8094"/>
                    <a:pt x="1064" y="8297"/>
                    <a:pt x="1124" y="8479"/>
                  </a:cubicBezTo>
                  <a:cubicBezTo>
                    <a:pt x="1205" y="8762"/>
                    <a:pt x="1327" y="9045"/>
                    <a:pt x="1438" y="9248"/>
                  </a:cubicBezTo>
                  <a:cubicBezTo>
                    <a:pt x="1484" y="9340"/>
                    <a:pt x="1526" y="9418"/>
                    <a:pt x="1558" y="9475"/>
                  </a:cubicBezTo>
                  <a:lnTo>
                    <a:pt x="1558" y="9475"/>
                  </a:lnTo>
                  <a:cubicBezTo>
                    <a:pt x="1407" y="9397"/>
                    <a:pt x="1126" y="9238"/>
                    <a:pt x="851" y="9005"/>
                  </a:cubicBezTo>
                  <a:cubicBezTo>
                    <a:pt x="659" y="8832"/>
                    <a:pt x="466" y="8620"/>
                    <a:pt x="315" y="8367"/>
                  </a:cubicBezTo>
                  <a:cubicBezTo>
                    <a:pt x="173" y="8115"/>
                    <a:pt x="82" y="7821"/>
                    <a:pt x="82" y="7487"/>
                  </a:cubicBezTo>
                  <a:cubicBezTo>
                    <a:pt x="82" y="7193"/>
                    <a:pt x="153" y="6870"/>
                    <a:pt x="325" y="6516"/>
                  </a:cubicBezTo>
                  <a:cubicBezTo>
                    <a:pt x="436" y="6303"/>
                    <a:pt x="567" y="6131"/>
                    <a:pt x="720" y="5990"/>
                  </a:cubicBezTo>
                  <a:cubicBezTo>
                    <a:pt x="952" y="5767"/>
                    <a:pt x="1225" y="5626"/>
                    <a:pt x="1529" y="5534"/>
                  </a:cubicBezTo>
                  <a:cubicBezTo>
                    <a:pt x="1822" y="5453"/>
                    <a:pt x="2146" y="5413"/>
                    <a:pt x="2460" y="5413"/>
                  </a:cubicBezTo>
                  <a:cubicBezTo>
                    <a:pt x="3026" y="5413"/>
                    <a:pt x="3593" y="5524"/>
                    <a:pt x="4007" y="5635"/>
                  </a:cubicBezTo>
                  <a:cubicBezTo>
                    <a:pt x="4220" y="5696"/>
                    <a:pt x="4392" y="5747"/>
                    <a:pt x="4513" y="5787"/>
                  </a:cubicBezTo>
                  <a:cubicBezTo>
                    <a:pt x="4574" y="5808"/>
                    <a:pt x="4625" y="5828"/>
                    <a:pt x="4655" y="5838"/>
                  </a:cubicBezTo>
                  <a:cubicBezTo>
                    <a:pt x="4655" y="5838"/>
                    <a:pt x="4655" y="5838"/>
                    <a:pt x="4655" y="5838"/>
                  </a:cubicBezTo>
                  <a:lnTo>
                    <a:pt x="4655" y="5838"/>
                  </a:lnTo>
                  <a:cubicBezTo>
                    <a:pt x="4335" y="6262"/>
                    <a:pt x="4230" y="6404"/>
                    <a:pt x="4230" y="6404"/>
                  </a:cubicBezTo>
                  <a:cubicBezTo>
                    <a:pt x="4227" y="6410"/>
                    <a:pt x="4225" y="6416"/>
                    <a:pt x="4224" y="6421"/>
                  </a:cubicBezTo>
                  <a:lnTo>
                    <a:pt x="4224" y="6421"/>
                  </a:lnTo>
                  <a:cubicBezTo>
                    <a:pt x="4222" y="6426"/>
                    <a:pt x="4220" y="6430"/>
                    <a:pt x="4220" y="6435"/>
                  </a:cubicBezTo>
                  <a:cubicBezTo>
                    <a:pt x="4230" y="6445"/>
                    <a:pt x="4230" y="6455"/>
                    <a:pt x="4240" y="6455"/>
                  </a:cubicBezTo>
                  <a:cubicBezTo>
                    <a:pt x="4250" y="6465"/>
                    <a:pt x="4261" y="6465"/>
                    <a:pt x="4270" y="6465"/>
                  </a:cubicBezTo>
                  <a:cubicBezTo>
                    <a:pt x="4281" y="6465"/>
                    <a:pt x="4291" y="6455"/>
                    <a:pt x="4291" y="6445"/>
                  </a:cubicBezTo>
                  <a:lnTo>
                    <a:pt x="4746" y="5848"/>
                  </a:lnTo>
                  <a:cubicBezTo>
                    <a:pt x="4999" y="5514"/>
                    <a:pt x="5293" y="5302"/>
                    <a:pt x="5586" y="5180"/>
                  </a:cubicBezTo>
                  <a:cubicBezTo>
                    <a:pt x="5880" y="5049"/>
                    <a:pt x="6183" y="5008"/>
                    <a:pt x="6456" y="5008"/>
                  </a:cubicBezTo>
                  <a:cubicBezTo>
                    <a:pt x="6729" y="5008"/>
                    <a:pt x="6972" y="5049"/>
                    <a:pt x="7144" y="5089"/>
                  </a:cubicBezTo>
                  <a:cubicBezTo>
                    <a:pt x="7235" y="5109"/>
                    <a:pt x="7306" y="5140"/>
                    <a:pt x="7346" y="5150"/>
                  </a:cubicBezTo>
                  <a:cubicBezTo>
                    <a:pt x="7377" y="5160"/>
                    <a:pt x="7397" y="5170"/>
                    <a:pt x="7407" y="5170"/>
                  </a:cubicBezTo>
                  <a:lnTo>
                    <a:pt x="7417" y="5170"/>
                  </a:lnTo>
                  <a:cubicBezTo>
                    <a:pt x="7417" y="5180"/>
                    <a:pt x="7417" y="5180"/>
                    <a:pt x="7427" y="5180"/>
                  </a:cubicBezTo>
                  <a:lnTo>
                    <a:pt x="7458" y="5190"/>
                  </a:lnTo>
                  <a:lnTo>
                    <a:pt x="7468" y="5160"/>
                  </a:lnTo>
                  <a:cubicBezTo>
                    <a:pt x="7710" y="4603"/>
                    <a:pt x="8034" y="4259"/>
                    <a:pt x="8389" y="4057"/>
                  </a:cubicBezTo>
                  <a:cubicBezTo>
                    <a:pt x="8753" y="3845"/>
                    <a:pt x="9147" y="3774"/>
                    <a:pt x="9532" y="3774"/>
                  </a:cubicBezTo>
                  <a:cubicBezTo>
                    <a:pt x="9956" y="3774"/>
                    <a:pt x="10372" y="3865"/>
                    <a:pt x="10675" y="3966"/>
                  </a:cubicBezTo>
                  <a:cubicBezTo>
                    <a:pt x="10827" y="4007"/>
                    <a:pt x="10948" y="4057"/>
                    <a:pt x="11029" y="4097"/>
                  </a:cubicBezTo>
                  <a:cubicBezTo>
                    <a:pt x="11069" y="4118"/>
                    <a:pt x="11110" y="4128"/>
                    <a:pt x="11130" y="4138"/>
                  </a:cubicBezTo>
                  <a:cubicBezTo>
                    <a:pt x="11141" y="4148"/>
                    <a:pt x="11150" y="4148"/>
                    <a:pt x="11150" y="4148"/>
                  </a:cubicBezTo>
                  <a:cubicBezTo>
                    <a:pt x="11161" y="4148"/>
                    <a:pt x="11161" y="4148"/>
                    <a:pt x="11161" y="4158"/>
                  </a:cubicBezTo>
                  <a:lnTo>
                    <a:pt x="11222" y="4189"/>
                  </a:lnTo>
                  <a:lnTo>
                    <a:pt x="11222" y="4118"/>
                  </a:lnTo>
                  <a:cubicBezTo>
                    <a:pt x="11191" y="3915"/>
                    <a:pt x="11181" y="3724"/>
                    <a:pt x="11181" y="3541"/>
                  </a:cubicBezTo>
                  <a:cubicBezTo>
                    <a:pt x="11181" y="2955"/>
                    <a:pt x="11302" y="2458"/>
                    <a:pt x="11505" y="2024"/>
                  </a:cubicBezTo>
                  <a:cubicBezTo>
                    <a:pt x="11808" y="1376"/>
                    <a:pt x="12314" y="891"/>
                    <a:pt x="12911" y="567"/>
                  </a:cubicBezTo>
                  <a:cubicBezTo>
                    <a:pt x="13518" y="243"/>
                    <a:pt x="14216" y="81"/>
                    <a:pt x="14925" y="81"/>
                  </a:cubicBezTo>
                  <a:close/>
                  <a:moveTo>
                    <a:pt x="14925" y="0"/>
                  </a:moveTo>
                  <a:cubicBezTo>
                    <a:pt x="13974" y="0"/>
                    <a:pt x="13012" y="293"/>
                    <a:pt x="12304" y="880"/>
                  </a:cubicBezTo>
                  <a:cubicBezTo>
                    <a:pt x="11939" y="1174"/>
                    <a:pt x="11646" y="1548"/>
                    <a:pt x="11434" y="1993"/>
                  </a:cubicBezTo>
                  <a:cubicBezTo>
                    <a:pt x="11222" y="2428"/>
                    <a:pt x="11100" y="2944"/>
                    <a:pt x="11100" y="3541"/>
                  </a:cubicBezTo>
                  <a:cubicBezTo>
                    <a:pt x="11100" y="3703"/>
                    <a:pt x="11116" y="3880"/>
                    <a:pt x="11134" y="4058"/>
                  </a:cubicBezTo>
                  <a:lnTo>
                    <a:pt x="11134" y="4058"/>
                  </a:lnTo>
                  <a:cubicBezTo>
                    <a:pt x="11051" y="4022"/>
                    <a:pt x="10898" y="3956"/>
                    <a:pt x="10695" y="3895"/>
                  </a:cubicBezTo>
                  <a:cubicBezTo>
                    <a:pt x="10392" y="3794"/>
                    <a:pt x="9977" y="3693"/>
                    <a:pt x="9532" y="3693"/>
                  </a:cubicBezTo>
                  <a:cubicBezTo>
                    <a:pt x="9137" y="3693"/>
                    <a:pt x="8733" y="3774"/>
                    <a:pt x="8358" y="3987"/>
                  </a:cubicBezTo>
                  <a:cubicBezTo>
                    <a:pt x="7991" y="4205"/>
                    <a:pt x="7652" y="4550"/>
                    <a:pt x="7420" y="5099"/>
                  </a:cubicBezTo>
                  <a:lnTo>
                    <a:pt x="7420" y="5099"/>
                  </a:lnTo>
                  <a:cubicBezTo>
                    <a:pt x="7317" y="5062"/>
                    <a:pt x="6937" y="4938"/>
                    <a:pt x="6456" y="4938"/>
                  </a:cubicBezTo>
                  <a:cubicBezTo>
                    <a:pt x="6183" y="4938"/>
                    <a:pt x="5869" y="4978"/>
                    <a:pt x="5556" y="5109"/>
                  </a:cubicBezTo>
                  <a:cubicBezTo>
                    <a:pt x="5258" y="5239"/>
                    <a:pt x="4960" y="5445"/>
                    <a:pt x="4701" y="5778"/>
                  </a:cubicBezTo>
                  <a:lnTo>
                    <a:pt x="4701" y="5778"/>
                  </a:lnTo>
                  <a:cubicBezTo>
                    <a:pt x="4624" y="5748"/>
                    <a:pt x="4377" y="5656"/>
                    <a:pt x="4028" y="5565"/>
                  </a:cubicBezTo>
                  <a:cubicBezTo>
                    <a:pt x="3603" y="5453"/>
                    <a:pt x="3036" y="5342"/>
                    <a:pt x="2460" y="5342"/>
                  </a:cubicBezTo>
                  <a:cubicBezTo>
                    <a:pt x="2035" y="5342"/>
                    <a:pt x="1590" y="5403"/>
                    <a:pt x="1205" y="5575"/>
                  </a:cubicBezTo>
                  <a:cubicBezTo>
                    <a:pt x="1013" y="5666"/>
                    <a:pt x="830" y="5777"/>
                    <a:pt x="669" y="5929"/>
                  </a:cubicBezTo>
                  <a:cubicBezTo>
                    <a:pt x="507" y="6080"/>
                    <a:pt x="376" y="6263"/>
                    <a:pt x="264" y="6485"/>
                  </a:cubicBezTo>
                  <a:cubicBezTo>
                    <a:pt x="82" y="6849"/>
                    <a:pt x="1" y="7184"/>
                    <a:pt x="1" y="7487"/>
                  </a:cubicBezTo>
                  <a:cubicBezTo>
                    <a:pt x="1" y="7841"/>
                    <a:pt x="102" y="8155"/>
                    <a:pt x="254" y="8418"/>
                  </a:cubicBezTo>
                  <a:cubicBezTo>
                    <a:pt x="486" y="8812"/>
                    <a:pt x="830" y="9106"/>
                    <a:pt x="1124" y="9308"/>
                  </a:cubicBezTo>
                  <a:cubicBezTo>
                    <a:pt x="1408" y="9500"/>
                    <a:pt x="1640" y="9601"/>
                    <a:pt x="1640" y="9601"/>
                  </a:cubicBezTo>
                  <a:lnTo>
                    <a:pt x="1752" y="9642"/>
                  </a:lnTo>
                  <a:lnTo>
                    <a:pt x="1752" y="9642"/>
                  </a:lnTo>
                  <a:lnTo>
                    <a:pt x="1691" y="9541"/>
                  </a:lnTo>
                  <a:lnTo>
                    <a:pt x="1680" y="9541"/>
                  </a:lnTo>
                  <a:cubicBezTo>
                    <a:pt x="1671" y="9511"/>
                    <a:pt x="1518" y="9278"/>
                    <a:pt x="1377" y="8954"/>
                  </a:cubicBezTo>
                  <a:cubicBezTo>
                    <a:pt x="1306" y="8803"/>
                    <a:pt x="1246" y="8620"/>
                    <a:pt x="1185" y="8448"/>
                  </a:cubicBezTo>
                  <a:cubicBezTo>
                    <a:pt x="1134" y="8266"/>
                    <a:pt x="1104" y="8084"/>
                    <a:pt x="1104" y="7912"/>
                  </a:cubicBezTo>
                  <a:cubicBezTo>
                    <a:pt x="1104" y="7811"/>
                    <a:pt x="1114" y="7720"/>
                    <a:pt x="1145" y="7629"/>
                  </a:cubicBezTo>
                  <a:cubicBezTo>
                    <a:pt x="1165" y="7568"/>
                    <a:pt x="1195" y="7507"/>
                    <a:pt x="1235" y="7456"/>
                  </a:cubicBezTo>
                  <a:cubicBezTo>
                    <a:pt x="1296" y="7376"/>
                    <a:pt x="1387" y="7305"/>
                    <a:pt x="1498" y="7265"/>
                  </a:cubicBezTo>
                  <a:cubicBezTo>
                    <a:pt x="1620" y="7214"/>
                    <a:pt x="1772" y="7193"/>
                    <a:pt x="1954" y="7193"/>
                  </a:cubicBezTo>
                  <a:cubicBezTo>
                    <a:pt x="2065" y="7193"/>
                    <a:pt x="2186" y="7204"/>
                    <a:pt x="2328" y="7224"/>
                  </a:cubicBezTo>
                  <a:cubicBezTo>
                    <a:pt x="2925" y="7305"/>
                    <a:pt x="3319" y="7477"/>
                    <a:pt x="3633" y="7690"/>
                  </a:cubicBezTo>
                  <a:cubicBezTo>
                    <a:pt x="3876" y="7851"/>
                    <a:pt x="4068" y="8034"/>
                    <a:pt x="4270" y="8236"/>
                  </a:cubicBezTo>
                  <a:cubicBezTo>
                    <a:pt x="4574" y="8539"/>
                    <a:pt x="4877" y="8873"/>
                    <a:pt x="5353" y="9176"/>
                  </a:cubicBezTo>
                  <a:cubicBezTo>
                    <a:pt x="5829" y="9480"/>
                    <a:pt x="6466" y="9754"/>
                    <a:pt x="7427" y="9945"/>
                  </a:cubicBezTo>
                  <a:cubicBezTo>
                    <a:pt x="7923" y="10037"/>
                    <a:pt x="8358" y="10077"/>
                    <a:pt x="8753" y="10077"/>
                  </a:cubicBezTo>
                  <a:cubicBezTo>
                    <a:pt x="9936" y="10077"/>
                    <a:pt x="10725" y="9703"/>
                    <a:pt x="11211" y="9318"/>
                  </a:cubicBezTo>
                  <a:cubicBezTo>
                    <a:pt x="11596" y="9028"/>
                    <a:pt x="11792" y="8731"/>
                    <a:pt x="11865" y="8613"/>
                  </a:cubicBezTo>
                  <a:lnTo>
                    <a:pt x="11865" y="8613"/>
                  </a:lnTo>
                  <a:cubicBezTo>
                    <a:pt x="11956" y="8718"/>
                    <a:pt x="12211" y="8998"/>
                    <a:pt x="12587" y="9278"/>
                  </a:cubicBezTo>
                  <a:cubicBezTo>
                    <a:pt x="12820" y="9450"/>
                    <a:pt x="13103" y="9632"/>
                    <a:pt x="13417" y="9763"/>
                  </a:cubicBezTo>
                  <a:cubicBezTo>
                    <a:pt x="13740" y="9895"/>
                    <a:pt x="14095" y="9986"/>
                    <a:pt x="14469" y="9986"/>
                  </a:cubicBezTo>
                  <a:cubicBezTo>
                    <a:pt x="14621" y="9986"/>
                    <a:pt x="14772" y="9976"/>
                    <a:pt x="14934" y="9945"/>
                  </a:cubicBezTo>
                  <a:cubicBezTo>
                    <a:pt x="15784" y="9774"/>
                    <a:pt x="16391" y="9430"/>
                    <a:pt x="16776" y="9126"/>
                  </a:cubicBezTo>
                  <a:cubicBezTo>
                    <a:pt x="17068" y="8896"/>
                    <a:pt x="17238" y="8694"/>
                    <a:pt x="17302" y="8606"/>
                  </a:cubicBezTo>
                  <a:lnTo>
                    <a:pt x="17302" y="8606"/>
                  </a:lnTo>
                  <a:cubicBezTo>
                    <a:pt x="17374" y="8689"/>
                    <a:pt x="17573" y="8903"/>
                    <a:pt x="17889" y="9116"/>
                  </a:cubicBezTo>
                  <a:cubicBezTo>
                    <a:pt x="18293" y="9389"/>
                    <a:pt x="18911" y="9652"/>
                    <a:pt x="19720" y="9652"/>
                  </a:cubicBezTo>
                  <a:cubicBezTo>
                    <a:pt x="19923" y="9652"/>
                    <a:pt x="20145" y="9642"/>
                    <a:pt x="20368" y="9601"/>
                  </a:cubicBezTo>
                  <a:cubicBezTo>
                    <a:pt x="21400" y="9430"/>
                    <a:pt x="22088" y="9005"/>
                    <a:pt x="22513" y="8610"/>
                  </a:cubicBezTo>
                  <a:cubicBezTo>
                    <a:pt x="22865" y="8298"/>
                    <a:pt x="23045" y="8013"/>
                    <a:pt x="23101" y="7916"/>
                  </a:cubicBezTo>
                  <a:lnTo>
                    <a:pt x="23101" y="7916"/>
                  </a:lnTo>
                  <a:cubicBezTo>
                    <a:pt x="23198" y="7960"/>
                    <a:pt x="23512" y="8094"/>
                    <a:pt x="23970" y="8236"/>
                  </a:cubicBezTo>
                  <a:cubicBezTo>
                    <a:pt x="24526" y="8408"/>
                    <a:pt x="25295" y="8580"/>
                    <a:pt x="26144" y="8580"/>
                  </a:cubicBezTo>
                  <a:cubicBezTo>
                    <a:pt x="26580" y="8580"/>
                    <a:pt x="26985" y="8539"/>
                    <a:pt x="27349" y="8448"/>
                  </a:cubicBezTo>
                  <a:cubicBezTo>
                    <a:pt x="27905" y="8306"/>
                    <a:pt x="28381" y="8064"/>
                    <a:pt x="28714" y="7690"/>
                  </a:cubicBezTo>
                  <a:cubicBezTo>
                    <a:pt x="28887" y="7497"/>
                    <a:pt x="29018" y="7285"/>
                    <a:pt x="29109" y="7022"/>
                  </a:cubicBezTo>
                  <a:cubicBezTo>
                    <a:pt x="29200" y="6768"/>
                    <a:pt x="29251" y="6485"/>
                    <a:pt x="29251" y="6161"/>
                  </a:cubicBezTo>
                  <a:lnTo>
                    <a:pt x="29251" y="6030"/>
                  </a:lnTo>
                  <a:lnTo>
                    <a:pt x="29180" y="6141"/>
                  </a:lnTo>
                  <a:cubicBezTo>
                    <a:pt x="29170" y="6161"/>
                    <a:pt x="28977" y="6445"/>
                    <a:pt x="28684" y="6728"/>
                  </a:cubicBezTo>
                  <a:cubicBezTo>
                    <a:pt x="28532" y="6870"/>
                    <a:pt x="28350" y="7002"/>
                    <a:pt x="28148" y="7112"/>
                  </a:cubicBezTo>
                  <a:cubicBezTo>
                    <a:pt x="27956" y="7214"/>
                    <a:pt x="27733" y="7274"/>
                    <a:pt x="27500" y="7274"/>
                  </a:cubicBezTo>
                  <a:cubicBezTo>
                    <a:pt x="27369" y="7274"/>
                    <a:pt x="27237" y="7254"/>
                    <a:pt x="27106" y="7214"/>
                  </a:cubicBezTo>
                  <a:cubicBezTo>
                    <a:pt x="26964" y="7163"/>
                    <a:pt x="26823" y="7092"/>
                    <a:pt x="26681" y="6981"/>
                  </a:cubicBezTo>
                  <a:cubicBezTo>
                    <a:pt x="26124" y="6566"/>
                    <a:pt x="25800" y="6202"/>
                    <a:pt x="25477" y="5939"/>
                  </a:cubicBezTo>
                  <a:cubicBezTo>
                    <a:pt x="25325" y="5817"/>
                    <a:pt x="25163" y="5707"/>
                    <a:pt x="24991" y="5635"/>
                  </a:cubicBezTo>
                  <a:cubicBezTo>
                    <a:pt x="24809" y="5565"/>
                    <a:pt x="24607" y="5524"/>
                    <a:pt x="24354" y="5524"/>
                  </a:cubicBezTo>
                  <a:cubicBezTo>
                    <a:pt x="24151" y="5524"/>
                    <a:pt x="23912" y="5552"/>
                    <a:pt x="23626" y="5607"/>
                  </a:cubicBezTo>
                  <a:lnTo>
                    <a:pt x="23626" y="5607"/>
                  </a:lnTo>
                  <a:cubicBezTo>
                    <a:pt x="23598" y="5491"/>
                    <a:pt x="23500" y="5135"/>
                    <a:pt x="23291" y="4785"/>
                  </a:cubicBezTo>
                  <a:cubicBezTo>
                    <a:pt x="23160" y="4563"/>
                    <a:pt x="22988" y="4351"/>
                    <a:pt x="22755" y="4189"/>
                  </a:cubicBezTo>
                  <a:cubicBezTo>
                    <a:pt x="22541" y="4033"/>
                    <a:pt x="22260" y="3923"/>
                    <a:pt x="21932" y="3916"/>
                  </a:cubicBezTo>
                  <a:lnTo>
                    <a:pt x="21932" y="3916"/>
                  </a:lnTo>
                  <a:cubicBezTo>
                    <a:pt x="21914" y="3777"/>
                    <a:pt x="21823" y="3183"/>
                    <a:pt x="21531" y="2590"/>
                  </a:cubicBezTo>
                  <a:cubicBezTo>
                    <a:pt x="21369" y="2246"/>
                    <a:pt x="21137" y="1912"/>
                    <a:pt x="20813" y="1649"/>
                  </a:cubicBezTo>
                  <a:cubicBezTo>
                    <a:pt x="20651" y="1528"/>
                    <a:pt x="20458" y="1417"/>
                    <a:pt x="20246" y="1345"/>
                  </a:cubicBezTo>
                  <a:cubicBezTo>
                    <a:pt x="20044" y="1265"/>
                    <a:pt x="19801" y="1224"/>
                    <a:pt x="19538" y="1224"/>
                  </a:cubicBezTo>
                  <a:cubicBezTo>
                    <a:pt x="19281" y="1224"/>
                    <a:pt x="18995" y="1263"/>
                    <a:pt x="18680" y="1359"/>
                  </a:cubicBezTo>
                  <a:lnTo>
                    <a:pt x="18680" y="1359"/>
                  </a:lnTo>
                  <a:cubicBezTo>
                    <a:pt x="18616" y="1309"/>
                    <a:pt x="18206" y="994"/>
                    <a:pt x="17575" y="688"/>
                  </a:cubicBezTo>
                  <a:cubicBezTo>
                    <a:pt x="16887" y="344"/>
                    <a:pt x="15946" y="0"/>
                    <a:pt x="149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4"/>
            <p:cNvSpPr/>
            <p:nvPr/>
          </p:nvSpPr>
          <p:spPr>
            <a:xfrm>
              <a:off x="4353800" y="1311850"/>
              <a:ext cx="270925" cy="142425"/>
            </a:xfrm>
            <a:custGeom>
              <a:avLst/>
              <a:gdLst/>
              <a:ahLst/>
              <a:cxnLst/>
              <a:rect l="l" t="t" r="r" b="b"/>
              <a:pathLst>
                <a:path w="10837" h="5697" extrusionOk="0">
                  <a:moveTo>
                    <a:pt x="3775" y="0"/>
                  </a:moveTo>
                  <a:cubicBezTo>
                    <a:pt x="3249" y="0"/>
                    <a:pt x="2692" y="91"/>
                    <a:pt x="2136" y="324"/>
                  </a:cubicBezTo>
                  <a:cubicBezTo>
                    <a:pt x="1347" y="637"/>
                    <a:pt x="810" y="1093"/>
                    <a:pt x="477" y="1588"/>
                  </a:cubicBezTo>
                  <a:cubicBezTo>
                    <a:pt x="133" y="2084"/>
                    <a:pt x="1" y="2641"/>
                    <a:pt x="1" y="3157"/>
                  </a:cubicBezTo>
                  <a:cubicBezTo>
                    <a:pt x="1" y="3551"/>
                    <a:pt x="82" y="3926"/>
                    <a:pt x="213" y="4250"/>
                  </a:cubicBezTo>
                  <a:cubicBezTo>
                    <a:pt x="355" y="4583"/>
                    <a:pt x="537" y="4857"/>
                    <a:pt x="760" y="5049"/>
                  </a:cubicBezTo>
                  <a:cubicBezTo>
                    <a:pt x="962" y="5221"/>
                    <a:pt x="1245" y="5383"/>
                    <a:pt x="1579" y="5504"/>
                  </a:cubicBezTo>
                  <a:cubicBezTo>
                    <a:pt x="1913" y="5626"/>
                    <a:pt x="2298" y="5696"/>
                    <a:pt x="2682" y="5696"/>
                  </a:cubicBezTo>
                  <a:cubicBezTo>
                    <a:pt x="3097" y="5696"/>
                    <a:pt x="3512" y="5615"/>
                    <a:pt x="3876" y="5393"/>
                  </a:cubicBezTo>
                  <a:cubicBezTo>
                    <a:pt x="4058" y="5282"/>
                    <a:pt x="4230" y="5140"/>
                    <a:pt x="4371" y="4958"/>
                  </a:cubicBezTo>
                  <a:cubicBezTo>
                    <a:pt x="4524" y="4785"/>
                    <a:pt x="4655" y="4563"/>
                    <a:pt x="4756" y="4300"/>
                  </a:cubicBezTo>
                  <a:cubicBezTo>
                    <a:pt x="4868" y="4027"/>
                    <a:pt x="4918" y="3774"/>
                    <a:pt x="4918" y="3531"/>
                  </a:cubicBezTo>
                  <a:cubicBezTo>
                    <a:pt x="4918" y="3299"/>
                    <a:pt x="4868" y="3086"/>
                    <a:pt x="4787" y="2904"/>
                  </a:cubicBezTo>
                  <a:cubicBezTo>
                    <a:pt x="4665" y="2620"/>
                    <a:pt x="4473" y="2398"/>
                    <a:pt x="4230" y="2236"/>
                  </a:cubicBezTo>
                  <a:cubicBezTo>
                    <a:pt x="3997" y="2084"/>
                    <a:pt x="3734" y="2004"/>
                    <a:pt x="3471" y="2004"/>
                  </a:cubicBezTo>
                  <a:cubicBezTo>
                    <a:pt x="3249" y="2004"/>
                    <a:pt x="3026" y="2064"/>
                    <a:pt x="2844" y="2195"/>
                  </a:cubicBezTo>
                  <a:cubicBezTo>
                    <a:pt x="2651" y="2327"/>
                    <a:pt x="2500" y="2530"/>
                    <a:pt x="2409" y="2802"/>
                  </a:cubicBezTo>
                  <a:cubicBezTo>
                    <a:pt x="2399" y="2833"/>
                    <a:pt x="2419" y="2863"/>
                    <a:pt x="2439" y="2874"/>
                  </a:cubicBezTo>
                  <a:cubicBezTo>
                    <a:pt x="2445" y="2875"/>
                    <a:pt x="2450" y="2876"/>
                    <a:pt x="2455" y="2876"/>
                  </a:cubicBezTo>
                  <a:cubicBezTo>
                    <a:pt x="2480" y="2876"/>
                    <a:pt x="2502" y="2860"/>
                    <a:pt x="2510" y="2843"/>
                  </a:cubicBezTo>
                  <a:cubicBezTo>
                    <a:pt x="2591" y="2580"/>
                    <a:pt x="2732" y="2398"/>
                    <a:pt x="2894" y="2276"/>
                  </a:cubicBezTo>
                  <a:cubicBezTo>
                    <a:pt x="3067" y="2155"/>
                    <a:pt x="3269" y="2105"/>
                    <a:pt x="3471" y="2105"/>
                  </a:cubicBezTo>
                  <a:cubicBezTo>
                    <a:pt x="3785" y="2105"/>
                    <a:pt x="4129" y="2246"/>
                    <a:pt x="4382" y="2489"/>
                  </a:cubicBezTo>
                  <a:cubicBezTo>
                    <a:pt x="4513" y="2611"/>
                    <a:pt x="4625" y="2762"/>
                    <a:pt x="4695" y="2944"/>
                  </a:cubicBezTo>
                  <a:cubicBezTo>
                    <a:pt x="4776" y="3116"/>
                    <a:pt x="4817" y="3319"/>
                    <a:pt x="4817" y="3531"/>
                  </a:cubicBezTo>
                  <a:cubicBezTo>
                    <a:pt x="4817" y="3753"/>
                    <a:pt x="4776" y="4007"/>
                    <a:pt x="4665" y="4259"/>
                  </a:cubicBezTo>
                  <a:cubicBezTo>
                    <a:pt x="4564" y="4513"/>
                    <a:pt x="4443" y="4725"/>
                    <a:pt x="4301" y="4897"/>
                  </a:cubicBezTo>
                  <a:cubicBezTo>
                    <a:pt x="4088" y="5150"/>
                    <a:pt x="3825" y="5332"/>
                    <a:pt x="3552" y="5443"/>
                  </a:cubicBezTo>
                  <a:cubicBezTo>
                    <a:pt x="3279" y="5554"/>
                    <a:pt x="2986" y="5595"/>
                    <a:pt x="2682" y="5595"/>
                  </a:cubicBezTo>
                  <a:cubicBezTo>
                    <a:pt x="2307" y="5595"/>
                    <a:pt x="1943" y="5524"/>
                    <a:pt x="1619" y="5413"/>
                  </a:cubicBezTo>
                  <a:cubicBezTo>
                    <a:pt x="1296" y="5291"/>
                    <a:pt x="1012" y="5129"/>
                    <a:pt x="830" y="4978"/>
                  </a:cubicBezTo>
                  <a:cubicBezTo>
                    <a:pt x="618" y="4796"/>
                    <a:pt x="436" y="4533"/>
                    <a:pt x="304" y="4219"/>
                  </a:cubicBezTo>
                  <a:cubicBezTo>
                    <a:pt x="173" y="3895"/>
                    <a:pt x="102" y="3531"/>
                    <a:pt x="102" y="3157"/>
                  </a:cubicBezTo>
                  <a:cubicBezTo>
                    <a:pt x="102" y="2651"/>
                    <a:pt x="234" y="2125"/>
                    <a:pt x="557" y="1649"/>
                  </a:cubicBezTo>
                  <a:cubicBezTo>
                    <a:pt x="881" y="1163"/>
                    <a:pt x="1397" y="729"/>
                    <a:pt x="2176" y="415"/>
                  </a:cubicBezTo>
                  <a:cubicBezTo>
                    <a:pt x="2712" y="192"/>
                    <a:pt x="3258" y="101"/>
                    <a:pt x="3775" y="101"/>
                  </a:cubicBezTo>
                  <a:cubicBezTo>
                    <a:pt x="4817" y="101"/>
                    <a:pt x="5778" y="455"/>
                    <a:pt x="6476" y="819"/>
                  </a:cubicBezTo>
                  <a:cubicBezTo>
                    <a:pt x="6820" y="1002"/>
                    <a:pt x="7103" y="1174"/>
                    <a:pt x="7296" y="1316"/>
                  </a:cubicBezTo>
                  <a:cubicBezTo>
                    <a:pt x="7397" y="1376"/>
                    <a:pt x="7478" y="1437"/>
                    <a:pt x="7528" y="1477"/>
                  </a:cubicBezTo>
                  <a:cubicBezTo>
                    <a:pt x="7548" y="1498"/>
                    <a:pt x="7569" y="1507"/>
                    <a:pt x="7579" y="1518"/>
                  </a:cubicBezTo>
                  <a:cubicBezTo>
                    <a:pt x="7589" y="1528"/>
                    <a:pt x="7589" y="1528"/>
                    <a:pt x="7599" y="1528"/>
                  </a:cubicBezTo>
                  <a:lnTo>
                    <a:pt x="7599" y="1538"/>
                  </a:lnTo>
                  <a:cubicBezTo>
                    <a:pt x="7609" y="1543"/>
                    <a:pt x="7619" y="1545"/>
                    <a:pt x="7630" y="1545"/>
                  </a:cubicBezTo>
                  <a:cubicBezTo>
                    <a:pt x="7640" y="1545"/>
                    <a:pt x="7650" y="1543"/>
                    <a:pt x="7660" y="1538"/>
                  </a:cubicBezTo>
                  <a:cubicBezTo>
                    <a:pt x="7660" y="1538"/>
                    <a:pt x="7751" y="1487"/>
                    <a:pt x="7903" y="1437"/>
                  </a:cubicBezTo>
                  <a:cubicBezTo>
                    <a:pt x="8054" y="1386"/>
                    <a:pt x="8267" y="1336"/>
                    <a:pt x="8510" y="1336"/>
                  </a:cubicBezTo>
                  <a:cubicBezTo>
                    <a:pt x="8712" y="1336"/>
                    <a:pt x="8924" y="1366"/>
                    <a:pt x="9157" y="1457"/>
                  </a:cubicBezTo>
                  <a:cubicBezTo>
                    <a:pt x="9380" y="1538"/>
                    <a:pt x="9623" y="1680"/>
                    <a:pt x="9866" y="1902"/>
                  </a:cubicBezTo>
                  <a:cubicBezTo>
                    <a:pt x="10240" y="2246"/>
                    <a:pt x="10452" y="2590"/>
                    <a:pt x="10574" y="2894"/>
                  </a:cubicBezTo>
                  <a:cubicBezTo>
                    <a:pt x="10705" y="3197"/>
                    <a:pt x="10736" y="3470"/>
                    <a:pt x="10736" y="3663"/>
                  </a:cubicBezTo>
                  <a:cubicBezTo>
                    <a:pt x="10736" y="3744"/>
                    <a:pt x="10725" y="3814"/>
                    <a:pt x="10715" y="3865"/>
                  </a:cubicBezTo>
                  <a:cubicBezTo>
                    <a:pt x="10715" y="3895"/>
                    <a:pt x="10715" y="3906"/>
                    <a:pt x="10705" y="3926"/>
                  </a:cubicBezTo>
                  <a:lnTo>
                    <a:pt x="10705" y="3936"/>
                  </a:lnTo>
                  <a:lnTo>
                    <a:pt x="10705" y="3946"/>
                  </a:lnTo>
                  <a:cubicBezTo>
                    <a:pt x="10705" y="3946"/>
                    <a:pt x="10695" y="4027"/>
                    <a:pt x="10655" y="4148"/>
                  </a:cubicBezTo>
                  <a:cubicBezTo>
                    <a:pt x="10604" y="4331"/>
                    <a:pt x="10493" y="4594"/>
                    <a:pt x="10291" y="4816"/>
                  </a:cubicBezTo>
                  <a:cubicBezTo>
                    <a:pt x="10179" y="4927"/>
                    <a:pt x="10048" y="5019"/>
                    <a:pt x="9896" y="5100"/>
                  </a:cubicBezTo>
                  <a:cubicBezTo>
                    <a:pt x="9734" y="5170"/>
                    <a:pt x="9542" y="5210"/>
                    <a:pt x="9309" y="5210"/>
                  </a:cubicBezTo>
                  <a:cubicBezTo>
                    <a:pt x="9025" y="5210"/>
                    <a:pt x="8672" y="5140"/>
                    <a:pt x="8247" y="4968"/>
                  </a:cubicBezTo>
                  <a:cubicBezTo>
                    <a:pt x="7923" y="4826"/>
                    <a:pt x="7700" y="4664"/>
                    <a:pt x="7559" y="4492"/>
                  </a:cubicBezTo>
                  <a:cubicBezTo>
                    <a:pt x="7417" y="4310"/>
                    <a:pt x="7366" y="4128"/>
                    <a:pt x="7366" y="3936"/>
                  </a:cubicBezTo>
                  <a:cubicBezTo>
                    <a:pt x="7366" y="3794"/>
                    <a:pt x="7397" y="3652"/>
                    <a:pt x="7458" y="3521"/>
                  </a:cubicBezTo>
                  <a:cubicBezTo>
                    <a:pt x="7548" y="3319"/>
                    <a:pt x="7710" y="3137"/>
                    <a:pt x="7883" y="3005"/>
                  </a:cubicBezTo>
                  <a:cubicBezTo>
                    <a:pt x="7973" y="2944"/>
                    <a:pt x="8074" y="2894"/>
                    <a:pt x="8166" y="2863"/>
                  </a:cubicBezTo>
                  <a:cubicBezTo>
                    <a:pt x="8267" y="2823"/>
                    <a:pt x="8358" y="2802"/>
                    <a:pt x="8459" y="2802"/>
                  </a:cubicBezTo>
                  <a:cubicBezTo>
                    <a:pt x="8591" y="2802"/>
                    <a:pt x="8712" y="2843"/>
                    <a:pt x="8823" y="2924"/>
                  </a:cubicBezTo>
                  <a:cubicBezTo>
                    <a:pt x="8935" y="2995"/>
                    <a:pt x="9036" y="3126"/>
                    <a:pt x="9117" y="3308"/>
                  </a:cubicBezTo>
                  <a:cubicBezTo>
                    <a:pt x="9125" y="3325"/>
                    <a:pt x="9147" y="3342"/>
                    <a:pt x="9166" y="3342"/>
                  </a:cubicBezTo>
                  <a:cubicBezTo>
                    <a:pt x="9170" y="3342"/>
                    <a:pt x="9174" y="3341"/>
                    <a:pt x="9178" y="3339"/>
                  </a:cubicBezTo>
                  <a:cubicBezTo>
                    <a:pt x="9208" y="3329"/>
                    <a:pt x="9218" y="3299"/>
                    <a:pt x="9208" y="3268"/>
                  </a:cubicBezTo>
                  <a:cubicBezTo>
                    <a:pt x="9127" y="3076"/>
                    <a:pt x="9016" y="2924"/>
                    <a:pt x="8884" y="2833"/>
                  </a:cubicBezTo>
                  <a:cubicBezTo>
                    <a:pt x="8753" y="2742"/>
                    <a:pt x="8611" y="2701"/>
                    <a:pt x="8459" y="2701"/>
                  </a:cubicBezTo>
                  <a:cubicBezTo>
                    <a:pt x="8307" y="2701"/>
                    <a:pt x="8166" y="2742"/>
                    <a:pt x="8024" y="2802"/>
                  </a:cubicBezTo>
                  <a:cubicBezTo>
                    <a:pt x="7822" y="2904"/>
                    <a:pt x="7629" y="3065"/>
                    <a:pt x="7488" y="3268"/>
                  </a:cubicBezTo>
                  <a:cubicBezTo>
                    <a:pt x="7346" y="3460"/>
                    <a:pt x="7265" y="3693"/>
                    <a:pt x="7265" y="3936"/>
                  </a:cubicBezTo>
                  <a:cubicBezTo>
                    <a:pt x="7265" y="4148"/>
                    <a:pt x="7326" y="4361"/>
                    <a:pt x="7478" y="4553"/>
                  </a:cubicBezTo>
                  <a:cubicBezTo>
                    <a:pt x="7629" y="4745"/>
                    <a:pt x="7872" y="4917"/>
                    <a:pt x="8216" y="5059"/>
                  </a:cubicBezTo>
                  <a:cubicBezTo>
                    <a:pt x="8641" y="5241"/>
                    <a:pt x="9005" y="5312"/>
                    <a:pt x="9309" y="5312"/>
                  </a:cubicBezTo>
                  <a:cubicBezTo>
                    <a:pt x="9632" y="5312"/>
                    <a:pt x="9896" y="5231"/>
                    <a:pt x="10098" y="5100"/>
                  </a:cubicBezTo>
                  <a:cubicBezTo>
                    <a:pt x="10250" y="4998"/>
                    <a:pt x="10371" y="4887"/>
                    <a:pt x="10462" y="4756"/>
                  </a:cubicBezTo>
                  <a:cubicBezTo>
                    <a:pt x="10604" y="4573"/>
                    <a:pt x="10695" y="4371"/>
                    <a:pt x="10736" y="4219"/>
                  </a:cubicBezTo>
                  <a:cubicBezTo>
                    <a:pt x="10777" y="4094"/>
                    <a:pt x="10798" y="3997"/>
                    <a:pt x="10804" y="3966"/>
                  </a:cubicBezTo>
                  <a:lnTo>
                    <a:pt x="10804" y="3966"/>
                  </a:lnTo>
                  <a:lnTo>
                    <a:pt x="10806" y="3966"/>
                  </a:lnTo>
                  <a:cubicBezTo>
                    <a:pt x="10806" y="3956"/>
                    <a:pt x="10837" y="3845"/>
                    <a:pt x="10837" y="3663"/>
                  </a:cubicBezTo>
                  <a:cubicBezTo>
                    <a:pt x="10837" y="3460"/>
                    <a:pt x="10796" y="3177"/>
                    <a:pt x="10675" y="2853"/>
                  </a:cubicBezTo>
                  <a:cubicBezTo>
                    <a:pt x="10543" y="2539"/>
                    <a:pt x="10320" y="2175"/>
                    <a:pt x="9936" y="1831"/>
                  </a:cubicBezTo>
                  <a:cubicBezTo>
                    <a:pt x="9683" y="1599"/>
                    <a:pt x="9430" y="1447"/>
                    <a:pt x="9187" y="1366"/>
                  </a:cubicBezTo>
                  <a:cubicBezTo>
                    <a:pt x="8944" y="1275"/>
                    <a:pt x="8722" y="1235"/>
                    <a:pt x="8510" y="1235"/>
                  </a:cubicBezTo>
                  <a:cubicBezTo>
                    <a:pt x="8247" y="1235"/>
                    <a:pt x="8024" y="1295"/>
                    <a:pt x="7862" y="1345"/>
                  </a:cubicBezTo>
                  <a:cubicBezTo>
                    <a:pt x="7752" y="1380"/>
                    <a:pt x="7674" y="1415"/>
                    <a:pt x="7636" y="1433"/>
                  </a:cubicBezTo>
                  <a:lnTo>
                    <a:pt x="7636" y="1433"/>
                  </a:lnTo>
                  <a:cubicBezTo>
                    <a:pt x="7521" y="1346"/>
                    <a:pt x="7116" y="1037"/>
                    <a:pt x="6516" y="729"/>
                  </a:cubicBezTo>
                  <a:cubicBezTo>
                    <a:pt x="5819" y="365"/>
                    <a:pt x="4847" y="0"/>
                    <a:pt x="37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4"/>
            <p:cNvSpPr/>
            <p:nvPr/>
          </p:nvSpPr>
          <p:spPr>
            <a:xfrm>
              <a:off x="4503300" y="1409225"/>
              <a:ext cx="303550" cy="144450"/>
            </a:xfrm>
            <a:custGeom>
              <a:avLst/>
              <a:gdLst/>
              <a:ahLst/>
              <a:cxnLst/>
              <a:rect l="l" t="t" r="r" b="b"/>
              <a:pathLst>
                <a:path w="12142" h="5778" extrusionOk="0">
                  <a:moveTo>
                    <a:pt x="4826" y="0"/>
                  </a:moveTo>
                  <a:cubicBezTo>
                    <a:pt x="4796" y="11"/>
                    <a:pt x="4776" y="31"/>
                    <a:pt x="4776" y="61"/>
                  </a:cubicBezTo>
                  <a:cubicBezTo>
                    <a:pt x="4776" y="86"/>
                    <a:pt x="4796" y="104"/>
                    <a:pt x="4820" y="104"/>
                  </a:cubicBezTo>
                  <a:cubicBezTo>
                    <a:pt x="4825" y="104"/>
                    <a:pt x="4831" y="103"/>
                    <a:pt x="4837" y="101"/>
                  </a:cubicBezTo>
                  <a:lnTo>
                    <a:pt x="4877" y="101"/>
                  </a:lnTo>
                  <a:cubicBezTo>
                    <a:pt x="4938" y="101"/>
                    <a:pt x="5049" y="112"/>
                    <a:pt x="5181" y="142"/>
                  </a:cubicBezTo>
                  <a:cubicBezTo>
                    <a:pt x="5372" y="193"/>
                    <a:pt x="5626" y="304"/>
                    <a:pt x="5858" y="557"/>
                  </a:cubicBezTo>
                  <a:cubicBezTo>
                    <a:pt x="6101" y="800"/>
                    <a:pt x="6323" y="1194"/>
                    <a:pt x="6445" y="1791"/>
                  </a:cubicBezTo>
                  <a:cubicBezTo>
                    <a:pt x="6455" y="1812"/>
                    <a:pt x="6465" y="1821"/>
                    <a:pt x="6476" y="1832"/>
                  </a:cubicBezTo>
                  <a:lnTo>
                    <a:pt x="6526" y="1832"/>
                  </a:lnTo>
                  <a:lnTo>
                    <a:pt x="6526" y="1821"/>
                  </a:lnTo>
                  <a:cubicBezTo>
                    <a:pt x="6557" y="1812"/>
                    <a:pt x="6789" y="1710"/>
                    <a:pt x="7153" y="1710"/>
                  </a:cubicBezTo>
                  <a:cubicBezTo>
                    <a:pt x="7366" y="1710"/>
                    <a:pt x="7609" y="1740"/>
                    <a:pt x="7882" y="1852"/>
                  </a:cubicBezTo>
                  <a:cubicBezTo>
                    <a:pt x="8155" y="1973"/>
                    <a:pt x="8448" y="2156"/>
                    <a:pt x="8752" y="2469"/>
                  </a:cubicBezTo>
                  <a:cubicBezTo>
                    <a:pt x="9046" y="2772"/>
                    <a:pt x="9318" y="3015"/>
                    <a:pt x="9602" y="3177"/>
                  </a:cubicBezTo>
                  <a:cubicBezTo>
                    <a:pt x="9875" y="3339"/>
                    <a:pt x="10148" y="3420"/>
                    <a:pt x="10421" y="3420"/>
                  </a:cubicBezTo>
                  <a:cubicBezTo>
                    <a:pt x="10563" y="3420"/>
                    <a:pt x="10694" y="3400"/>
                    <a:pt x="10836" y="3359"/>
                  </a:cubicBezTo>
                  <a:cubicBezTo>
                    <a:pt x="11038" y="3289"/>
                    <a:pt x="11251" y="3177"/>
                    <a:pt x="11463" y="3005"/>
                  </a:cubicBezTo>
                  <a:cubicBezTo>
                    <a:pt x="11653" y="2861"/>
                    <a:pt x="11842" y="2669"/>
                    <a:pt x="12038" y="2436"/>
                  </a:cubicBezTo>
                  <a:lnTo>
                    <a:pt x="12038" y="2436"/>
                  </a:lnTo>
                  <a:cubicBezTo>
                    <a:pt x="12039" y="2466"/>
                    <a:pt x="12040" y="2501"/>
                    <a:pt x="12040" y="2540"/>
                  </a:cubicBezTo>
                  <a:cubicBezTo>
                    <a:pt x="12040" y="2682"/>
                    <a:pt x="12020" y="2884"/>
                    <a:pt x="11969" y="3096"/>
                  </a:cubicBezTo>
                  <a:cubicBezTo>
                    <a:pt x="11919" y="3268"/>
                    <a:pt x="11858" y="3440"/>
                    <a:pt x="11746" y="3612"/>
                  </a:cubicBezTo>
                  <a:cubicBezTo>
                    <a:pt x="11595" y="3865"/>
                    <a:pt x="11352" y="4118"/>
                    <a:pt x="10978" y="4300"/>
                  </a:cubicBezTo>
                  <a:cubicBezTo>
                    <a:pt x="10613" y="4483"/>
                    <a:pt x="10118" y="4604"/>
                    <a:pt x="9440" y="4604"/>
                  </a:cubicBezTo>
                  <a:cubicBezTo>
                    <a:pt x="8621" y="4604"/>
                    <a:pt x="7548" y="4422"/>
                    <a:pt x="6141" y="3966"/>
                  </a:cubicBezTo>
                  <a:cubicBezTo>
                    <a:pt x="6121" y="3966"/>
                    <a:pt x="6101" y="3966"/>
                    <a:pt x="6081" y="3986"/>
                  </a:cubicBezTo>
                  <a:cubicBezTo>
                    <a:pt x="6071" y="3997"/>
                    <a:pt x="5716" y="4422"/>
                    <a:pt x="5120" y="4836"/>
                  </a:cubicBezTo>
                  <a:cubicBezTo>
                    <a:pt x="4816" y="5049"/>
                    <a:pt x="4462" y="5261"/>
                    <a:pt x="4068" y="5413"/>
                  </a:cubicBezTo>
                  <a:cubicBezTo>
                    <a:pt x="3663" y="5575"/>
                    <a:pt x="3218" y="5676"/>
                    <a:pt x="2742" y="5676"/>
                  </a:cubicBezTo>
                  <a:cubicBezTo>
                    <a:pt x="2125" y="5676"/>
                    <a:pt x="1457" y="5504"/>
                    <a:pt x="769" y="5029"/>
                  </a:cubicBezTo>
                  <a:cubicBezTo>
                    <a:pt x="567" y="4897"/>
                    <a:pt x="405" y="4715"/>
                    <a:pt x="284" y="4513"/>
                  </a:cubicBezTo>
                  <a:cubicBezTo>
                    <a:pt x="172" y="4300"/>
                    <a:pt x="102" y="4078"/>
                    <a:pt x="102" y="3835"/>
                  </a:cubicBezTo>
                  <a:cubicBezTo>
                    <a:pt x="102" y="3825"/>
                    <a:pt x="102" y="3815"/>
                    <a:pt x="111" y="3804"/>
                  </a:cubicBezTo>
                  <a:cubicBezTo>
                    <a:pt x="111" y="3633"/>
                    <a:pt x="142" y="3460"/>
                    <a:pt x="233" y="3298"/>
                  </a:cubicBezTo>
                  <a:cubicBezTo>
                    <a:pt x="324" y="3147"/>
                    <a:pt x="466" y="2995"/>
                    <a:pt x="678" y="2894"/>
                  </a:cubicBezTo>
                  <a:cubicBezTo>
                    <a:pt x="992" y="2732"/>
                    <a:pt x="1305" y="2661"/>
                    <a:pt x="1589" y="2661"/>
                  </a:cubicBezTo>
                  <a:cubicBezTo>
                    <a:pt x="1923" y="2661"/>
                    <a:pt x="2216" y="2763"/>
                    <a:pt x="2438" y="2954"/>
                  </a:cubicBezTo>
                  <a:cubicBezTo>
                    <a:pt x="2550" y="3046"/>
                    <a:pt x="2651" y="3167"/>
                    <a:pt x="2722" y="3298"/>
                  </a:cubicBezTo>
                  <a:cubicBezTo>
                    <a:pt x="2793" y="3440"/>
                    <a:pt x="2843" y="3602"/>
                    <a:pt x="2863" y="3784"/>
                  </a:cubicBezTo>
                  <a:cubicBezTo>
                    <a:pt x="2874" y="3815"/>
                    <a:pt x="2874" y="3845"/>
                    <a:pt x="2874" y="3876"/>
                  </a:cubicBezTo>
                  <a:cubicBezTo>
                    <a:pt x="2874" y="3986"/>
                    <a:pt x="2843" y="4078"/>
                    <a:pt x="2803" y="4159"/>
                  </a:cubicBezTo>
                  <a:cubicBezTo>
                    <a:pt x="2773" y="4220"/>
                    <a:pt x="2732" y="4270"/>
                    <a:pt x="2692" y="4310"/>
                  </a:cubicBezTo>
                  <a:cubicBezTo>
                    <a:pt x="2620" y="4381"/>
                    <a:pt x="2530" y="4432"/>
                    <a:pt x="2429" y="4472"/>
                  </a:cubicBezTo>
                  <a:cubicBezTo>
                    <a:pt x="2327" y="4503"/>
                    <a:pt x="2216" y="4523"/>
                    <a:pt x="2105" y="4523"/>
                  </a:cubicBezTo>
                  <a:cubicBezTo>
                    <a:pt x="1993" y="4523"/>
                    <a:pt x="1882" y="4503"/>
                    <a:pt x="1781" y="4472"/>
                  </a:cubicBezTo>
                  <a:cubicBezTo>
                    <a:pt x="1629" y="4422"/>
                    <a:pt x="1498" y="4341"/>
                    <a:pt x="1397" y="4229"/>
                  </a:cubicBezTo>
                  <a:cubicBezTo>
                    <a:pt x="1346" y="4169"/>
                    <a:pt x="1305" y="4098"/>
                    <a:pt x="1285" y="4027"/>
                  </a:cubicBezTo>
                  <a:cubicBezTo>
                    <a:pt x="1255" y="3956"/>
                    <a:pt x="1245" y="3865"/>
                    <a:pt x="1245" y="3774"/>
                  </a:cubicBezTo>
                  <a:cubicBezTo>
                    <a:pt x="1245" y="3744"/>
                    <a:pt x="1215" y="3723"/>
                    <a:pt x="1194" y="3723"/>
                  </a:cubicBezTo>
                  <a:cubicBezTo>
                    <a:pt x="1164" y="3723"/>
                    <a:pt x="1143" y="3744"/>
                    <a:pt x="1143" y="3774"/>
                  </a:cubicBezTo>
                  <a:cubicBezTo>
                    <a:pt x="1143" y="3916"/>
                    <a:pt x="1174" y="4037"/>
                    <a:pt x="1224" y="4148"/>
                  </a:cubicBezTo>
                  <a:cubicBezTo>
                    <a:pt x="1265" y="4229"/>
                    <a:pt x="1316" y="4290"/>
                    <a:pt x="1376" y="4351"/>
                  </a:cubicBezTo>
                  <a:cubicBezTo>
                    <a:pt x="1478" y="4442"/>
                    <a:pt x="1589" y="4513"/>
                    <a:pt x="1710" y="4553"/>
                  </a:cubicBezTo>
                  <a:cubicBezTo>
                    <a:pt x="1842" y="4593"/>
                    <a:pt x="1973" y="4624"/>
                    <a:pt x="2105" y="4624"/>
                  </a:cubicBezTo>
                  <a:cubicBezTo>
                    <a:pt x="2216" y="4624"/>
                    <a:pt x="2317" y="4604"/>
                    <a:pt x="2418" y="4573"/>
                  </a:cubicBezTo>
                  <a:cubicBezTo>
                    <a:pt x="2570" y="4533"/>
                    <a:pt x="2712" y="4452"/>
                    <a:pt x="2813" y="4330"/>
                  </a:cubicBezTo>
                  <a:cubicBezTo>
                    <a:pt x="2863" y="4280"/>
                    <a:pt x="2904" y="4209"/>
                    <a:pt x="2935" y="4128"/>
                  </a:cubicBezTo>
                  <a:cubicBezTo>
                    <a:pt x="2955" y="4058"/>
                    <a:pt x="2975" y="3966"/>
                    <a:pt x="2975" y="3876"/>
                  </a:cubicBezTo>
                  <a:cubicBezTo>
                    <a:pt x="2975" y="3845"/>
                    <a:pt x="2975" y="3804"/>
                    <a:pt x="2964" y="3764"/>
                  </a:cubicBezTo>
                  <a:cubicBezTo>
                    <a:pt x="2914" y="3379"/>
                    <a:pt x="2752" y="3076"/>
                    <a:pt x="2510" y="2873"/>
                  </a:cubicBezTo>
                  <a:cubicBezTo>
                    <a:pt x="2256" y="2671"/>
                    <a:pt x="1943" y="2560"/>
                    <a:pt x="1589" y="2560"/>
                  </a:cubicBezTo>
                  <a:cubicBezTo>
                    <a:pt x="1285" y="2560"/>
                    <a:pt x="961" y="2641"/>
                    <a:pt x="637" y="2803"/>
                  </a:cubicBezTo>
                  <a:cubicBezTo>
                    <a:pt x="405" y="2914"/>
                    <a:pt x="243" y="3076"/>
                    <a:pt x="142" y="3248"/>
                  </a:cubicBezTo>
                  <a:cubicBezTo>
                    <a:pt x="51" y="3420"/>
                    <a:pt x="10" y="3612"/>
                    <a:pt x="10" y="3795"/>
                  </a:cubicBezTo>
                  <a:cubicBezTo>
                    <a:pt x="0" y="3815"/>
                    <a:pt x="0" y="3825"/>
                    <a:pt x="0" y="3835"/>
                  </a:cubicBezTo>
                  <a:cubicBezTo>
                    <a:pt x="0" y="4088"/>
                    <a:pt x="71" y="4341"/>
                    <a:pt x="192" y="4564"/>
                  </a:cubicBezTo>
                  <a:cubicBezTo>
                    <a:pt x="324" y="4776"/>
                    <a:pt x="496" y="4968"/>
                    <a:pt x="709" y="5110"/>
                  </a:cubicBezTo>
                  <a:cubicBezTo>
                    <a:pt x="1417" y="5596"/>
                    <a:pt x="2105" y="5778"/>
                    <a:pt x="2742" y="5778"/>
                  </a:cubicBezTo>
                  <a:cubicBezTo>
                    <a:pt x="3238" y="5778"/>
                    <a:pt x="3703" y="5666"/>
                    <a:pt x="4108" y="5504"/>
                  </a:cubicBezTo>
                  <a:cubicBezTo>
                    <a:pt x="4725" y="5261"/>
                    <a:pt x="5241" y="4897"/>
                    <a:pt x="5595" y="4593"/>
                  </a:cubicBezTo>
                  <a:cubicBezTo>
                    <a:pt x="5885" y="4351"/>
                    <a:pt x="6073" y="4148"/>
                    <a:pt x="6137" y="4076"/>
                  </a:cubicBezTo>
                  <a:lnTo>
                    <a:pt x="6137" y="4076"/>
                  </a:lnTo>
                  <a:cubicBezTo>
                    <a:pt x="7541" y="4525"/>
                    <a:pt x="8615" y="4705"/>
                    <a:pt x="9440" y="4705"/>
                  </a:cubicBezTo>
                  <a:cubicBezTo>
                    <a:pt x="10047" y="4705"/>
                    <a:pt x="10523" y="4604"/>
                    <a:pt x="10897" y="4452"/>
                  </a:cubicBezTo>
                  <a:cubicBezTo>
                    <a:pt x="11170" y="4330"/>
                    <a:pt x="11382" y="4179"/>
                    <a:pt x="11555" y="4017"/>
                  </a:cubicBezTo>
                  <a:cubicBezTo>
                    <a:pt x="11807" y="3764"/>
                    <a:pt x="11959" y="3481"/>
                    <a:pt x="12040" y="3217"/>
                  </a:cubicBezTo>
                  <a:cubicBezTo>
                    <a:pt x="12121" y="2945"/>
                    <a:pt x="12141" y="2702"/>
                    <a:pt x="12141" y="2540"/>
                  </a:cubicBezTo>
                  <a:cubicBezTo>
                    <a:pt x="12141" y="2398"/>
                    <a:pt x="12121" y="2307"/>
                    <a:pt x="12121" y="2307"/>
                  </a:cubicBezTo>
                  <a:cubicBezTo>
                    <a:pt x="12121" y="2287"/>
                    <a:pt x="12111" y="2266"/>
                    <a:pt x="12090" y="2266"/>
                  </a:cubicBezTo>
                  <a:cubicBezTo>
                    <a:pt x="12085" y="2264"/>
                    <a:pt x="12079" y="2262"/>
                    <a:pt x="12073" y="2262"/>
                  </a:cubicBezTo>
                  <a:cubicBezTo>
                    <a:pt x="12059" y="2262"/>
                    <a:pt x="12047" y="2269"/>
                    <a:pt x="12040" y="2277"/>
                  </a:cubicBezTo>
                  <a:cubicBezTo>
                    <a:pt x="11737" y="2641"/>
                    <a:pt x="11463" y="2904"/>
                    <a:pt x="11200" y="3076"/>
                  </a:cubicBezTo>
                  <a:cubicBezTo>
                    <a:pt x="11058" y="3157"/>
                    <a:pt x="10927" y="3217"/>
                    <a:pt x="10806" y="3258"/>
                  </a:cubicBezTo>
                  <a:cubicBezTo>
                    <a:pt x="10674" y="3298"/>
                    <a:pt x="10553" y="3319"/>
                    <a:pt x="10421" y="3319"/>
                  </a:cubicBezTo>
                  <a:cubicBezTo>
                    <a:pt x="10168" y="3319"/>
                    <a:pt x="9916" y="3248"/>
                    <a:pt x="9653" y="3086"/>
                  </a:cubicBezTo>
                  <a:cubicBezTo>
                    <a:pt x="9389" y="2934"/>
                    <a:pt x="9116" y="2702"/>
                    <a:pt x="8823" y="2398"/>
                  </a:cubicBezTo>
                  <a:cubicBezTo>
                    <a:pt x="8509" y="2084"/>
                    <a:pt x="8205" y="1882"/>
                    <a:pt x="7922" y="1761"/>
                  </a:cubicBezTo>
                  <a:cubicBezTo>
                    <a:pt x="7639" y="1639"/>
                    <a:pt x="7376" y="1609"/>
                    <a:pt x="7153" y="1609"/>
                  </a:cubicBezTo>
                  <a:cubicBezTo>
                    <a:pt x="6855" y="1609"/>
                    <a:pt x="6634" y="1675"/>
                    <a:pt x="6534" y="1714"/>
                  </a:cubicBezTo>
                  <a:lnTo>
                    <a:pt x="6534" y="1714"/>
                  </a:lnTo>
                  <a:cubicBezTo>
                    <a:pt x="6453" y="1327"/>
                    <a:pt x="6327" y="1031"/>
                    <a:pt x="6182" y="800"/>
                  </a:cubicBezTo>
                  <a:cubicBezTo>
                    <a:pt x="5950" y="436"/>
                    <a:pt x="5676" y="233"/>
                    <a:pt x="5433" y="122"/>
                  </a:cubicBezTo>
                  <a:cubicBezTo>
                    <a:pt x="5190" y="20"/>
                    <a:pt x="4978" y="0"/>
                    <a:pt x="48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4"/>
            <p:cNvSpPr/>
            <p:nvPr/>
          </p:nvSpPr>
          <p:spPr>
            <a:xfrm>
              <a:off x="4076350" y="1403400"/>
              <a:ext cx="298725" cy="160125"/>
            </a:xfrm>
            <a:custGeom>
              <a:avLst/>
              <a:gdLst/>
              <a:ahLst/>
              <a:cxnLst/>
              <a:rect l="l" t="t" r="r" b="b"/>
              <a:pathLst>
                <a:path w="11949" h="6405" extrusionOk="0">
                  <a:moveTo>
                    <a:pt x="9581" y="1"/>
                  </a:moveTo>
                  <a:cubicBezTo>
                    <a:pt x="9248" y="1"/>
                    <a:pt x="8873" y="62"/>
                    <a:pt x="8499" y="244"/>
                  </a:cubicBezTo>
                  <a:cubicBezTo>
                    <a:pt x="8499" y="244"/>
                    <a:pt x="8276" y="345"/>
                    <a:pt x="8023" y="547"/>
                  </a:cubicBezTo>
                  <a:cubicBezTo>
                    <a:pt x="7892" y="648"/>
                    <a:pt x="7750" y="779"/>
                    <a:pt x="7629" y="932"/>
                  </a:cubicBezTo>
                  <a:cubicBezTo>
                    <a:pt x="7517" y="1071"/>
                    <a:pt x="7423" y="1236"/>
                    <a:pt x="7353" y="1419"/>
                  </a:cubicBezTo>
                  <a:lnTo>
                    <a:pt x="7353" y="1419"/>
                  </a:lnTo>
                  <a:cubicBezTo>
                    <a:pt x="7225" y="1374"/>
                    <a:pt x="6882" y="1265"/>
                    <a:pt x="6455" y="1265"/>
                  </a:cubicBezTo>
                  <a:cubicBezTo>
                    <a:pt x="6182" y="1265"/>
                    <a:pt x="5878" y="1306"/>
                    <a:pt x="5574" y="1438"/>
                  </a:cubicBezTo>
                  <a:cubicBezTo>
                    <a:pt x="5270" y="1565"/>
                    <a:pt x="4975" y="1770"/>
                    <a:pt x="4707" y="2088"/>
                  </a:cubicBezTo>
                  <a:lnTo>
                    <a:pt x="4707" y="2088"/>
                  </a:lnTo>
                  <a:cubicBezTo>
                    <a:pt x="4618" y="2055"/>
                    <a:pt x="4381" y="1982"/>
                    <a:pt x="4057" y="1903"/>
                  </a:cubicBezTo>
                  <a:cubicBezTo>
                    <a:pt x="3642" y="1802"/>
                    <a:pt x="3076" y="1710"/>
                    <a:pt x="2509" y="1710"/>
                  </a:cubicBezTo>
                  <a:cubicBezTo>
                    <a:pt x="2206" y="1710"/>
                    <a:pt x="1892" y="1741"/>
                    <a:pt x="1599" y="1811"/>
                  </a:cubicBezTo>
                  <a:cubicBezTo>
                    <a:pt x="1386" y="1862"/>
                    <a:pt x="1174" y="1943"/>
                    <a:pt x="981" y="2054"/>
                  </a:cubicBezTo>
                  <a:cubicBezTo>
                    <a:pt x="698" y="2216"/>
                    <a:pt x="445" y="2459"/>
                    <a:pt x="273" y="2783"/>
                  </a:cubicBezTo>
                  <a:cubicBezTo>
                    <a:pt x="101" y="3117"/>
                    <a:pt x="0" y="3531"/>
                    <a:pt x="0" y="4058"/>
                  </a:cubicBezTo>
                  <a:lnTo>
                    <a:pt x="0" y="4098"/>
                  </a:lnTo>
                  <a:lnTo>
                    <a:pt x="0" y="4109"/>
                  </a:lnTo>
                  <a:cubicBezTo>
                    <a:pt x="0" y="4109"/>
                    <a:pt x="81" y="4422"/>
                    <a:pt x="324" y="4806"/>
                  </a:cubicBezTo>
                  <a:cubicBezTo>
                    <a:pt x="445" y="4999"/>
                    <a:pt x="607" y="5211"/>
                    <a:pt x="830" y="5404"/>
                  </a:cubicBezTo>
                  <a:cubicBezTo>
                    <a:pt x="1042" y="5595"/>
                    <a:pt x="1315" y="5778"/>
                    <a:pt x="1659" y="5909"/>
                  </a:cubicBezTo>
                  <a:cubicBezTo>
                    <a:pt x="1668" y="5913"/>
                    <a:pt x="1676" y="5916"/>
                    <a:pt x="1684" y="5916"/>
                  </a:cubicBezTo>
                  <a:cubicBezTo>
                    <a:pt x="1694" y="5916"/>
                    <a:pt x="1704" y="5911"/>
                    <a:pt x="1710" y="5899"/>
                  </a:cubicBezTo>
                  <a:cubicBezTo>
                    <a:pt x="1730" y="5879"/>
                    <a:pt x="1730" y="5858"/>
                    <a:pt x="1720" y="5838"/>
                  </a:cubicBezTo>
                  <a:cubicBezTo>
                    <a:pt x="1710" y="5829"/>
                    <a:pt x="1568" y="5595"/>
                    <a:pt x="1437" y="5282"/>
                  </a:cubicBezTo>
                  <a:cubicBezTo>
                    <a:pt x="1366" y="5130"/>
                    <a:pt x="1305" y="4948"/>
                    <a:pt x="1255" y="4776"/>
                  </a:cubicBezTo>
                  <a:cubicBezTo>
                    <a:pt x="1204" y="4594"/>
                    <a:pt x="1174" y="4412"/>
                    <a:pt x="1174" y="4250"/>
                  </a:cubicBezTo>
                  <a:cubicBezTo>
                    <a:pt x="1174" y="4149"/>
                    <a:pt x="1183" y="4058"/>
                    <a:pt x="1214" y="3977"/>
                  </a:cubicBezTo>
                  <a:cubicBezTo>
                    <a:pt x="1234" y="3906"/>
                    <a:pt x="1255" y="3855"/>
                    <a:pt x="1295" y="3805"/>
                  </a:cubicBezTo>
                  <a:cubicBezTo>
                    <a:pt x="1356" y="3724"/>
                    <a:pt x="1426" y="3663"/>
                    <a:pt x="1538" y="3612"/>
                  </a:cubicBezTo>
                  <a:cubicBezTo>
                    <a:pt x="1649" y="3572"/>
                    <a:pt x="1781" y="3542"/>
                    <a:pt x="1963" y="3542"/>
                  </a:cubicBezTo>
                  <a:lnTo>
                    <a:pt x="1983" y="3542"/>
                  </a:lnTo>
                  <a:cubicBezTo>
                    <a:pt x="2398" y="3542"/>
                    <a:pt x="2772" y="3663"/>
                    <a:pt x="3126" y="3845"/>
                  </a:cubicBezTo>
                  <a:cubicBezTo>
                    <a:pt x="3663" y="4129"/>
                    <a:pt x="4148" y="4554"/>
                    <a:pt x="4644" y="4968"/>
                  </a:cubicBezTo>
                  <a:cubicBezTo>
                    <a:pt x="4897" y="5170"/>
                    <a:pt x="5150" y="5373"/>
                    <a:pt x="5413" y="5545"/>
                  </a:cubicBezTo>
                  <a:cubicBezTo>
                    <a:pt x="5676" y="5717"/>
                    <a:pt x="5949" y="5869"/>
                    <a:pt x="6242" y="5960"/>
                  </a:cubicBezTo>
                  <a:cubicBezTo>
                    <a:pt x="6930" y="6182"/>
                    <a:pt x="7861" y="6405"/>
                    <a:pt x="8812" y="6405"/>
                  </a:cubicBezTo>
                  <a:cubicBezTo>
                    <a:pt x="9379" y="6405"/>
                    <a:pt x="9956" y="6324"/>
                    <a:pt x="10492" y="6101"/>
                  </a:cubicBezTo>
                  <a:cubicBezTo>
                    <a:pt x="11038" y="5879"/>
                    <a:pt x="11534" y="5514"/>
                    <a:pt x="11939" y="4968"/>
                  </a:cubicBezTo>
                  <a:cubicBezTo>
                    <a:pt x="11939" y="4958"/>
                    <a:pt x="11948" y="4948"/>
                    <a:pt x="11948" y="4938"/>
                  </a:cubicBezTo>
                  <a:lnTo>
                    <a:pt x="11948" y="4826"/>
                  </a:lnTo>
                  <a:cubicBezTo>
                    <a:pt x="11948" y="4756"/>
                    <a:pt x="11948" y="4644"/>
                    <a:pt x="11919" y="4513"/>
                  </a:cubicBezTo>
                  <a:cubicBezTo>
                    <a:pt x="11888" y="4321"/>
                    <a:pt x="11807" y="4088"/>
                    <a:pt x="11635" y="3886"/>
                  </a:cubicBezTo>
                  <a:cubicBezTo>
                    <a:pt x="11554" y="3785"/>
                    <a:pt x="11453" y="3693"/>
                    <a:pt x="11321" y="3612"/>
                  </a:cubicBezTo>
                  <a:cubicBezTo>
                    <a:pt x="11190" y="3531"/>
                    <a:pt x="11028" y="3471"/>
                    <a:pt x="10846" y="3430"/>
                  </a:cubicBezTo>
                  <a:cubicBezTo>
                    <a:pt x="10704" y="3390"/>
                    <a:pt x="10563" y="3380"/>
                    <a:pt x="10431" y="3380"/>
                  </a:cubicBezTo>
                  <a:cubicBezTo>
                    <a:pt x="10057" y="3380"/>
                    <a:pt x="9753" y="3501"/>
                    <a:pt x="9541" y="3704"/>
                  </a:cubicBezTo>
                  <a:cubicBezTo>
                    <a:pt x="9328" y="3906"/>
                    <a:pt x="9207" y="4169"/>
                    <a:pt x="9207" y="4462"/>
                  </a:cubicBezTo>
                  <a:cubicBezTo>
                    <a:pt x="9207" y="4624"/>
                    <a:pt x="9248" y="4797"/>
                    <a:pt x="9328" y="4958"/>
                  </a:cubicBezTo>
                  <a:cubicBezTo>
                    <a:pt x="9419" y="5141"/>
                    <a:pt x="9541" y="5272"/>
                    <a:pt x="9682" y="5353"/>
                  </a:cubicBezTo>
                  <a:cubicBezTo>
                    <a:pt x="9824" y="5444"/>
                    <a:pt x="9976" y="5474"/>
                    <a:pt x="10127" y="5474"/>
                  </a:cubicBezTo>
                  <a:cubicBezTo>
                    <a:pt x="10320" y="5474"/>
                    <a:pt x="10512" y="5413"/>
                    <a:pt x="10653" y="5292"/>
                  </a:cubicBezTo>
                  <a:cubicBezTo>
                    <a:pt x="10725" y="5231"/>
                    <a:pt x="10775" y="5161"/>
                    <a:pt x="10815" y="5080"/>
                  </a:cubicBezTo>
                  <a:cubicBezTo>
                    <a:pt x="10866" y="4999"/>
                    <a:pt x="10887" y="4907"/>
                    <a:pt x="10887" y="4806"/>
                  </a:cubicBezTo>
                  <a:cubicBezTo>
                    <a:pt x="10887" y="4776"/>
                    <a:pt x="10866" y="4756"/>
                    <a:pt x="10836" y="4756"/>
                  </a:cubicBezTo>
                  <a:cubicBezTo>
                    <a:pt x="10806" y="4756"/>
                    <a:pt x="10785" y="4776"/>
                    <a:pt x="10785" y="4806"/>
                  </a:cubicBezTo>
                  <a:cubicBezTo>
                    <a:pt x="10785" y="4887"/>
                    <a:pt x="10765" y="4968"/>
                    <a:pt x="10725" y="5039"/>
                  </a:cubicBezTo>
                  <a:cubicBezTo>
                    <a:pt x="10674" y="5141"/>
                    <a:pt x="10593" y="5221"/>
                    <a:pt x="10482" y="5282"/>
                  </a:cubicBezTo>
                  <a:cubicBezTo>
                    <a:pt x="10381" y="5343"/>
                    <a:pt x="10259" y="5373"/>
                    <a:pt x="10127" y="5373"/>
                  </a:cubicBezTo>
                  <a:cubicBezTo>
                    <a:pt x="9996" y="5373"/>
                    <a:pt x="9855" y="5343"/>
                    <a:pt x="9733" y="5272"/>
                  </a:cubicBezTo>
                  <a:cubicBezTo>
                    <a:pt x="9612" y="5191"/>
                    <a:pt x="9500" y="5080"/>
                    <a:pt x="9419" y="4918"/>
                  </a:cubicBezTo>
                  <a:cubicBezTo>
                    <a:pt x="9349" y="4766"/>
                    <a:pt x="9308" y="4604"/>
                    <a:pt x="9308" y="4462"/>
                  </a:cubicBezTo>
                  <a:cubicBezTo>
                    <a:pt x="9308" y="4199"/>
                    <a:pt x="9409" y="3956"/>
                    <a:pt x="9612" y="3774"/>
                  </a:cubicBezTo>
                  <a:cubicBezTo>
                    <a:pt x="9804" y="3592"/>
                    <a:pt x="10077" y="3481"/>
                    <a:pt x="10431" y="3481"/>
                  </a:cubicBezTo>
                  <a:cubicBezTo>
                    <a:pt x="10552" y="3481"/>
                    <a:pt x="10684" y="3491"/>
                    <a:pt x="10826" y="3522"/>
                  </a:cubicBezTo>
                  <a:cubicBezTo>
                    <a:pt x="11058" y="3582"/>
                    <a:pt x="11240" y="3663"/>
                    <a:pt x="11382" y="3774"/>
                  </a:cubicBezTo>
                  <a:cubicBezTo>
                    <a:pt x="11483" y="3855"/>
                    <a:pt x="11564" y="3947"/>
                    <a:pt x="11635" y="4048"/>
                  </a:cubicBezTo>
                  <a:cubicBezTo>
                    <a:pt x="11726" y="4189"/>
                    <a:pt x="11777" y="4351"/>
                    <a:pt x="11807" y="4482"/>
                  </a:cubicBezTo>
                  <a:cubicBezTo>
                    <a:pt x="11847" y="4624"/>
                    <a:pt x="11847" y="4746"/>
                    <a:pt x="11847" y="4826"/>
                  </a:cubicBezTo>
                  <a:lnTo>
                    <a:pt x="11847" y="4907"/>
                  </a:lnTo>
                  <a:lnTo>
                    <a:pt x="11847" y="4922"/>
                  </a:lnTo>
                  <a:lnTo>
                    <a:pt x="11847" y="4922"/>
                  </a:lnTo>
                  <a:cubicBezTo>
                    <a:pt x="11454" y="5450"/>
                    <a:pt x="10973" y="5790"/>
                    <a:pt x="10462" y="6011"/>
                  </a:cubicBezTo>
                  <a:cubicBezTo>
                    <a:pt x="9936" y="6223"/>
                    <a:pt x="9369" y="6304"/>
                    <a:pt x="8812" y="6304"/>
                  </a:cubicBezTo>
                  <a:cubicBezTo>
                    <a:pt x="7881" y="6304"/>
                    <a:pt x="6961" y="6081"/>
                    <a:pt x="6273" y="5858"/>
                  </a:cubicBezTo>
                  <a:cubicBezTo>
                    <a:pt x="5898" y="5737"/>
                    <a:pt x="5554" y="5535"/>
                    <a:pt x="5210" y="5282"/>
                  </a:cubicBezTo>
                  <a:cubicBezTo>
                    <a:pt x="4704" y="4918"/>
                    <a:pt x="4229" y="4453"/>
                    <a:pt x="3703" y="4088"/>
                  </a:cubicBezTo>
                  <a:cubicBezTo>
                    <a:pt x="3450" y="3906"/>
                    <a:pt x="3177" y="3744"/>
                    <a:pt x="2894" y="3623"/>
                  </a:cubicBezTo>
                  <a:cubicBezTo>
                    <a:pt x="2610" y="3511"/>
                    <a:pt x="2307" y="3441"/>
                    <a:pt x="1983" y="3441"/>
                  </a:cubicBezTo>
                  <a:lnTo>
                    <a:pt x="1963" y="3441"/>
                  </a:lnTo>
                  <a:cubicBezTo>
                    <a:pt x="1791" y="3441"/>
                    <a:pt x="1659" y="3461"/>
                    <a:pt x="1538" y="3501"/>
                  </a:cubicBezTo>
                  <a:cubicBezTo>
                    <a:pt x="1457" y="3542"/>
                    <a:pt x="1386" y="3582"/>
                    <a:pt x="1325" y="3633"/>
                  </a:cubicBezTo>
                  <a:cubicBezTo>
                    <a:pt x="1224" y="3704"/>
                    <a:pt x="1163" y="3794"/>
                    <a:pt x="1123" y="3906"/>
                  </a:cubicBezTo>
                  <a:cubicBezTo>
                    <a:pt x="1082" y="4007"/>
                    <a:pt x="1073" y="4129"/>
                    <a:pt x="1073" y="4250"/>
                  </a:cubicBezTo>
                  <a:cubicBezTo>
                    <a:pt x="1073" y="4432"/>
                    <a:pt x="1103" y="4624"/>
                    <a:pt x="1154" y="4806"/>
                  </a:cubicBezTo>
                  <a:cubicBezTo>
                    <a:pt x="1234" y="5090"/>
                    <a:pt x="1356" y="5363"/>
                    <a:pt x="1457" y="5555"/>
                  </a:cubicBezTo>
                  <a:cubicBezTo>
                    <a:pt x="1493" y="5636"/>
                    <a:pt x="1528" y="5706"/>
                    <a:pt x="1557" y="5761"/>
                  </a:cubicBezTo>
                  <a:lnTo>
                    <a:pt x="1557" y="5761"/>
                  </a:lnTo>
                  <a:cubicBezTo>
                    <a:pt x="1293" y="5638"/>
                    <a:pt x="1073" y="5488"/>
                    <a:pt x="890" y="5323"/>
                  </a:cubicBezTo>
                  <a:cubicBezTo>
                    <a:pt x="576" y="5049"/>
                    <a:pt x="374" y="4736"/>
                    <a:pt x="263" y="4493"/>
                  </a:cubicBezTo>
                  <a:cubicBezTo>
                    <a:pt x="202" y="4372"/>
                    <a:pt x="162" y="4270"/>
                    <a:pt x="131" y="4199"/>
                  </a:cubicBezTo>
                  <a:cubicBezTo>
                    <a:pt x="122" y="4159"/>
                    <a:pt x="111" y="4129"/>
                    <a:pt x="101" y="4109"/>
                  </a:cubicBezTo>
                  <a:lnTo>
                    <a:pt x="101" y="4098"/>
                  </a:lnTo>
                  <a:lnTo>
                    <a:pt x="101" y="4058"/>
                  </a:lnTo>
                  <a:cubicBezTo>
                    <a:pt x="101" y="3603"/>
                    <a:pt x="172" y="3228"/>
                    <a:pt x="313" y="2935"/>
                  </a:cubicBezTo>
                  <a:cubicBezTo>
                    <a:pt x="405" y="2722"/>
                    <a:pt x="536" y="2540"/>
                    <a:pt x="698" y="2389"/>
                  </a:cubicBezTo>
                  <a:cubicBezTo>
                    <a:pt x="920" y="2166"/>
                    <a:pt x="1214" y="2024"/>
                    <a:pt x="1518" y="1933"/>
                  </a:cubicBezTo>
                  <a:cubicBezTo>
                    <a:pt x="1831" y="1842"/>
                    <a:pt x="2175" y="1811"/>
                    <a:pt x="2509" y="1811"/>
                  </a:cubicBezTo>
                  <a:cubicBezTo>
                    <a:pt x="3065" y="1811"/>
                    <a:pt x="3622" y="1903"/>
                    <a:pt x="4027" y="2004"/>
                  </a:cubicBezTo>
                  <a:cubicBezTo>
                    <a:pt x="4239" y="2054"/>
                    <a:pt x="4401" y="2095"/>
                    <a:pt x="4522" y="2135"/>
                  </a:cubicBezTo>
                  <a:cubicBezTo>
                    <a:pt x="4583" y="2155"/>
                    <a:pt x="4634" y="2166"/>
                    <a:pt x="4664" y="2176"/>
                  </a:cubicBezTo>
                  <a:cubicBezTo>
                    <a:pt x="4674" y="2186"/>
                    <a:pt x="4695" y="2186"/>
                    <a:pt x="4695" y="2196"/>
                  </a:cubicBezTo>
                  <a:lnTo>
                    <a:pt x="4715" y="2196"/>
                  </a:lnTo>
                  <a:cubicBezTo>
                    <a:pt x="4720" y="2199"/>
                    <a:pt x="4726" y="2200"/>
                    <a:pt x="4731" y="2200"/>
                  </a:cubicBezTo>
                  <a:cubicBezTo>
                    <a:pt x="4745" y="2200"/>
                    <a:pt x="4758" y="2190"/>
                    <a:pt x="4765" y="2176"/>
                  </a:cubicBezTo>
                  <a:cubicBezTo>
                    <a:pt x="5028" y="1852"/>
                    <a:pt x="5322" y="1650"/>
                    <a:pt x="5605" y="1528"/>
                  </a:cubicBezTo>
                  <a:cubicBezTo>
                    <a:pt x="5898" y="1407"/>
                    <a:pt x="6192" y="1366"/>
                    <a:pt x="6455" y="1366"/>
                  </a:cubicBezTo>
                  <a:cubicBezTo>
                    <a:pt x="6718" y="1366"/>
                    <a:pt x="6941" y="1407"/>
                    <a:pt x="7103" y="1447"/>
                  </a:cubicBezTo>
                  <a:cubicBezTo>
                    <a:pt x="7184" y="1467"/>
                    <a:pt x="7254" y="1488"/>
                    <a:pt x="7294" y="1508"/>
                  </a:cubicBezTo>
                  <a:cubicBezTo>
                    <a:pt x="7315" y="1518"/>
                    <a:pt x="7335" y="1518"/>
                    <a:pt x="7345" y="1528"/>
                  </a:cubicBezTo>
                  <a:lnTo>
                    <a:pt x="7366" y="1528"/>
                  </a:lnTo>
                  <a:cubicBezTo>
                    <a:pt x="7371" y="1533"/>
                    <a:pt x="7376" y="1536"/>
                    <a:pt x="7382" y="1536"/>
                  </a:cubicBezTo>
                  <a:cubicBezTo>
                    <a:pt x="7388" y="1536"/>
                    <a:pt x="7396" y="1533"/>
                    <a:pt x="7406" y="1528"/>
                  </a:cubicBezTo>
                  <a:cubicBezTo>
                    <a:pt x="7416" y="1528"/>
                    <a:pt x="7426" y="1518"/>
                    <a:pt x="7426" y="1498"/>
                  </a:cubicBezTo>
                  <a:cubicBezTo>
                    <a:pt x="7497" y="1306"/>
                    <a:pt x="7598" y="1134"/>
                    <a:pt x="7710" y="992"/>
                  </a:cubicBezTo>
                  <a:cubicBezTo>
                    <a:pt x="7881" y="770"/>
                    <a:pt x="8094" y="608"/>
                    <a:pt x="8256" y="496"/>
                  </a:cubicBezTo>
                  <a:cubicBezTo>
                    <a:pt x="8337" y="446"/>
                    <a:pt x="8407" y="406"/>
                    <a:pt x="8458" y="375"/>
                  </a:cubicBezTo>
                  <a:cubicBezTo>
                    <a:pt x="8488" y="355"/>
                    <a:pt x="8509" y="345"/>
                    <a:pt x="8519" y="345"/>
                  </a:cubicBezTo>
                  <a:cubicBezTo>
                    <a:pt x="8529" y="334"/>
                    <a:pt x="8529" y="334"/>
                    <a:pt x="8539" y="334"/>
                  </a:cubicBezTo>
                  <a:cubicBezTo>
                    <a:pt x="8904" y="163"/>
                    <a:pt x="9257" y="102"/>
                    <a:pt x="9581" y="102"/>
                  </a:cubicBezTo>
                  <a:cubicBezTo>
                    <a:pt x="10046" y="102"/>
                    <a:pt x="10451" y="223"/>
                    <a:pt x="10734" y="345"/>
                  </a:cubicBezTo>
                  <a:cubicBezTo>
                    <a:pt x="10887" y="406"/>
                    <a:pt x="10997" y="476"/>
                    <a:pt x="11078" y="516"/>
                  </a:cubicBezTo>
                  <a:cubicBezTo>
                    <a:pt x="11119" y="547"/>
                    <a:pt x="11150" y="557"/>
                    <a:pt x="11170" y="577"/>
                  </a:cubicBezTo>
                  <a:cubicBezTo>
                    <a:pt x="11180" y="577"/>
                    <a:pt x="11190" y="588"/>
                    <a:pt x="11200" y="588"/>
                  </a:cubicBezTo>
                  <a:lnTo>
                    <a:pt x="11200" y="597"/>
                  </a:lnTo>
                  <a:cubicBezTo>
                    <a:pt x="11208" y="602"/>
                    <a:pt x="11220" y="604"/>
                    <a:pt x="11232" y="604"/>
                  </a:cubicBezTo>
                  <a:cubicBezTo>
                    <a:pt x="11249" y="604"/>
                    <a:pt x="11265" y="599"/>
                    <a:pt x="11271" y="588"/>
                  </a:cubicBezTo>
                  <a:cubicBezTo>
                    <a:pt x="11291" y="557"/>
                    <a:pt x="11281" y="527"/>
                    <a:pt x="11260" y="516"/>
                  </a:cubicBezTo>
                  <a:cubicBezTo>
                    <a:pt x="11260" y="516"/>
                    <a:pt x="11078" y="385"/>
                    <a:pt x="10775" y="253"/>
                  </a:cubicBezTo>
                  <a:cubicBezTo>
                    <a:pt x="10482" y="122"/>
                    <a:pt x="10067" y="1"/>
                    <a:pt x="958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4"/>
            <p:cNvSpPr/>
            <p:nvPr/>
          </p:nvSpPr>
          <p:spPr>
            <a:xfrm>
              <a:off x="4372275" y="1525475"/>
              <a:ext cx="139900" cy="36300"/>
            </a:xfrm>
            <a:custGeom>
              <a:avLst/>
              <a:gdLst/>
              <a:ahLst/>
              <a:cxnLst/>
              <a:rect l="l" t="t" r="r" b="b"/>
              <a:pathLst>
                <a:path w="5596" h="1452" extrusionOk="0">
                  <a:moveTo>
                    <a:pt x="62" y="1"/>
                  </a:moveTo>
                  <a:cubicBezTo>
                    <a:pt x="51" y="1"/>
                    <a:pt x="40" y="6"/>
                    <a:pt x="31" y="15"/>
                  </a:cubicBezTo>
                  <a:cubicBezTo>
                    <a:pt x="1" y="35"/>
                    <a:pt x="1" y="65"/>
                    <a:pt x="21" y="85"/>
                  </a:cubicBezTo>
                  <a:cubicBezTo>
                    <a:pt x="21" y="85"/>
                    <a:pt x="294" y="419"/>
                    <a:pt x="749" y="763"/>
                  </a:cubicBezTo>
                  <a:cubicBezTo>
                    <a:pt x="972" y="925"/>
                    <a:pt x="1255" y="1097"/>
                    <a:pt x="1568" y="1229"/>
                  </a:cubicBezTo>
                  <a:cubicBezTo>
                    <a:pt x="1882" y="1360"/>
                    <a:pt x="2236" y="1451"/>
                    <a:pt x="2611" y="1451"/>
                  </a:cubicBezTo>
                  <a:lnTo>
                    <a:pt x="2651" y="1451"/>
                  </a:lnTo>
                  <a:cubicBezTo>
                    <a:pt x="3025" y="1451"/>
                    <a:pt x="3400" y="1370"/>
                    <a:pt x="3744" y="1239"/>
                  </a:cubicBezTo>
                  <a:cubicBezTo>
                    <a:pt x="4260" y="1056"/>
                    <a:pt x="4715" y="773"/>
                    <a:pt x="5039" y="530"/>
                  </a:cubicBezTo>
                  <a:cubicBezTo>
                    <a:pt x="5373" y="298"/>
                    <a:pt x="5565" y="105"/>
                    <a:pt x="5575" y="105"/>
                  </a:cubicBezTo>
                  <a:cubicBezTo>
                    <a:pt x="5595" y="85"/>
                    <a:pt x="5595" y="55"/>
                    <a:pt x="5575" y="35"/>
                  </a:cubicBezTo>
                  <a:cubicBezTo>
                    <a:pt x="5565" y="25"/>
                    <a:pt x="5552" y="20"/>
                    <a:pt x="5540" y="20"/>
                  </a:cubicBezTo>
                  <a:cubicBezTo>
                    <a:pt x="5527" y="20"/>
                    <a:pt x="5515" y="25"/>
                    <a:pt x="5505" y="35"/>
                  </a:cubicBezTo>
                  <a:cubicBezTo>
                    <a:pt x="5484" y="55"/>
                    <a:pt x="5130" y="389"/>
                    <a:pt x="4594" y="712"/>
                  </a:cubicBezTo>
                  <a:cubicBezTo>
                    <a:pt x="4331" y="874"/>
                    <a:pt x="4027" y="1036"/>
                    <a:pt x="3693" y="1158"/>
                  </a:cubicBezTo>
                  <a:cubicBezTo>
                    <a:pt x="3360" y="1269"/>
                    <a:pt x="3005" y="1350"/>
                    <a:pt x="2651" y="1350"/>
                  </a:cubicBezTo>
                  <a:lnTo>
                    <a:pt x="2611" y="1350"/>
                  </a:lnTo>
                  <a:cubicBezTo>
                    <a:pt x="2247" y="1350"/>
                    <a:pt x="1912" y="1259"/>
                    <a:pt x="1599" y="1137"/>
                  </a:cubicBezTo>
                  <a:cubicBezTo>
                    <a:pt x="1143" y="946"/>
                    <a:pt x="770" y="672"/>
                    <a:pt x="506" y="440"/>
                  </a:cubicBezTo>
                  <a:cubicBezTo>
                    <a:pt x="375" y="318"/>
                    <a:pt x="273" y="217"/>
                    <a:pt x="203" y="136"/>
                  </a:cubicBezTo>
                  <a:lnTo>
                    <a:pt x="122" y="55"/>
                  </a:lnTo>
                  <a:cubicBezTo>
                    <a:pt x="111" y="45"/>
                    <a:pt x="111" y="35"/>
                    <a:pt x="102" y="24"/>
                  </a:cubicBezTo>
                  <a:cubicBezTo>
                    <a:pt x="91" y="8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4"/>
            <p:cNvSpPr/>
            <p:nvPr/>
          </p:nvSpPr>
          <p:spPr>
            <a:xfrm>
              <a:off x="4193200" y="1452225"/>
              <a:ext cx="47300" cy="29625"/>
            </a:xfrm>
            <a:custGeom>
              <a:avLst/>
              <a:gdLst/>
              <a:ahLst/>
              <a:cxnLst/>
              <a:rect l="l" t="t" r="r" b="b"/>
              <a:pathLst>
                <a:path w="1892" h="1185" extrusionOk="0">
                  <a:moveTo>
                    <a:pt x="1325" y="0"/>
                  </a:moveTo>
                  <a:cubicBezTo>
                    <a:pt x="1295" y="0"/>
                    <a:pt x="1265" y="11"/>
                    <a:pt x="1235" y="11"/>
                  </a:cubicBezTo>
                  <a:cubicBezTo>
                    <a:pt x="1164" y="31"/>
                    <a:pt x="1093" y="61"/>
                    <a:pt x="1042" y="92"/>
                  </a:cubicBezTo>
                  <a:cubicBezTo>
                    <a:pt x="961" y="132"/>
                    <a:pt x="900" y="182"/>
                    <a:pt x="860" y="243"/>
                  </a:cubicBezTo>
                  <a:cubicBezTo>
                    <a:pt x="830" y="304"/>
                    <a:pt x="810" y="375"/>
                    <a:pt x="810" y="436"/>
                  </a:cubicBezTo>
                  <a:cubicBezTo>
                    <a:pt x="810" y="506"/>
                    <a:pt x="830" y="567"/>
                    <a:pt x="850" y="627"/>
                  </a:cubicBezTo>
                  <a:cubicBezTo>
                    <a:pt x="880" y="678"/>
                    <a:pt x="911" y="729"/>
                    <a:pt x="951" y="759"/>
                  </a:cubicBezTo>
                  <a:cubicBezTo>
                    <a:pt x="962" y="769"/>
                    <a:pt x="974" y="774"/>
                    <a:pt x="987" y="774"/>
                  </a:cubicBezTo>
                  <a:cubicBezTo>
                    <a:pt x="999" y="774"/>
                    <a:pt x="1012" y="769"/>
                    <a:pt x="1022" y="759"/>
                  </a:cubicBezTo>
                  <a:cubicBezTo>
                    <a:pt x="1042" y="739"/>
                    <a:pt x="1042" y="708"/>
                    <a:pt x="1022" y="688"/>
                  </a:cubicBezTo>
                  <a:cubicBezTo>
                    <a:pt x="992" y="668"/>
                    <a:pt x="972" y="627"/>
                    <a:pt x="951" y="587"/>
                  </a:cubicBezTo>
                  <a:cubicBezTo>
                    <a:pt x="931" y="537"/>
                    <a:pt x="911" y="486"/>
                    <a:pt x="911" y="436"/>
                  </a:cubicBezTo>
                  <a:cubicBezTo>
                    <a:pt x="911" y="405"/>
                    <a:pt x="921" y="375"/>
                    <a:pt x="931" y="344"/>
                  </a:cubicBezTo>
                  <a:cubicBezTo>
                    <a:pt x="951" y="294"/>
                    <a:pt x="972" y="253"/>
                    <a:pt x="1032" y="213"/>
                  </a:cubicBezTo>
                  <a:cubicBezTo>
                    <a:pt x="1083" y="172"/>
                    <a:pt x="1154" y="142"/>
                    <a:pt x="1265" y="112"/>
                  </a:cubicBezTo>
                  <a:cubicBezTo>
                    <a:pt x="1285" y="101"/>
                    <a:pt x="1305" y="101"/>
                    <a:pt x="1325" y="101"/>
                  </a:cubicBezTo>
                  <a:cubicBezTo>
                    <a:pt x="1376" y="101"/>
                    <a:pt x="1437" y="122"/>
                    <a:pt x="1487" y="152"/>
                  </a:cubicBezTo>
                  <a:cubicBezTo>
                    <a:pt x="1568" y="202"/>
                    <a:pt x="1649" y="283"/>
                    <a:pt x="1700" y="385"/>
                  </a:cubicBezTo>
                  <a:cubicBezTo>
                    <a:pt x="1750" y="476"/>
                    <a:pt x="1791" y="587"/>
                    <a:pt x="1791" y="688"/>
                  </a:cubicBezTo>
                  <a:cubicBezTo>
                    <a:pt x="1791" y="739"/>
                    <a:pt x="1781" y="789"/>
                    <a:pt x="1761" y="840"/>
                  </a:cubicBezTo>
                  <a:cubicBezTo>
                    <a:pt x="1750" y="870"/>
                    <a:pt x="1730" y="911"/>
                    <a:pt x="1700" y="931"/>
                  </a:cubicBezTo>
                  <a:cubicBezTo>
                    <a:pt x="1669" y="982"/>
                    <a:pt x="1619" y="1012"/>
                    <a:pt x="1548" y="1043"/>
                  </a:cubicBezTo>
                  <a:cubicBezTo>
                    <a:pt x="1478" y="1063"/>
                    <a:pt x="1386" y="1083"/>
                    <a:pt x="1275" y="1083"/>
                  </a:cubicBezTo>
                  <a:cubicBezTo>
                    <a:pt x="1224" y="1083"/>
                    <a:pt x="1174" y="1083"/>
                    <a:pt x="1123" y="1073"/>
                  </a:cubicBezTo>
                  <a:cubicBezTo>
                    <a:pt x="880" y="1043"/>
                    <a:pt x="698" y="992"/>
                    <a:pt x="556" y="931"/>
                  </a:cubicBezTo>
                  <a:cubicBezTo>
                    <a:pt x="455" y="881"/>
                    <a:pt x="374" y="820"/>
                    <a:pt x="314" y="759"/>
                  </a:cubicBezTo>
                  <a:cubicBezTo>
                    <a:pt x="223" y="668"/>
                    <a:pt x="162" y="567"/>
                    <a:pt x="132" y="486"/>
                  </a:cubicBezTo>
                  <a:cubicBezTo>
                    <a:pt x="102" y="395"/>
                    <a:pt x="102" y="314"/>
                    <a:pt x="102" y="263"/>
                  </a:cubicBezTo>
                  <a:lnTo>
                    <a:pt x="102" y="223"/>
                  </a:lnTo>
                  <a:lnTo>
                    <a:pt x="102" y="202"/>
                  </a:lnTo>
                  <a:cubicBezTo>
                    <a:pt x="111" y="172"/>
                    <a:pt x="91" y="152"/>
                    <a:pt x="61" y="142"/>
                  </a:cubicBezTo>
                  <a:cubicBezTo>
                    <a:pt x="30" y="142"/>
                    <a:pt x="10" y="162"/>
                    <a:pt x="0" y="182"/>
                  </a:cubicBezTo>
                  <a:lnTo>
                    <a:pt x="0" y="263"/>
                  </a:lnTo>
                  <a:cubicBezTo>
                    <a:pt x="0" y="314"/>
                    <a:pt x="0" y="395"/>
                    <a:pt x="30" y="486"/>
                  </a:cubicBezTo>
                  <a:cubicBezTo>
                    <a:pt x="51" y="546"/>
                    <a:pt x="81" y="618"/>
                    <a:pt x="122" y="688"/>
                  </a:cubicBezTo>
                  <a:cubicBezTo>
                    <a:pt x="192" y="800"/>
                    <a:pt x="304" y="901"/>
                    <a:pt x="455" y="992"/>
                  </a:cubicBezTo>
                  <a:cubicBezTo>
                    <a:pt x="617" y="1073"/>
                    <a:pt x="830" y="1144"/>
                    <a:pt x="1113" y="1174"/>
                  </a:cubicBezTo>
                  <a:cubicBezTo>
                    <a:pt x="1164" y="1184"/>
                    <a:pt x="1224" y="1184"/>
                    <a:pt x="1275" y="1184"/>
                  </a:cubicBezTo>
                  <a:cubicBezTo>
                    <a:pt x="1386" y="1184"/>
                    <a:pt x="1478" y="1174"/>
                    <a:pt x="1548" y="1144"/>
                  </a:cubicBezTo>
                  <a:cubicBezTo>
                    <a:pt x="1609" y="1124"/>
                    <a:pt x="1660" y="1103"/>
                    <a:pt x="1700" y="1073"/>
                  </a:cubicBezTo>
                  <a:cubicBezTo>
                    <a:pt x="1771" y="1022"/>
                    <a:pt x="1811" y="962"/>
                    <a:pt x="1842" y="901"/>
                  </a:cubicBezTo>
                  <a:cubicBezTo>
                    <a:pt x="1872" y="830"/>
                    <a:pt x="1892" y="759"/>
                    <a:pt x="1892" y="688"/>
                  </a:cubicBezTo>
                  <a:cubicBezTo>
                    <a:pt x="1892" y="607"/>
                    <a:pt x="1872" y="526"/>
                    <a:pt x="1842" y="445"/>
                  </a:cubicBezTo>
                  <a:cubicBezTo>
                    <a:pt x="1801" y="334"/>
                    <a:pt x="1730" y="223"/>
                    <a:pt x="1639" y="142"/>
                  </a:cubicBezTo>
                  <a:cubicBezTo>
                    <a:pt x="1588" y="101"/>
                    <a:pt x="1548" y="61"/>
                    <a:pt x="1487" y="41"/>
                  </a:cubicBezTo>
                  <a:cubicBezTo>
                    <a:pt x="1437" y="20"/>
                    <a:pt x="1386" y="0"/>
                    <a:pt x="13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7" name="Google Shape;4707;p24"/>
          <p:cNvGrpSpPr/>
          <p:nvPr/>
        </p:nvGrpSpPr>
        <p:grpSpPr>
          <a:xfrm flipH="1">
            <a:off x="-200610" y="539501"/>
            <a:ext cx="694596" cy="666991"/>
            <a:chOff x="8650143" y="539501"/>
            <a:chExt cx="694596" cy="666991"/>
          </a:xfrm>
        </p:grpSpPr>
        <p:sp>
          <p:nvSpPr>
            <p:cNvPr id="4708" name="Google Shape;4708;p24"/>
            <p:cNvSpPr/>
            <p:nvPr/>
          </p:nvSpPr>
          <p:spPr>
            <a:xfrm rot="819154">
              <a:off x="8706224" y="600539"/>
              <a:ext cx="582435" cy="544914"/>
            </a:xfrm>
            <a:custGeom>
              <a:avLst/>
              <a:gdLst/>
              <a:ahLst/>
              <a:cxnLst/>
              <a:rect l="l" t="t" r="r" b="b"/>
              <a:pathLst>
                <a:path w="11611" h="10863" extrusionOk="0">
                  <a:moveTo>
                    <a:pt x="3564" y="1"/>
                  </a:moveTo>
                  <a:cubicBezTo>
                    <a:pt x="3327" y="1"/>
                    <a:pt x="3084" y="56"/>
                    <a:pt x="2854" y="177"/>
                  </a:cubicBezTo>
                  <a:cubicBezTo>
                    <a:pt x="1913" y="662"/>
                    <a:pt x="1721" y="1917"/>
                    <a:pt x="2459" y="2666"/>
                  </a:cubicBezTo>
                  <a:cubicBezTo>
                    <a:pt x="2459" y="2666"/>
                    <a:pt x="3765" y="3991"/>
                    <a:pt x="4129" y="4355"/>
                  </a:cubicBezTo>
                  <a:cubicBezTo>
                    <a:pt x="4179" y="4406"/>
                    <a:pt x="4200" y="4487"/>
                    <a:pt x="4179" y="4557"/>
                  </a:cubicBezTo>
                  <a:lnTo>
                    <a:pt x="4179" y="4568"/>
                  </a:lnTo>
                  <a:cubicBezTo>
                    <a:pt x="4152" y="4642"/>
                    <a:pt x="4072" y="4700"/>
                    <a:pt x="3988" y="4700"/>
                  </a:cubicBezTo>
                  <a:cubicBezTo>
                    <a:pt x="3981" y="4700"/>
                    <a:pt x="3974" y="4700"/>
                    <a:pt x="3967" y="4699"/>
                  </a:cubicBezTo>
                  <a:cubicBezTo>
                    <a:pt x="3239" y="4649"/>
                    <a:pt x="1893" y="4557"/>
                    <a:pt x="1893" y="4557"/>
                  </a:cubicBezTo>
                  <a:cubicBezTo>
                    <a:pt x="1851" y="4554"/>
                    <a:pt x="1810" y="4552"/>
                    <a:pt x="1769" y="4552"/>
                  </a:cubicBezTo>
                  <a:cubicBezTo>
                    <a:pt x="767" y="4552"/>
                    <a:pt x="0" y="5489"/>
                    <a:pt x="234" y="6500"/>
                  </a:cubicBezTo>
                  <a:cubicBezTo>
                    <a:pt x="407" y="7250"/>
                    <a:pt x="1080" y="7722"/>
                    <a:pt x="1792" y="7722"/>
                  </a:cubicBezTo>
                  <a:cubicBezTo>
                    <a:pt x="2040" y="7722"/>
                    <a:pt x="2293" y="7665"/>
                    <a:pt x="2531" y="7542"/>
                  </a:cubicBezTo>
                  <a:lnTo>
                    <a:pt x="4210" y="6692"/>
                  </a:lnTo>
                  <a:cubicBezTo>
                    <a:pt x="4262" y="6666"/>
                    <a:pt x="4318" y="6653"/>
                    <a:pt x="4374" y="6653"/>
                  </a:cubicBezTo>
                  <a:cubicBezTo>
                    <a:pt x="4448" y="6653"/>
                    <a:pt x="4521" y="6676"/>
                    <a:pt x="4584" y="6722"/>
                  </a:cubicBezTo>
                  <a:cubicBezTo>
                    <a:pt x="4685" y="6803"/>
                    <a:pt x="4736" y="6945"/>
                    <a:pt x="4716" y="7077"/>
                  </a:cubicBezTo>
                  <a:lnTo>
                    <a:pt x="4332" y="8918"/>
                  </a:lnTo>
                  <a:cubicBezTo>
                    <a:pt x="4124" y="9905"/>
                    <a:pt x="4870" y="10863"/>
                    <a:pt x="5874" y="10863"/>
                  </a:cubicBezTo>
                  <a:cubicBezTo>
                    <a:pt x="5899" y="10863"/>
                    <a:pt x="5925" y="10862"/>
                    <a:pt x="5950" y="10861"/>
                  </a:cubicBezTo>
                  <a:cubicBezTo>
                    <a:pt x="7023" y="10820"/>
                    <a:pt x="7741" y="9748"/>
                    <a:pt x="7387" y="8746"/>
                  </a:cubicBezTo>
                  <a:cubicBezTo>
                    <a:pt x="7387" y="8746"/>
                    <a:pt x="6942" y="7471"/>
                    <a:pt x="6699" y="6783"/>
                  </a:cubicBezTo>
                  <a:cubicBezTo>
                    <a:pt x="6668" y="6702"/>
                    <a:pt x="6699" y="6601"/>
                    <a:pt x="6780" y="6551"/>
                  </a:cubicBezTo>
                  <a:cubicBezTo>
                    <a:pt x="6812" y="6524"/>
                    <a:pt x="6850" y="6511"/>
                    <a:pt x="6889" y="6511"/>
                  </a:cubicBezTo>
                  <a:cubicBezTo>
                    <a:pt x="6923" y="6511"/>
                    <a:pt x="6959" y="6521"/>
                    <a:pt x="6992" y="6540"/>
                  </a:cubicBezTo>
                  <a:cubicBezTo>
                    <a:pt x="7437" y="6783"/>
                    <a:pt x="9026" y="7684"/>
                    <a:pt x="9026" y="7684"/>
                  </a:cubicBezTo>
                  <a:cubicBezTo>
                    <a:pt x="9276" y="7823"/>
                    <a:pt x="9546" y="7888"/>
                    <a:pt x="9811" y="7888"/>
                  </a:cubicBezTo>
                  <a:cubicBezTo>
                    <a:pt x="10493" y="7888"/>
                    <a:pt x="11144" y="7459"/>
                    <a:pt x="11333" y="6753"/>
                  </a:cubicBezTo>
                  <a:cubicBezTo>
                    <a:pt x="11611" y="5751"/>
                    <a:pt x="10858" y="4769"/>
                    <a:pt x="9836" y="4769"/>
                  </a:cubicBezTo>
                  <a:cubicBezTo>
                    <a:pt x="9816" y="4769"/>
                    <a:pt x="9795" y="4769"/>
                    <a:pt x="9775" y="4770"/>
                  </a:cubicBezTo>
                  <a:lnTo>
                    <a:pt x="7670" y="4831"/>
                  </a:lnTo>
                  <a:cubicBezTo>
                    <a:pt x="7579" y="4831"/>
                    <a:pt x="7498" y="4759"/>
                    <a:pt x="7488" y="4669"/>
                  </a:cubicBezTo>
                  <a:cubicBezTo>
                    <a:pt x="7478" y="4588"/>
                    <a:pt x="7518" y="4487"/>
                    <a:pt x="7589" y="4436"/>
                  </a:cubicBezTo>
                  <a:lnTo>
                    <a:pt x="9400" y="3070"/>
                  </a:lnTo>
                  <a:cubicBezTo>
                    <a:pt x="10281" y="2402"/>
                    <a:pt x="10290" y="1077"/>
                    <a:pt x="9411" y="409"/>
                  </a:cubicBezTo>
                  <a:cubicBezTo>
                    <a:pt x="9103" y="175"/>
                    <a:pt x="8747" y="66"/>
                    <a:pt x="8396" y="66"/>
                  </a:cubicBezTo>
                  <a:cubicBezTo>
                    <a:pt x="7744" y="66"/>
                    <a:pt x="7110" y="446"/>
                    <a:pt x="6841" y="1117"/>
                  </a:cubicBezTo>
                  <a:lnTo>
                    <a:pt x="5980" y="3252"/>
                  </a:lnTo>
                  <a:cubicBezTo>
                    <a:pt x="5950" y="3333"/>
                    <a:pt x="5879" y="3383"/>
                    <a:pt x="5789" y="3383"/>
                  </a:cubicBezTo>
                  <a:cubicBezTo>
                    <a:pt x="5697" y="3383"/>
                    <a:pt x="5616" y="3323"/>
                    <a:pt x="5596" y="3232"/>
                  </a:cubicBezTo>
                  <a:lnTo>
                    <a:pt x="5110" y="1229"/>
                  </a:lnTo>
                  <a:cubicBezTo>
                    <a:pt x="4929" y="488"/>
                    <a:pt x="4267" y="1"/>
                    <a:pt x="3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4"/>
            <p:cNvSpPr/>
            <p:nvPr/>
          </p:nvSpPr>
          <p:spPr>
            <a:xfrm rot="819154">
              <a:off x="8908392" y="773698"/>
              <a:ext cx="176622" cy="175819"/>
            </a:xfrm>
            <a:custGeom>
              <a:avLst/>
              <a:gdLst/>
              <a:ahLst/>
              <a:cxnLst/>
              <a:rect l="l" t="t" r="r" b="b"/>
              <a:pathLst>
                <a:path w="3521" h="3505" extrusionOk="0">
                  <a:moveTo>
                    <a:pt x="1762" y="1129"/>
                  </a:moveTo>
                  <a:cubicBezTo>
                    <a:pt x="1893" y="1129"/>
                    <a:pt x="2024" y="1171"/>
                    <a:pt x="2135" y="1257"/>
                  </a:cubicBezTo>
                  <a:cubicBezTo>
                    <a:pt x="2408" y="1470"/>
                    <a:pt x="2469" y="1864"/>
                    <a:pt x="2257" y="2138"/>
                  </a:cubicBezTo>
                  <a:cubicBezTo>
                    <a:pt x="2133" y="2297"/>
                    <a:pt x="1947" y="2380"/>
                    <a:pt x="1760" y="2380"/>
                  </a:cubicBezTo>
                  <a:cubicBezTo>
                    <a:pt x="1625" y="2380"/>
                    <a:pt x="1490" y="2337"/>
                    <a:pt x="1376" y="2248"/>
                  </a:cubicBezTo>
                  <a:cubicBezTo>
                    <a:pt x="1103" y="2046"/>
                    <a:pt x="1052" y="1652"/>
                    <a:pt x="1265" y="1378"/>
                  </a:cubicBezTo>
                  <a:cubicBezTo>
                    <a:pt x="1385" y="1217"/>
                    <a:pt x="1573" y="1129"/>
                    <a:pt x="1762" y="1129"/>
                  </a:cubicBezTo>
                  <a:close/>
                  <a:moveTo>
                    <a:pt x="1536" y="1"/>
                  </a:moveTo>
                  <a:cubicBezTo>
                    <a:pt x="1530" y="1"/>
                    <a:pt x="1524" y="1"/>
                    <a:pt x="1518" y="2"/>
                  </a:cubicBezTo>
                  <a:cubicBezTo>
                    <a:pt x="1468" y="13"/>
                    <a:pt x="1427" y="63"/>
                    <a:pt x="1437" y="124"/>
                  </a:cubicBezTo>
                  <a:cubicBezTo>
                    <a:pt x="1437" y="164"/>
                    <a:pt x="1468" y="195"/>
                    <a:pt x="1508" y="205"/>
                  </a:cubicBezTo>
                  <a:lnTo>
                    <a:pt x="1619" y="1055"/>
                  </a:lnTo>
                  <a:cubicBezTo>
                    <a:pt x="1558" y="1075"/>
                    <a:pt x="1497" y="1095"/>
                    <a:pt x="1437" y="1126"/>
                  </a:cubicBezTo>
                  <a:lnTo>
                    <a:pt x="1204" y="731"/>
                  </a:lnTo>
                  <a:cubicBezTo>
                    <a:pt x="1214" y="711"/>
                    <a:pt x="1225" y="681"/>
                    <a:pt x="1204" y="660"/>
                  </a:cubicBezTo>
                  <a:cubicBezTo>
                    <a:pt x="1191" y="633"/>
                    <a:pt x="1164" y="620"/>
                    <a:pt x="1138" y="620"/>
                  </a:cubicBezTo>
                  <a:cubicBezTo>
                    <a:pt x="1125" y="620"/>
                    <a:pt x="1113" y="623"/>
                    <a:pt x="1103" y="630"/>
                  </a:cubicBezTo>
                  <a:cubicBezTo>
                    <a:pt x="1063" y="650"/>
                    <a:pt x="1052" y="701"/>
                    <a:pt x="1073" y="731"/>
                  </a:cubicBezTo>
                  <a:cubicBezTo>
                    <a:pt x="1083" y="762"/>
                    <a:pt x="1113" y="771"/>
                    <a:pt x="1133" y="771"/>
                  </a:cubicBezTo>
                  <a:lnTo>
                    <a:pt x="1366" y="1166"/>
                  </a:lnTo>
                  <a:cubicBezTo>
                    <a:pt x="1315" y="1196"/>
                    <a:pt x="1265" y="1237"/>
                    <a:pt x="1225" y="1288"/>
                  </a:cubicBezTo>
                  <a:lnTo>
                    <a:pt x="537" y="771"/>
                  </a:lnTo>
                  <a:cubicBezTo>
                    <a:pt x="546" y="731"/>
                    <a:pt x="537" y="690"/>
                    <a:pt x="496" y="660"/>
                  </a:cubicBezTo>
                  <a:cubicBezTo>
                    <a:pt x="480" y="648"/>
                    <a:pt x="460" y="643"/>
                    <a:pt x="439" y="643"/>
                  </a:cubicBezTo>
                  <a:cubicBezTo>
                    <a:pt x="406" y="643"/>
                    <a:pt x="373" y="656"/>
                    <a:pt x="355" y="681"/>
                  </a:cubicBezTo>
                  <a:cubicBezTo>
                    <a:pt x="314" y="731"/>
                    <a:pt x="324" y="792"/>
                    <a:pt x="375" y="832"/>
                  </a:cubicBezTo>
                  <a:cubicBezTo>
                    <a:pt x="393" y="845"/>
                    <a:pt x="416" y="853"/>
                    <a:pt x="440" y="853"/>
                  </a:cubicBezTo>
                  <a:cubicBezTo>
                    <a:pt x="455" y="853"/>
                    <a:pt x="470" y="850"/>
                    <a:pt x="486" y="843"/>
                  </a:cubicBezTo>
                  <a:lnTo>
                    <a:pt x="1164" y="1358"/>
                  </a:lnTo>
                  <a:cubicBezTo>
                    <a:pt x="1133" y="1419"/>
                    <a:pt x="1103" y="1470"/>
                    <a:pt x="1083" y="1531"/>
                  </a:cubicBezTo>
                  <a:lnTo>
                    <a:pt x="648" y="1419"/>
                  </a:lnTo>
                  <a:cubicBezTo>
                    <a:pt x="638" y="1399"/>
                    <a:pt x="618" y="1378"/>
                    <a:pt x="587" y="1369"/>
                  </a:cubicBezTo>
                  <a:cubicBezTo>
                    <a:pt x="580" y="1367"/>
                    <a:pt x="573" y="1366"/>
                    <a:pt x="566" y="1366"/>
                  </a:cubicBezTo>
                  <a:cubicBezTo>
                    <a:pt x="533" y="1366"/>
                    <a:pt x="504" y="1386"/>
                    <a:pt x="496" y="1419"/>
                  </a:cubicBezTo>
                  <a:cubicBezTo>
                    <a:pt x="486" y="1470"/>
                    <a:pt x="506" y="1510"/>
                    <a:pt x="557" y="1520"/>
                  </a:cubicBezTo>
                  <a:cubicBezTo>
                    <a:pt x="577" y="1520"/>
                    <a:pt x="607" y="1520"/>
                    <a:pt x="618" y="1500"/>
                  </a:cubicBezTo>
                  <a:lnTo>
                    <a:pt x="1063" y="1611"/>
                  </a:lnTo>
                  <a:cubicBezTo>
                    <a:pt x="1052" y="1682"/>
                    <a:pt x="1043" y="1743"/>
                    <a:pt x="1052" y="1803"/>
                  </a:cubicBezTo>
                  <a:lnTo>
                    <a:pt x="202" y="1925"/>
                  </a:lnTo>
                  <a:cubicBezTo>
                    <a:pt x="178" y="1891"/>
                    <a:pt x="153" y="1872"/>
                    <a:pt x="116" y="1872"/>
                  </a:cubicBezTo>
                  <a:cubicBezTo>
                    <a:pt x="109" y="1872"/>
                    <a:pt x="100" y="1873"/>
                    <a:pt x="92" y="1875"/>
                  </a:cubicBezTo>
                  <a:cubicBezTo>
                    <a:pt x="41" y="1884"/>
                    <a:pt x="0" y="1935"/>
                    <a:pt x="0" y="1996"/>
                  </a:cubicBezTo>
                  <a:cubicBezTo>
                    <a:pt x="10" y="2041"/>
                    <a:pt x="51" y="2078"/>
                    <a:pt x="103" y="2078"/>
                  </a:cubicBezTo>
                  <a:cubicBezTo>
                    <a:pt x="109" y="2078"/>
                    <a:pt x="115" y="2078"/>
                    <a:pt x="122" y="2077"/>
                  </a:cubicBezTo>
                  <a:cubicBezTo>
                    <a:pt x="162" y="2077"/>
                    <a:pt x="202" y="2046"/>
                    <a:pt x="213" y="2006"/>
                  </a:cubicBezTo>
                  <a:lnTo>
                    <a:pt x="1063" y="1895"/>
                  </a:lnTo>
                  <a:cubicBezTo>
                    <a:pt x="1073" y="1955"/>
                    <a:pt x="1093" y="2016"/>
                    <a:pt x="1124" y="2077"/>
                  </a:cubicBezTo>
                  <a:lnTo>
                    <a:pt x="729" y="2309"/>
                  </a:lnTo>
                  <a:cubicBezTo>
                    <a:pt x="718" y="2299"/>
                    <a:pt x="706" y="2294"/>
                    <a:pt x="693" y="2294"/>
                  </a:cubicBezTo>
                  <a:cubicBezTo>
                    <a:pt x="681" y="2294"/>
                    <a:pt x="668" y="2299"/>
                    <a:pt x="658" y="2309"/>
                  </a:cubicBezTo>
                  <a:cubicBezTo>
                    <a:pt x="618" y="2329"/>
                    <a:pt x="607" y="2380"/>
                    <a:pt x="627" y="2410"/>
                  </a:cubicBezTo>
                  <a:cubicBezTo>
                    <a:pt x="641" y="2437"/>
                    <a:pt x="668" y="2451"/>
                    <a:pt x="697" y="2451"/>
                  </a:cubicBezTo>
                  <a:cubicBezTo>
                    <a:pt x="711" y="2451"/>
                    <a:pt x="726" y="2448"/>
                    <a:pt x="739" y="2441"/>
                  </a:cubicBezTo>
                  <a:cubicBezTo>
                    <a:pt x="759" y="2431"/>
                    <a:pt x="769" y="2401"/>
                    <a:pt x="769" y="2380"/>
                  </a:cubicBezTo>
                  <a:lnTo>
                    <a:pt x="1164" y="2147"/>
                  </a:lnTo>
                  <a:cubicBezTo>
                    <a:pt x="1204" y="2198"/>
                    <a:pt x="1245" y="2248"/>
                    <a:pt x="1295" y="2289"/>
                  </a:cubicBezTo>
                  <a:lnTo>
                    <a:pt x="769" y="2977"/>
                  </a:lnTo>
                  <a:cubicBezTo>
                    <a:pt x="760" y="2975"/>
                    <a:pt x="750" y="2973"/>
                    <a:pt x="741" y="2973"/>
                  </a:cubicBezTo>
                  <a:cubicBezTo>
                    <a:pt x="711" y="2973"/>
                    <a:pt x="683" y="2986"/>
                    <a:pt x="668" y="3017"/>
                  </a:cubicBezTo>
                  <a:cubicBezTo>
                    <a:pt x="627" y="3058"/>
                    <a:pt x="638" y="3129"/>
                    <a:pt x="688" y="3159"/>
                  </a:cubicBezTo>
                  <a:cubicBezTo>
                    <a:pt x="705" y="3176"/>
                    <a:pt x="727" y="3184"/>
                    <a:pt x="750" y="3184"/>
                  </a:cubicBezTo>
                  <a:cubicBezTo>
                    <a:pt x="781" y="3184"/>
                    <a:pt x="812" y="3168"/>
                    <a:pt x="830" y="3139"/>
                  </a:cubicBezTo>
                  <a:cubicBezTo>
                    <a:pt x="860" y="3109"/>
                    <a:pt x="860" y="3058"/>
                    <a:pt x="840" y="3028"/>
                  </a:cubicBezTo>
                  <a:lnTo>
                    <a:pt x="1366" y="2350"/>
                  </a:lnTo>
                  <a:cubicBezTo>
                    <a:pt x="1417" y="2380"/>
                    <a:pt x="1477" y="2410"/>
                    <a:pt x="1538" y="2431"/>
                  </a:cubicBezTo>
                  <a:lnTo>
                    <a:pt x="1417" y="2866"/>
                  </a:lnTo>
                  <a:cubicBezTo>
                    <a:pt x="1396" y="2876"/>
                    <a:pt x="1376" y="2896"/>
                    <a:pt x="1366" y="2927"/>
                  </a:cubicBezTo>
                  <a:cubicBezTo>
                    <a:pt x="1356" y="2967"/>
                    <a:pt x="1387" y="3008"/>
                    <a:pt x="1427" y="3017"/>
                  </a:cubicBezTo>
                  <a:cubicBezTo>
                    <a:pt x="1434" y="3019"/>
                    <a:pt x="1441" y="3020"/>
                    <a:pt x="1448" y="3020"/>
                  </a:cubicBezTo>
                  <a:cubicBezTo>
                    <a:pt x="1480" y="3020"/>
                    <a:pt x="1510" y="2999"/>
                    <a:pt x="1518" y="2957"/>
                  </a:cubicBezTo>
                  <a:cubicBezTo>
                    <a:pt x="1528" y="2936"/>
                    <a:pt x="1518" y="2907"/>
                    <a:pt x="1497" y="2896"/>
                  </a:cubicBezTo>
                  <a:lnTo>
                    <a:pt x="1619" y="2451"/>
                  </a:lnTo>
                  <a:cubicBezTo>
                    <a:pt x="1662" y="2458"/>
                    <a:pt x="1710" y="2465"/>
                    <a:pt x="1756" y="2465"/>
                  </a:cubicBezTo>
                  <a:cubicBezTo>
                    <a:pt x="1775" y="2465"/>
                    <a:pt x="1794" y="2464"/>
                    <a:pt x="1812" y="2461"/>
                  </a:cubicBezTo>
                  <a:lnTo>
                    <a:pt x="1922" y="3311"/>
                  </a:lnTo>
                  <a:cubicBezTo>
                    <a:pt x="1892" y="3331"/>
                    <a:pt x="1872" y="3372"/>
                    <a:pt x="1872" y="3422"/>
                  </a:cubicBezTo>
                  <a:cubicBezTo>
                    <a:pt x="1881" y="3468"/>
                    <a:pt x="1922" y="3505"/>
                    <a:pt x="1974" y="3505"/>
                  </a:cubicBezTo>
                  <a:cubicBezTo>
                    <a:pt x="1981" y="3505"/>
                    <a:pt x="1987" y="3504"/>
                    <a:pt x="1994" y="3503"/>
                  </a:cubicBezTo>
                  <a:cubicBezTo>
                    <a:pt x="2054" y="3503"/>
                    <a:pt x="2095" y="3442"/>
                    <a:pt x="2084" y="3392"/>
                  </a:cubicBezTo>
                  <a:cubicBezTo>
                    <a:pt x="2075" y="3352"/>
                    <a:pt x="2044" y="3311"/>
                    <a:pt x="2003" y="3301"/>
                  </a:cubicBezTo>
                  <a:lnTo>
                    <a:pt x="1892" y="2451"/>
                  </a:lnTo>
                  <a:cubicBezTo>
                    <a:pt x="1953" y="2441"/>
                    <a:pt x="2024" y="2421"/>
                    <a:pt x="2075" y="2390"/>
                  </a:cubicBezTo>
                  <a:lnTo>
                    <a:pt x="2307" y="2785"/>
                  </a:lnTo>
                  <a:cubicBezTo>
                    <a:pt x="2297" y="2805"/>
                    <a:pt x="2297" y="2835"/>
                    <a:pt x="2307" y="2856"/>
                  </a:cubicBezTo>
                  <a:cubicBezTo>
                    <a:pt x="2321" y="2878"/>
                    <a:pt x="2352" y="2894"/>
                    <a:pt x="2383" y="2894"/>
                  </a:cubicBezTo>
                  <a:cubicBezTo>
                    <a:pt x="2395" y="2894"/>
                    <a:pt x="2407" y="2892"/>
                    <a:pt x="2419" y="2886"/>
                  </a:cubicBezTo>
                  <a:cubicBezTo>
                    <a:pt x="2449" y="2856"/>
                    <a:pt x="2459" y="2815"/>
                    <a:pt x="2439" y="2775"/>
                  </a:cubicBezTo>
                  <a:cubicBezTo>
                    <a:pt x="2428" y="2754"/>
                    <a:pt x="2408" y="2745"/>
                    <a:pt x="2378" y="2734"/>
                  </a:cubicBezTo>
                  <a:lnTo>
                    <a:pt x="2156" y="2350"/>
                  </a:lnTo>
                  <a:cubicBezTo>
                    <a:pt x="2206" y="2309"/>
                    <a:pt x="2257" y="2269"/>
                    <a:pt x="2297" y="2219"/>
                  </a:cubicBezTo>
                  <a:lnTo>
                    <a:pt x="2975" y="2745"/>
                  </a:lnTo>
                  <a:cubicBezTo>
                    <a:pt x="2965" y="2785"/>
                    <a:pt x="2985" y="2826"/>
                    <a:pt x="3015" y="2846"/>
                  </a:cubicBezTo>
                  <a:cubicBezTo>
                    <a:pt x="3036" y="2863"/>
                    <a:pt x="3059" y="2871"/>
                    <a:pt x="3082" y="2871"/>
                  </a:cubicBezTo>
                  <a:cubicBezTo>
                    <a:pt x="3113" y="2871"/>
                    <a:pt x="3144" y="2855"/>
                    <a:pt x="3167" y="2826"/>
                  </a:cubicBezTo>
                  <a:cubicBezTo>
                    <a:pt x="3197" y="2785"/>
                    <a:pt x="3188" y="2714"/>
                    <a:pt x="3147" y="2684"/>
                  </a:cubicBezTo>
                  <a:cubicBezTo>
                    <a:pt x="3125" y="2667"/>
                    <a:pt x="3102" y="2659"/>
                    <a:pt x="3080" y="2659"/>
                  </a:cubicBezTo>
                  <a:cubicBezTo>
                    <a:pt x="3062" y="2659"/>
                    <a:pt x="3044" y="2664"/>
                    <a:pt x="3026" y="2673"/>
                  </a:cubicBezTo>
                  <a:lnTo>
                    <a:pt x="2347" y="2147"/>
                  </a:lnTo>
                  <a:cubicBezTo>
                    <a:pt x="2388" y="2097"/>
                    <a:pt x="2408" y="2036"/>
                    <a:pt x="2428" y="1976"/>
                  </a:cubicBezTo>
                  <a:lnTo>
                    <a:pt x="2873" y="2097"/>
                  </a:lnTo>
                  <a:cubicBezTo>
                    <a:pt x="2884" y="2117"/>
                    <a:pt x="2894" y="2138"/>
                    <a:pt x="2924" y="2147"/>
                  </a:cubicBezTo>
                  <a:cubicBezTo>
                    <a:pt x="2930" y="2149"/>
                    <a:pt x="2935" y="2149"/>
                    <a:pt x="2941" y="2149"/>
                  </a:cubicBezTo>
                  <a:cubicBezTo>
                    <a:pt x="2975" y="2149"/>
                    <a:pt x="3007" y="2122"/>
                    <a:pt x="3015" y="2087"/>
                  </a:cubicBezTo>
                  <a:cubicBezTo>
                    <a:pt x="3026" y="2046"/>
                    <a:pt x="3005" y="2006"/>
                    <a:pt x="2965" y="1996"/>
                  </a:cubicBezTo>
                  <a:cubicBezTo>
                    <a:pt x="2956" y="1993"/>
                    <a:pt x="2948" y="1992"/>
                    <a:pt x="2940" y="1992"/>
                  </a:cubicBezTo>
                  <a:cubicBezTo>
                    <a:pt x="2922" y="1992"/>
                    <a:pt x="2908" y="1999"/>
                    <a:pt x="2894" y="2006"/>
                  </a:cubicBezTo>
                  <a:lnTo>
                    <a:pt x="2459" y="1895"/>
                  </a:lnTo>
                  <a:cubicBezTo>
                    <a:pt x="2469" y="1834"/>
                    <a:pt x="2469" y="1763"/>
                    <a:pt x="2469" y="1702"/>
                  </a:cubicBezTo>
                  <a:lnTo>
                    <a:pt x="3319" y="1591"/>
                  </a:lnTo>
                  <a:cubicBezTo>
                    <a:pt x="3339" y="1621"/>
                    <a:pt x="3379" y="1641"/>
                    <a:pt x="3420" y="1641"/>
                  </a:cubicBezTo>
                  <a:cubicBezTo>
                    <a:pt x="3481" y="1632"/>
                    <a:pt x="3521" y="1581"/>
                    <a:pt x="3511" y="1520"/>
                  </a:cubicBezTo>
                  <a:cubicBezTo>
                    <a:pt x="3502" y="1466"/>
                    <a:pt x="3461" y="1428"/>
                    <a:pt x="3409" y="1428"/>
                  </a:cubicBezTo>
                  <a:cubicBezTo>
                    <a:pt x="3403" y="1428"/>
                    <a:pt x="3396" y="1428"/>
                    <a:pt x="3390" y="1429"/>
                  </a:cubicBezTo>
                  <a:cubicBezTo>
                    <a:pt x="3349" y="1439"/>
                    <a:pt x="3319" y="1470"/>
                    <a:pt x="3309" y="1500"/>
                  </a:cubicBezTo>
                  <a:lnTo>
                    <a:pt x="2459" y="1621"/>
                  </a:lnTo>
                  <a:cubicBezTo>
                    <a:pt x="2439" y="1551"/>
                    <a:pt x="2419" y="1490"/>
                    <a:pt x="2388" y="1439"/>
                  </a:cubicBezTo>
                  <a:lnTo>
                    <a:pt x="2783" y="1207"/>
                  </a:lnTo>
                  <a:cubicBezTo>
                    <a:pt x="2793" y="1212"/>
                    <a:pt x="2805" y="1214"/>
                    <a:pt x="2818" y="1214"/>
                  </a:cubicBezTo>
                  <a:cubicBezTo>
                    <a:pt x="2831" y="1214"/>
                    <a:pt x="2843" y="1212"/>
                    <a:pt x="2853" y="1207"/>
                  </a:cubicBezTo>
                  <a:cubicBezTo>
                    <a:pt x="2894" y="1187"/>
                    <a:pt x="2904" y="1136"/>
                    <a:pt x="2884" y="1095"/>
                  </a:cubicBezTo>
                  <a:cubicBezTo>
                    <a:pt x="2871" y="1076"/>
                    <a:pt x="2844" y="1060"/>
                    <a:pt x="2819" y="1060"/>
                  </a:cubicBezTo>
                  <a:cubicBezTo>
                    <a:pt x="2806" y="1060"/>
                    <a:pt x="2793" y="1064"/>
                    <a:pt x="2783" y="1075"/>
                  </a:cubicBezTo>
                  <a:cubicBezTo>
                    <a:pt x="2752" y="1085"/>
                    <a:pt x="2742" y="1106"/>
                    <a:pt x="2742" y="1136"/>
                  </a:cubicBezTo>
                  <a:lnTo>
                    <a:pt x="2347" y="1358"/>
                  </a:lnTo>
                  <a:cubicBezTo>
                    <a:pt x="2317" y="1308"/>
                    <a:pt x="2277" y="1257"/>
                    <a:pt x="2226" y="1216"/>
                  </a:cubicBezTo>
                  <a:lnTo>
                    <a:pt x="2742" y="539"/>
                  </a:lnTo>
                  <a:cubicBezTo>
                    <a:pt x="2749" y="541"/>
                    <a:pt x="2756" y="541"/>
                    <a:pt x="2763" y="541"/>
                  </a:cubicBezTo>
                  <a:cubicBezTo>
                    <a:pt x="2796" y="541"/>
                    <a:pt x="2828" y="523"/>
                    <a:pt x="2853" y="499"/>
                  </a:cubicBezTo>
                  <a:cubicBezTo>
                    <a:pt x="2884" y="448"/>
                    <a:pt x="2873" y="387"/>
                    <a:pt x="2833" y="346"/>
                  </a:cubicBezTo>
                  <a:cubicBezTo>
                    <a:pt x="2813" y="335"/>
                    <a:pt x="2792" y="329"/>
                    <a:pt x="2770" y="329"/>
                  </a:cubicBezTo>
                  <a:cubicBezTo>
                    <a:pt x="2738" y="329"/>
                    <a:pt x="2706" y="342"/>
                    <a:pt x="2682" y="367"/>
                  </a:cubicBezTo>
                  <a:cubicBezTo>
                    <a:pt x="2661" y="407"/>
                    <a:pt x="2651" y="448"/>
                    <a:pt x="2671" y="488"/>
                  </a:cubicBezTo>
                  <a:lnTo>
                    <a:pt x="2156" y="1166"/>
                  </a:lnTo>
                  <a:cubicBezTo>
                    <a:pt x="2095" y="1126"/>
                    <a:pt x="2044" y="1095"/>
                    <a:pt x="1983" y="1085"/>
                  </a:cubicBezTo>
                  <a:lnTo>
                    <a:pt x="2095" y="640"/>
                  </a:lnTo>
                  <a:cubicBezTo>
                    <a:pt x="2115" y="630"/>
                    <a:pt x="2135" y="620"/>
                    <a:pt x="2145" y="589"/>
                  </a:cubicBezTo>
                  <a:cubicBezTo>
                    <a:pt x="2156" y="549"/>
                    <a:pt x="2135" y="508"/>
                    <a:pt x="2095" y="499"/>
                  </a:cubicBezTo>
                  <a:cubicBezTo>
                    <a:pt x="2086" y="497"/>
                    <a:pt x="2077" y="496"/>
                    <a:pt x="2069" y="496"/>
                  </a:cubicBezTo>
                  <a:cubicBezTo>
                    <a:pt x="2031" y="496"/>
                    <a:pt x="2002" y="515"/>
                    <a:pt x="1994" y="549"/>
                  </a:cubicBezTo>
                  <a:cubicBezTo>
                    <a:pt x="1994" y="579"/>
                    <a:pt x="1994" y="600"/>
                    <a:pt x="2014" y="620"/>
                  </a:cubicBezTo>
                  <a:lnTo>
                    <a:pt x="1892" y="1055"/>
                  </a:lnTo>
                  <a:cubicBezTo>
                    <a:pt x="1832" y="1045"/>
                    <a:pt x="1771" y="1045"/>
                    <a:pt x="1710" y="1045"/>
                  </a:cubicBezTo>
                  <a:lnTo>
                    <a:pt x="1589" y="195"/>
                  </a:lnTo>
                  <a:cubicBezTo>
                    <a:pt x="1629" y="175"/>
                    <a:pt x="1650" y="134"/>
                    <a:pt x="1639" y="94"/>
                  </a:cubicBezTo>
                  <a:cubicBezTo>
                    <a:pt x="1630" y="39"/>
                    <a:pt x="1588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4"/>
            <p:cNvSpPr/>
            <p:nvPr/>
          </p:nvSpPr>
          <p:spPr>
            <a:xfrm rot="819154">
              <a:off x="8973834" y="841704"/>
              <a:ext cx="45196" cy="39929"/>
            </a:xfrm>
            <a:custGeom>
              <a:avLst/>
              <a:gdLst/>
              <a:ahLst/>
              <a:cxnLst/>
              <a:rect l="l" t="t" r="r" b="b"/>
              <a:pathLst>
                <a:path w="901" h="796" extrusionOk="0">
                  <a:moveTo>
                    <a:pt x="451" y="1"/>
                  </a:moveTo>
                  <a:cubicBezTo>
                    <a:pt x="331" y="1"/>
                    <a:pt x="214" y="53"/>
                    <a:pt x="132" y="153"/>
                  </a:cubicBezTo>
                  <a:cubicBezTo>
                    <a:pt x="1" y="335"/>
                    <a:pt x="41" y="578"/>
                    <a:pt x="213" y="709"/>
                  </a:cubicBezTo>
                  <a:cubicBezTo>
                    <a:pt x="284" y="768"/>
                    <a:pt x="369" y="795"/>
                    <a:pt x="453" y="795"/>
                  </a:cubicBezTo>
                  <a:cubicBezTo>
                    <a:pt x="573" y="795"/>
                    <a:pt x="692" y="740"/>
                    <a:pt x="770" y="639"/>
                  </a:cubicBezTo>
                  <a:cubicBezTo>
                    <a:pt x="901" y="467"/>
                    <a:pt x="871" y="214"/>
                    <a:pt x="698" y="82"/>
                  </a:cubicBezTo>
                  <a:cubicBezTo>
                    <a:pt x="622" y="27"/>
                    <a:pt x="536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1" name="Google Shape;4711;p24"/>
          <p:cNvGrpSpPr/>
          <p:nvPr/>
        </p:nvGrpSpPr>
        <p:grpSpPr>
          <a:xfrm flipH="1">
            <a:off x="58328" y="-109749"/>
            <a:ext cx="796009" cy="764132"/>
            <a:chOff x="8242118" y="-1"/>
            <a:chExt cx="725954" cy="696820"/>
          </a:xfrm>
        </p:grpSpPr>
        <p:sp>
          <p:nvSpPr>
            <p:cNvPr id="4712" name="Google Shape;4712;p24"/>
            <p:cNvSpPr/>
            <p:nvPr/>
          </p:nvSpPr>
          <p:spPr>
            <a:xfrm rot="819093">
              <a:off x="8300690" y="638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4"/>
            <p:cNvSpPr/>
            <p:nvPr/>
          </p:nvSpPr>
          <p:spPr>
            <a:xfrm rot="819093">
              <a:off x="8511746" y="2448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4"/>
            <p:cNvSpPr/>
            <p:nvPr/>
          </p:nvSpPr>
          <p:spPr>
            <a:xfrm rot="819093">
              <a:off x="8580708" y="3156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5" name="Google Shape;4715;p24"/>
          <p:cNvGrpSpPr/>
          <p:nvPr/>
        </p:nvGrpSpPr>
        <p:grpSpPr>
          <a:xfrm rot="-5400000" flipH="1">
            <a:off x="-448290" y="2744062"/>
            <a:ext cx="1381644" cy="484800"/>
            <a:chOff x="2981500" y="6245775"/>
            <a:chExt cx="1381644" cy="484800"/>
          </a:xfrm>
        </p:grpSpPr>
        <p:sp>
          <p:nvSpPr>
            <p:cNvPr id="4716" name="Google Shape;4716;p24"/>
            <p:cNvSpPr/>
            <p:nvPr/>
          </p:nvSpPr>
          <p:spPr>
            <a:xfrm>
              <a:off x="2981500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4"/>
            <p:cNvSpPr/>
            <p:nvPr/>
          </p:nvSpPr>
          <p:spPr>
            <a:xfrm>
              <a:off x="3205024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4"/>
            <p:cNvSpPr/>
            <p:nvPr/>
          </p:nvSpPr>
          <p:spPr>
            <a:xfrm>
              <a:off x="3428668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4"/>
            <p:cNvSpPr/>
            <p:nvPr/>
          </p:nvSpPr>
          <p:spPr>
            <a:xfrm>
              <a:off x="3653506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4"/>
            <p:cNvSpPr/>
            <p:nvPr/>
          </p:nvSpPr>
          <p:spPr>
            <a:xfrm>
              <a:off x="3877149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4"/>
            <p:cNvSpPr/>
            <p:nvPr/>
          </p:nvSpPr>
          <p:spPr>
            <a:xfrm>
              <a:off x="4100793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4"/>
            <p:cNvSpPr/>
            <p:nvPr/>
          </p:nvSpPr>
          <p:spPr>
            <a:xfrm>
              <a:off x="4325631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4"/>
            <p:cNvSpPr/>
            <p:nvPr/>
          </p:nvSpPr>
          <p:spPr>
            <a:xfrm>
              <a:off x="2981500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3205024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3428668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4"/>
            <p:cNvSpPr/>
            <p:nvPr/>
          </p:nvSpPr>
          <p:spPr>
            <a:xfrm>
              <a:off x="3653506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4"/>
            <p:cNvSpPr/>
            <p:nvPr/>
          </p:nvSpPr>
          <p:spPr>
            <a:xfrm>
              <a:off x="3877149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4"/>
            <p:cNvSpPr/>
            <p:nvPr/>
          </p:nvSpPr>
          <p:spPr>
            <a:xfrm>
              <a:off x="4100793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4"/>
            <p:cNvSpPr/>
            <p:nvPr/>
          </p:nvSpPr>
          <p:spPr>
            <a:xfrm>
              <a:off x="4325631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4"/>
            <p:cNvSpPr/>
            <p:nvPr/>
          </p:nvSpPr>
          <p:spPr>
            <a:xfrm>
              <a:off x="2981500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4"/>
            <p:cNvSpPr/>
            <p:nvPr/>
          </p:nvSpPr>
          <p:spPr>
            <a:xfrm>
              <a:off x="3205024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4"/>
            <p:cNvSpPr/>
            <p:nvPr/>
          </p:nvSpPr>
          <p:spPr>
            <a:xfrm>
              <a:off x="3428668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4"/>
            <p:cNvSpPr/>
            <p:nvPr/>
          </p:nvSpPr>
          <p:spPr>
            <a:xfrm>
              <a:off x="3653506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4"/>
            <p:cNvSpPr/>
            <p:nvPr/>
          </p:nvSpPr>
          <p:spPr>
            <a:xfrm>
              <a:off x="3877149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4"/>
            <p:cNvSpPr/>
            <p:nvPr/>
          </p:nvSpPr>
          <p:spPr>
            <a:xfrm>
              <a:off x="4100793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4"/>
            <p:cNvSpPr/>
            <p:nvPr/>
          </p:nvSpPr>
          <p:spPr>
            <a:xfrm>
              <a:off x="4325631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24"/>
          <p:cNvGrpSpPr/>
          <p:nvPr/>
        </p:nvGrpSpPr>
        <p:grpSpPr>
          <a:xfrm flipH="1">
            <a:off x="158026" y="1147399"/>
            <a:ext cx="596589" cy="572716"/>
            <a:chOff x="8242118" y="-1"/>
            <a:chExt cx="725954" cy="696820"/>
          </a:xfrm>
        </p:grpSpPr>
        <p:sp>
          <p:nvSpPr>
            <p:cNvPr id="4738" name="Google Shape;4738;p24"/>
            <p:cNvSpPr/>
            <p:nvPr/>
          </p:nvSpPr>
          <p:spPr>
            <a:xfrm rot="819093">
              <a:off x="8300690" y="63803"/>
              <a:ext cx="608810" cy="569211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4"/>
            <p:cNvSpPr/>
            <p:nvPr/>
          </p:nvSpPr>
          <p:spPr>
            <a:xfrm rot="819093">
              <a:off x="8511746" y="244863"/>
              <a:ext cx="184482" cy="183591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4"/>
            <p:cNvSpPr/>
            <p:nvPr/>
          </p:nvSpPr>
          <p:spPr>
            <a:xfrm rot="819093">
              <a:off x="8580708" y="315690"/>
              <a:ext cx="46670" cy="41694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24"/>
          <p:cNvGrpSpPr/>
          <p:nvPr/>
        </p:nvGrpSpPr>
        <p:grpSpPr>
          <a:xfrm>
            <a:off x="2938893" y="4881514"/>
            <a:ext cx="775194" cy="433528"/>
            <a:chOff x="4062425" y="2604875"/>
            <a:chExt cx="296725" cy="165950"/>
          </a:xfrm>
        </p:grpSpPr>
        <p:sp>
          <p:nvSpPr>
            <p:cNvPr id="4742" name="Google Shape;4742;p24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4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4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4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4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4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4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4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4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4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4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4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4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4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4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4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8" name="Google Shape;4758;p24"/>
          <p:cNvGrpSpPr/>
          <p:nvPr/>
        </p:nvGrpSpPr>
        <p:grpSpPr>
          <a:xfrm>
            <a:off x="2191337" y="4964202"/>
            <a:ext cx="684930" cy="383013"/>
            <a:chOff x="4062425" y="2604875"/>
            <a:chExt cx="296725" cy="165950"/>
          </a:xfrm>
        </p:grpSpPr>
        <p:sp>
          <p:nvSpPr>
            <p:cNvPr id="4759" name="Google Shape;4759;p24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4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4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4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4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4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4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4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4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4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4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4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4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4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4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4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5" name="Google Shape;4775;p24"/>
          <p:cNvGrpSpPr/>
          <p:nvPr/>
        </p:nvGrpSpPr>
        <p:grpSpPr>
          <a:xfrm>
            <a:off x="1579363" y="5007795"/>
            <a:ext cx="549327" cy="307223"/>
            <a:chOff x="4062425" y="2604875"/>
            <a:chExt cx="296725" cy="165950"/>
          </a:xfrm>
        </p:grpSpPr>
        <p:sp>
          <p:nvSpPr>
            <p:cNvPr id="4776" name="Google Shape;4776;p24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4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4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4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4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4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4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4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4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4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4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4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4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24"/>
          <p:cNvGrpSpPr/>
          <p:nvPr/>
        </p:nvGrpSpPr>
        <p:grpSpPr>
          <a:xfrm flipH="1">
            <a:off x="5429888" y="4881514"/>
            <a:ext cx="775194" cy="433528"/>
            <a:chOff x="4062425" y="2604875"/>
            <a:chExt cx="296725" cy="165950"/>
          </a:xfrm>
        </p:grpSpPr>
        <p:sp>
          <p:nvSpPr>
            <p:cNvPr id="4793" name="Google Shape;4793;p24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4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4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4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4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4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4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4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4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4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4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4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4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4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4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4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9" name="Google Shape;4809;p24"/>
          <p:cNvGrpSpPr/>
          <p:nvPr/>
        </p:nvGrpSpPr>
        <p:grpSpPr>
          <a:xfrm flipH="1">
            <a:off x="6267732" y="4964202"/>
            <a:ext cx="684930" cy="383013"/>
            <a:chOff x="4062425" y="2604875"/>
            <a:chExt cx="296725" cy="165950"/>
          </a:xfrm>
        </p:grpSpPr>
        <p:sp>
          <p:nvSpPr>
            <p:cNvPr id="4810" name="Google Shape;4810;p24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4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4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4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4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4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4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4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4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4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4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4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4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4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4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6" name="Google Shape;4826;p24"/>
          <p:cNvGrpSpPr/>
          <p:nvPr/>
        </p:nvGrpSpPr>
        <p:grpSpPr>
          <a:xfrm flipH="1">
            <a:off x="7015310" y="5007795"/>
            <a:ext cx="549327" cy="307223"/>
            <a:chOff x="4062425" y="2604875"/>
            <a:chExt cx="296725" cy="165950"/>
          </a:xfrm>
        </p:grpSpPr>
        <p:sp>
          <p:nvSpPr>
            <p:cNvPr id="4827" name="Google Shape;4827;p24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4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4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4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4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4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4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4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4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4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4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4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4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4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4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4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3" name="Google Shape;4843;p24"/>
          <p:cNvGrpSpPr/>
          <p:nvPr/>
        </p:nvGrpSpPr>
        <p:grpSpPr>
          <a:xfrm>
            <a:off x="3614410" y="4756399"/>
            <a:ext cx="1915179" cy="666998"/>
            <a:chOff x="4880425" y="3078875"/>
            <a:chExt cx="724925" cy="252459"/>
          </a:xfrm>
        </p:grpSpPr>
        <p:sp>
          <p:nvSpPr>
            <p:cNvPr id="4844" name="Google Shape;4844;p24"/>
            <p:cNvSpPr/>
            <p:nvPr/>
          </p:nvSpPr>
          <p:spPr>
            <a:xfrm>
              <a:off x="5217325" y="3153475"/>
              <a:ext cx="51125" cy="64775"/>
            </a:xfrm>
            <a:custGeom>
              <a:avLst/>
              <a:gdLst/>
              <a:ahLst/>
              <a:cxnLst/>
              <a:rect l="l" t="t" r="r" b="b"/>
              <a:pathLst>
                <a:path w="2045" h="2591" extrusionOk="0">
                  <a:moveTo>
                    <a:pt x="1" y="1"/>
                  </a:moveTo>
                  <a:lnTo>
                    <a:pt x="1" y="2591"/>
                  </a:lnTo>
                  <a:lnTo>
                    <a:pt x="2044" y="2591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4"/>
            <p:cNvSpPr/>
            <p:nvPr/>
          </p:nvSpPr>
          <p:spPr>
            <a:xfrm>
              <a:off x="5217325" y="3209125"/>
              <a:ext cx="51125" cy="3575"/>
            </a:xfrm>
            <a:custGeom>
              <a:avLst/>
              <a:gdLst/>
              <a:ahLst/>
              <a:cxnLst/>
              <a:rect l="l" t="t" r="r" b="b"/>
              <a:pathLst>
                <a:path w="2045" h="143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4"/>
            <p:cNvSpPr/>
            <p:nvPr/>
          </p:nvSpPr>
          <p:spPr>
            <a:xfrm>
              <a:off x="5217325" y="3161575"/>
              <a:ext cx="51125" cy="3550"/>
            </a:xfrm>
            <a:custGeom>
              <a:avLst/>
              <a:gdLst/>
              <a:ahLst/>
              <a:cxnLst/>
              <a:rect l="l" t="t" r="r" b="b"/>
              <a:pathLst>
                <a:path w="2045" h="142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4"/>
            <p:cNvSpPr/>
            <p:nvPr/>
          </p:nvSpPr>
          <p:spPr>
            <a:xfrm>
              <a:off x="5386553" y="3153478"/>
              <a:ext cx="56700" cy="177857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53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4"/>
            <p:cNvSpPr/>
            <p:nvPr/>
          </p:nvSpPr>
          <p:spPr>
            <a:xfrm>
              <a:off x="5392625" y="3171450"/>
              <a:ext cx="44275" cy="3550"/>
            </a:xfrm>
            <a:custGeom>
              <a:avLst/>
              <a:gdLst/>
              <a:ahLst/>
              <a:cxnLst/>
              <a:rect l="l" t="t" r="r" b="b"/>
              <a:pathLst>
                <a:path w="17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4"/>
            <p:cNvSpPr/>
            <p:nvPr/>
          </p:nvSpPr>
          <p:spPr>
            <a:xfrm>
              <a:off x="5372400" y="3192425"/>
              <a:ext cx="85000" cy="25825"/>
            </a:xfrm>
            <a:custGeom>
              <a:avLst/>
              <a:gdLst/>
              <a:ahLst/>
              <a:cxnLst/>
              <a:rect l="l" t="t" r="r" b="b"/>
              <a:pathLst>
                <a:path w="340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400" y="103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4"/>
            <p:cNvSpPr/>
            <p:nvPr/>
          </p:nvSpPr>
          <p:spPr>
            <a:xfrm>
              <a:off x="5372400" y="3209125"/>
              <a:ext cx="85000" cy="3575"/>
            </a:xfrm>
            <a:custGeom>
              <a:avLst/>
              <a:gdLst/>
              <a:ahLst/>
              <a:cxnLst/>
              <a:rect l="l" t="t" r="r" b="b"/>
              <a:pathLst>
                <a:path w="340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400" y="142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4"/>
            <p:cNvSpPr/>
            <p:nvPr/>
          </p:nvSpPr>
          <p:spPr>
            <a:xfrm>
              <a:off x="5391350" y="3246550"/>
              <a:ext cx="46825" cy="3325"/>
            </a:xfrm>
            <a:custGeom>
              <a:avLst/>
              <a:gdLst/>
              <a:ahLst/>
              <a:cxnLst/>
              <a:rect l="l" t="t" r="r" b="b"/>
              <a:pathLst>
                <a:path w="1873" h="133" extrusionOk="0">
                  <a:moveTo>
                    <a:pt x="1" y="1"/>
                  </a:moveTo>
                  <a:lnTo>
                    <a:pt x="1" y="133"/>
                  </a:lnTo>
                  <a:lnTo>
                    <a:pt x="1873" y="133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4"/>
            <p:cNvSpPr/>
            <p:nvPr/>
          </p:nvSpPr>
          <p:spPr>
            <a:xfrm>
              <a:off x="5042550" y="3159300"/>
              <a:ext cx="56700" cy="172025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64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4"/>
            <p:cNvSpPr/>
            <p:nvPr/>
          </p:nvSpPr>
          <p:spPr>
            <a:xfrm>
              <a:off x="5048625" y="3130663"/>
              <a:ext cx="44800" cy="3325"/>
            </a:xfrm>
            <a:custGeom>
              <a:avLst/>
              <a:gdLst/>
              <a:ahLst/>
              <a:cxnLst/>
              <a:rect l="l" t="t" r="r" b="b"/>
              <a:pathLst>
                <a:path w="1792" h="133" extrusionOk="0">
                  <a:moveTo>
                    <a:pt x="1" y="0"/>
                  </a:moveTo>
                  <a:lnTo>
                    <a:pt x="1" y="132"/>
                  </a:lnTo>
                  <a:lnTo>
                    <a:pt x="1791" y="132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4"/>
            <p:cNvSpPr/>
            <p:nvPr/>
          </p:nvSpPr>
          <p:spPr>
            <a:xfrm>
              <a:off x="5048875" y="3171450"/>
              <a:ext cx="44300" cy="3550"/>
            </a:xfrm>
            <a:custGeom>
              <a:avLst/>
              <a:gdLst/>
              <a:ahLst/>
              <a:cxnLst/>
              <a:rect l="l" t="t" r="r" b="b"/>
              <a:pathLst>
                <a:path w="1772" h="142" extrusionOk="0">
                  <a:moveTo>
                    <a:pt x="0" y="0"/>
                  </a:moveTo>
                  <a:lnTo>
                    <a:pt x="0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4"/>
            <p:cNvSpPr/>
            <p:nvPr/>
          </p:nvSpPr>
          <p:spPr>
            <a:xfrm>
              <a:off x="5028625" y="3192425"/>
              <a:ext cx="84750" cy="25825"/>
            </a:xfrm>
            <a:custGeom>
              <a:avLst/>
              <a:gdLst/>
              <a:ahLst/>
              <a:cxnLst/>
              <a:rect l="l" t="t" r="r" b="b"/>
              <a:pathLst>
                <a:path w="339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390" y="10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4"/>
            <p:cNvSpPr/>
            <p:nvPr/>
          </p:nvSpPr>
          <p:spPr>
            <a:xfrm>
              <a:off x="5028650" y="3209125"/>
              <a:ext cx="84750" cy="3575"/>
            </a:xfrm>
            <a:custGeom>
              <a:avLst/>
              <a:gdLst/>
              <a:ahLst/>
              <a:cxnLst/>
              <a:rect l="l" t="t" r="r" b="b"/>
              <a:pathLst>
                <a:path w="339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390" y="14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4"/>
            <p:cNvSpPr/>
            <p:nvPr/>
          </p:nvSpPr>
          <p:spPr>
            <a:xfrm>
              <a:off x="5047625" y="3246550"/>
              <a:ext cx="46800" cy="3325"/>
            </a:xfrm>
            <a:custGeom>
              <a:avLst/>
              <a:gdLst/>
              <a:ahLst/>
              <a:cxnLst/>
              <a:rect l="l" t="t" r="r" b="b"/>
              <a:pathLst>
                <a:path w="1872" h="133" extrusionOk="0">
                  <a:moveTo>
                    <a:pt x="0" y="1"/>
                  </a:moveTo>
                  <a:lnTo>
                    <a:pt x="0" y="133"/>
                  </a:lnTo>
                  <a:lnTo>
                    <a:pt x="1872" y="133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4"/>
            <p:cNvSpPr/>
            <p:nvPr/>
          </p:nvSpPr>
          <p:spPr>
            <a:xfrm>
              <a:off x="5042550" y="3136250"/>
              <a:ext cx="56700" cy="26075"/>
            </a:xfrm>
            <a:custGeom>
              <a:avLst/>
              <a:gdLst/>
              <a:ahLst/>
              <a:cxnLst/>
              <a:rect l="l" t="t" r="r" b="b"/>
              <a:pathLst>
                <a:path w="2268" h="1043" extrusionOk="0">
                  <a:moveTo>
                    <a:pt x="1" y="1"/>
                  </a:moveTo>
                  <a:lnTo>
                    <a:pt x="1" y="1042"/>
                  </a:lnTo>
                  <a:lnTo>
                    <a:pt x="2267" y="104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4"/>
            <p:cNvSpPr/>
            <p:nvPr/>
          </p:nvSpPr>
          <p:spPr>
            <a:xfrm>
              <a:off x="5042550" y="3158525"/>
              <a:ext cx="56925" cy="5100"/>
            </a:xfrm>
            <a:custGeom>
              <a:avLst/>
              <a:gdLst/>
              <a:ahLst/>
              <a:cxnLst/>
              <a:rect l="l" t="t" r="r" b="b"/>
              <a:pathLst>
                <a:path w="2277" h="204" extrusionOk="0">
                  <a:moveTo>
                    <a:pt x="11" y="1"/>
                  </a:moveTo>
                  <a:lnTo>
                    <a:pt x="1" y="133"/>
                  </a:lnTo>
                  <a:cubicBezTo>
                    <a:pt x="1" y="133"/>
                    <a:pt x="1650" y="194"/>
                    <a:pt x="2267" y="203"/>
                  </a:cubicBezTo>
                  <a:lnTo>
                    <a:pt x="2277" y="72"/>
                  </a:lnTo>
                  <a:cubicBezTo>
                    <a:pt x="1964" y="62"/>
                    <a:pt x="1397" y="41"/>
                    <a:pt x="912" y="32"/>
                  </a:cubicBezTo>
                  <a:cubicBezTo>
                    <a:pt x="669" y="21"/>
                    <a:pt x="436" y="11"/>
                    <a:pt x="274" y="11"/>
                  </a:cubicBezTo>
                  <a:cubicBezTo>
                    <a:pt x="193" y="1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4"/>
            <p:cNvSpPr/>
            <p:nvPr/>
          </p:nvSpPr>
          <p:spPr>
            <a:xfrm>
              <a:off x="4880425" y="3078875"/>
              <a:ext cx="724925" cy="48275"/>
            </a:xfrm>
            <a:custGeom>
              <a:avLst/>
              <a:gdLst/>
              <a:ahLst/>
              <a:cxnLst/>
              <a:rect l="l" t="t" r="r" b="b"/>
              <a:pathLst>
                <a:path w="28997" h="1931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506"/>
                    <a:pt x="476" y="1022"/>
                    <a:pt x="708" y="1528"/>
                  </a:cubicBezTo>
                  <a:cubicBezTo>
                    <a:pt x="5302" y="1796"/>
                    <a:pt x="9900" y="1930"/>
                    <a:pt x="14499" y="1930"/>
                  </a:cubicBezTo>
                  <a:cubicBezTo>
                    <a:pt x="19097" y="1930"/>
                    <a:pt x="23695" y="1796"/>
                    <a:pt x="28289" y="1528"/>
                  </a:cubicBezTo>
                  <a:cubicBezTo>
                    <a:pt x="28522" y="1022"/>
                    <a:pt x="28754" y="506"/>
                    <a:pt x="28997" y="0"/>
                  </a:cubicBezTo>
                  <a:lnTo>
                    <a:pt x="28997" y="0"/>
                  </a:lnTo>
                  <a:cubicBezTo>
                    <a:pt x="24166" y="445"/>
                    <a:pt x="19333" y="668"/>
                    <a:pt x="14499" y="668"/>
                  </a:cubicBezTo>
                  <a:cubicBezTo>
                    <a:pt x="9665" y="668"/>
                    <a:pt x="4832" y="4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4"/>
            <p:cNvSpPr/>
            <p:nvPr/>
          </p:nvSpPr>
          <p:spPr>
            <a:xfrm>
              <a:off x="4918625" y="3117325"/>
              <a:ext cx="638925" cy="44750"/>
            </a:xfrm>
            <a:custGeom>
              <a:avLst/>
              <a:gdLst/>
              <a:ahLst/>
              <a:cxnLst/>
              <a:rect l="l" t="t" r="r" b="b"/>
              <a:pathLst>
                <a:path w="25557" h="1790" extrusionOk="0">
                  <a:moveTo>
                    <a:pt x="0" y="1"/>
                  </a:moveTo>
                  <a:lnTo>
                    <a:pt x="0" y="1"/>
                  </a:lnTo>
                  <a:cubicBezTo>
                    <a:pt x="203" y="477"/>
                    <a:pt x="415" y="942"/>
                    <a:pt x="618" y="1417"/>
                  </a:cubicBezTo>
                  <a:cubicBezTo>
                    <a:pt x="4670" y="1665"/>
                    <a:pt x="8724" y="1789"/>
                    <a:pt x="12779" y="1789"/>
                  </a:cubicBezTo>
                  <a:cubicBezTo>
                    <a:pt x="16833" y="1789"/>
                    <a:pt x="20888" y="1665"/>
                    <a:pt x="24940" y="1417"/>
                  </a:cubicBezTo>
                  <a:cubicBezTo>
                    <a:pt x="25143" y="942"/>
                    <a:pt x="25355" y="477"/>
                    <a:pt x="25557" y="1"/>
                  </a:cubicBezTo>
                  <a:lnTo>
                    <a:pt x="25557" y="1"/>
                  </a:lnTo>
                  <a:cubicBezTo>
                    <a:pt x="21303" y="244"/>
                    <a:pt x="17041" y="365"/>
                    <a:pt x="12779" y="365"/>
                  </a:cubicBezTo>
                  <a:cubicBezTo>
                    <a:pt x="8517" y="365"/>
                    <a:pt x="4255" y="2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4"/>
            <p:cNvSpPr/>
            <p:nvPr/>
          </p:nvSpPr>
          <p:spPr>
            <a:xfrm>
              <a:off x="4949975" y="3211925"/>
              <a:ext cx="585850" cy="35425"/>
            </a:xfrm>
            <a:custGeom>
              <a:avLst/>
              <a:gdLst/>
              <a:ahLst/>
              <a:cxnLst/>
              <a:rect l="l" t="t" r="r" b="b"/>
              <a:pathLst>
                <a:path w="23434" h="1417" extrusionOk="0">
                  <a:moveTo>
                    <a:pt x="1" y="0"/>
                  </a:moveTo>
                  <a:lnTo>
                    <a:pt x="1" y="1417"/>
                  </a:lnTo>
                  <a:lnTo>
                    <a:pt x="23433" y="1417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4"/>
            <p:cNvSpPr/>
            <p:nvPr/>
          </p:nvSpPr>
          <p:spPr>
            <a:xfrm>
              <a:off x="5386550" y="3158525"/>
              <a:ext cx="56700" cy="5100"/>
            </a:xfrm>
            <a:custGeom>
              <a:avLst/>
              <a:gdLst/>
              <a:ahLst/>
              <a:cxnLst/>
              <a:rect l="l" t="t" r="r" b="b"/>
              <a:pathLst>
                <a:path w="2268" h="204" extrusionOk="0">
                  <a:moveTo>
                    <a:pt x="2186" y="1"/>
                  </a:moveTo>
                  <a:cubicBezTo>
                    <a:pt x="1862" y="11"/>
                    <a:pt x="537" y="52"/>
                    <a:pt x="1" y="72"/>
                  </a:cubicBezTo>
                  <a:lnTo>
                    <a:pt x="1" y="203"/>
                  </a:lnTo>
                  <a:cubicBezTo>
                    <a:pt x="618" y="194"/>
                    <a:pt x="2267" y="133"/>
                    <a:pt x="2267" y="133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"/>
          <p:cNvSpPr txBox="1">
            <a:spLocks noGrp="1"/>
          </p:cNvSpPr>
          <p:nvPr>
            <p:ph type="title"/>
          </p:nvPr>
        </p:nvSpPr>
        <p:spPr>
          <a:xfrm>
            <a:off x="789725" y="2423025"/>
            <a:ext cx="54588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7" name="Google Shape;367;p3"/>
          <p:cNvSpPr txBox="1">
            <a:spLocks noGrp="1"/>
          </p:cNvSpPr>
          <p:nvPr>
            <p:ph type="title" idx="2" hasCustomPrompt="1"/>
          </p:nvPr>
        </p:nvSpPr>
        <p:spPr>
          <a:xfrm>
            <a:off x="2954675" y="1168450"/>
            <a:ext cx="1128900" cy="113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3"/>
          <p:cNvSpPr txBox="1">
            <a:spLocks noGrp="1"/>
          </p:cNvSpPr>
          <p:nvPr>
            <p:ph type="subTitle" idx="1"/>
          </p:nvPr>
        </p:nvSpPr>
        <p:spPr>
          <a:xfrm>
            <a:off x="1004525" y="3292250"/>
            <a:ext cx="5029200" cy="4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3"/>
          <p:cNvGrpSpPr/>
          <p:nvPr/>
        </p:nvGrpSpPr>
        <p:grpSpPr>
          <a:xfrm>
            <a:off x="-215146" y="4517235"/>
            <a:ext cx="1856739" cy="647724"/>
            <a:chOff x="2537200" y="3468575"/>
            <a:chExt cx="1765800" cy="616000"/>
          </a:xfrm>
        </p:grpSpPr>
        <p:sp>
          <p:nvSpPr>
            <p:cNvPr id="370" name="Google Shape;370;p3"/>
            <p:cNvSpPr/>
            <p:nvPr/>
          </p:nvSpPr>
          <p:spPr>
            <a:xfrm>
              <a:off x="2911050" y="3568050"/>
              <a:ext cx="478075" cy="438625"/>
            </a:xfrm>
            <a:custGeom>
              <a:avLst/>
              <a:gdLst/>
              <a:ahLst/>
              <a:cxnLst/>
              <a:rect l="l" t="t" r="r" b="b"/>
              <a:pathLst>
                <a:path w="19123" h="17545" extrusionOk="0">
                  <a:moveTo>
                    <a:pt x="11449" y="177"/>
                  </a:moveTo>
                  <a:cubicBezTo>
                    <a:pt x="11317" y="177"/>
                    <a:pt x="11197" y="272"/>
                    <a:pt x="11170" y="405"/>
                  </a:cubicBezTo>
                  <a:cubicBezTo>
                    <a:pt x="11140" y="557"/>
                    <a:pt x="11241" y="698"/>
                    <a:pt x="11393" y="729"/>
                  </a:cubicBezTo>
                  <a:cubicBezTo>
                    <a:pt x="12020" y="860"/>
                    <a:pt x="12638" y="1062"/>
                    <a:pt x="13214" y="1346"/>
                  </a:cubicBezTo>
                  <a:cubicBezTo>
                    <a:pt x="13254" y="1366"/>
                    <a:pt x="13295" y="1366"/>
                    <a:pt x="13335" y="1366"/>
                  </a:cubicBezTo>
                  <a:cubicBezTo>
                    <a:pt x="13447" y="1366"/>
                    <a:pt x="13548" y="1316"/>
                    <a:pt x="13589" y="1204"/>
                  </a:cubicBezTo>
                  <a:cubicBezTo>
                    <a:pt x="13659" y="1073"/>
                    <a:pt x="13598" y="901"/>
                    <a:pt x="13457" y="830"/>
                  </a:cubicBezTo>
                  <a:cubicBezTo>
                    <a:pt x="12840" y="536"/>
                    <a:pt x="12182" y="324"/>
                    <a:pt x="11504" y="183"/>
                  </a:cubicBezTo>
                  <a:cubicBezTo>
                    <a:pt x="11486" y="179"/>
                    <a:pt x="11468" y="177"/>
                    <a:pt x="11449" y="177"/>
                  </a:cubicBezTo>
                  <a:close/>
                  <a:moveTo>
                    <a:pt x="9733" y="1"/>
                  </a:moveTo>
                  <a:cubicBezTo>
                    <a:pt x="6759" y="1"/>
                    <a:pt x="3926" y="1559"/>
                    <a:pt x="2318" y="4057"/>
                  </a:cubicBezTo>
                  <a:cubicBezTo>
                    <a:pt x="2237" y="4189"/>
                    <a:pt x="2277" y="4361"/>
                    <a:pt x="2399" y="4442"/>
                  </a:cubicBezTo>
                  <a:cubicBezTo>
                    <a:pt x="2449" y="4472"/>
                    <a:pt x="2500" y="4493"/>
                    <a:pt x="2550" y="4493"/>
                  </a:cubicBezTo>
                  <a:cubicBezTo>
                    <a:pt x="2651" y="4493"/>
                    <a:pt x="2743" y="4442"/>
                    <a:pt x="2793" y="4361"/>
                  </a:cubicBezTo>
                  <a:cubicBezTo>
                    <a:pt x="4290" y="2024"/>
                    <a:pt x="6952" y="567"/>
                    <a:pt x="9733" y="567"/>
                  </a:cubicBezTo>
                  <a:cubicBezTo>
                    <a:pt x="9886" y="567"/>
                    <a:pt x="10017" y="435"/>
                    <a:pt x="10017" y="284"/>
                  </a:cubicBezTo>
                  <a:cubicBezTo>
                    <a:pt x="10017" y="132"/>
                    <a:pt x="9886" y="1"/>
                    <a:pt x="9733" y="1"/>
                  </a:cubicBezTo>
                  <a:close/>
                  <a:moveTo>
                    <a:pt x="15133" y="1965"/>
                  </a:moveTo>
                  <a:cubicBezTo>
                    <a:pt x="15056" y="1965"/>
                    <a:pt x="14979" y="1998"/>
                    <a:pt x="14924" y="2065"/>
                  </a:cubicBezTo>
                  <a:cubicBezTo>
                    <a:pt x="14823" y="2186"/>
                    <a:pt x="14843" y="2358"/>
                    <a:pt x="14954" y="2459"/>
                  </a:cubicBezTo>
                  <a:cubicBezTo>
                    <a:pt x="17474" y="4574"/>
                    <a:pt x="18526" y="8095"/>
                    <a:pt x="17585" y="11231"/>
                  </a:cubicBezTo>
                  <a:cubicBezTo>
                    <a:pt x="17534" y="11382"/>
                    <a:pt x="17615" y="11544"/>
                    <a:pt x="17767" y="11585"/>
                  </a:cubicBezTo>
                  <a:cubicBezTo>
                    <a:pt x="17798" y="11595"/>
                    <a:pt x="17827" y="11595"/>
                    <a:pt x="17848" y="11595"/>
                  </a:cubicBezTo>
                  <a:cubicBezTo>
                    <a:pt x="17969" y="11595"/>
                    <a:pt x="18081" y="11514"/>
                    <a:pt x="18121" y="11393"/>
                  </a:cubicBezTo>
                  <a:cubicBezTo>
                    <a:pt x="19122" y="8044"/>
                    <a:pt x="18000" y="4280"/>
                    <a:pt x="15318" y="2034"/>
                  </a:cubicBezTo>
                  <a:cubicBezTo>
                    <a:pt x="15263" y="1988"/>
                    <a:pt x="15198" y="1965"/>
                    <a:pt x="15133" y="1965"/>
                  </a:cubicBezTo>
                  <a:close/>
                  <a:moveTo>
                    <a:pt x="1630" y="5864"/>
                  </a:moveTo>
                  <a:cubicBezTo>
                    <a:pt x="1512" y="5864"/>
                    <a:pt x="1407" y="5940"/>
                    <a:pt x="1367" y="6061"/>
                  </a:cubicBezTo>
                  <a:cubicBezTo>
                    <a:pt x="0" y="10219"/>
                    <a:pt x="2136" y="15045"/>
                    <a:pt x="6122" y="16805"/>
                  </a:cubicBezTo>
                  <a:cubicBezTo>
                    <a:pt x="6162" y="16826"/>
                    <a:pt x="6192" y="16836"/>
                    <a:pt x="6233" y="16836"/>
                  </a:cubicBezTo>
                  <a:cubicBezTo>
                    <a:pt x="6345" y="16836"/>
                    <a:pt x="6446" y="16765"/>
                    <a:pt x="6496" y="16664"/>
                  </a:cubicBezTo>
                  <a:cubicBezTo>
                    <a:pt x="6557" y="16522"/>
                    <a:pt x="6496" y="16360"/>
                    <a:pt x="6345" y="16290"/>
                  </a:cubicBezTo>
                  <a:cubicBezTo>
                    <a:pt x="2621" y="14640"/>
                    <a:pt x="628" y="10128"/>
                    <a:pt x="1903" y="6233"/>
                  </a:cubicBezTo>
                  <a:cubicBezTo>
                    <a:pt x="1954" y="6091"/>
                    <a:pt x="1873" y="5929"/>
                    <a:pt x="1720" y="5878"/>
                  </a:cubicBezTo>
                  <a:cubicBezTo>
                    <a:pt x="1690" y="5868"/>
                    <a:pt x="1660" y="5864"/>
                    <a:pt x="1630" y="5864"/>
                  </a:cubicBezTo>
                  <a:close/>
                  <a:moveTo>
                    <a:pt x="16972" y="12990"/>
                  </a:moveTo>
                  <a:cubicBezTo>
                    <a:pt x="16878" y="12990"/>
                    <a:pt x="16784" y="13037"/>
                    <a:pt x="16725" y="13123"/>
                  </a:cubicBezTo>
                  <a:cubicBezTo>
                    <a:pt x="15238" y="15524"/>
                    <a:pt x="12506" y="16977"/>
                    <a:pt x="9644" y="16977"/>
                  </a:cubicBezTo>
                  <a:cubicBezTo>
                    <a:pt x="9213" y="16977"/>
                    <a:pt x="8780" y="16944"/>
                    <a:pt x="8348" y="16877"/>
                  </a:cubicBezTo>
                  <a:cubicBezTo>
                    <a:pt x="8335" y="16875"/>
                    <a:pt x="8322" y="16874"/>
                    <a:pt x="8309" y="16874"/>
                  </a:cubicBezTo>
                  <a:cubicBezTo>
                    <a:pt x="8172" y="16874"/>
                    <a:pt x="8051" y="16970"/>
                    <a:pt x="8024" y="17109"/>
                  </a:cubicBezTo>
                  <a:cubicBezTo>
                    <a:pt x="8004" y="17271"/>
                    <a:pt x="8105" y="17412"/>
                    <a:pt x="8267" y="17433"/>
                  </a:cubicBezTo>
                  <a:cubicBezTo>
                    <a:pt x="8722" y="17504"/>
                    <a:pt x="9177" y="17544"/>
                    <a:pt x="9643" y="17544"/>
                  </a:cubicBezTo>
                  <a:cubicBezTo>
                    <a:pt x="12688" y="17544"/>
                    <a:pt x="15622" y="15986"/>
                    <a:pt x="17211" y="13416"/>
                  </a:cubicBezTo>
                  <a:cubicBezTo>
                    <a:pt x="17292" y="13284"/>
                    <a:pt x="17251" y="13113"/>
                    <a:pt x="17119" y="13032"/>
                  </a:cubicBezTo>
                  <a:cubicBezTo>
                    <a:pt x="17074" y="13004"/>
                    <a:pt x="17023" y="12990"/>
                    <a:pt x="16972" y="129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985400" y="3619375"/>
              <a:ext cx="337725" cy="337450"/>
            </a:xfrm>
            <a:custGeom>
              <a:avLst/>
              <a:gdLst/>
              <a:ahLst/>
              <a:cxnLst/>
              <a:rect l="l" t="t" r="r" b="b"/>
              <a:pathLst>
                <a:path w="13509" h="13498" extrusionOk="0">
                  <a:moveTo>
                    <a:pt x="6759" y="1"/>
                  </a:moveTo>
                  <a:cubicBezTo>
                    <a:pt x="3027" y="1"/>
                    <a:pt x="1" y="3027"/>
                    <a:pt x="1" y="6750"/>
                  </a:cubicBezTo>
                  <a:cubicBezTo>
                    <a:pt x="1" y="10483"/>
                    <a:pt x="3027" y="13498"/>
                    <a:pt x="6759" y="13498"/>
                  </a:cubicBezTo>
                  <a:cubicBezTo>
                    <a:pt x="10483" y="13498"/>
                    <a:pt x="13508" y="10483"/>
                    <a:pt x="13508" y="6750"/>
                  </a:cubicBezTo>
                  <a:cubicBezTo>
                    <a:pt x="13508" y="3027"/>
                    <a:pt x="10483" y="1"/>
                    <a:pt x="6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537200" y="3596150"/>
              <a:ext cx="1765800" cy="488425"/>
            </a:xfrm>
            <a:custGeom>
              <a:avLst/>
              <a:gdLst/>
              <a:ahLst/>
              <a:cxnLst/>
              <a:rect l="l" t="t" r="r" b="b"/>
              <a:pathLst>
                <a:path w="70632" h="19537" extrusionOk="0">
                  <a:moveTo>
                    <a:pt x="40557" y="1"/>
                  </a:moveTo>
                  <a:cubicBezTo>
                    <a:pt x="39933" y="1"/>
                    <a:pt x="39256" y="118"/>
                    <a:pt x="38458" y="313"/>
                  </a:cubicBezTo>
                  <a:cubicBezTo>
                    <a:pt x="35574" y="1021"/>
                    <a:pt x="31983" y="3126"/>
                    <a:pt x="26549" y="8104"/>
                  </a:cubicBezTo>
                  <a:cubicBezTo>
                    <a:pt x="21106" y="13071"/>
                    <a:pt x="5252" y="17189"/>
                    <a:pt x="1" y="19537"/>
                  </a:cubicBezTo>
                  <a:lnTo>
                    <a:pt x="70631" y="19537"/>
                  </a:lnTo>
                  <a:cubicBezTo>
                    <a:pt x="62041" y="16895"/>
                    <a:pt x="48636" y="6252"/>
                    <a:pt x="46217" y="3662"/>
                  </a:cubicBezTo>
                  <a:cubicBezTo>
                    <a:pt x="43677" y="934"/>
                    <a:pt x="42323" y="1"/>
                    <a:pt x="40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213550" y="3596150"/>
              <a:ext cx="643500" cy="262000"/>
            </a:xfrm>
            <a:custGeom>
              <a:avLst/>
              <a:gdLst/>
              <a:ahLst/>
              <a:cxnLst/>
              <a:rect l="l" t="t" r="r" b="b"/>
              <a:pathLst>
                <a:path w="25740" h="10480" extrusionOk="0">
                  <a:moveTo>
                    <a:pt x="13503" y="1"/>
                  </a:moveTo>
                  <a:cubicBezTo>
                    <a:pt x="12879" y="1"/>
                    <a:pt x="12202" y="118"/>
                    <a:pt x="11404" y="313"/>
                  </a:cubicBezTo>
                  <a:cubicBezTo>
                    <a:pt x="8611" y="991"/>
                    <a:pt x="5161" y="2994"/>
                    <a:pt x="1" y="7638"/>
                  </a:cubicBezTo>
                  <a:cubicBezTo>
                    <a:pt x="862" y="7321"/>
                    <a:pt x="1813" y="7095"/>
                    <a:pt x="2643" y="7095"/>
                  </a:cubicBezTo>
                  <a:cubicBezTo>
                    <a:pt x="3559" y="7095"/>
                    <a:pt x="4326" y="7371"/>
                    <a:pt x="4655" y="8104"/>
                  </a:cubicBezTo>
                  <a:cubicBezTo>
                    <a:pt x="5160" y="9237"/>
                    <a:pt x="6988" y="10186"/>
                    <a:pt x="8959" y="10186"/>
                  </a:cubicBezTo>
                  <a:cubicBezTo>
                    <a:pt x="9909" y="10186"/>
                    <a:pt x="10893" y="9966"/>
                    <a:pt x="11778" y="9439"/>
                  </a:cubicBezTo>
                  <a:cubicBezTo>
                    <a:pt x="13062" y="8675"/>
                    <a:pt x="14561" y="8285"/>
                    <a:pt x="16104" y="8285"/>
                  </a:cubicBezTo>
                  <a:cubicBezTo>
                    <a:pt x="17831" y="8285"/>
                    <a:pt x="19615" y="8774"/>
                    <a:pt x="21218" y="9773"/>
                  </a:cubicBezTo>
                  <a:cubicBezTo>
                    <a:pt x="22022" y="10273"/>
                    <a:pt x="22778" y="10480"/>
                    <a:pt x="23439" y="10480"/>
                  </a:cubicBezTo>
                  <a:cubicBezTo>
                    <a:pt x="24541" y="10480"/>
                    <a:pt x="25380" y="9906"/>
                    <a:pt x="25740" y="9166"/>
                  </a:cubicBezTo>
                  <a:cubicBezTo>
                    <a:pt x="22543" y="6758"/>
                    <a:pt x="20074" y="4633"/>
                    <a:pt x="19163" y="3662"/>
                  </a:cubicBezTo>
                  <a:cubicBezTo>
                    <a:pt x="16623" y="934"/>
                    <a:pt x="15269" y="1"/>
                    <a:pt x="13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695425" y="3550850"/>
              <a:ext cx="77650" cy="83025"/>
            </a:xfrm>
            <a:custGeom>
              <a:avLst/>
              <a:gdLst/>
              <a:ahLst/>
              <a:cxnLst/>
              <a:rect l="l" t="t" r="r" b="b"/>
              <a:pathLst>
                <a:path w="3106" h="3321" extrusionOk="0">
                  <a:moveTo>
                    <a:pt x="931" y="1"/>
                  </a:moveTo>
                  <a:lnTo>
                    <a:pt x="931" y="1"/>
                  </a:lnTo>
                  <a:cubicBezTo>
                    <a:pt x="830" y="527"/>
                    <a:pt x="810" y="698"/>
                    <a:pt x="941" y="961"/>
                  </a:cubicBezTo>
                  <a:cubicBezTo>
                    <a:pt x="748" y="810"/>
                    <a:pt x="500" y="764"/>
                    <a:pt x="196" y="764"/>
                  </a:cubicBezTo>
                  <a:cubicBezTo>
                    <a:pt x="133" y="764"/>
                    <a:pt x="68" y="766"/>
                    <a:pt x="0" y="769"/>
                  </a:cubicBezTo>
                  <a:cubicBezTo>
                    <a:pt x="10" y="1487"/>
                    <a:pt x="313" y="2307"/>
                    <a:pt x="1113" y="2833"/>
                  </a:cubicBezTo>
                  <a:cubicBezTo>
                    <a:pt x="1624" y="3166"/>
                    <a:pt x="2010" y="3320"/>
                    <a:pt x="2309" y="3320"/>
                  </a:cubicBezTo>
                  <a:cubicBezTo>
                    <a:pt x="2484" y="3320"/>
                    <a:pt x="2629" y="3268"/>
                    <a:pt x="2752" y="3167"/>
                  </a:cubicBezTo>
                  <a:cubicBezTo>
                    <a:pt x="3086" y="2894"/>
                    <a:pt x="3106" y="2388"/>
                    <a:pt x="2742" y="1498"/>
                  </a:cubicBezTo>
                  <a:cubicBezTo>
                    <a:pt x="2388" y="608"/>
                    <a:pt x="1629" y="142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800250" y="3496725"/>
              <a:ext cx="70850" cy="88925"/>
            </a:xfrm>
            <a:custGeom>
              <a:avLst/>
              <a:gdLst/>
              <a:ahLst/>
              <a:cxnLst/>
              <a:rect l="l" t="t" r="r" b="b"/>
              <a:pathLst>
                <a:path w="2834" h="3557" extrusionOk="0">
                  <a:moveTo>
                    <a:pt x="1610" y="0"/>
                  </a:moveTo>
                  <a:cubicBezTo>
                    <a:pt x="963" y="293"/>
                    <a:pt x="325" y="900"/>
                    <a:pt x="163" y="1842"/>
                  </a:cubicBezTo>
                  <a:cubicBezTo>
                    <a:pt x="1" y="2793"/>
                    <a:pt x="122" y="3288"/>
                    <a:pt x="507" y="3481"/>
                  </a:cubicBezTo>
                  <a:cubicBezTo>
                    <a:pt x="602" y="3531"/>
                    <a:pt x="703" y="3557"/>
                    <a:pt x="812" y="3557"/>
                  </a:cubicBezTo>
                  <a:cubicBezTo>
                    <a:pt x="1140" y="3557"/>
                    <a:pt x="1535" y="3320"/>
                    <a:pt x="2045" y="2803"/>
                  </a:cubicBezTo>
                  <a:cubicBezTo>
                    <a:pt x="2712" y="2125"/>
                    <a:pt x="2834" y="1255"/>
                    <a:pt x="2683" y="556"/>
                  </a:cubicBezTo>
                  <a:lnTo>
                    <a:pt x="2683" y="556"/>
                  </a:lnTo>
                  <a:cubicBezTo>
                    <a:pt x="2166" y="668"/>
                    <a:pt x="1995" y="718"/>
                    <a:pt x="1812" y="941"/>
                  </a:cubicBezTo>
                  <a:cubicBezTo>
                    <a:pt x="1883" y="658"/>
                    <a:pt x="1792" y="354"/>
                    <a:pt x="1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787625" y="3749125"/>
              <a:ext cx="91575" cy="66700"/>
            </a:xfrm>
            <a:custGeom>
              <a:avLst/>
              <a:gdLst/>
              <a:ahLst/>
              <a:cxnLst/>
              <a:rect l="l" t="t" r="r" b="b"/>
              <a:pathLst>
                <a:path w="3663" h="2668" extrusionOk="0">
                  <a:moveTo>
                    <a:pt x="2597" y="1"/>
                  </a:moveTo>
                  <a:cubicBezTo>
                    <a:pt x="2015" y="1"/>
                    <a:pt x="1381" y="199"/>
                    <a:pt x="860" y="720"/>
                  </a:cubicBezTo>
                  <a:cubicBezTo>
                    <a:pt x="182" y="1398"/>
                    <a:pt x="0" y="1873"/>
                    <a:pt x="193" y="2257"/>
                  </a:cubicBezTo>
                  <a:cubicBezTo>
                    <a:pt x="335" y="2528"/>
                    <a:pt x="622" y="2668"/>
                    <a:pt x="1110" y="2668"/>
                  </a:cubicBezTo>
                  <a:cubicBezTo>
                    <a:pt x="1316" y="2668"/>
                    <a:pt x="1559" y="2643"/>
                    <a:pt x="1841" y="2592"/>
                  </a:cubicBezTo>
                  <a:cubicBezTo>
                    <a:pt x="2783" y="2419"/>
                    <a:pt x="3390" y="1782"/>
                    <a:pt x="3663" y="1124"/>
                  </a:cubicBezTo>
                  <a:cubicBezTo>
                    <a:pt x="3312" y="971"/>
                    <a:pt x="3131" y="902"/>
                    <a:pt x="2947" y="902"/>
                  </a:cubicBezTo>
                  <a:cubicBezTo>
                    <a:pt x="2875" y="902"/>
                    <a:pt x="2804" y="913"/>
                    <a:pt x="2722" y="933"/>
                  </a:cubicBezTo>
                  <a:cubicBezTo>
                    <a:pt x="2954" y="750"/>
                    <a:pt x="3056" y="447"/>
                    <a:pt x="3107" y="52"/>
                  </a:cubicBezTo>
                  <a:cubicBezTo>
                    <a:pt x="2944" y="19"/>
                    <a:pt x="2773" y="1"/>
                    <a:pt x="2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93250" y="3468575"/>
              <a:ext cx="88050" cy="72625"/>
            </a:xfrm>
            <a:custGeom>
              <a:avLst/>
              <a:gdLst/>
              <a:ahLst/>
              <a:cxnLst/>
              <a:rect l="l" t="t" r="r" b="b"/>
              <a:pathLst>
                <a:path w="3522" h="2905" extrusionOk="0">
                  <a:moveTo>
                    <a:pt x="830" y="1"/>
                  </a:moveTo>
                  <a:cubicBezTo>
                    <a:pt x="792" y="1"/>
                    <a:pt x="755" y="1"/>
                    <a:pt x="718" y="3"/>
                  </a:cubicBezTo>
                  <a:cubicBezTo>
                    <a:pt x="749" y="540"/>
                    <a:pt x="769" y="711"/>
                    <a:pt x="961" y="934"/>
                  </a:cubicBezTo>
                  <a:cubicBezTo>
                    <a:pt x="849" y="884"/>
                    <a:pt x="731" y="861"/>
                    <a:pt x="605" y="861"/>
                  </a:cubicBezTo>
                  <a:cubicBezTo>
                    <a:pt x="425" y="861"/>
                    <a:pt x="226" y="907"/>
                    <a:pt x="0" y="985"/>
                  </a:cubicBezTo>
                  <a:cubicBezTo>
                    <a:pt x="182" y="1673"/>
                    <a:pt x="688" y="2391"/>
                    <a:pt x="1599" y="2705"/>
                  </a:cubicBezTo>
                  <a:cubicBezTo>
                    <a:pt x="2004" y="2840"/>
                    <a:pt x="2330" y="2905"/>
                    <a:pt x="2588" y="2905"/>
                  </a:cubicBezTo>
                  <a:cubicBezTo>
                    <a:pt x="2910" y="2905"/>
                    <a:pt x="3128" y="2804"/>
                    <a:pt x="3268" y="2613"/>
                  </a:cubicBezTo>
                  <a:cubicBezTo>
                    <a:pt x="3521" y="2269"/>
                    <a:pt x="3410" y="1774"/>
                    <a:pt x="2843" y="994"/>
                  </a:cubicBezTo>
                  <a:cubicBezTo>
                    <a:pt x="2297" y="265"/>
                    <a:pt x="1513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018400" y="3654300"/>
              <a:ext cx="65550" cy="91550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656350" y="3869550"/>
              <a:ext cx="64775" cy="91425"/>
            </a:xfrm>
            <a:custGeom>
              <a:avLst/>
              <a:gdLst/>
              <a:ahLst/>
              <a:cxnLst/>
              <a:rect l="l" t="t" r="r" b="b"/>
              <a:pathLst>
                <a:path w="2591" h="3657" extrusionOk="0">
                  <a:moveTo>
                    <a:pt x="1508" y="1"/>
                  </a:moveTo>
                  <a:cubicBezTo>
                    <a:pt x="1204" y="435"/>
                    <a:pt x="1113" y="587"/>
                    <a:pt x="1123" y="880"/>
                  </a:cubicBezTo>
                  <a:cubicBezTo>
                    <a:pt x="992" y="628"/>
                    <a:pt x="718" y="466"/>
                    <a:pt x="345" y="324"/>
                  </a:cubicBezTo>
                  <a:lnTo>
                    <a:pt x="345" y="324"/>
                  </a:lnTo>
                  <a:cubicBezTo>
                    <a:pt x="61" y="982"/>
                    <a:pt x="1" y="1862"/>
                    <a:pt x="527" y="2661"/>
                  </a:cubicBezTo>
                  <a:cubicBezTo>
                    <a:pt x="979" y="3356"/>
                    <a:pt x="1356" y="3656"/>
                    <a:pt x="1716" y="3656"/>
                  </a:cubicBezTo>
                  <a:cubicBezTo>
                    <a:pt x="1775" y="3656"/>
                    <a:pt x="1834" y="3648"/>
                    <a:pt x="1892" y="3632"/>
                  </a:cubicBezTo>
                  <a:cubicBezTo>
                    <a:pt x="2307" y="3522"/>
                    <a:pt x="2530" y="3056"/>
                    <a:pt x="2560" y="2095"/>
                  </a:cubicBezTo>
                  <a:cubicBezTo>
                    <a:pt x="2591" y="1134"/>
                    <a:pt x="2094" y="415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"/>
          <p:cNvGrpSpPr/>
          <p:nvPr/>
        </p:nvGrpSpPr>
        <p:grpSpPr>
          <a:xfrm>
            <a:off x="1572576" y="4604053"/>
            <a:ext cx="960784" cy="575311"/>
            <a:chOff x="2492175" y="2625600"/>
            <a:chExt cx="924275" cy="553450"/>
          </a:xfrm>
        </p:grpSpPr>
        <p:sp>
          <p:nvSpPr>
            <p:cNvPr id="381" name="Google Shape;381;p3"/>
            <p:cNvSpPr/>
            <p:nvPr/>
          </p:nvSpPr>
          <p:spPr>
            <a:xfrm>
              <a:off x="2687950" y="2873725"/>
              <a:ext cx="532475" cy="38975"/>
            </a:xfrm>
            <a:custGeom>
              <a:avLst/>
              <a:gdLst/>
              <a:ahLst/>
              <a:cxnLst/>
              <a:rect l="l" t="t" r="r" b="b"/>
              <a:pathLst>
                <a:path w="21299" h="1559" extrusionOk="0">
                  <a:moveTo>
                    <a:pt x="1" y="1"/>
                  </a:moveTo>
                  <a:lnTo>
                    <a:pt x="1" y="1559"/>
                  </a:lnTo>
                  <a:lnTo>
                    <a:pt x="21299" y="1559"/>
                  </a:lnTo>
                  <a:lnTo>
                    <a:pt x="2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749175" y="2793800"/>
              <a:ext cx="53650" cy="311353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0" y="0"/>
                  </a:moveTo>
                  <a:lnTo>
                    <a:pt x="0" y="17899"/>
                  </a:lnTo>
                  <a:lnTo>
                    <a:pt x="2145" y="1789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19575" y="2765725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719575" y="3105150"/>
              <a:ext cx="112850" cy="28100"/>
            </a:xfrm>
            <a:custGeom>
              <a:avLst/>
              <a:gdLst/>
              <a:ahLst/>
              <a:cxnLst/>
              <a:rect l="l" t="t" r="r" b="b"/>
              <a:pathLst>
                <a:path w="4514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684425" y="3133225"/>
              <a:ext cx="182900" cy="45825"/>
            </a:xfrm>
            <a:custGeom>
              <a:avLst/>
              <a:gdLst/>
              <a:ahLst/>
              <a:cxnLst/>
              <a:rect l="l" t="t" r="r" b="b"/>
              <a:pathLst>
                <a:path w="7316" h="1833" extrusionOk="0">
                  <a:moveTo>
                    <a:pt x="0" y="0"/>
                  </a:moveTo>
                  <a:lnTo>
                    <a:pt x="0" y="1832"/>
                  </a:lnTo>
                  <a:lnTo>
                    <a:pt x="7316" y="1832"/>
                  </a:lnTo>
                  <a:lnTo>
                    <a:pt x="7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05800" y="2793800"/>
              <a:ext cx="53650" cy="311353"/>
            </a:xfrm>
            <a:custGeom>
              <a:avLst/>
              <a:gdLst/>
              <a:ahLst/>
              <a:cxnLst/>
              <a:rect l="l" t="t" r="r" b="b"/>
              <a:pathLst>
                <a:path w="2146" h="17899" extrusionOk="0">
                  <a:moveTo>
                    <a:pt x="1" y="0"/>
                  </a:moveTo>
                  <a:lnTo>
                    <a:pt x="1" y="17899"/>
                  </a:lnTo>
                  <a:lnTo>
                    <a:pt x="2146" y="17899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3076225" y="2765725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3076225" y="3105150"/>
              <a:ext cx="112825" cy="28100"/>
            </a:xfrm>
            <a:custGeom>
              <a:avLst/>
              <a:gdLst/>
              <a:ahLst/>
              <a:cxnLst/>
              <a:rect l="l" t="t" r="r" b="b"/>
              <a:pathLst>
                <a:path w="4513" h="1124" extrusionOk="0">
                  <a:moveTo>
                    <a:pt x="1" y="1"/>
                  </a:moveTo>
                  <a:lnTo>
                    <a:pt x="1" y="1123"/>
                  </a:lnTo>
                  <a:lnTo>
                    <a:pt x="4513" y="1123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3041050" y="3133225"/>
              <a:ext cx="183150" cy="45825"/>
            </a:xfrm>
            <a:custGeom>
              <a:avLst/>
              <a:gdLst/>
              <a:ahLst/>
              <a:cxnLst/>
              <a:rect l="l" t="t" r="r" b="b"/>
              <a:pathLst>
                <a:path w="7326" h="1833" extrusionOk="0">
                  <a:moveTo>
                    <a:pt x="1" y="0"/>
                  </a:moveTo>
                  <a:lnTo>
                    <a:pt x="1" y="1832"/>
                  </a:lnTo>
                  <a:lnTo>
                    <a:pt x="7326" y="183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630800" y="2710075"/>
              <a:ext cx="647025" cy="55675"/>
            </a:xfrm>
            <a:custGeom>
              <a:avLst/>
              <a:gdLst/>
              <a:ahLst/>
              <a:cxnLst/>
              <a:rect l="l" t="t" r="r" b="b"/>
              <a:pathLst>
                <a:path w="25881" h="2227" extrusionOk="0">
                  <a:moveTo>
                    <a:pt x="0" y="1"/>
                  </a:moveTo>
                  <a:lnTo>
                    <a:pt x="1771" y="2227"/>
                  </a:lnTo>
                  <a:lnTo>
                    <a:pt x="24100" y="2227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492175" y="2625600"/>
              <a:ext cx="924275" cy="84500"/>
            </a:xfrm>
            <a:custGeom>
              <a:avLst/>
              <a:gdLst/>
              <a:ahLst/>
              <a:cxnLst/>
              <a:rect l="l" t="t" r="r" b="b"/>
              <a:pathLst>
                <a:path w="36971" h="3380" extrusionOk="0">
                  <a:moveTo>
                    <a:pt x="1" y="1"/>
                  </a:moveTo>
                  <a:lnTo>
                    <a:pt x="1" y="1"/>
                  </a:lnTo>
                  <a:cubicBezTo>
                    <a:pt x="962" y="1670"/>
                    <a:pt x="2885" y="3380"/>
                    <a:pt x="2885" y="3380"/>
                  </a:cubicBezTo>
                  <a:lnTo>
                    <a:pt x="34087" y="3380"/>
                  </a:lnTo>
                  <a:cubicBezTo>
                    <a:pt x="34087" y="3380"/>
                    <a:pt x="35999" y="1670"/>
                    <a:pt x="36970" y="1"/>
                  </a:cubicBezTo>
                  <a:lnTo>
                    <a:pt x="36970" y="1"/>
                  </a:lnTo>
                  <a:cubicBezTo>
                    <a:pt x="34040" y="1505"/>
                    <a:pt x="27902" y="1734"/>
                    <a:pt x="23287" y="1734"/>
                  </a:cubicBezTo>
                  <a:cubicBezTo>
                    <a:pt x="21258" y="1734"/>
                    <a:pt x="19524" y="1690"/>
                    <a:pt x="18486" y="1690"/>
                  </a:cubicBezTo>
                  <a:cubicBezTo>
                    <a:pt x="17448" y="1690"/>
                    <a:pt x="15712" y="1734"/>
                    <a:pt x="13683" y="1734"/>
                  </a:cubicBezTo>
                  <a:cubicBezTo>
                    <a:pt x="9065" y="1734"/>
                    <a:pt x="2924" y="15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"/>
          <p:cNvGrpSpPr/>
          <p:nvPr/>
        </p:nvGrpSpPr>
        <p:grpSpPr>
          <a:xfrm>
            <a:off x="3071900" y="4758375"/>
            <a:ext cx="656300" cy="459725"/>
            <a:chOff x="3591450" y="4601200"/>
            <a:chExt cx="656300" cy="459725"/>
          </a:xfrm>
        </p:grpSpPr>
        <p:sp>
          <p:nvSpPr>
            <p:cNvPr id="393" name="Google Shape;393;p3"/>
            <p:cNvSpPr/>
            <p:nvPr/>
          </p:nvSpPr>
          <p:spPr>
            <a:xfrm>
              <a:off x="3801900" y="4714450"/>
              <a:ext cx="144350" cy="204825"/>
            </a:xfrm>
            <a:custGeom>
              <a:avLst/>
              <a:gdLst/>
              <a:ahLst/>
              <a:cxnLst/>
              <a:rect l="l" t="t" r="r" b="b"/>
              <a:pathLst>
                <a:path w="5774" h="8193" extrusionOk="0">
                  <a:moveTo>
                    <a:pt x="5492" y="0"/>
                  </a:moveTo>
                  <a:cubicBezTo>
                    <a:pt x="5461" y="0"/>
                    <a:pt x="5427" y="9"/>
                    <a:pt x="5393" y="27"/>
                  </a:cubicBezTo>
                  <a:cubicBezTo>
                    <a:pt x="0" y="2820"/>
                    <a:pt x="2226" y="8192"/>
                    <a:pt x="2226" y="8192"/>
                  </a:cubicBezTo>
                  <a:lnTo>
                    <a:pt x="2925" y="7797"/>
                  </a:lnTo>
                  <a:cubicBezTo>
                    <a:pt x="1447" y="4074"/>
                    <a:pt x="3481" y="1727"/>
                    <a:pt x="5585" y="371"/>
                  </a:cubicBezTo>
                  <a:cubicBezTo>
                    <a:pt x="5774" y="251"/>
                    <a:pt x="5665" y="0"/>
                    <a:pt x="5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591450" y="4893625"/>
              <a:ext cx="512475" cy="167300"/>
            </a:xfrm>
            <a:custGeom>
              <a:avLst/>
              <a:gdLst/>
              <a:ahLst/>
              <a:cxnLst/>
              <a:rect l="l" t="t" r="r" b="b"/>
              <a:pathLst>
                <a:path w="20499" h="6692" extrusionOk="0">
                  <a:moveTo>
                    <a:pt x="18079" y="0"/>
                  </a:moveTo>
                  <a:cubicBezTo>
                    <a:pt x="5027" y="0"/>
                    <a:pt x="1255" y="4006"/>
                    <a:pt x="223" y="5821"/>
                  </a:cubicBezTo>
                  <a:cubicBezTo>
                    <a:pt x="0" y="6206"/>
                    <a:pt x="284" y="6691"/>
                    <a:pt x="729" y="6691"/>
                  </a:cubicBezTo>
                  <a:cubicBezTo>
                    <a:pt x="982" y="6691"/>
                    <a:pt x="1205" y="6529"/>
                    <a:pt x="1286" y="6286"/>
                  </a:cubicBezTo>
                  <a:cubicBezTo>
                    <a:pt x="3168" y="367"/>
                    <a:pt x="20499" y="44"/>
                    <a:pt x="20499" y="44"/>
                  </a:cubicBezTo>
                  <a:cubicBezTo>
                    <a:pt x="19658" y="14"/>
                    <a:pt x="18852" y="0"/>
                    <a:pt x="1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766725" y="4601200"/>
              <a:ext cx="290275" cy="271575"/>
            </a:xfrm>
            <a:custGeom>
              <a:avLst/>
              <a:gdLst/>
              <a:ahLst/>
              <a:cxnLst/>
              <a:rect l="l" t="t" r="r" b="b"/>
              <a:pathLst>
                <a:path w="11611" h="10863" extrusionOk="0">
                  <a:moveTo>
                    <a:pt x="3564" y="1"/>
                  </a:moveTo>
                  <a:cubicBezTo>
                    <a:pt x="3327" y="1"/>
                    <a:pt x="3084" y="56"/>
                    <a:pt x="2854" y="177"/>
                  </a:cubicBezTo>
                  <a:cubicBezTo>
                    <a:pt x="1913" y="662"/>
                    <a:pt x="1721" y="1917"/>
                    <a:pt x="2459" y="2666"/>
                  </a:cubicBezTo>
                  <a:cubicBezTo>
                    <a:pt x="2459" y="2666"/>
                    <a:pt x="3765" y="3991"/>
                    <a:pt x="4129" y="4355"/>
                  </a:cubicBezTo>
                  <a:cubicBezTo>
                    <a:pt x="4179" y="4406"/>
                    <a:pt x="4200" y="4487"/>
                    <a:pt x="4179" y="4557"/>
                  </a:cubicBezTo>
                  <a:lnTo>
                    <a:pt x="4179" y="4568"/>
                  </a:lnTo>
                  <a:cubicBezTo>
                    <a:pt x="4152" y="4642"/>
                    <a:pt x="4072" y="4700"/>
                    <a:pt x="3988" y="4700"/>
                  </a:cubicBezTo>
                  <a:cubicBezTo>
                    <a:pt x="3981" y="4700"/>
                    <a:pt x="3974" y="4700"/>
                    <a:pt x="3967" y="4699"/>
                  </a:cubicBezTo>
                  <a:cubicBezTo>
                    <a:pt x="3239" y="4649"/>
                    <a:pt x="1893" y="4557"/>
                    <a:pt x="1893" y="4557"/>
                  </a:cubicBezTo>
                  <a:cubicBezTo>
                    <a:pt x="1851" y="4554"/>
                    <a:pt x="1810" y="4552"/>
                    <a:pt x="1769" y="4552"/>
                  </a:cubicBezTo>
                  <a:cubicBezTo>
                    <a:pt x="767" y="4552"/>
                    <a:pt x="0" y="5489"/>
                    <a:pt x="234" y="6500"/>
                  </a:cubicBezTo>
                  <a:cubicBezTo>
                    <a:pt x="407" y="7250"/>
                    <a:pt x="1080" y="7722"/>
                    <a:pt x="1792" y="7722"/>
                  </a:cubicBezTo>
                  <a:cubicBezTo>
                    <a:pt x="2040" y="7722"/>
                    <a:pt x="2293" y="7665"/>
                    <a:pt x="2531" y="7542"/>
                  </a:cubicBezTo>
                  <a:lnTo>
                    <a:pt x="4210" y="6692"/>
                  </a:lnTo>
                  <a:cubicBezTo>
                    <a:pt x="4262" y="6666"/>
                    <a:pt x="4318" y="6653"/>
                    <a:pt x="4374" y="6653"/>
                  </a:cubicBezTo>
                  <a:cubicBezTo>
                    <a:pt x="4448" y="6653"/>
                    <a:pt x="4521" y="6676"/>
                    <a:pt x="4584" y="6722"/>
                  </a:cubicBezTo>
                  <a:cubicBezTo>
                    <a:pt x="4685" y="6803"/>
                    <a:pt x="4736" y="6945"/>
                    <a:pt x="4716" y="7077"/>
                  </a:cubicBezTo>
                  <a:lnTo>
                    <a:pt x="4332" y="8918"/>
                  </a:lnTo>
                  <a:cubicBezTo>
                    <a:pt x="4124" y="9905"/>
                    <a:pt x="4870" y="10863"/>
                    <a:pt x="5874" y="10863"/>
                  </a:cubicBezTo>
                  <a:cubicBezTo>
                    <a:pt x="5899" y="10863"/>
                    <a:pt x="5925" y="10862"/>
                    <a:pt x="5950" y="10861"/>
                  </a:cubicBezTo>
                  <a:cubicBezTo>
                    <a:pt x="7023" y="10820"/>
                    <a:pt x="7741" y="9748"/>
                    <a:pt x="7387" y="8746"/>
                  </a:cubicBezTo>
                  <a:cubicBezTo>
                    <a:pt x="7387" y="8746"/>
                    <a:pt x="6942" y="7471"/>
                    <a:pt x="6699" y="6783"/>
                  </a:cubicBezTo>
                  <a:cubicBezTo>
                    <a:pt x="6668" y="6702"/>
                    <a:pt x="6699" y="6601"/>
                    <a:pt x="6780" y="6551"/>
                  </a:cubicBezTo>
                  <a:cubicBezTo>
                    <a:pt x="6812" y="6524"/>
                    <a:pt x="6850" y="6511"/>
                    <a:pt x="6889" y="6511"/>
                  </a:cubicBezTo>
                  <a:cubicBezTo>
                    <a:pt x="6923" y="6511"/>
                    <a:pt x="6959" y="6521"/>
                    <a:pt x="6992" y="6540"/>
                  </a:cubicBezTo>
                  <a:cubicBezTo>
                    <a:pt x="7437" y="6783"/>
                    <a:pt x="9026" y="7684"/>
                    <a:pt x="9026" y="7684"/>
                  </a:cubicBezTo>
                  <a:cubicBezTo>
                    <a:pt x="9276" y="7823"/>
                    <a:pt x="9546" y="7888"/>
                    <a:pt x="9811" y="7888"/>
                  </a:cubicBezTo>
                  <a:cubicBezTo>
                    <a:pt x="10493" y="7888"/>
                    <a:pt x="11144" y="7459"/>
                    <a:pt x="11333" y="6753"/>
                  </a:cubicBezTo>
                  <a:cubicBezTo>
                    <a:pt x="11611" y="5751"/>
                    <a:pt x="10858" y="4769"/>
                    <a:pt x="9836" y="4769"/>
                  </a:cubicBezTo>
                  <a:cubicBezTo>
                    <a:pt x="9816" y="4769"/>
                    <a:pt x="9795" y="4769"/>
                    <a:pt x="9775" y="4770"/>
                  </a:cubicBezTo>
                  <a:lnTo>
                    <a:pt x="7670" y="4831"/>
                  </a:lnTo>
                  <a:cubicBezTo>
                    <a:pt x="7579" y="4831"/>
                    <a:pt x="7498" y="4759"/>
                    <a:pt x="7488" y="4669"/>
                  </a:cubicBezTo>
                  <a:cubicBezTo>
                    <a:pt x="7478" y="4588"/>
                    <a:pt x="7518" y="4487"/>
                    <a:pt x="7589" y="4436"/>
                  </a:cubicBezTo>
                  <a:lnTo>
                    <a:pt x="9400" y="3070"/>
                  </a:lnTo>
                  <a:cubicBezTo>
                    <a:pt x="10281" y="2402"/>
                    <a:pt x="10290" y="1077"/>
                    <a:pt x="9411" y="409"/>
                  </a:cubicBezTo>
                  <a:cubicBezTo>
                    <a:pt x="9103" y="175"/>
                    <a:pt x="8747" y="66"/>
                    <a:pt x="8396" y="66"/>
                  </a:cubicBezTo>
                  <a:cubicBezTo>
                    <a:pt x="7744" y="66"/>
                    <a:pt x="7110" y="446"/>
                    <a:pt x="6841" y="1117"/>
                  </a:cubicBezTo>
                  <a:lnTo>
                    <a:pt x="5980" y="3252"/>
                  </a:lnTo>
                  <a:cubicBezTo>
                    <a:pt x="5950" y="3333"/>
                    <a:pt x="5879" y="3383"/>
                    <a:pt x="5789" y="3383"/>
                  </a:cubicBezTo>
                  <a:cubicBezTo>
                    <a:pt x="5697" y="3383"/>
                    <a:pt x="5616" y="3323"/>
                    <a:pt x="5596" y="3232"/>
                  </a:cubicBezTo>
                  <a:lnTo>
                    <a:pt x="5110" y="1229"/>
                  </a:lnTo>
                  <a:cubicBezTo>
                    <a:pt x="4929" y="488"/>
                    <a:pt x="4267" y="1"/>
                    <a:pt x="3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66150" y="4687750"/>
              <a:ext cx="88025" cy="87625"/>
            </a:xfrm>
            <a:custGeom>
              <a:avLst/>
              <a:gdLst/>
              <a:ahLst/>
              <a:cxnLst/>
              <a:rect l="l" t="t" r="r" b="b"/>
              <a:pathLst>
                <a:path w="3521" h="3505" extrusionOk="0">
                  <a:moveTo>
                    <a:pt x="1762" y="1129"/>
                  </a:moveTo>
                  <a:cubicBezTo>
                    <a:pt x="1893" y="1129"/>
                    <a:pt x="2024" y="1171"/>
                    <a:pt x="2135" y="1257"/>
                  </a:cubicBezTo>
                  <a:cubicBezTo>
                    <a:pt x="2408" y="1470"/>
                    <a:pt x="2469" y="1864"/>
                    <a:pt x="2257" y="2138"/>
                  </a:cubicBezTo>
                  <a:cubicBezTo>
                    <a:pt x="2133" y="2297"/>
                    <a:pt x="1947" y="2380"/>
                    <a:pt x="1760" y="2380"/>
                  </a:cubicBezTo>
                  <a:cubicBezTo>
                    <a:pt x="1625" y="2380"/>
                    <a:pt x="1490" y="2337"/>
                    <a:pt x="1376" y="2248"/>
                  </a:cubicBezTo>
                  <a:cubicBezTo>
                    <a:pt x="1103" y="2046"/>
                    <a:pt x="1052" y="1652"/>
                    <a:pt x="1265" y="1378"/>
                  </a:cubicBezTo>
                  <a:cubicBezTo>
                    <a:pt x="1385" y="1217"/>
                    <a:pt x="1573" y="1129"/>
                    <a:pt x="1762" y="1129"/>
                  </a:cubicBezTo>
                  <a:close/>
                  <a:moveTo>
                    <a:pt x="1536" y="1"/>
                  </a:moveTo>
                  <a:cubicBezTo>
                    <a:pt x="1530" y="1"/>
                    <a:pt x="1524" y="1"/>
                    <a:pt x="1518" y="2"/>
                  </a:cubicBezTo>
                  <a:cubicBezTo>
                    <a:pt x="1468" y="13"/>
                    <a:pt x="1427" y="63"/>
                    <a:pt x="1437" y="124"/>
                  </a:cubicBezTo>
                  <a:cubicBezTo>
                    <a:pt x="1437" y="164"/>
                    <a:pt x="1468" y="195"/>
                    <a:pt x="1508" y="205"/>
                  </a:cubicBezTo>
                  <a:lnTo>
                    <a:pt x="1619" y="1055"/>
                  </a:lnTo>
                  <a:cubicBezTo>
                    <a:pt x="1558" y="1075"/>
                    <a:pt x="1497" y="1095"/>
                    <a:pt x="1437" y="1126"/>
                  </a:cubicBezTo>
                  <a:lnTo>
                    <a:pt x="1204" y="731"/>
                  </a:lnTo>
                  <a:cubicBezTo>
                    <a:pt x="1214" y="711"/>
                    <a:pt x="1225" y="681"/>
                    <a:pt x="1204" y="660"/>
                  </a:cubicBezTo>
                  <a:cubicBezTo>
                    <a:pt x="1191" y="633"/>
                    <a:pt x="1164" y="620"/>
                    <a:pt x="1138" y="620"/>
                  </a:cubicBezTo>
                  <a:cubicBezTo>
                    <a:pt x="1125" y="620"/>
                    <a:pt x="1113" y="623"/>
                    <a:pt x="1103" y="630"/>
                  </a:cubicBezTo>
                  <a:cubicBezTo>
                    <a:pt x="1063" y="650"/>
                    <a:pt x="1052" y="701"/>
                    <a:pt x="1073" y="731"/>
                  </a:cubicBezTo>
                  <a:cubicBezTo>
                    <a:pt x="1083" y="762"/>
                    <a:pt x="1113" y="771"/>
                    <a:pt x="1133" y="771"/>
                  </a:cubicBezTo>
                  <a:lnTo>
                    <a:pt x="1366" y="1166"/>
                  </a:lnTo>
                  <a:cubicBezTo>
                    <a:pt x="1315" y="1196"/>
                    <a:pt x="1265" y="1237"/>
                    <a:pt x="1225" y="1288"/>
                  </a:cubicBezTo>
                  <a:lnTo>
                    <a:pt x="537" y="771"/>
                  </a:lnTo>
                  <a:cubicBezTo>
                    <a:pt x="546" y="731"/>
                    <a:pt x="537" y="690"/>
                    <a:pt x="496" y="660"/>
                  </a:cubicBezTo>
                  <a:cubicBezTo>
                    <a:pt x="480" y="648"/>
                    <a:pt x="460" y="643"/>
                    <a:pt x="439" y="643"/>
                  </a:cubicBezTo>
                  <a:cubicBezTo>
                    <a:pt x="406" y="643"/>
                    <a:pt x="373" y="656"/>
                    <a:pt x="355" y="681"/>
                  </a:cubicBezTo>
                  <a:cubicBezTo>
                    <a:pt x="314" y="731"/>
                    <a:pt x="324" y="792"/>
                    <a:pt x="375" y="832"/>
                  </a:cubicBezTo>
                  <a:cubicBezTo>
                    <a:pt x="393" y="845"/>
                    <a:pt x="416" y="853"/>
                    <a:pt x="440" y="853"/>
                  </a:cubicBezTo>
                  <a:cubicBezTo>
                    <a:pt x="455" y="853"/>
                    <a:pt x="470" y="850"/>
                    <a:pt x="486" y="843"/>
                  </a:cubicBezTo>
                  <a:lnTo>
                    <a:pt x="1164" y="1358"/>
                  </a:lnTo>
                  <a:cubicBezTo>
                    <a:pt x="1133" y="1419"/>
                    <a:pt x="1103" y="1470"/>
                    <a:pt x="1083" y="1531"/>
                  </a:cubicBezTo>
                  <a:lnTo>
                    <a:pt x="648" y="1419"/>
                  </a:lnTo>
                  <a:cubicBezTo>
                    <a:pt x="638" y="1399"/>
                    <a:pt x="618" y="1378"/>
                    <a:pt x="587" y="1369"/>
                  </a:cubicBezTo>
                  <a:cubicBezTo>
                    <a:pt x="580" y="1367"/>
                    <a:pt x="573" y="1366"/>
                    <a:pt x="566" y="1366"/>
                  </a:cubicBezTo>
                  <a:cubicBezTo>
                    <a:pt x="533" y="1366"/>
                    <a:pt x="504" y="1386"/>
                    <a:pt x="496" y="1419"/>
                  </a:cubicBezTo>
                  <a:cubicBezTo>
                    <a:pt x="486" y="1470"/>
                    <a:pt x="506" y="1510"/>
                    <a:pt x="557" y="1520"/>
                  </a:cubicBezTo>
                  <a:cubicBezTo>
                    <a:pt x="577" y="1520"/>
                    <a:pt x="607" y="1520"/>
                    <a:pt x="618" y="1500"/>
                  </a:cubicBezTo>
                  <a:lnTo>
                    <a:pt x="1063" y="1611"/>
                  </a:lnTo>
                  <a:cubicBezTo>
                    <a:pt x="1052" y="1682"/>
                    <a:pt x="1043" y="1743"/>
                    <a:pt x="1052" y="1803"/>
                  </a:cubicBezTo>
                  <a:lnTo>
                    <a:pt x="202" y="1925"/>
                  </a:lnTo>
                  <a:cubicBezTo>
                    <a:pt x="178" y="1891"/>
                    <a:pt x="153" y="1872"/>
                    <a:pt x="116" y="1872"/>
                  </a:cubicBezTo>
                  <a:cubicBezTo>
                    <a:pt x="109" y="1872"/>
                    <a:pt x="100" y="1873"/>
                    <a:pt x="92" y="1875"/>
                  </a:cubicBezTo>
                  <a:cubicBezTo>
                    <a:pt x="41" y="1884"/>
                    <a:pt x="0" y="1935"/>
                    <a:pt x="0" y="1996"/>
                  </a:cubicBezTo>
                  <a:cubicBezTo>
                    <a:pt x="10" y="2041"/>
                    <a:pt x="51" y="2078"/>
                    <a:pt x="103" y="2078"/>
                  </a:cubicBezTo>
                  <a:cubicBezTo>
                    <a:pt x="109" y="2078"/>
                    <a:pt x="115" y="2078"/>
                    <a:pt x="122" y="2077"/>
                  </a:cubicBezTo>
                  <a:cubicBezTo>
                    <a:pt x="162" y="2077"/>
                    <a:pt x="202" y="2046"/>
                    <a:pt x="213" y="2006"/>
                  </a:cubicBezTo>
                  <a:lnTo>
                    <a:pt x="1063" y="1895"/>
                  </a:lnTo>
                  <a:cubicBezTo>
                    <a:pt x="1073" y="1955"/>
                    <a:pt x="1093" y="2016"/>
                    <a:pt x="1124" y="2077"/>
                  </a:cubicBezTo>
                  <a:lnTo>
                    <a:pt x="729" y="2309"/>
                  </a:lnTo>
                  <a:cubicBezTo>
                    <a:pt x="718" y="2299"/>
                    <a:pt x="706" y="2294"/>
                    <a:pt x="693" y="2294"/>
                  </a:cubicBezTo>
                  <a:cubicBezTo>
                    <a:pt x="681" y="2294"/>
                    <a:pt x="668" y="2299"/>
                    <a:pt x="658" y="2309"/>
                  </a:cubicBezTo>
                  <a:cubicBezTo>
                    <a:pt x="618" y="2329"/>
                    <a:pt x="607" y="2380"/>
                    <a:pt x="627" y="2410"/>
                  </a:cubicBezTo>
                  <a:cubicBezTo>
                    <a:pt x="641" y="2437"/>
                    <a:pt x="668" y="2451"/>
                    <a:pt x="697" y="2451"/>
                  </a:cubicBezTo>
                  <a:cubicBezTo>
                    <a:pt x="711" y="2451"/>
                    <a:pt x="726" y="2448"/>
                    <a:pt x="739" y="2441"/>
                  </a:cubicBezTo>
                  <a:cubicBezTo>
                    <a:pt x="759" y="2431"/>
                    <a:pt x="769" y="2401"/>
                    <a:pt x="769" y="2380"/>
                  </a:cubicBezTo>
                  <a:lnTo>
                    <a:pt x="1164" y="2147"/>
                  </a:lnTo>
                  <a:cubicBezTo>
                    <a:pt x="1204" y="2198"/>
                    <a:pt x="1245" y="2248"/>
                    <a:pt x="1295" y="2289"/>
                  </a:cubicBezTo>
                  <a:lnTo>
                    <a:pt x="769" y="2977"/>
                  </a:lnTo>
                  <a:cubicBezTo>
                    <a:pt x="760" y="2975"/>
                    <a:pt x="750" y="2973"/>
                    <a:pt x="741" y="2973"/>
                  </a:cubicBezTo>
                  <a:cubicBezTo>
                    <a:pt x="711" y="2973"/>
                    <a:pt x="683" y="2986"/>
                    <a:pt x="668" y="3017"/>
                  </a:cubicBezTo>
                  <a:cubicBezTo>
                    <a:pt x="627" y="3058"/>
                    <a:pt x="638" y="3129"/>
                    <a:pt x="688" y="3159"/>
                  </a:cubicBezTo>
                  <a:cubicBezTo>
                    <a:pt x="705" y="3176"/>
                    <a:pt x="727" y="3184"/>
                    <a:pt x="750" y="3184"/>
                  </a:cubicBezTo>
                  <a:cubicBezTo>
                    <a:pt x="781" y="3184"/>
                    <a:pt x="812" y="3168"/>
                    <a:pt x="830" y="3139"/>
                  </a:cubicBezTo>
                  <a:cubicBezTo>
                    <a:pt x="860" y="3109"/>
                    <a:pt x="860" y="3058"/>
                    <a:pt x="840" y="3028"/>
                  </a:cubicBezTo>
                  <a:lnTo>
                    <a:pt x="1366" y="2350"/>
                  </a:lnTo>
                  <a:cubicBezTo>
                    <a:pt x="1417" y="2380"/>
                    <a:pt x="1477" y="2410"/>
                    <a:pt x="1538" y="2431"/>
                  </a:cubicBezTo>
                  <a:lnTo>
                    <a:pt x="1417" y="2866"/>
                  </a:lnTo>
                  <a:cubicBezTo>
                    <a:pt x="1396" y="2876"/>
                    <a:pt x="1376" y="2896"/>
                    <a:pt x="1366" y="2927"/>
                  </a:cubicBezTo>
                  <a:cubicBezTo>
                    <a:pt x="1356" y="2967"/>
                    <a:pt x="1387" y="3008"/>
                    <a:pt x="1427" y="3017"/>
                  </a:cubicBezTo>
                  <a:cubicBezTo>
                    <a:pt x="1434" y="3019"/>
                    <a:pt x="1441" y="3020"/>
                    <a:pt x="1448" y="3020"/>
                  </a:cubicBezTo>
                  <a:cubicBezTo>
                    <a:pt x="1480" y="3020"/>
                    <a:pt x="1510" y="2999"/>
                    <a:pt x="1518" y="2957"/>
                  </a:cubicBezTo>
                  <a:cubicBezTo>
                    <a:pt x="1528" y="2936"/>
                    <a:pt x="1518" y="2907"/>
                    <a:pt x="1497" y="2896"/>
                  </a:cubicBezTo>
                  <a:lnTo>
                    <a:pt x="1619" y="2451"/>
                  </a:lnTo>
                  <a:cubicBezTo>
                    <a:pt x="1662" y="2458"/>
                    <a:pt x="1710" y="2465"/>
                    <a:pt x="1756" y="2465"/>
                  </a:cubicBezTo>
                  <a:cubicBezTo>
                    <a:pt x="1775" y="2465"/>
                    <a:pt x="1794" y="2464"/>
                    <a:pt x="1812" y="2461"/>
                  </a:cubicBezTo>
                  <a:lnTo>
                    <a:pt x="1922" y="3311"/>
                  </a:lnTo>
                  <a:cubicBezTo>
                    <a:pt x="1892" y="3331"/>
                    <a:pt x="1872" y="3372"/>
                    <a:pt x="1872" y="3422"/>
                  </a:cubicBezTo>
                  <a:cubicBezTo>
                    <a:pt x="1881" y="3468"/>
                    <a:pt x="1922" y="3505"/>
                    <a:pt x="1974" y="3505"/>
                  </a:cubicBezTo>
                  <a:cubicBezTo>
                    <a:pt x="1981" y="3505"/>
                    <a:pt x="1987" y="3504"/>
                    <a:pt x="1994" y="3503"/>
                  </a:cubicBezTo>
                  <a:cubicBezTo>
                    <a:pt x="2054" y="3503"/>
                    <a:pt x="2095" y="3442"/>
                    <a:pt x="2084" y="3392"/>
                  </a:cubicBezTo>
                  <a:cubicBezTo>
                    <a:pt x="2075" y="3352"/>
                    <a:pt x="2044" y="3311"/>
                    <a:pt x="2003" y="3301"/>
                  </a:cubicBezTo>
                  <a:lnTo>
                    <a:pt x="1892" y="2451"/>
                  </a:lnTo>
                  <a:cubicBezTo>
                    <a:pt x="1953" y="2441"/>
                    <a:pt x="2024" y="2421"/>
                    <a:pt x="2075" y="2390"/>
                  </a:cubicBezTo>
                  <a:lnTo>
                    <a:pt x="2307" y="2785"/>
                  </a:lnTo>
                  <a:cubicBezTo>
                    <a:pt x="2297" y="2805"/>
                    <a:pt x="2297" y="2835"/>
                    <a:pt x="2307" y="2856"/>
                  </a:cubicBezTo>
                  <a:cubicBezTo>
                    <a:pt x="2321" y="2878"/>
                    <a:pt x="2352" y="2894"/>
                    <a:pt x="2383" y="2894"/>
                  </a:cubicBezTo>
                  <a:cubicBezTo>
                    <a:pt x="2395" y="2894"/>
                    <a:pt x="2407" y="2892"/>
                    <a:pt x="2419" y="2886"/>
                  </a:cubicBezTo>
                  <a:cubicBezTo>
                    <a:pt x="2449" y="2856"/>
                    <a:pt x="2459" y="2815"/>
                    <a:pt x="2439" y="2775"/>
                  </a:cubicBezTo>
                  <a:cubicBezTo>
                    <a:pt x="2428" y="2754"/>
                    <a:pt x="2408" y="2745"/>
                    <a:pt x="2378" y="2734"/>
                  </a:cubicBezTo>
                  <a:lnTo>
                    <a:pt x="2156" y="2350"/>
                  </a:lnTo>
                  <a:cubicBezTo>
                    <a:pt x="2206" y="2309"/>
                    <a:pt x="2257" y="2269"/>
                    <a:pt x="2297" y="2219"/>
                  </a:cubicBezTo>
                  <a:lnTo>
                    <a:pt x="2975" y="2745"/>
                  </a:lnTo>
                  <a:cubicBezTo>
                    <a:pt x="2965" y="2785"/>
                    <a:pt x="2985" y="2826"/>
                    <a:pt x="3015" y="2846"/>
                  </a:cubicBezTo>
                  <a:cubicBezTo>
                    <a:pt x="3036" y="2863"/>
                    <a:pt x="3059" y="2871"/>
                    <a:pt x="3082" y="2871"/>
                  </a:cubicBezTo>
                  <a:cubicBezTo>
                    <a:pt x="3113" y="2871"/>
                    <a:pt x="3144" y="2855"/>
                    <a:pt x="3167" y="2826"/>
                  </a:cubicBezTo>
                  <a:cubicBezTo>
                    <a:pt x="3197" y="2785"/>
                    <a:pt x="3188" y="2714"/>
                    <a:pt x="3147" y="2684"/>
                  </a:cubicBezTo>
                  <a:cubicBezTo>
                    <a:pt x="3125" y="2667"/>
                    <a:pt x="3102" y="2659"/>
                    <a:pt x="3080" y="2659"/>
                  </a:cubicBezTo>
                  <a:cubicBezTo>
                    <a:pt x="3062" y="2659"/>
                    <a:pt x="3044" y="2664"/>
                    <a:pt x="3026" y="2673"/>
                  </a:cubicBezTo>
                  <a:lnTo>
                    <a:pt x="2347" y="2147"/>
                  </a:lnTo>
                  <a:cubicBezTo>
                    <a:pt x="2388" y="2097"/>
                    <a:pt x="2408" y="2036"/>
                    <a:pt x="2428" y="1976"/>
                  </a:cubicBezTo>
                  <a:lnTo>
                    <a:pt x="2873" y="2097"/>
                  </a:lnTo>
                  <a:cubicBezTo>
                    <a:pt x="2884" y="2117"/>
                    <a:pt x="2894" y="2138"/>
                    <a:pt x="2924" y="2147"/>
                  </a:cubicBezTo>
                  <a:cubicBezTo>
                    <a:pt x="2930" y="2149"/>
                    <a:pt x="2935" y="2149"/>
                    <a:pt x="2941" y="2149"/>
                  </a:cubicBezTo>
                  <a:cubicBezTo>
                    <a:pt x="2975" y="2149"/>
                    <a:pt x="3007" y="2122"/>
                    <a:pt x="3015" y="2087"/>
                  </a:cubicBezTo>
                  <a:cubicBezTo>
                    <a:pt x="3026" y="2046"/>
                    <a:pt x="3005" y="2006"/>
                    <a:pt x="2965" y="1996"/>
                  </a:cubicBezTo>
                  <a:cubicBezTo>
                    <a:pt x="2956" y="1993"/>
                    <a:pt x="2948" y="1992"/>
                    <a:pt x="2940" y="1992"/>
                  </a:cubicBezTo>
                  <a:cubicBezTo>
                    <a:pt x="2922" y="1992"/>
                    <a:pt x="2908" y="1999"/>
                    <a:pt x="2894" y="2006"/>
                  </a:cubicBezTo>
                  <a:lnTo>
                    <a:pt x="2459" y="1895"/>
                  </a:lnTo>
                  <a:cubicBezTo>
                    <a:pt x="2469" y="1834"/>
                    <a:pt x="2469" y="1763"/>
                    <a:pt x="2469" y="1702"/>
                  </a:cubicBezTo>
                  <a:lnTo>
                    <a:pt x="3319" y="1591"/>
                  </a:lnTo>
                  <a:cubicBezTo>
                    <a:pt x="3339" y="1621"/>
                    <a:pt x="3379" y="1641"/>
                    <a:pt x="3420" y="1641"/>
                  </a:cubicBezTo>
                  <a:cubicBezTo>
                    <a:pt x="3481" y="1632"/>
                    <a:pt x="3521" y="1581"/>
                    <a:pt x="3511" y="1520"/>
                  </a:cubicBezTo>
                  <a:cubicBezTo>
                    <a:pt x="3502" y="1466"/>
                    <a:pt x="3461" y="1428"/>
                    <a:pt x="3409" y="1428"/>
                  </a:cubicBezTo>
                  <a:cubicBezTo>
                    <a:pt x="3403" y="1428"/>
                    <a:pt x="3396" y="1428"/>
                    <a:pt x="3390" y="1429"/>
                  </a:cubicBezTo>
                  <a:cubicBezTo>
                    <a:pt x="3349" y="1439"/>
                    <a:pt x="3319" y="1470"/>
                    <a:pt x="3309" y="1500"/>
                  </a:cubicBezTo>
                  <a:lnTo>
                    <a:pt x="2459" y="1621"/>
                  </a:lnTo>
                  <a:cubicBezTo>
                    <a:pt x="2439" y="1551"/>
                    <a:pt x="2419" y="1490"/>
                    <a:pt x="2388" y="1439"/>
                  </a:cubicBezTo>
                  <a:lnTo>
                    <a:pt x="2783" y="1207"/>
                  </a:lnTo>
                  <a:cubicBezTo>
                    <a:pt x="2793" y="1212"/>
                    <a:pt x="2805" y="1214"/>
                    <a:pt x="2818" y="1214"/>
                  </a:cubicBezTo>
                  <a:cubicBezTo>
                    <a:pt x="2831" y="1214"/>
                    <a:pt x="2843" y="1212"/>
                    <a:pt x="2853" y="1207"/>
                  </a:cubicBezTo>
                  <a:cubicBezTo>
                    <a:pt x="2894" y="1187"/>
                    <a:pt x="2904" y="1136"/>
                    <a:pt x="2884" y="1095"/>
                  </a:cubicBezTo>
                  <a:cubicBezTo>
                    <a:pt x="2871" y="1076"/>
                    <a:pt x="2844" y="1060"/>
                    <a:pt x="2819" y="1060"/>
                  </a:cubicBezTo>
                  <a:cubicBezTo>
                    <a:pt x="2806" y="1060"/>
                    <a:pt x="2793" y="1064"/>
                    <a:pt x="2783" y="1075"/>
                  </a:cubicBezTo>
                  <a:cubicBezTo>
                    <a:pt x="2752" y="1085"/>
                    <a:pt x="2742" y="1106"/>
                    <a:pt x="2742" y="1136"/>
                  </a:cubicBezTo>
                  <a:lnTo>
                    <a:pt x="2347" y="1358"/>
                  </a:lnTo>
                  <a:cubicBezTo>
                    <a:pt x="2317" y="1308"/>
                    <a:pt x="2277" y="1257"/>
                    <a:pt x="2226" y="1216"/>
                  </a:cubicBezTo>
                  <a:lnTo>
                    <a:pt x="2742" y="539"/>
                  </a:lnTo>
                  <a:cubicBezTo>
                    <a:pt x="2749" y="541"/>
                    <a:pt x="2756" y="541"/>
                    <a:pt x="2763" y="541"/>
                  </a:cubicBezTo>
                  <a:cubicBezTo>
                    <a:pt x="2796" y="541"/>
                    <a:pt x="2828" y="523"/>
                    <a:pt x="2853" y="499"/>
                  </a:cubicBezTo>
                  <a:cubicBezTo>
                    <a:pt x="2884" y="448"/>
                    <a:pt x="2873" y="387"/>
                    <a:pt x="2833" y="346"/>
                  </a:cubicBezTo>
                  <a:cubicBezTo>
                    <a:pt x="2813" y="335"/>
                    <a:pt x="2792" y="329"/>
                    <a:pt x="2770" y="329"/>
                  </a:cubicBezTo>
                  <a:cubicBezTo>
                    <a:pt x="2738" y="329"/>
                    <a:pt x="2706" y="342"/>
                    <a:pt x="2682" y="367"/>
                  </a:cubicBezTo>
                  <a:cubicBezTo>
                    <a:pt x="2661" y="407"/>
                    <a:pt x="2651" y="448"/>
                    <a:pt x="2671" y="488"/>
                  </a:cubicBezTo>
                  <a:lnTo>
                    <a:pt x="2156" y="1166"/>
                  </a:lnTo>
                  <a:cubicBezTo>
                    <a:pt x="2095" y="1126"/>
                    <a:pt x="2044" y="1095"/>
                    <a:pt x="1983" y="1085"/>
                  </a:cubicBezTo>
                  <a:lnTo>
                    <a:pt x="2095" y="640"/>
                  </a:lnTo>
                  <a:cubicBezTo>
                    <a:pt x="2115" y="630"/>
                    <a:pt x="2135" y="620"/>
                    <a:pt x="2145" y="589"/>
                  </a:cubicBezTo>
                  <a:cubicBezTo>
                    <a:pt x="2156" y="549"/>
                    <a:pt x="2135" y="508"/>
                    <a:pt x="2095" y="499"/>
                  </a:cubicBezTo>
                  <a:cubicBezTo>
                    <a:pt x="2086" y="497"/>
                    <a:pt x="2077" y="496"/>
                    <a:pt x="2069" y="496"/>
                  </a:cubicBezTo>
                  <a:cubicBezTo>
                    <a:pt x="2031" y="496"/>
                    <a:pt x="2002" y="515"/>
                    <a:pt x="1994" y="549"/>
                  </a:cubicBezTo>
                  <a:cubicBezTo>
                    <a:pt x="1994" y="579"/>
                    <a:pt x="1994" y="600"/>
                    <a:pt x="2014" y="620"/>
                  </a:cubicBezTo>
                  <a:lnTo>
                    <a:pt x="1892" y="1055"/>
                  </a:lnTo>
                  <a:cubicBezTo>
                    <a:pt x="1832" y="1045"/>
                    <a:pt x="1771" y="1045"/>
                    <a:pt x="1710" y="1045"/>
                  </a:cubicBezTo>
                  <a:lnTo>
                    <a:pt x="1589" y="195"/>
                  </a:lnTo>
                  <a:cubicBezTo>
                    <a:pt x="1629" y="175"/>
                    <a:pt x="1650" y="134"/>
                    <a:pt x="1639" y="94"/>
                  </a:cubicBezTo>
                  <a:cubicBezTo>
                    <a:pt x="1630" y="39"/>
                    <a:pt x="1588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898775" y="4721675"/>
              <a:ext cx="22525" cy="19900"/>
            </a:xfrm>
            <a:custGeom>
              <a:avLst/>
              <a:gdLst/>
              <a:ahLst/>
              <a:cxnLst/>
              <a:rect l="l" t="t" r="r" b="b"/>
              <a:pathLst>
                <a:path w="901" h="796" extrusionOk="0">
                  <a:moveTo>
                    <a:pt x="451" y="1"/>
                  </a:moveTo>
                  <a:cubicBezTo>
                    <a:pt x="331" y="1"/>
                    <a:pt x="214" y="53"/>
                    <a:pt x="132" y="153"/>
                  </a:cubicBezTo>
                  <a:cubicBezTo>
                    <a:pt x="1" y="335"/>
                    <a:pt x="41" y="578"/>
                    <a:pt x="213" y="709"/>
                  </a:cubicBezTo>
                  <a:cubicBezTo>
                    <a:pt x="284" y="768"/>
                    <a:pt x="369" y="795"/>
                    <a:pt x="453" y="795"/>
                  </a:cubicBezTo>
                  <a:cubicBezTo>
                    <a:pt x="573" y="795"/>
                    <a:pt x="692" y="740"/>
                    <a:pt x="770" y="639"/>
                  </a:cubicBezTo>
                  <a:cubicBezTo>
                    <a:pt x="901" y="467"/>
                    <a:pt x="871" y="214"/>
                    <a:pt x="698" y="82"/>
                  </a:cubicBezTo>
                  <a:cubicBezTo>
                    <a:pt x="622" y="27"/>
                    <a:pt x="536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637550" y="4779900"/>
              <a:ext cx="285025" cy="278825"/>
            </a:xfrm>
            <a:custGeom>
              <a:avLst/>
              <a:gdLst/>
              <a:ahLst/>
              <a:cxnLst/>
              <a:rect l="l" t="t" r="r" b="b"/>
              <a:pathLst>
                <a:path w="11401" h="11153" extrusionOk="0">
                  <a:moveTo>
                    <a:pt x="3894" y="1"/>
                  </a:moveTo>
                  <a:cubicBezTo>
                    <a:pt x="3651" y="1"/>
                    <a:pt x="3403" y="55"/>
                    <a:pt x="3165" y="172"/>
                  </a:cubicBezTo>
                  <a:cubicBezTo>
                    <a:pt x="2163" y="657"/>
                    <a:pt x="1910" y="1962"/>
                    <a:pt x="2639" y="2782"/>
                  </a:cubicBezTo>
                  <a:lnTo>
                    <a:pt x="4166" y="4512"/>
                  </a:lnTo>
                  <a:cubicBezTo>
                    <a:pt x="4227" y="4572"/>
                    <a:pt x="4238" y="4664"/>
                    <a:pt x="4197" y="4734"/>
                  </a:cubicBezTo>
                  <a:lnTo>
                    <a:pt x="4197" y="4745"/>
                  </a:lnTo>
                  <a:cubicBezTo>
                    <a:pt x="4164" y="4812"/>
                    <a:pt x="4095" y="4851"/>
                    <a:pt x="4021" y="4851"/>
                  </a:cubicBezTo>
                  <a:cubicBezTo>
                    <a:pt x="4006" y="4851"/>
                    <a:pt x="3990" y="4849"/>
                    <a:pt x="3974" y="4846"/>
                  </a:cubicBezTo>
                  <a:lnTo>
                    <a:pt x="1971" y="4380"/>
                  </a:lnTo>
                  <a:cubicBezTo>
                    <a:pt x="1852" y="4354"/>
                    <a:pt x="1734" y="4341"/>
                    <a:pt x="1617" y="4341"/>
                  </a:cubicBezTo>
                  <a:cubicBezTo>
                    <a:pt x="759" y="4341"/>
                    <a:pt x="0" y="5029"/>
                    <a:pt x="18" y="5928"/>
                  </a:cubicBezTo>
                  <a:cubicBezTo>
                    <a:pt x="35" y="6818"/>
                    <a:pt x="761" y="7473"/>
                    <a:pt x="1585" y="7473"/>
                  </a:cubicBezTo>
                  <a:cubicBezTo>
                    <a:pt x="1745" y="7473"/>
                    <a:pt x="1909" y="7448"/>
                    <a:pt x="2072" y="7395"/>
                  </a:cubicBezTo>
                  <a:cubicBezTo>
                    <a:pt x="2072" y="7395"/>
                    <a:pt x="3833" y="6818"/>
                    <a:pt x="4318" y="6657"/>
                  </a:cubicBezTo>
                  <a:cubicBezTo>
                    <a:pt x="4339" y="6651"/>
                    <a:pt x="4360" y="6649"/>
                    <a:pt x="4379" y="6649"/>
                  </a:cubicBezTo>
                  <a:cubicBezTo>
                    <a:pt x="4435" y="6649"/>
                    <a:pt x="4485" y="6670"/>
                    <a:pt x="4531" y="6707"/>
                  </a:cubicBezTo>
                  <a:lnTo>
                    <a:pt x="4531" y="6717"/>
                  </a:lnTo>
                  <a:cubicBezTo>
                    <a:pt x="4602" y="6778"/>
                    <a:pt x="4611" y="6879"/>
                    <a:pt x="4561" y="6960"/>
                  </a:cubicBezTo>
                  <a:cubicBezTo>
                    <a:pt x="4197" y="7587"/>
                    <a:pt x="3499" y="8751"/>
                    <a:pt x="3499" y="8751"/>
                  </a:cubicBezTo>
                  <a:cubicBezTo>
                    <a:pt x="2963" y="9662"/>
                    <a:pt x="3458" y="10856"/>
                    <a:pt x="4501" y="11108"/>
                  </a:cubicBezTo>
                  <a:cubicBezTo>
                    <a:pt x="4624" y="11138"/>
                    <a:pt x="4747" y="11152"/>
                    <a:pt x="4868" y="11152"/>
                  </a:cubicBezTo>
                  <a:cubicBezTo>
                    <a:pt x="5733" y="11152"/>
                    <a:pt x="6472" y="10426"/>
                    <a:pt x="6463" y="9520"/>
                  </a:cubicBezTo>
                  <a:lnTo>
                    <a:pt x="6453" y="7628"/>
                  </a:lnTo>
                  <a:cubicBezTo>
                    <a:pt x="6453" y="7497"/>
                    <a:pt x="6534" y="7375"/>
                    <a:pt x="6645" y="7315"/>
                  </a:cubicBezTo>
                  <a:cubicBezTo>
                    <a:pt x="6694" y="7294"/>
                    <a:pt x="6747" y="7283"/>
                    <a:pt x="6799" y="7283"/>
                  </a:cubicBezTo>
                  <a:cubicBezTo>
                    <a:pt x="6876" y="7283"/>
                    <a:pt x="6953" y="7307"/>
                    <a:pt x="7019" y="7355"/>
                  </a:cubicBezTo>
                  <a:lnTo>
                    <a:pt x="8497" y="8518"/>
                  </a:lnTo>
                  <a:cubicBezTo>
                    <a:pt x="8800" y="8758"/>
                    <a:pt x="9158" y="8872"/>
                    <a:pt x="9510" y="8872"/>
                  </a:cubicBezTo>
                  <a:cubicBezTo>
                    <a:pt x="10108" y="8872"/>
                    <a:pt x="10688" y="8544"/>
                    <a:pt x="10956" y="7952"/>
                  </a:cubicBezTo>
                  <a:cubicBezTo>
                    <a:pt x="11401" y="6971"/>
                    <a:pt x="10773" y="5847"/>
                    <a:pt x="9711" y="5716"/>
                  </a:cubicBezTo>
                  <a:cubicBezTo>
                    <a:pt x="9711" y="5716"/>
                    <a:pt x="8375" y="5544"/>
                    <a:pt x="7647" y="5453"/>
                  </a:cubicBezTo>
                  <a:cubicBezTo>
                    <a:pt x="7556" y="5442"/>
                    <a:pt x="7485" y="5372"/>
                    <a:pt x="7475" y="5271"/>
                  </a:cubicBezTo>
                  <a:cubicBezTo>
                    <a:pt x="7465" y="5200"/>
                    <a:pt x="7495" y="5119"/>
                    <a:pt x="7556" y="5078"/>
                  </a:cubicBezTo>
                  <a:cubicBezTo>
                    <a:pt x="7981" y="4795"/>
                    <a:pt x="9499" y="3773"/>
                    <a:pt x="9499" y="3773"/>
                  </a:cubicBezTo>
                  <a:cubicBezTo>
                    <a:pt x="10338" y="3196"/>
                    <a:pt x="10450" y="1972"/>
                    <a:pt x="9690" y="1285"/>
                  </a:cubicBezTo>
                  <a:cubicBezTo>
                    <a:pt x="9386" y="1011"/>
                    <a:pt x="9014" y="882"/>
                    <a:pt x="8648" y="882"/>
                  </a:cubicBezTo>
                  <a:cubicBezTo>
                    <a:pt x="8065" y="882"/>
                    <a:pt x="7495" y="1207"/>
                    <a:pt x="7222" y="1790"/>
                  </a:cubicBezTo>
                  <a:lnTo>
                    <a:pt x="6331" y="3702"/>
                  </a:lnTo>
                  <a:cubicBezTo>
                    <a:pt x="6300" y="3773"/>
                    <a:pt x="6238" y="3814"/>
                    <a:pt x="6169" y="3814"/>
                  </a:cubicBezTo>
                  <a:cubicBezTo>
                    <a:pt x="6150" y="3814"/>
                    <a:pt x="6129" y="3810"/>
                    <a:pt x="6109" y="3803"/>
                  </a:cubicBezTo>
                  <a:cubicBezTo>
                    <a:pt x="6038" y="3773"/>
                    <a:pt x="5957" y="3682"/>
                    <a:pt x="5947" y="3601"/>
                  </a:cubicBezTo>
                  <a:lnTo>
                    <a:pt x="5533" y="1375"/>
                  </a:lnTo>
                  <a:cubicBezTo>
                    <a:pt x="5379" y="545"/>
                    <a:pt x="4664" y="1"/>
                    <a:pt x="3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3740675" y="4878200"/>
              <a:ext cx="84525" cy="83975"/>
            </a:xfrm>
            <a:custGeom>
              <a:avLst/>
              <a:gdLst/>
              <a:ahLst/>
              <a:cxnLst/>
              <a:rect l="l" t="t" r="r" b="b"/>
              <a:pathLst>
                <a:path w="3381" h="3359" extrusionOk="0">
                  <a:moveTo>
                    <a:pt x="1687" y="1053"/>
                  </a:moveTo>
                  <a:cubicBezTo>
                    <a:pt x="1919" y="1053"/>
                    <a:pt x="2148" y="1184"/>
                    <a:pt x="2257" y="1409"/>
                  </a:cubicBezTo>
                  <a:cubicBezTo>
                    <a:pt x="2409" y="1713"/>
                    <a:pt x="2278" y="2088"/>
                    <a:pt x="1964" y="2239"/>
                  </a:cubicBezTo>
                  <a:cubicBezTo>
                    <a:pt x="1873" y="2283"/>
                    <a:pt x="1776" y="2304"/>
                    <a:pt x="1682" y="2304"/>
                  </a:cubicBezTo>
                  <a:cubicBezTo>
                    <a:pt x="1451" y="2304"/>
                    <a:pt x="1232" y="2178"/>
                    <a:pt x="1124" y="1956"/>
                  </a:cubicBezTo>
                  <a:cubicBezTo>
                    <a:pt x="972" y="1642"/>
                    <a:pt x="1104" y="1268"/>
                    <a:pt x="1417" y="1116"/>
                  </a:cubicBezTo>
                  <a:cubicBezTo>
                    <a:pt x="1503" y="1073"/>
                    <a:pt x="1595" y="1053"/>
                    <a:pt x="1687" y="1053"/>
                  </a:cubicBezTo>
                  <a:close/>
                  <a:moveTo>
                    <a:pt x="2237" y="1"/>
                  </a:moveTo>
                  <a:cubicBezTo>
                    <a:pt x="2188" y="1"/>
                    <a:pt x="2144" y="23"/>
                    <a:pt x="2136" y="74"/>
                  </a:cubicBezTo>
                  <a:cubicBezTo>
                    <a:pt x="2116" y="114"/>
                    <a:pt x="2125" y="155"/>
                    <a:pt x="2156" y="185"/>
                  </a:cubicBezTo>
                  <a:lnTo>
                    <a:pt x="1883" y="995"/>
                  </a:lnTo>
                  <a:cubicBezTo>
                    <a:pt x="1822" y="975"/>
                    <a:pt x="1752" y="964"/>
                    <a:pt x="1691" y="964"/>
                  </a:cubicBezTo>
                  <a:lnTo>
                    <a:pt x="1660" y="519"/>
                  </a:lnTo>
                  <a:cubicBezTo>
                    <a:pt x="1680" y="499"/>
                    <a:pt x="1691" y="478"/>
                    <a:pt x="1691" y="448"/>
                  </a:cubicBezTo>
                  <a:cubicBezTo>
                    <a:pt x="1691" y="408"/>
                    <a:pt x="1650" y="377"/>
                    <a:pt x="1610" y="377"/>
                  </a:cubicBezTo>
                  <a:cubicBezTo>
                    <a:pt x="1569" y="377"/>
                    <a:pt x="1529" y="418"/>
                    <a:pt x="1539" y="458"/>
                  </a:cubicBezTo>
                  <a:cubicBezTo>
                    <a:pt x="1539" y="489"/>
                    <a:pt x="1549" y="509"/>
                    <a:pt x="1569" y="519"/>
                  </a:cubicBezTo>
                  <a:lnTo>
                    <a:pt x="1599" y="975"/>
                  </a:lnTo>
                  <a:cubicBezTo>
                    <a:pt x="1539" y="984"/>
                    <a:pt x="1478" y="995"/>
                    <a:pt x="1417" y="1025"/>
                  </a:cubicBezTo>
                  <a:lnTo>
                    <a:pt x="1043" y="256"/>
                  </a:lnTo>
                  <a:cubicBezTo>
                    <a:pt x="1064" y="226"/>
                    <a:pt x="1073" y="175"/>
                    <a:pt x="1053" y="134"/>
                  </a:cubicBezTo>
                  <a:cubicBezTo>
                    <a:pt x="1039" y="100"/>
                    <a:pt x="1002" y="80"/>
                    <a:pt x="964" y="80"/>
                  </a:cubicBezTo>
                  <a:cubicBezTo>
                    <a:pt x="946" y="80"/>
                    <a:pt x="928" y="84"/>
                    <a:pt x="911" y="94"/>
                  </a:cubicBezTo>
                  <a:cubicBezTo>
                    <a:pt x="861" y="114"/>
                    <a:pt x="841" y="175"/>
                    <a:pt x="861" y="236"/>
                  </a:cubicBezTo>
                  <a:cubicBezTo>
                    <a:pt x="879" y="262"/>
                    <a:pt x="912" y="288"/>
                    <a:pt x="947" y="288"/>
                  </a:cubicBezTo>
                  <a:cubicBezTo>
                    <a:pt x="952" y="288"/>
                    <a:pt x="957" y="288"/>
                    <a:pt x="962" y="287"/>
                  </a:cubicBezTo>
                  <a:lnTo>
                    <a:pt x="1336" y="1065"/>
                  </a:lnTo>
                  <a:cubicBezTo>
                    <a:pt x="1286" y="1096"/>
                    <a:pt x="1235" y="1136"/>
                    <a:pt x="1185" y="1177"/>
                  </a:cubicBezTo>
                  <a:lnTo>
                    <a:pt x="841" y="883"/>
                  </a:lnTo>
                  <a:cubicBezTo>
                    <a:pt x="851" y="853"/>
                    <a:pt x="841" y="833"/>
                    <a:pt x="821" y="813"/>
                  </a:cubicBezTo>
                  <a:cubicBezTo>
                    <a:pt x="806" y="798"/>
                    <a:pt x="788" y="791"/>
                    <a:pt x="769" y="791"/>
                  </a:cubicBezTo>
                  <a:cubicBezTo>
                    <a:pt x="747" y="791"/>
                    <a:pt x="725" y="801"/>
                    <a:pt x="709" y="822"/>
                  </a:cubicBezTo>
                  <a:cubicBezTo>
                    <a:pt x="679" y="853"/>
                    <a:pt x="689" y="903"/>
                    <a:pt x="720" y="924"/>
                  </a:cubicBezTo>
                  <a:cubicBezTo>
                    <a:pt x="734" y="938"/>
                    <a:pt x="749" y="948"/>
                    <a:pt x="768" y="948"/>
                  </a:cubicBezTo>
                  <a:cubicBezTo>
                    <a:pt x="775" y="948"/>
                    <a:pt x="782" y="947"/>
                    <a:pt x="790" y="944"/>
                  </a:cubicBezTo>
                  <a:lnTo>
                    <a:pt x="1134" y="1247"/>
                  </a:lnTo>
                  <a:cubicBezTo>
                    <a:pt x="1094" y="1298"/>
                    <a:pt x="1053" y="1349"/>
                    <a:pt x="1033" y="1409"/>
                  </a:cubicBezTo>
                  <a:lnTo>
                    <a:pt x="223" y="1126"/>
                  </a:lnTo>
                  <a:cubicBezTo>
                    <a:pt x="214" y="1085"/>
                    <a:pt x="193" y="1056"/>
                    <a:pt x="153" y="1045"/>
                  </a:cubicBezTo>
                  <a:cubicBezTo>
                    <a:pt x="140" y="1041"/>
                    <a:pt x="128" y="1039"/>
                    <a:pt x="116" y="1039"/>
                  </a:cubicBezTo>
                  <a:cubicBezTo>
                    <a:pt x="72" y="1039"/>
                    <a:pt x="37" y="1066"/>
                    <a:pt x="21" y="1106"/>
                  </a:cubicBezTo>
                  <a:cubicBezTo>
                    <a:pt x="1" y="1157"/>
                    <a:pt x="32" y="1217"/>
                    <a:pt x="82" y="1238"/>
                  </a:cubicBezTo>
                  <a:cubicBezTo>
                    <a:pt x="93" y="1243"/>
                    <a:pt x="104" y="1246"/>
                    <a:pt x="115" y="1246"/>
                  </a:cubicBezTo>
                  <a:cubicBezTo>
                    <a:pt x="144" y="1246"/>
                    <a:pt x="171" y="1229"/>
                    <a:pt x="193" y="1207"/>
                  </a:cubicBezTo>
                  <a:lnTo>
                    <a:pt x="1003" y="1490"/>
                  </a:lnTo>
                  <a:cubicBezTo>
                    <a:pt x="992" y="1551"/>
                    <a:pt x="983" y="1612"/>
                    <a:pt x="983" y="1683"/>
                  </a:cubicBezTo>
                  <a:lnTo>
                    <a:pt x="527" y="1713"/>
                  </a:lnTo>
                  <a:cubicBezTo>
                    <a:pt x="507" y="1693"/>
                    <a:pt x="486" y="1683"/>
                    <a:pt x="466" y="1683"/>
                  </a:cubicBezTo>
                  <a:cubicBezTo>
                    <a:pt x="416" y="1683"/>
                    <a:pt x="385" y="1723"/>
                    <a:pt x="385" y="1764"/>
                  </a:cubicBezTo>
                  <a:cubicBezTo>
                    <a:pt x="396" y="1804"/>
                    <a:pt x="426" y="1834"/>
                    <a:pt x="466" y="1834"/>
                  </a:cubicBezTo>
                  <a:cubicBezTo>
                    <a:pt x="497" y="1834"/>
                    <a:pt x="517" y="1814"/>
                    <a:pt x="527" y="1794"/>
                  </a:cubicBezTo>
                  <a:lnTo>
                    <a:pt x="983" y="1764"/>
                  </a:lnTo>
                  <a:cubicBezTo>
                    <a:pt x="992" y="1834"/>
                    <a:pt x="1013" y="1895"/>
                    <a:pt x="1033" y="1956"/>
                  </a:cubicBezTo>
                  <a:lnTo>
                    <a:pt x="264" y="2330"/>
                  </a:lnTo>
                  <a:cubicBezTo>
                    <a:pt x="247" y="2313"/>
                    <a:pt x="228" y="2306"/>
                    <a:pt x="206" y="2306"/>
                  </a:cubicBezTo>
                  <a:cubicBezTo>
                    <a:pt x="189" y="2306"/>
                    <a:pt x="171" y="2311"/>
                    <a:pt x="153" y="2320"/>
                  </a:cubicBezTo>
                  <a:cubicBezTo>
                    <a:pt x="102" y="2340"/>
                    <a:pt x="72" y="2401"/>
                    <a:pt x="102" y="2452"/>
                  </a:cubicBezTo>
                  <a:cubicBezTo>
                    <a:pt x="116" y="2494"/>
                    <a:pt x="154" y="2516"/>
                    <a:pt x="193" y="2516"/>
                  </a:cubicBezTo>
                  <a:cubicBezTo>
                    <a:pt x="210" y="2516"/>
                    <a:pt x="228" y="2511"/>
                    <a:pt x="244" y="2502"/>
                  </a:cubicBezTo>
                  <a:cubicBezTo>
                    <a:pt x="284" y="2482"/>
                    <a:pt x="304" y="2452"/>
                    <a:pt x="304" y="2411"/>
                  </a:cubicBezTo>
                  <a:lnTo>
                    <a:pt x="1073" y="2027"/>
                  </a:lnTo>
                  <a:cubicBezTo>
                    <a:pt x="1104" y="2088"/>
                    <a:pt x="1144" y="2138"/>
                    <a:pt x="1185" y="2189"/>
                  </a:cubicBezTo>
                  <a:lnTo>
                    <a:pt x="891" y="2522"/>
                  </a:lnTo>
                  <a:cubicBezTo>
                    <a:pt x="861" y="2522"/>
                    <a:pt x="841" y="2533"/>
                    <a:pt x="821" y="2553"/>
                  </a:cubicBezTo>
                  <a:cubicBezTo>
                    <a:pt x="790" y="2583"/>
                    <a:pt x="801" y="2634"/>
                    <a:pt x="830" y="2654"/>
                  </a:cubicBezTo>
                  <a:cubicBezTo>
                    <a:pt x="846" y="2669"/>
                    <a:pt x="866" y="2677"/>
                    <a:pt x="886" y="2677"/>
                  </a:cubicBezTo>
                  <a:cubicBezTo>
                    <a:pt x="907" y="2677"/>
                    <a:pt x="927" y="2669"/>
                    <a:pt x="942" y="2654"/>
                  </a:cubicBezTo>
                  <a:cubicBezTo>
                    <a:pt x="952" y="2634"/>
                    <a:pt x="962" y="2603"/>
                    <a:pt x="952" y="2583"/>
                  </a:cubicBezTo>
                  <a:lnTo>
                    <a:pt x="1255" y="2239"/>
                  </a:lnTo>
                  <a:cubicBezTo>
                    <a:pt x="1306" y="2279"/>
                    <a:pt x="1357" y="2310"/>
                    <a:pt x="1417" y="2340"/>
                  </a:cubicBezTo>
                  <a:lnTo>
                    <a:pt x="1144" y="3149"/>
                  </a:lnTo>
                  <a:cubicBezTo>
                    <a:pt x="1104" y="3149"/>
                    <a:pt x="1064" y="3180"/>
                    <a:pt x="1053" y="3221"/>
                  </a:cubicBezTo>
                  <a:cubicBezTo>
                    <a:pt x="1033" y="3271"/>
                    <a:pt x="1064" y="3332"/>
                    <a:pt x="1114" y="3352"/>
                  </a:cubicBezTo>
                  <a:cubicBezTo>
                    <a:pt x="1127" y="3356"/>
                    <a:pt x="1140" y="3358"/>
                    <a:pt x="1152" y="3358"/>
                  </a:cubicBezTo>
                  <a:cubicBezTo>
                    <a:pt x="1198" y="3358"/>
                    <a:pt x="1237" y="3331"/>
                    <a:pt x="1246" y="3291"/>
                  </a:cubicBezTo>
                  <a:cubicBezTo>
                    <a:pt x="1266" y="3251"/>
                    <a:pt x="1255" y="3200"/>
                    <a:pt x="1225" y="3180"/>
                  </a:cubicBezTo>
                  <a:lnTo>
                    <a:pt x="1498" y="2360"/>
                  </a:lnTo>
                  <a:cubicBezTo>
                    <a:pt x="1559" y="2381"/>
                    <a:pt x="1630" y="2391"/>
                    <a:pt x="1691" y="2391"/>
                  </a:cubicBezTo>
                  <a:lnTo>
                    <a:pt x="1721" y="2846"/>
                  </a:lnTo>
                  <a:cubicBezTo>
                    <a:pt x="1701" y="2856"/>
                    <a:pt x="1691" y="2886"/>
                    <a:pt x="1691" y="2907"/>
                  </a:cubicBezTo>
                  <a:cubicBezTo>
                    <a:pt x="1691" y="2943"/>
                    <a:pt x="1723" y="2979"/>
                    <a:pt x="1759" y="2979"/>
                  </a:cubicBezTo>
                  <a:cubicBezTo>
                    <a:pt x="1764" y="2979"/>
                    <a:pt x="1768" y="2979"/>
                    <a:pt x="1772" y="2978"/>
                  </a:cubicBezTo>
                  <a:cubicBezTo>
                    <a:pt x="1812" y="2978"/>
                    <a:pt x="1853" y="2937"/>
                    <a:pt x="1842" y="2897"/>
                  </a:cubicBezTo>
                  <a:cubicBezTo>
                    <a:pt x="1842" y="2877"/>
                    <a:pt x="1832" y="2846"/>
                    <a:pt x="1812" y="2836"/>
                  </a:cubicBezTo>
                  <a:lnTo>
                    <a:pt x="1781" y="2381"/>
                  </a:lnTo>
                  <a:cubicBezTo>
                    <a:pt x="1842" y="2381"/>
                    <a:pt x="1903" y="2360"/>
                    <a:pt x="1964" y="2340"/>
                  </a:cubicBezTo>
                  <a:lnTo>
                    <a:pt x="2338" y="3109"/>
                  </a:lnTo>
                  <a:cubicBezTo>
                    <a:pt x="2318" y="3140"/>
                    <a:pt x="2308" y="3180"/>
                    <a:pt x="2328" y="3221"/>
                  </a:cubicBezTo>
                  <a:cubicBezTo>
                    <a:pt x="2343" y="3258"/>
                    <a:pt x="2386" y="3279"/>
                    <a:pt x="2428" y="3279"/>
                  </a:cubicBezTo>
                  <a:cubicBezTo>
                    <a:pt x="2442" y="3279"/>
                    <a:pt x="2457" y="3276"/>
                    <a:pt x="2469" y="3271"/>
                  </a:cubicBezTo>
                  <a:cubicBezTo>
                    <a:pt x="2520" y="3241"/>
                    <a:pt x="2541" y="3180"/>
                    <a:pt x="2510" y="3129"/>
                  </a:cubicBezTo>
                  <a:cubicBezTo>
                    <a:pt x="2500" y="3089"/>
                    <a:pt x="2460" y="3068"/>
                    <a:pt x="2419" y="3068"/>
                  </a:cubicBezTo>
                  <a:lnTo>
                    <a:pt x="2045" y="2300"/>
                  </a:lnTo>
                  <a:cubicBezTo>
                    <a:pt x="2096" y="2270"/>
                    <a:pt x="2146" y="2229"/>
                    <a:pt x="2197" y="2178"/>
                  </a:cubicBezTo>
                  <a:lnTo>
                    <a:pt x="2530" y="2482"/>
                  </a:lnTo>
                  <a:cubicBezTo>
                    <a:pt x="2530" y="2502"/>
                    <a:pt x="2541" y="2533"/>
                    <a:pt x="2561" y="2553"/>
                  </a:cubicBezTo>
                  <a:cubicBezTo>
                    <a:pt x="2574" y="2562"/>
                    <a:pt x="2592" y="2567"/>
                    <a:pt x="2610" y="2567"/>
                  </a:cubicBezTo>
                  <a:cubicBezTo>
                    <a:pt x="2632" y="2567"/>
                    <a:pt x="2655" y="2559"/>
                    <a:pt x="2672" y="2542"/>
                  </a:cubicBezTo>
                  <a:cubicBezTo>
                    <a:pt x="2692" y="2512"/>
                    <a:pt x="2692" y="2461"/>
                    <a:pt x="2662" y="2431"/>
                  </a:cubicBezTo>
                  <a:cubicBezTo>
                    <a:pt x="2650" y="2420"/>
                    <a:pt x="2635" y="2415"/>
                    <a:pt x="2620" y="2415"/>
                  </a:cubicBezTo>
                  <a:cubicBezTo>
                    <a:pt x="2609" y="2415"/>
                    <a:pt x="2599" y="2417"/>
                    <a:pt x="2591" y="2421"/>
                  </a:cubicBezTo>
                  <a:lnTo>
                    <a:pt x="2247" y="2117"/>
                  </a:lnTo>
                  <a:cubicBezTo>
                    <a:pt x="2287" y="2067"/>
                    <a:pt x="2318" y="2007"/>
                    <a:pt x="2348" y="1946"/>
                  </a:cubicBezTo>
                  <a:lnTo>
                    <a:pt x="3157" y="2229"/>
                  </a:lnTo>
                  <a:cubicBezTo>
                    <a:pt x="3157" y="2270"/>
                    <a:pt x="3188" y="2310"/>
                    <a:pt x="3229" y="2320"/>
                  </a:cubicBezTo>
                  <a:cubicBezTo>
                    <a:pt x="3239" y="2324"/>
                    <a:pt x="3250" y="2326"/>
                    <a:pt x="3261" y="2326"/>
                  </a:cubicBezTo>
                  <a:cubicBezTo>
                    <a:pt x="3303" y="2326"/>
                    <a:pt x="3344" y="2297"/>
                    <a:pt x="3360" y="2249"/>
                  </a:cubicBezTo>
                  <a:cubicBezTo>
                    <a:pt x="3380" y="2198"/>
                    <a:pt x="3350" y="2138"/>
                    <a:pt x="3299" y="2117"/>
                  </a:cubicBezTo>
                  <a:cubicBezTo>
                    <a:pt x="3289" y="2115"/>
                    <a:pt x="3279" y="2114"/>
                    <a:pt x="3269" y="2114"/>
                  </a:cubicBezTo>
                  <a:cubicBezTo>
                    <a:pt x="3239" y="2114"/>
                    <a:pt x="3211" y="2125"/>
                    <a:pt x="3188" y="2148"/>
                  </a:cubicBezTo>
                  <a:lnTo>
                    <a:pt x="2379" y="1865"/>
                  </a:lnTo>
                  <a:cubicBezTo>
                    <a:pt x="2389" y="1804"/>
                    <a:pt x="2399" y="1744"/>
                    <a:pt x="2399" y="1672"/>
                  </a:cubicBezTo>
                  <a:lnTo>
                    <a:pt x="2854" y="1652"/>
                  </a:lnTo>
                  <a:cubicBezTo>
                    <a:pt x="2874" y="1672"/>
                    <a:pt x="2894" y="1683"/>
                    <a:pt x="2915" y="1683"/>
                  </a:cubicBezTo>
                  <a:cubicBezTo>
                    <a:pt x="2966" y="1672"/>
                    <a:pt x="2996" y="1642"/>
                    <a:pt x="2996" y="1602"/>
                  </a:cubicBezTo>
                  <a:cubicBezTo>
                    <a:pt x="2986" y="1551"/>
                    <a:pt x="2955" y="1521"/>
                    <a:pt x="2905" y="1521"/>
                  </a:cubicBezTo>
                  <a:cubicBezTo>
                    <a:pt x="2885" y="1531"/>
                    <a:pt x="2864" y="1541"/>
                    <a:pt x="2844" y="1561"/>
                  </a:cubicBezTo>
                  <a:lnTo>
                    <a:pt x="2399" y="1591"/>
                  </a:lnTo>
                  <a:cubicBezTo>
                    <a:pt x="2389" y="1531"/>
                    <a:pt x="2368" y="1470"/>
                    <a:pt x="2348" y="1409"/>
                  </a:cubicBezTo>
                  <a:lnTo>
                    <a:pt x="3117" y="1025"/>
                  </a:lnTo>
                  <a:cubicBezTo>
                    <a:pt x="3137" y="1045"/>
                    <a:pt x="3161" y="1056"/>
                    <a:pt x="3186" y="1056"/>
                  </a:cubicBezTo>
                  <a:cubicBezTo>
                    <a:pt x="3200" y="1056"/>
                    <a:pt x="3214" y="1052"/>
                    <a:pt x="3229" y="1045"/>
                  </a:cubicBezTo>
                  <a:cubicBezTo>
                    <a:pt x="3279" y="1015"/>
                    <a:pt x="3299" y="954"/>
                    <a:pt x="3279" y="903"/>
                  </a:cubicBezTo>
                  <a:cubicBezTo>
                    <a:pt x="3257" y="866"/>
                    <a:pt x="3218" y="845"/>
                    <a:pt x="3178" y="845"/>
                  </a:cubicBezTo>
                  <a:cubicBezTo>
                    <a:pt x="3164" y="845"/>
                    <a:pt x="3150" y="848"/>
                    <a:pt x="3137" y="853"/>
                  </a:cubicBezTo>
                  <a:cubicBezTo>
                    <a:pt x="3097" y="873"/>
                    <a:pt x="3077" y="914"/>
                    <a:pt x="3077" y="954"/>
                  </a:cubicBezTo>
                  <a:lnTo>
                    <a:pt x="2308" y="1328"/>
                  </a:lnTo>
                  <a:cubicBezTo>
                    <a:pt x="2278" y="1268"/>
                    <a:pt x="2237" y="1217"/>
                    <a:pt x="2186" y="1177"/>
                  </a:cubicBezTo>
                  <a:lnTo>
                    <a:pt x="2490" y="833"/>
                  </a:lnTo>
                  <a:cubicBezTo>
                    <a:pt x="2520" y="833"/>
                    <a:pt x="2541" y="833"/>
                    <a:pt x="2561" y="813"/>
                  </a:cubicBezTo>
                  <a:cubicBezTo>
                    <a:pt x="2591" y="782"/>
                    <a:pt x="2581" y="732"/>
                    <a:pt x="2550" y="701"/>
                  </a:cubicBezTo>
                  <a:cubicBezTo>
                    <a:pt x="2537" y="687"/>
                    <a:pt x="2518" y="680"/>
                    <a:pt x="2500" y="680"/>
                  </a:cubicBezTo>
                  <a:cubicBezTo>
                    <a:pt x="2478" y="680"/>
                    <a:pt x="2456" y="690"/>
                    <a:pt x="2440" y="712"/>
                  </a:cubicBezTo>
                  <a:cubicBezTo>
                    <a:pt x="2429" y="732"/>
                    <a:pt x="2419" y="752"/>
                    <a:pt x="2429" y="782"/>
                  </a:cubicBezTo>
                  <a:lnTo>
                    <a:pt x="2125" y="1116"/>
                  </a:lnTo>
                  <a:cubicBezTo>
                    <a:pt x="2075" y="1076"/>
                    <a:pt x="2024" y="1045"/>
                    <a:pt x="1964" y="1025"/>
                  </a:cubicBezTo>
                  <a:lnTo>
                    <a:pt x="2237" y="215"/>
                  </a:lnTo>
                  <a:cubicBezTo>
                    <a:pt x="2278" y="206"/>
                    <a:pt x="2318" y="185"/>
                    <a:pt x="2328" y="145"/>
                  </a:cubicBezTo>
                  <a:cubicBezTo>
                    <a:pt x="2348" y="84"/>
                    <a:pt x="2318" y="24"/>
                    <a:pt x="2267" y="3"/>
                  </a:cubicBezTo>
                  <a:cubicBezTo>
                    <a:pt x="2257" y="2"/>
                    <a:pt x="2247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771550" y="4910200"/>
              <a:ext cx="22775" cy="19975"/>
            </a:xfrm>
            <a:custGeom>
              <a:avLst/>
              <a:gdLst/>
              <a:ahLst/>
              <a:cxnLst/>
              <a:rect l="l" t="t" r="r" b="b"/>
              <a:pathLst>
                <a:path w="911" h="799" extrusionOk="0">
                  <a:moveTo>
                    <a:pt x="452" y="1"/>
                  </a:moveTo>
                  <a:cubicBezTo>
                    <a:pt x="395" y="1"/>
                    <a:pt x="337" y="13"/>
                    <a:pt x="283" y="39"/>
                  </a:cubicBezTo>
                  <a:cubicBezTo>
                    <a:pt x="81" y="140"/>
                    <a:pt x="0" y="372"/>
                    <a:pt x="101" y="574"/>
                  </a:cubicBezTo>
                  <a:cubicBezTo>
                    <a:pt x="167" y="713"/>
                    <a:pt x="311" y="798"/>
                    <a:pt x="457" y="798"/>
                  </a:cubicBezTo>
                  <a:cubicBezTo>
                    <a:pt x="515" y="798"/>
                    <a:pt x="573" y="785"/>
                    <a:pt x="627" y="757"/>
                  </a:cubicBezTo>
                  <a:cubicBezTo>
                    <a:pt x="830" y="655"/>
                    <a:pt x="911" y="423"/>
                    <a:pt x="810" y="221"/>
                  </a:cubicBezTo>
                  <a:cubicBezTo>
                    <a:pt x="744" y="82"/>
                    <a:pt x="600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957175" y="4763200"/>
              <a:ext cx="290575" cy="271675"/>
            </a:xfrm>
            <a:custGeom>
              <a:avLst/>
              <a:gdLst/>
              <a:ahLst/>
              <a:cxnLst/>
              <a:rect l="l" t="t" r="r" b="b"/>
              <a:pathLst>
                <a:path w="11623" h="10867" extrusionOk="0">
                  <a:moveTo>
                    <a:pt x="3566" y="1"/>
                  </a:moveTo>
                  <a:cubicBezTo>
                    <a:pt x="3331" y="1"/>
                    <a:pt x="3091" y="55"/>
                    <a:pt x="2865" y="172"/>
                  </a:cubicBezTo>
                  <a:cubicBezTo>
                    <a:pt x="1924" y="667"/>
                    <a:pt x="1732" y="1922"/>
                    <a:pt x="2470" y="2670"/>
                  </a:cubicBezTo>
                  <a:cubicBezTo>
                    <a:pt x="2470" y="2670"/>
                    <a:pt x="3776" y="3986"/>
                    <a:pt x="4129" y="4350"/>
                  </a:cubicBezTo>
                  <a:cubicBezTo>
                    <a:pt x="4190" y="4411"/>
                    <a:pt x="4201" y="4482"/>
                    <a:pt x="4180" y="4563"/>
                  </a:cubicBezTo>
                  <a:cubicBezTo>
                    <a:pt x="4152" y="4647"/>
                    <a:pt x="4080" y="4705"/>
                    <a:pt x="3988" y="4705"/>
                  </a:cubicBezTo>
                  <a:cubicBezTo>
                    <a:pt x="3982" y="4705"/>
                    <a:pt x="3975" y="4705"/>
                    <a:pt x="3967" y="4704"/>
                  </a:cubicBezTo>
                  <a:cubicBezTo>
                    <a:pt x="3250" y="4653"/>
                    <a:pt x="1903" y="4552"/>
                    <a:pt x="1903" y="4552"/>
                  </a:cubicBezTo>
                  <a:cubicBezTo>
                    <a:pt x="1867" y="4550"/>
                    <a:pt x="1830" y="4549"/>
                    <a:pt x="1794" y="4549"/>
                  </a:cubicBezTo>
                  <a:cubicBezTo>
                    <a:pt x="775" y="4549"/>
                    <a:pt x="0" y="5489"/>
                    <a:pt x="234" y="6505"/>
                  </a:cubicBezTo>
                  <a:cubicBezTo>
                    <a:pt x="407" y="7257"/>
                    <a:pt x="1082" y="7723"/>
                    <a:pt x="1799" y="7723"/>
                  </a:cubicBezTo>
                  <a:cubicBezTo>
                    <a:pt x="2048" y="7723"/>
                    <a:pt x="2302" y="7667"/>
                    <a:pt x="2541" y="7547"/>
                  </a:cubicBezTo>
                  <a:lnTo>
                    <a:pt x="4221" y="6697"/>
                  </a:lnTo>
                  <a:cubicBezTo>
                    <a:pt x="4268" y="6671"/>
                    <a:pt x="4323" y="6658"/>
                    <a:pt x="4378" y="6658"/>
                  </a:cubicBezTo>
                  <a:cubicBezTo>
                    <a:pt x="4452" y="6658"/>
                    <a:pt x="4527" y="6682"/>
                    <a:pt x="4585" y="6728"/>
                  </a:cubicBezTo>
                  <a:cubicBezTo>
                    <a:pt x="4696" y="6809"/>
                    <a:pt x="4747" y="6940"/>
                    <a:pt x="4716" y="7072"/>
                  </a:cubicBezTo>
                  <a:lnTo>
                    <a:pt x="4332" y="8923"/>
                  </a:lnTo>
                  <a:cubicBezTo>
                    <a:pt x="4133" y="9914"/>
                    <a:pt x="4878" y="10867"/>
                    <a:pt x="5888" y="10867"/>
                  </a:cubicBezTo>
                  <a:cubicBezTo>
                    <a:pt x="5909" y="10867"/>
                    <a:pt x="5929" y="10866"/>
                    <a:pt x="5950" y="10866"/>
                  </a:cubicBezTo>
                  <a:cubicBezTo>
                    <a:pt x="7023" y="10825"/>
                    <a:pt x="7742" y="9753"/>
                    <a:pt x="7387" y="8741"/>
                  </a:cubicBezTo>
                  <a:cubicBezTo>
                    <a:pt x="7387" y="8741"/>
                    <a:pt x="6942" y="7477"/>
                    <a:pt x="6699" y="6789"/>
                  </a:cubicBezTo>
                  <a:cubicBezTo>
                    <a:pt x="6669" y="6697"/>
                    <a:pt x="6699" y="6596"/>
                    <a:pt x="6780" y="6546"/>
                  </a:cubicBezTo>
                  <a:cubicBezTo>
                    <a:pt x="6818" y="6524"/>
                    <a:pt x="6859" y="6514"/>
                    <a:pt x="6899" y="6514"/>
                  </a:cubicBezTo>
                  <a:cubicBezTo>
                    <a:pt x="6933" y="6514"/>
                    <a:pt x="6965" y="6521"/>
                    <a:pt x="6993" y="6535"/>
                  </a:cubicBezTo>
                  <a:cubicBezTo>
                    <a:pt x="7438" y="6789"/>
                    <a:pt x="9026" y="7679"/>
                    <a:pt x="9026" y="7679"/>
                  </a:cubicBezTo>
                  <a:cubicBezTo>
                    <a:pt x="9278" y="7822"/>
                    <a:pt x="9551" y="7889"/>
                    <a:pt x="9819" y="7889"/>
                  </a:cubicBezTo>
                  <a:cubicBezTo>
                    <a:pt x="10499" y="7889"/>
                    <a:pt x="11147" y="7459"/>
                    <a:pt x="11344" y="6748"/>
                  </a:cubicBezTo>
                  <a:cubicBezTo>
                    <a:pt x="11623" y="5741"/>
                    <a:pt x="10861" y="4764"/>
                    <a:pt x="9833" y="4764"/>
                  </a:cubicBezTo>
                  <a:cubicBezTo>
                    <a:pt x="9817" y="4764"/>
                    <a:pt x="9801" y="4765"/>
                    <a:pt x="9785" y="4765"/>
                  </a:cubicBezTo>
                  <a:lnTo>
                    <a:pt x="7670" y="4826"/>
                  </a:lnTo>
                  <a:cubicBezTo>
                    <a:pt x="7665" y="4826"/>
                    <a:pt x="7659" y="4827"/>
                    <a:pt x="7654" y="4827"/>
                  </a:cubicBezTo>
                  <a:cubicBezTo>
                    <a:pt x="7570" y="4827"/>
                    <a:pt x="7498" y="4760"/>
                    <a:pt x="7488" y="4674"/>
                  </a:cubicBezTo>
                  <a:cubicBezTo>
                    <a:pt x="7479" y="4593"/>
                    <a:pt x="7529" y="4482"/>
                    <a:pt x="7590" y="4431"/>
                  </a:cubicBezTo>
                  <a:lnTo>
                    <a:pt x="9401" y="3065"/>
                  </a:lnTo>
                  <a:cubicBezTo>
                    <a:pt x="10291" y="2407"/>
                    <a:pt x="10291" y="1082"/>
                    <a:pt x="9411" y="415"/>
                  </a:cubicBezTo>
                  <a:cubicBezTo>
                    <a:pt x="9103" y="177"/>
                    <a:pt x="8746" y="66"/>
                    <a:pt x="8395" y="66"/>
                  </a:cubicBezTo>
                  <a:cubicBezTo>
                    <a:pt x="7744" y="66"/>
                    <a:pt x="7111" y="448"/>
                    <a:pt x="6841" y="1112"/>
                  </a:cubicBezTo>
                  <a:lnTo>
                    <a:pt x="5981" y="3257"/>
                  </a:lnTo>
                  <a:cubicBezTo>
                    <a:pt x="5950" y="3328"/>
                    <a:pt x="5880" y="3379"/>
                    <a:pt x="5799" y="3379"/>
                  </a:cubicBezTo>
                  <a:lnTo>
                    <a:pt x="5789" y="3379"/>
                  </a:lnTo>
                  <a:cubicBezTo>
                    <a:pt x="5783" y="3379"/>
                    <a:pt x="5777" y="3380"/>
                    <a:pt x="5771" y="3380"/>
                  </a:cubicBezTo>
                  <a:cubicBezTo>
                    <a:pt x="5687" y="3380"/>
                    <a:pt x="5616" y="3313"/>
                    <a:pt x="5597" y="3237"/>
                  </a:cubicBezTo>
                  <a:lnTo>
                    <a:pt x="5111" y="1234"/>
                  </a:lnTo>
                  <a:cubicBezTo>
                    <a:pt x="4937" y="484"/>
                    <a:pt x="4269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056600" y="4849900"/>
              <a:ext cx="88050" cy="87625"/>
            </a:xfrm>
            <a:custGeom>
              <a:avLst/>
              <a:gdLst/>
              <a:ahLst/>
              <a:cxnLst/>
              <a:rect l="l" t="t" r="r" b="b"/>
              <a:pathLst>
                <a:path w="3522" h="3505" extrusionOk="0">
                  <a:moveTo>
                    <a:pt x="1753" y="1125"/>
                  </a:moveTo>
                  <a:cubicBezTo>
                    <a:pt x="1886" y="1125"/>
                    <a:pt x="2022" y="1168"/>
                    <a:pt x="2135" y="1257"/>
                  </a:cubicBezTo>
                  <a:cubicBezTo>
                    <a:pt x="2419" y="1459"/>
                    <a:pt x="2470" y="1853"/>
                    <a:pt x="2257" y="2127"/>
                  </a:cubicBezTo>
                  <a:cubicBezTo>
                    <a:pt x="2131" y="2289"/>
                    <a:pt x="1945" y="2376"/>
                    <a:pt x="1755" y="2376"/>
                  </a:cubicBezTo>
                  <a:cubicBezTo>
                    <a:pt x="1624" y="2376"/>
                    <a:pt x="1492" y="2335"/>
                    <a:pt x="1377" y="2248"/>
                  </a:cubicBezTo>
                  <a:cubicBezTo>
                    <a:pt x="1103" y="2035"/>
                    <a:pt x="1053" y="1641"/>
                    <a:pt x="1265" y="1368"/>
                  </a:cubicBezTo>
                  <a:cubicBezTo>
                    <a:pt x="1383" y="1209"/>
                    <a:pt x="1567" y="1125"/>
                    <a:pt x="1753" y="1125"/>
                  </a:cubicBezTo>
                  <a:close/>
                  <a:moveTo>
                    <a:pt x="1545" y="0"/>
                  </a:moveTo>
                  <a:cubicBezTo>
                    <a:pt x="1539" y="0"/>
                    <a:pt x="1534" y="1"/>
                    <a:pt x="1528" y="2"/>
                  </a:cubicBezTo>
                  <a:cubicBezTo>
                    <a:pt x="1468" y="2"/>
                    <a:pt x="1427" y="63"/>
                    <a:pt x="1438" y="113"/>
                  </a:cubicBezTo>
                  <a:cubicBezTo>
                    <a:pt x="1438" y="153"/>
                    <a:pt x="1468" y="194"/>
                    <a:pt x="1508" y="204"/>
                  </a:cubicBezTo>
                  <a:lnTo>
                    <a:pt x="1620" y="1054"/>
                  </a:lnTo>
                  <a:cubicBezTo>
                    <a:pt x="1559" y="1064"/>
                    <a:pt x="1498" y="1084"/>
                    <a:pt x="1438" y="1115"/>
                  </a:cubicBezTo>
                  <a:lnTo>
                    <a:pt x="1215" y="720"/>
                  </a:lnTo>
                  <a:cubicBezTo>
                    <a:pt x="1225" y="700"/>
                    <a:pt x="1225" y="670"/>
                    <a:pt x="1215" y="650"/>
                  </a:cubicBezTo>
                  <a:cubicBezTo>
                    <a:pt x="1193" y="627"/>
                    <a:pt x="1166" y="611"/>
                    <a:pt x="1137" y="611"/>
                  </a:cubicBezTo>
                  <a:cubicBezTo>
                    <a:pt x="1126" y="611"/>
                    <a:pt x="1115" y="613"/>
                    <a:pt x="1103" y="619"/>
                  </a:cubicBezTo>
                  <a:cubicBezTo>
                    <a:pt x="1063" y="650"/>
                    <a:pt x="1053" y="690"/>
                    <a:pt x="1073" y="731"/>
                  </a:cubicBezTo>
                  <a:cubicBezTo>
                    <a:pt x="1094" y="751"/>
                    <a:pt x="1114" y="761"/>
                    <a:pt x="1134" y="771"/>
                  </a:cubicBezTo>
                  <a:lnTo>
                    <a:pt x="1366" y="1156"/>
                  </a:lnTo>
                  <a:cubicBezTo>
                    <a:pt x="1316" y="1196"/>
                    <a:pt x="1265" y="1236"/>
                    <a:pt x="1225" y="1287"/>
                  </a:cubicBezTo>
                  <a:lnTo>
                    <a:pt x="537" y="761"/>
                  </a:lnTo>
                  <a:cubicBezTo>
                    <a:pt x="547" y="731"/>
                    <a:pt x="537" y="680"/>
                    <a:pt x="507" y="659"/>
                  </a:cubicBezTo>
                  <a:cubicBezTo>
                    <a:pt x="486" y="643"/>
                    <a:pt x="463" y="635"/>
                    <a:pt x="440" y="635"/>
                  </a:cubicBezTo>
                  <a:cubicBezTo>
                    <a:pt x="409" y="635"/>
                    <a:pt x="378" y="650"/>
                    <a:pt x="355" y="680"/>
                  </a:cubicBezTo>
                  <a:cubicBezTo>
                    <a:pt x="325" y="720"/>
                    <a:pt x="325" y="791"/>
                    <a:pt x="375" y="821"/>
                  </a:cubicBezTo>
                  <a:cubicBezTo>
                    <a:pt x="392" y="838"/>
                    <a:pt x="415" y="846"/>
                    <a:pt x="437" y="846"/>
                  </a:cubicBezTo>
                  <a:cubicBezTo>
                    <a:pt x="455" y="846"/>
                    <a:pt x="473" y="841"/>
                    <a:pt x="487" y="832"/>
                  </a:cubicBezTo>
                  <a:lnTo>
                    <a:pt x="1175" y="1358"/>
                  </a:lnTo>
                  <a:cubicBezTo>
                    <a:pt x="1134" y="1408"/>
                    <a:pt x="1103" y="1469"/>
                    <a:pt x="1083" y="1529"/>
                  </a:cubicBezTo>
                  <a:lnTo>
                    <a:pt x="648" y="1408"/>
                  </a:lnTo>
                  <a:cubicBezTo>
                    <a:pt x="638" y="1388"/>
                    <a:pt x="618" y="1368"/>
                    <a:pt x="597" y="1358"/>
                  </a:cubicBezTo>
                  <a:cubicBezTo>
                    <a:pt x="592" y="1356"/>
                    <a:pt x="586" y="1356"/>
                    <a:pt x="581" y="1356"/>
                  </a:cubicBezTo>
                  <a:cubicBezTo>
                    <a:pt x="544" y="1356"/>
                    <a:pt x="505" y="1384"/>
                    <a:pt x="496" y="1419"/>
                  </a:cubicBezTo>
                  <a:cubicBezTo>
                    <a:pt x="487" y="1459"/>
                    <a:pt x="517" y="1500"/>
                    <a:pt x="557" y="1509"/>
                  </a:cubicBezTo>
                  <a:cubicBezTo>
                    <a:pt x="563" y="1512"/>
                    <a:pt x="570" y="1514"/>
                    <a:pt x="577" y="1514"/>
                  </a:cubicBezTo>
                  <a:cubicBezTo>
                    <a:pt x="595" y="1514"/>
                    <a:pt x="614" y="1506"/>
                    <a:pt x="628" y="1500"/>
                  </a:cubicBezTo>
                  <a:lnTo>
                    <a:pt x="1063" y="1610"/>
                  </a:lnTo>
                  <a:cubicBezTo>
                    <a:pt x="1053" y="1671"/>
                    <a:pt x="1043" y="1742"/>
                    <a:pt x="1053" y="1803"/>
                  </a:cubicBezTo>
                  <a:lnTo>
                    <a:pt x="203" y="1914"/>
                  </a:lnTo>
                  <a:cubicBezTo>
                    <a:pt x="183" y="1884"/>
                    <a:pt x="143" y="1864"/>
                    <a:pt x="102" y="1864"/>
                  </a:cubicBezTo>
                  <a:cubicBezTo>
                    <a:pt x="41" y="1873"/>
                    <a:pt x="1" y="1924"/>
                    <a:pt x="11" y="1985"/>
                  </a:cubicBezTo>
                  <a:cubicBezTo>
                    <a:pt x="20" y="2039"/>
                    <a:pt x="61" y="2077"/>
                    <a:pt x="106" y="2077"/>
                  </a:cubicBezTo>
                  <a:cubicBezTo>
                    <a:pt x="112" y="2077"/>
                    <a:pt x="117" y="2077"/>
                    <a:pt x="122" y="2076"/>
                  </a:cubicBezTo>
                  <a:cubicBezTo>
                    <a:pt x="173" y="2066"/>
                    <a:pt x="203" y="2035"/>
                    <a:pt x="213" y="2005"/>
                  </a:cubicBezTo>
                  <a:lnTo>
                    <a:pt x="1063" y="1884"/>
                  </a:lnTo>
                  <a:cubicBezTo>
                    <a:pt x="1073" y="1954"/>
                    <a:pt x="1094" y="2015"/>
                    <a:pt x="1124" y="2066"/>
                  </a:cubicBezTo>
                  <a:lnTo>
                    <a:pt x="729" y="2298"/>
                  </a:lnTo>
                  <a:cubicBezTo>
                    <a:pt x="719" y="2294"/>
                    <a:pt x="709" y="2291"/>
                    <a:pt x="698" y="2291"/>
                  </a:cubicBezTo>
                  <a:cubicBezTo>
                    <a:pt x="686" y="2291"/>
                    <a:pt x="674" y="2294"/>
                    <a:pt x="658" y="2298"/>
                  </a:cubicBezTo>
                  <a:cubicBezTo>
                    <a:pt x="628" y="2319"/>
                    <a:pt x="608" y="2370"/>
                    <a:pt x="638" y="2410"/>
                  </a:cubicBezTo>
                  <a:cubicBezTo>
                    <a:pt x="651" y="2430"/>
                    <a:pt x="673" y="2445"/>
                    <a:pt x="698" y="2445"/>
                  </a:cubicBezTo>
                  <a:cubicBezTo>
                    <a:pt x="711" y="2445"/>
                    <a:pt x="725" y="2441"/>
                    <a:pt x="739" y="2430"/>
                  </a:cubicBezTo>
                  <a:cubicBezTo>
                    <a:pt x="759" y="2420"/>
                    <a:pt x="780" y="2400"/>
                    <a:pt x="780" y="2370"/>
                  </a:cubicBezTo>
                  <a:lnTo>
                    <a:pt x="1164" y="2147"/>
                  </a:lnTo>
                  <a:cubicBezTo>
                    <a:pt x="1205" y="2197"/>
                    <a:pt x="1245" y="2248"/>
                    <a:pt x="1296" y="2289"/>
                  </a:cubicBezTo>
                  <a:lnTo>
                    <a:pt x="780" y="2966"/>
                  </a:lnTo>
                  <a:cubicBezTo>
                    <a:pt x="773" y="2964"/>
                    <a:pt x="766" y="2964"/>
                    <a:pt x="759" y="2964"/>
                  </a:cubicBezTo>
                  <a:cubicBezTo>
                    <a:pt x="726" y="2964"/>
                    <a:pt x="694" y="2982"/>
                    <a:pt x="669" y="3007"/>
                  </a:cubicBezTo>
                  <a:cubicBezTo>
                    <a:pt x="628" y="3058"/>
                    <a:pt x="638" y="3118"/>
                    <a:pt x="689" y="3159"/>
                  </a:cubicBezTo>
                  <a:cubicBezTo>
                    <a:pt x="705" y="3171"/>
                    <a:pt x="726" y="3176"/>
                    <a:pt x="747" y="3176"/>
                  </a:cubicBezTo>
                  <a:cubicBezTo>
                    <a:pt x="779" y="3176"/>
                    <a:pt x="812" y="3163"/>
                    <a:pt x="831" y="3139"/>
                  </a:cubicBezTo>
                  <a:cubicBezTo>
                    <a:pt x="861" y="3098"/>
                    <a:pt x="861" y="3058"/>
                    <a:pt x="840" y="3027"/>
                  </a:cubicBezTo>
                  <a:lnTo>
                    <a:pt x="1366" y="2339"/>
                  </a:lnTo>
                  <a:cubicBezTo>
                    <a:pt x="1417" y="2379"/>
                    <a:pt x="1478" y="2410"/>
                    <a:pt x="1539" y="2430"/>
                  </a:cubicBezTo>
                  <a:lnTo>
                    <a:pt x="1427" y="2865"/>
                  </a:lnTo>
                  <a:cubicBezTo>
                    <a:pt x="1397" y="2876"/>
                    <a:pt x="1377" y="2896"/>
                    <a:pt x="1377" y="2916"/>
                  </a:cubicBezTo>
                  <a:cubicBezTo>
                    <a:pt x="1366" y="2956"/>
                    <a:pt x="1387" y="2997"/>
                    <a:pt x="1427" y="3007"/>
                  </a:cubicBezTo>
                  <a:cubicBezTo>
                    <a:pt x="1434" y="3008"/>
                    <a:pt x="1441" y="3009"/>
                    <a:pt x="1448" y="3009"/>
                  </a:cubicBezTo>
                  <a:cubicBezTo>
                    <a:pt x="1481" y="3009"/>
                    <a:pt x="1510" y="2990"/>
                    <a:pt x="1519" y="2956"/>
                  </a:cubicBezTo>
                  <a:cubicBezTo>
                    <a:pt x="1528" y="2926"/>
                    <a:pt x="1519" y="2905"/>
                    <a:pt x="1508" y="2885"/>
                  </a:cubicBezTo>
                  <a:lnTo>
                    <a:pt x="1620" y="2451"/>
                  </a:lnTo>
                  <a:cubicBezTo>
                    <a:pt x="1680" y="2460"/>
                    <a:pt x="1751" y="2460"/>
                    <a:pt x="1812" y="2460"/>
                  </a:cubicBezTo>
                  <a:lnTo>
                    <a:pt x="1923" y="3310"/>
                  </a:lnTo>
                  <a:cubicBezTo>
                    <a:pt x="1893" y="3330"/>
                    <a:pt x="1872" y="3371"/>
                    <a:pt x="1883" y="3411"/>
                  </a:cubicBezTo>
                  <a:cubicBezTo>
                    <a:pt x="1883" y="3466"/>
                    <a:pt x="1932" y="3504"/>
                    <a:pt x="1978" y="3504"/>
                  </a:cubicBezTo>
                  <a:cubicBezTo>
                    <a:pt x="1984" y="3504"/>
                    <a:pt x="1989" y="3504"/>
                    <a:pt x="1994" y="3503"/>
                  </a:cubicBezTo>
                  <a:cubicBezTo>
                    <a:pt x="2054" y="3492"/>
                    <a:pt x="2095" y="3442"/>
                    <a:pt x="2085" y="3381"/>
                  </a:cubicBezTo>
                  <a:cubicBezTo>
                    <a:pt x="2085" y="3341"/>
                    <a:pt x="2054" y="3310"/>
                    <a:pt x="2014" y="3300"/>
                  </a:cubicBezTo>
                  <a:lnTo>
                    <a:pt x="1893" y="2451"/>
                  </a:lnTo>
                  <a:cubicBezTo>
                    <a:pt x="1964" y="2430"/>
                    <a:pt x="2024" y="2410"/>
                    <a:pt x="2085" y="2390"/>
                  </a:cubicBezTo>
                  <a:lnTo>
                    <a:pt x="2308" y="2774"/>
                  </a:lnTo>
                  <a:cubicBezTo>
                    <a:pt x="2297" y="2795"/>
                    <a:pt x="2297" y="2825"/>
                    <a:pt x="2308" y="2845"/>
                  </a:cubicBezTo>
                  <a:cubicBezTo>
                    <a:pt x="2328" y="2872"/>
                    <a:pt x="2353" y="2886"/>
                    <a:pt x="2379" y="2886"/>
                  </a:cubicBezTo>
                  <a:cubicBezTo>
                    <a:pt x="2392" y="2886"/>
                    <a:pt x="2405" y="2882"/>
                    <a:pt x="2419" y="2876"/>
                  </a:cubicBezTo>
                  <a:cubicBezTo>
                    <a:pt x="2459" y="2855"/>
                    <a:pt x="2470" y="2804"/>
                    <a:pt x="2449" y="2774"/>
                  </a:cubicBezTo>
                  <a:cubicBezTo>
                    <a:pt x="2429" y="2744"/>
                    <a:pt x="2409" y="2734"/>
                    <a:pt x="2389" y="2734"/>
                  </a:cubicBezTo>
                  <a:lnTo>
                    <a:pt x="2156" y="2339"/>
                  </a:lnTo>
                  <a:cubicBezTo>
                    <a:pt x="2207" y="2309"/>
                    <a:pt x="2257" y="2268"/>
                    <a:pt x="2297" y="2217"/>
                  </a:cubicBezTo>
                  <a:lnTo>
                    <a:pt x="2985" y="2734"/>
                  </a:lnTo>
                  <a:cubicBezTo>
                    <a:pt x="2976" y="2774"/>
                    <a:pt x="2985" y="2815"/>
                    <a:pt x="3016" y="2845"/>
                  </a:cubicBezTo>
                  <a:cubicBezTo>
                    <a:pt x="3036" y="2857"/>
                    <a:pt x="3057" y="2863"/>
                    <a:pt x="3078" y="2863"/>
                  </a:cubicBezTo>
                  <a:cubicBezTo>
                    <a:pt x="3111" y="2863"/>
                    <a:pt x="3143" y="2849"/>
                    <a:pt x="3167" y="2825"/>
                  </a:cubicBezTo>
                  <a:cubicBezTo>
                    <a:pt x="3198" y="2774"/>
                    <a:pt x="3188" y="2714"/>
                    <a:pt x="3147" y="2673"/>
                  </a:cubicBezTo>
                  <a:cubicBezTo>
                    <a:pt x="3129" y="2661"/>
                    <a:pt x="3104" y="2656"/>
                    <a:pt x="3081" y="2656"/>
                  </a:cubicBezTo>
                  <a:cubicBezTo>
                    <a:pt x="3064" y="2656"/>
                    <a:pt x="3048" y="2659"/>
                    <a:pt x="3036" y="2663"/>
                  </a:cubicBezTo>
                  <a:lnTo>
                    <a:pt x="2348" y="2147"/>
                  </a:lnTo>
                  <a:cubicBezTo>
                    <a:pt x="2389" y="2096"/>
                    <a:pt x="2419" y="2035"/>
                    <a:pt x="2439" y="1975"/>
                  </a:cubicBezTo>
                  <a:lnTo>
                    <a:pt x="2874" y="2086"/>
                  </a:lnTo>
                  <a:cubicBezTo>
                    <a:pt x="2884" y="2107"/>
                    <a:pt x="2904" y="2127"/>
                    <a:pt x="2925" y="2137"/>
                  </a:cubicBezTo>
                  <a:cubicBezTo>
                    <a:pt x="2932" y="2138"/>
                    <a:pt x="2939" y="2139"/>
                    <a:pt x="2946" y="2139"/>
                  </a:cubicBezTo>
                  <a:cubicBezTo>
                    <a:pt x="2979" y="2139"/>
                    <a:pt x="3009" y="2120"/>
                    <a:pt x="3026" y="2086"/>
                  </a:cubicBezTo>
                  <a:cubicBezTo>
                    <a:pt x="3036" y="2046"/>
                    <a:pt x="3005" y="1995"/>
                    <a:pt x="2965" y="1985"/>
                  </a:cubicBezTo>
                  <a:cubicBezTo>
                    <a:pt x="2945" y="1985"/>
                    <a:pt x="2915" y="1985"/>
                    <a:pt x="2895" y="2005"/>
                  </a:cubicBezTo>
                  <a:lnTo>
                    <a:pt x="2459" y="1894"/>
                  </a:lnTo>
                  <a:cubicBezTo>
                    <a:pt x="2470" y="1823"/>
                    <a:pt x="2470" y="1763"/>
                    <a:pt x="2470" y="1702"/>
                  </a:cubicBezTo>
                  <a:lnTo>
                    <a:pt x="3320" y="1580"/>
                  </a:lnTo>
                  <a:cubicBezTo>
                    <a:pt x="3336" y="1614"/>
                    <a:pt x="3367" y="1633"/>
                    <a:pt x="3399" y="1633"/>
                  </a:cubicBezTo>
                  <a:cubicBezTo>
                    <a:pt x="3406" y="1633"/>
                    <a:pt x="3414" y="1633"/>
                    <a:pt x="3421" y="1631"/>
                  </a:cubicBezTo>
                  <a:cubicBezTo>
                    <a:pt x="3481" y="1621"/>
                    <a:pt x="3522" y="1570"/>
                    <a:pt x="3511" y="1520"/>
                  </a:cubicBezTo>
                  <a:cubicBezTo>
                    <a:pt x="3503" y="1465"/>
                    <a:pt x="3460" y="1427"/>
                    <a:pt x="3408" y="1427"/>
                  </a:cubicBezTo>
                  <a:cubicBezTo>
                    <a:pt x="3402" y="1427"/>
                    <a:pt x="3396" y="1427"/>
                    <a:pt x="3390" y="1428"/>
                  </a:cubicBezTo>
                  <a:cubicBezTo>
                    <a:pt x="3349" y="1428"/>
                    <a:pt x="3320" y="1459"/>
                    <a:pt x="3309" y="1500"/>
                  </a:cubicBezTo>
                  <a:lnTo>
                    <a:pt x="2459" y="1610"/>
                  </a:lnTo>
                  <a:cubicBezTo>
                    <a:pt x="2449" y="1550"/>
                    <a:pt x="2429" y="1489"/>
                    <a:pt x="2398" y="1428"/>
                  </a:cubicBezTo>
                  <a:lnTo>
                    <a:pt x="2783" y="1206"/>
                  </a:lnTo>
                  <a:cubicBezTo>
                    <a:pt x="2796" y="1210"/>
                    <a:pt x="2807" y="1213"/>
                    <a:pt x="2817" y="1213"/>
                  </a:cubicBezTo>
                  <a:cubicBezTo>
                    <a:pt x="2832" y="1213"/>
                    <a:pt x="2846" y="1208"/>
                    <a:pt x="2864" y="1196"/>
                  </a:cubicBezTo>
                  <a:cubicBezTo>
                    <a:pt x="2895" y="1176"/>
                    <a:pt x="2904" y="1135"/>
                    <a:pt x="2884" y="1095"/>
                  </a:cubicBezTo>
                  <a:cubicBezTo>
                    <a:pt x="2870" y="1068"/>
                    <a:pt x="2844" y="1054"/>
                    <a:pt x="2818" y="1054"/>
                  </a:cubicBezTo>
                  <a:cubicBezTo>
                    <a:pt x="2805" y="1054"/>
                    <a:pt x="2793" y="1057"/>
                    <a:pt x="2783" y="1064"/>
                  </a:cubicBezTo>
                  <a:cubicBezTo>
                    <a:pt x="2763" y="1075"/>
                    <a:pt x="2742" y="1105"/>
                    <a:pt x="2742" y="1125"/>
                  </a:cubicBezTo>
                  <a:lnTo>
                    <a:pt x="2348" y="1358"/>
                  </a:lnTo>
                  <a:cubicBezTo>
                    <a:pt x="2317" y="1307"/>
                    <a:pt x="2277" y="1257"/>
                    <a:pt x="2227" y="1216"/>
                  </a:cubicBezTo>
                  <a:lnTo>
                    <a:pt x="2742" y="528"/>
                  </a:lnTo>
                  <a:cubicBezTo>
                    <a:pt x="2752" y="531"/>
                    <a:pt x="2761" y="532"/>
                    <a:pt x="2771" y="532"/>
                  </a:cubicBezTo>
                  <a:cubicBezTo>
                    <a:pt x="2801" y="532"/>
                    <a:pt x="2831" y="519"/>
                    <a:pt x="2854" y="488"/>
                  </a:cubicBezTo>
                  <a:cubicBezTo>
                    <a:pt x="2884" y="447"/>
                    <a:pt x="2884" y="376"/>
                    <a:pt x="2834" y="346"/>
                  </a:cubicBezTo>
                  <a:cubicBezTo>
                    <a:pt x="2813" y="329"/>
                    <a:pt x="2789" y="321"/>
                    <a:pt x="2767" y="321"/>
                  </a:cubicBezTo>
                  <a:cubicBezTo>
                    <a:pt x="2736" y="321"/>
                    <a:pt x="2705" y="337"/>
                    <a:pt x="2682" y="366"/>
                  </a:cubicBezTo>
                  <a:cubicBezTo>
                    <a:pt x="2661" y="396"/>
                    <a:pt x="2661" y="447"/>
                    <a:pt x="2682" y="477"/>
                  </a:cubicBezTo>
                  <a:lnTo>
                    <a:pt x="2156" y="1156"/>
                  </a:lnTo>
                  <a:cubicBezTo>
                    <a:pt x="2105" y="1125"/>
                    <a:pt x="2045" y="1095"/>
                    <a:pt x="1984" y="1075"/>
                  </a:cubicBezTo>
                  <a:lnTo>
                    <a:pt x="2095" y="639"/>
                  </a:lnTo>
                  <a:cubicBezTo>
                    <a:pt x="2126" y="629"/>
                    <a:pt x="2146" y="609"/>
                    <a:pt x="2146" y="589"/>
                  </a:cubicBezTo>
                  <a:cubicBezTo>
                    <a:pt x="2156" y="538"/>
                    <a:pt x="2135" y="497"/>
                    <a:pt x="2095" y="488"/>
                  </a:cubicBezTo>
                  <a:cubicBezTo>
                    <a:pt x="2089" y="486"/>
                    <a:pt x="2084" y="486"/>
                    <a:pt x="2079" y="486"/>
                  </a:cubicBezTo>
                  <a:cubicBezTo>
                    <a:pt x="2044" y="486"/>
                    <a:pt x="2011" y="513"/>
                    <a:pt x="1994" y="548"/>
                  </a:cubicBezTo>
                  <a:cubicBezTo>
                    <a:pt x="1994" y="569"/>
                    <a:pt x="2004" y="599"/>
                    <a:pt x="2014" y="619"/>
                  </a:cubicBezTo>
                  <a:lnTo>
                    <a:pt x="1903" y="1054"/>
                  </a:lnTo>
                  <a:cubicBezTo>
                    <a:pt x="1853" y="1047"/>
                    <a:pt x="1807" y="1040"/>
                    <a:pt x="1764" y="1040"/>
                  </a:cubicBezTo>
                  <a:cubicBezTo>
                    <a:pt x="1746" y="1040"/>
                    <a:pt x="1728" y="1041"/>
                    <a:pt x="1710" y="1044"/>
                  </a:cubicBezTo>
                  <a:lnTo>
                    <a:pt x="1600" y="194"/>
                  </a:lnTo>
                  <a:cubicBezTo>
                    <a:pt x="1629" y="174"/>
                    <a:pt x="1650" y="133"/>
                    <a:pt x="1640" y="93"/>
                  </a:cubicBezTo>
                  <a:cubicBezTo>
                    <a:pt x="1640" y="39"/>
                    <a:pt x="1592" y="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089500" y="4883700"/>
              <a:ext cx="22275" cy="19900"/>
            </a:xfrm>
            <a:custGeom>
              <a:avLst/>
              <a:gdLst/>
              <a:ahLst/>
              <a:cxnLst/>
              <a:rect l="l" t="t" r="r" b="b"/>
              <a:pathLst>
                <a:path w="891" h="796" extrusionOk="0">
                  <a:moveTo>
                    <a:pt x="448" y="1"/>
                  </a:moveTo>
                  <a:cubicBezTo>
                    <a:pt x="328" y="1"/>
                    <a:pt x="209" y="56"/>
                    <a:pt x="131" y="157"/>
                  </a:cubicBezTo>
                  <a:cubicBezTo>
                    <a:pt x="0" y="330"/>
                    <a:pt x="30" y="582"/>
                    <a:pt x="203" y="714"/>
                  </a:cubicBezTo>
                  <a:cubicBezTo>
                    <a:pt x="274" y="769"/>
                    <a:pt x="360" y="795"/>
                    <a:pt x="445" y="795"/>
                  </a:cubicBezTo>
                  <a:cubicBezTo>
                    <a:pt x="564" y="795"/>
                    <a:pt x="682" y="743"/>
                    <a:pt x="759" y="643"/>
                  </a:cubicBezTo>
                  <a:cubicBezTo>
                    <a:pt x="891" y="461"/>
                    <a:pt x="860" y="218"/>
                    <a:pt x="688" y="87"/>
                  </a:cubicBezTo>
                  <a:cubicBezTo>
                    <a:pt x="617" y="28"/>
                    <a:pt x="532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"/>
          <p:cNvGrpSpPr/>
          <p:nvPr/>
        </p:nvGrpSpPr>
        <p:grpSpPr>
          <a:xfrm>
            <a:off x="2522767" y="4714929"/>
            <a:ext cx="538692" cy="450031"/>
            <a:chOff x="2572575" y="4653142"/>
            <a:chExt cx="656301" cy="548284"/>
          </a:xfrm>
        </p:grpSpPr>
        <p:sp>
          <p:nvSpPr>
            <p:cNvPr id="405" name="Google Shape;405;p3"/>
            <p:cNvSpPr/>
            <p:nvPr/>
          </p:nvSpPr>
          <p:spPr>
            <a:xfrm>
              <a:off x="2905207" y="4853100"/>
              <a:ext cx="235213" cy="89283"/>
            </a:xfrm>
            <a:custGeom>
              <a:avLst/>
              <a:gdLst/>
              <a:ahLst/>
              <a:cxnLst/>
              <a:rect l="l" t="t" r="r" b="b"/>
              <a:pathLst>
                <a:path w="11676" h="4432" extrusionOk="0">
                  <a:moveTo>
                    <a:pt x="11494" y="0"/>
                  </a:moveTo>
                  <a:cubicBezTo>
                    <a:pt x="10027" y="192"/>
                    <a:pt x="9359" y="1082"/>
                    <a:pt x="8823" y="1801"/>
                  </a:cubicBezTo>
                  <a:cubicBezTo>
                    <a:pt x="8369" y="2404"/>
                    <a:pt x="8062" y="2804"/>
                    <a:pt x="7368" y="2804"/>
                  </a:cubicBezTo>
                  <a:cubicBezTo>
                    <a:pt x="7119" y="2804"/>
                    <a:pt x="6819" y="2753"/>
                    <a:pt x="6445" y="2640"/>
                  </a:cubicBezTo>
                  <a:cubicBezTo>
                    <a:pt x="5967" y="2494"/>
                    <a:pt x="5380" y="2437"/>
                    <a:pt x="4756" y="2437"/>
                  </a:cubicBezTo>
                  <a:cubicBezTo>
                    <a:pt x="2831" y="2437"/>
                    <a:pt x="550" y="2979"/>
                    <a:pt x="0" y="3116"/>
                  </a:cubicBezTo>
                  <a:lnTo>
                    <a:pt x="324" y="4432"/>
                  </a:lnTo>
                  <a:cubicBezTo>
                    <a:pt x="1770" y="4075"/>
                    <a:pt x="3488" y="3792"/>
                    <a:pt x="4776" y="3792"/>
                  </a:cubicBezTo>
                  <a:cubicBezTo>
                    <a:pt x="5281" y="3792"/>
                    <a:pt x="5720" y="3836"/>
                    <a:pt x="6050" y="3935"/>
                  </a:cubicBezTo>
                  <a:cubicBezTo>
                    <a:pt x="6564" y="4092"/>
                    <a:pt x="7005" y="4159"/>
                    <a:pt x="7389" y="4159"/>
                  </a:cubicBezTo>
                  <a:cubicBezTo>
                    <a:pt x="8744" y="4159"/>
                    <a:pt x="9379" y="3320"/>
                    <a:pt x="9915" y="2610"/>
                  </a:cubicBezTo>
                  <a:cubicBezTo>
                    <a:pt x="10371" y="1993"/>
                    <a:pt x="10776" y="1467"/>
                    <a:pt x="11676" y="1345"/>
                  </a:cubicBezTo>
                  <a:lnTo>
                    <a:pt x="11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3033409" y="4804772"/>
              <a:ext cx="195467" cy="101732"/>
            </a:xfrm>
            <a:custGeom>
              <a:avLst/>
              <a:gdLst/>
              <a:ahLst/>
              <a:cxnLst/>
              <a:rect l="l" t="t" r="r" b="b"/>
              <a:pathLst>
                <a:path w="9703" h="5050" extrusionOk="0">
                  <a:moveTo>
                    <a:pt x="4239" y="1"/>
                  </a:moveTo>
                  <a:cubicBezTo>
                    <a:pt x="3865" y="1"/>
                    <a:pt x="3521" y="102"/>
                    <a:pt x="3218" y="284"/>
                  </a:cubicBezTo>
                  <a:cubicBezTo>
                    <a:pt x="3015" y="133"/>
                    <a:pt x="2773" y="52"/>
                    <a:pt x="2510" y="52"/>
                  </a:cubicBezTo>
                  <a:cubicBezTo>
                    <a:pt x="1842" y="52"/>
                    <a:pt x="1305" y="588"/>
                    <a:pt x="1305" y="1255"/>
                  </a:cubicBezTo>
                  <a:lnTo>
                    <a:pt x="1305" y="1316"/>
                  </a:lnTo>
                  <a:cubicBezTo>
                    <a:pt x="1204" y="1276"/>
                    <a:pt x="1083" y="1255"/>
                    <a:pt x="972" y="1255"/>
                  </a:cubicBezTo>
                  <a:cubicBezTo>
                    <a:pt x="435" y="1255"/>
                    <a:pt x="0" y="1691"/>
                    <a:pt x="0" y="2237"/>
                  </a:cubicBezTo>
                  <a:cubicBezTo>
                    <a:pt x="0" y="2642"/>
                    <a:pt x="243" y="2986"/>
                    <a:pt x="597" y="3137"/>
                  </a:cubicBezTo>
                  <a:cubicBezTo>
                    <a:pt x="577" y="3229"/>
                    <a:pt x="567" y="3340"/>
                    <a:pt x="567" y="3441"/>
                  </a:cubicBezTo>
                  <a:cubicBezTo>
                    <a:pt x="567" y="4240"/>
                    <a:pt x="1215" y="4888"/>
                    <a:pt x="2004" y="4888"/>
                  </a:cubicBezTo>
                  <a:cubicBezTo>
                    <a:pt x="2256" y="4888"/>
                    <a:pt x="2489" y="4827"/>
                    <a:pt x="2692" y="4716"/>
                  </a:cubicBezTo>
                  <a:cubicBezTo>
                    <a:pt x="2924" y="4868"/>
                    <a:pt x="3198" y="4958"/>
                    <a:pt x="3491" y="4958"/>
                  </a:cubicBezTo>
                  <a:cubicBezTo>
                    <a:pt x="3886" y="4958"/>
                    <a:pt x="4250" y="4797"/>
                    <a:pt x="4513" y="4554"/>
                  </a:cubicBezTo>
                  <a:cubicBezTo>
                    <a:pt x="4887" y="4857"/>
                    <a:pt x="5372" y="5050"/>
                    <a:pt x="5899" y="5050"/>
                  </a:cubicBezTo>
                  <a:cubicBezTo>
                    <a:pt x="6455" y="5050"/>
                    <a:pt x="6961" y="4837"/>
                    <a:pt x="7346" y="4504"/>
                  </a:cubicBezTo>
                  <a:cubicBezTo>
                    <a:pt x="7568" y="4614"/>
                    <a:pt x="7821" y="4686"/>
                    <a:pt x="8084" y="4686"/>
                  </a:cubicBezTo>
                  <a:cubicBezTo>
                    <a:pt x="8985" y="4686"/>
                    <a:pt x="9703" y="3957"/>
                    <a:pt x="9703" y="3067"/>
                  </a:cubicBezTo>
                  <a:cubicBezTo>
                    <a:pt x="9703" y="2662"/>
                    <a:pt x="9551" y="2287"/>
                    <a:pt x="9309" y="2004"/>
                  </a:cubicBezTo>
                  <a:lnTo>
                    <a:pt x="9309" y="1984"/>
                  </a:lnTo>
                  <a:cubicBezTo>
                    <a:pt x="9309" y="1306"/>
                    <a:pt x="8762" y="760"/>
                    <a:pt x="8084" y="760"/>
                  </a:cubicBezTo>
                  <a:cubicBezTo>
                    <a:pt x="7962" y="760"/>
                    <a:pt x="7852" y="780"/>
                    <a:pt x="7740" y="810"/>
                  </a:cubicBezTo>
                  <a:cubicBezTo>
                    <a:pt x="7497" y="325"/>
                    <a:pt x="7002" y="1"/>
                    <a:pt x="6425" y="1"/>
                  </a:cubicBezTo>
                  <a:cubicBezTo>
                    <a:pt x="6040" y="1"/>
                    <a:pt x="5686" y="142"/>
                    <a:pt x="5423" y="385"/>
                  </a:cubicBezTo>
                  <a:cubicBezTo>
                    <a:pt x="5100" y="142"/>
                    <a:pt x="4684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033409" y="4804772"/>
              <a:ext cx="195467" cy="67284"/>
            </a:xfrm>
            <a:custGeom>
              <a:avLst/>
              <a:gdLst/>
              <a:ahLst/>
              <a:cxnLst/>
              <a:rect l="l" t="t" r="r" b="b"/>
              <a:pathLst>
                <a:path w="9703" h="3340" extrusionOk="0">
                  <a:moveTo>
                    <a:pt x="4239" y="1"/>
                  </a:moveTo>
                  <a:cubicBezTo>
                    <a:pt x="3865" y="1"/>
                    <a:pt x="3521" y="102"/>
                    <a:pt x="3218" y="284"/>
                  </a:cubicBezTo>
                  <a:cubicBezTo>
                    <a:pt x="3015" y="133"/>
                    <a:pt x="2773" y="52"/>
                    <a:pt x="2510" y="52"/>
                  </a:cubicBezTo>
                  <a:cubicBezTo>
                    <a:pt x="1842" y="52"/>
                    <a:pt x="1305" y="588"/>
                    <a:pt x="1305" y="1255"/>
                  </a:cubicBezTo>
                  <a:lnTo>
                    <a:pt x="1305" y="1316"/>
                  </a:lnTo>
                  <a:cubicBezTo>
                    <a:pt x="1204" y="1276"/>
                    <a:pt x="1083" y="1255"/>
                    <a:pt x="972" y="1255"/>
                  </a:cubicBezTo>
                  <a:cubicBezTo>
                    <a:pt x="435" y="1255"/>
                    <a:pt x="0" y="1691"/>
                    <a:pt x="0" y="2237"/>
                  </a:cubicBezTo>
                  <a:cubicBezTo>
                    <a:pt x="0" y="2328"/>
                    <a:pt x="10" y="2419"/>
                    <a:pt x="30" y="2500"/>
                  </a:cubicBezTo>
                  <a:cubicBezTo>
                    <a:pt x="152" y="2096"/>
                    <a:pt x="527" y="1802"/>
                    <a:pt x="972" y="1802"/>
                  </a:cubicBezTo>
                  <a:cubicBezTo>
                    <a:pt x="1083" y="1802"/>
                    <a:pt x="1204" y="1822"/>
                    <a:pt x="1305" y="1862"/>
                  </a:cubicBezTo>
                  <a:lnTo>
                    <a:pt x="1305" y="1802"/>
                  </a:lnTo>
                  <a:cubicBezTo>
                    <a:pt x="1305" y="1134"/>
                    <a:pt x="1842" y="598"/>
                    <a:pt x="2510" y="598"/>
                  </a:cubicBezTo>
                  <a:cubicBezTo>
                    <a:pt x="2773" y="598"/>
                    <a:pt x="3015" y="679"/>
                    <a:pt x="3218" y="830"/>
                  </a:cubicBezTo>
                  <a:cubicBezTo>
                    <a:pt x="3521" y="648"/>
                    <a:pt x="3865" y="537"/>
                    <a:pt x="4239" y="537"/>
                  </a:cubicBezTo>
                  <a:cubicBezTo>
                    <a:pt x="4684" y="537"/>
                    <a:pt x="5100" y="689"/>
                    <a:pt x="5423" y="932"/>
                  </a:cubicBezTo>
                  <a:cubicBezTo>
                    <a:pt x="5686" y="689"/>
                    <a:pt x="6040" y="537"/>
                    <a:pt x="6425" y="537"/>
                  </a:cubicBezTo>
                  <a:cubicBezTo>
                    <a:pt x="7002" y="537"/>
                    <a:pt x="7497" y="871"/>
                    <a:pt x="7740" y="1357"/>
                  </a:cubicBezTo>
                  <a:cubicBezTo>
                    <a:pt x="7852" y="1327"/>
                    <a:pt x="7962" y="1306"/>
                    <a:pt x="8084" y="1306"/>
                  </a:cubicBezTo>
                  <a:cubicBezTo>
                    <a:pt x="8762" y="1306"/>
                    <a:pt x="9309" y="1853"/>
                    <a:pt x="9309" y="2521"/>
                  </a:cubicBezTo>
                  <a:lnTo>
                    <a:pt x="9309" y="2550"/>
                  </a:lnTo>
                  <a:cubicBezTo>
                    <a:pt x="9500" y="2763"/>
                    <a:pt x="9632" y="3036"/>
                    <a:pt x="9682" y="3340"/>
                  </a:cubicBezTo>
                  <a:cubicBezTo>
                    <a:pt x="9693" y="3249"/>
                    <a:pt x="9703" y="3158"/>
                    <a:pt x="9703" y="3067"/>
                  </a:cubicBezTo>
                  <a:cubicBezTo>
                    <a:pt x="9703" y="2662"/>
                    <a:pt x="9551" y="2287"/>
                    <a:pt x="9309" y="2004"/>
                  </a:cubicBezTo>
                  <a:lnTo>
                    <a:pt x="9309" y="1984"/>
                  </a:lnTo>
                  <a:cubicBezTo>
                    <a:pt x="9309" y="1306"/>
                    <a:pt x="8762" y="760"/>
                    <a:pt x="8084" y="760"/>
                  </a:cubicBezTo>
                  <a:cubicBezTo>
                    <a:pt x="7962" y="760"/>
                    <a:pt x="7852" y="780"/>
                    <a:pt x="7740" y="810"/>
                  </a:cubicBezTo>
                  <a:cubicBezTo>
                    <a:pt x="7497" y="325"/>
                    <a:pt x="7002" y="1"/>
                    <a:pt x="6425" y="1"/>
                  </a:cubicBezTo>
                  <a:cubicBezTo>
                    <a:pt x="6040" y="1"/>
                    <a:pt x="5686" y="142"/>
                    <a:pt x="5423" y="385"/>
                  </a:cubicBezTo>
                  <a:cubicBezTo>
                    <a:pt x="5100" y="142"/>
                    <a:pt x="4684" y="1"/>
                    <a:pt x="4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654101" y="4876327"/>
              <a:ext cx="190793" cy="96636"/>
            </a:xfrm>
            <a:custGeom>
              <a:avLst/>
              <a:gdLst/>
              <a:ahLst/>
              <a:cxnLst/>
              <a:rect l="l" t="t" r="r" b="b"/>
              <a:pathLst>
                <a:path w="9471" h="4797" extrusionOk="0">
                  <a:moveTo>
                    <a:pt x="193" y="0"/>
                  </a:moveTo>
                  <a:cubicBezTo>
                    <a:pt x="193" y="0"/>
                    <a:pt x="182" y="51"/>
                    <a:pt x="162" y="142"/>
                  </a:cubicBezTo>
                  <a:cubicBezTo>
                    <a:pt x="142" y="233"/>
                    <a:pt x="112" y="365"/>
                    <a:pt x="81" y="527"/>
                  </a:cubicBezTo>
                  <a:cubicBezTo>
                    <a:pt x="61" y="698"/>
                    <a:pt x="31" y="901"/>
                    <a:pt x="21" y="1134"/>
                  </a:cubicBezTo>
                  <a:cubicBezTo>
                    <a:pt x="0" y="1366"/>
                    <a:pt x="0" y="1640"/>
                    <a:pt x="41" y="1943"/>
                  </a:cubicBezTo>
                  <a:cubicBezTo>
                    <a:pt x="81" y="2247"/>
                    <a:pt x="162" y="2580"/>
                    <a:pt x="335" y="2924"/>
                  </a:cubicBezTo>
                  <a:cubicBezTo>
                    <a:pt x="425" y="3096"/>
                    <a:pt x="537" y="3258"/>
                    <a:pt x="688" y="3410"/>
                  </a:cubicBezTo>
                  <a:lnTo>
                    <a:pt x="810" y="3531"/>
                  </a:lnTo>
                  <a:cubicBezTo>
                    <a:pt x="841" y="3562"/>
                    <a:pt x="850" y="3562"/>
                    <a:pt x="870" y="3582"/>
                  </a:cubicBezTo>
                  <a:lnTo>
                    <a:pt x="911" y="3623"/>
                  </a:lnTo>
                  <a:lnTo>
                    <a:pt x="942" y="3643"/>
                  </a:lnTo>
                  <a:lnTo>
                    <a:pt x="962" y="3653"/>
                  </a:lnTo>
                  <a:lnTo>
                    <a:pt x="972" y="3663"/>
                  </a:lnTo>
                  <a:lnTo>
                    <a:pt x="982" y="3673"/>
                  </a:lnTo>
                  <a:lnTo>
                    <a:pt x="1043" y="3713"/>
                  </a:lnTo>
                  <a:lnTo>
                    <a:pt x="1154" y="3784"/>
                  </a:lnTo>
                  <a:cubicBezTo>
                    <a:pt x="1468" y="3997"/>
                    <a:pt x="1822" y="4169"/>
                    <a:pt x="2196" y="4300"/>
                  </a:cubicBezTo>
                  <a:cubicBezTo>
                    <a:pt x="2570" y="4432"/>
                    <a:pt x="2965" y="4513"/>
                    <a:pt x="3350" y="4563"/>
                  </a:cubicBezTo>
                  <a:cubicBezTo>
                    <a:pt x="3635" y="4596"/>
                    <a:pt x="3916" y="4609"/>
                    <a:pt x="4191" y="4609"/>
                  </a:cubicBezTo>
                  <a:cubicBezTo>
                    <a:pt x="4678" y="4609"/>
                    <a:pt x="5146" y="4568"/>
                    <a:pt x="5585" y="4523"/>
                  </a:cubicBezTo>
                  <a:cubicBezTo>
                    <a:pt x="6263" y="4462"/>
                    <a:pt x="6880" y="4381"/>
                    <a:pt x="7356" y="4381"/>
                  </a:cubicBezTo>
                  <a:cubicBezTo>
                    <a:pt x="7599" y="4391"/>
                    <a:pt x="7791" y="4412"/>
                    <a:pt x="7943" y="4452"/>
                  </a:cubicBezTo>
                  <a:cubicBezTo>
                    <a:pt x="8024" y="4462"/>
                    <a:pt x="8085" y="4493"/>
                    <a:pt x="8145" y="4513"/>
                  </a:cubicBezTo>
                  <a:cubicBezTo>
                    <a:pt x="8186" y="4543"/>
                    <a:pt x="8247" y="4553"/>
                    <a:pt x="8276" y="4583"/>
                  </a:cubicBezTo>
                  <a:cubicBezTo>
                    <a:pt x="8297" y="4594"/>
                    <a:pt x="8307" y="4604"/>
                    <a:pt x="8327" y="4614"/>
                  </a:cubicBezTo>
                  <a:cubicBezTo>
                    <a:pt x="8337" y="4624"/>
                    <a:pt x="8337" y="4634"/>
                    <a:pt x="8348" y="4634"/>
                  </a:cubicBezTo>
                  <a:cubicBezTo>
                    <a:pt x="8357" y="4644"/>
                    <a:pt x="8368" y="4644"/>
                    <a:pt x="8368" y="4655"/>
                  </a:cubicBezTo>
                  <a:lnTo>
                    <a:pt x="8418" y="4705"/>
                  </a:lnTo>
                  <a:cubicBezTo>
                    <a:pt x="8469" y="4765"/>
                    <a:pt x="8499" y="4796"/>
                    <a:pt x="8499" y="4796"/>
                  </a:cubicBezTo>
                  <a:lnTo>
                    <a:pt x="9470" y="3845"/>
                  </a:lnTo>
                  <a:lnTo>
                    <a:pt x="9380" y="3754"/>
                  </a:lnTo>
                  <a:lnTo>
                    <a:pt x="9329" y="3704"/>
                  </a:lnTo>
                  <a:cubicBezTo>
                    <a:pt x="9299" y="3673"/>
                    <a:pt x="9258" y="3643"/>
                    <a:pt x="9218" y="3612"/>
                  </a:cubicBezTo>
                  <a:cubicBezTo>
                    <a:pt x="9177" y="3582"/>
                    <a:pt x="9126" y="3542"/>
                    <a:pt x="9086" y="3511"/>
                  </a:cubicBezTo>
                  <a:cubicBezTo>
                    <a:pt x="9036" y="3491"/>
                    <a:pt x="8995" y="3461"/>
                    <a:pt x="8944" y="3430"/>
                  </a:cubicBezTo>
                  <a:cubicBezTo>
                    <a:pt x="8843" y="3369"/>
                    <a:pt x="8732" y="3329"/>
                    <a:pt x="8611" y="3279"/>
                  </a:cubicBezTo>
                  <a:cubicBezTo>
                    <a:pt x="8489" y="3238"/>
                    <a:pt x="8348" y="3198"/>
                    <a:pt x="8216" y="3177"/>
                  </a:cubicBezTo>
                  <a:cubicBezTo>
                    <a:pt x="7994" y="3130"/>
                    <a:pt x="7766" y="3113"/>
                    <a:pt x="7532" y="3113"/>
                  </a:cubicBezTo>
                  <a:cubicBezTo>
                    <a:pt x="7467" y="3113"/>
                    <a:pt x="7402" y="3114"/>
                    <a:pt x="7336" y="3117"/>
                  </a:cubicBezTo>
                  <a:cubicBezTo>
                    <a:pt x="6729" y="3147"/>
                    <a:pt x="6091" y="3268"/>
                    <a:pt x="5434" y="3369"/>
                  </a:cubicBezTo>
                  <a:cubicBezTo>
                    <a:pt x="4903" y="3452"/>
                    <a:pt x="4352" y="3522"/>
                    <a:pt x="3808" y="3522"/>
                  </a:cubicBezTo>
                  <a:cubicBezTo>
                    <a:pt x="3688" y="3522"/>
                    <a:pt x="3569" y="3518"/>
                    <a:pt x="3451" y="3511"/>
                  </a:cubicBezTo>
                  <a:cubicBezTo>
                    <a:pt x="3127" y="3481"/>
                    <a:pt x="2803" y="3440"/>
                    <a:pt x="2500" y="3349"/>
                  </a:cubicBezTo>
                  <a:cubicBezTo>
                    <a:pt x="2206" y="3258"/>
                    <a:pt x="1923" y="3137"/>
                    <a:pt x="1660" y="2985"/>
                  </a:cubicBezTo>
                  <a:lnTo>
                    <a:pt x="1558" y="2924"/>
                  </a:lnTo>
                  <a:lnTo>
                    <a:pt x="1518" y="2894"/>
                  </a:lnTo>
                  <a:lnTo>
                    <a:pt x="1508" y="2894"/>
                  </a:lnTo>
                  <a:lnTo>
                    <a:pt x="1498" y="2884"/>
                  </a:lnTo>
                  <a:lnTo>
                    <a:pt x="1498" y="2887"/>
                  </a:lnTo>
                  <a:lnTo>
                    <a:pt x="1498" y="2887"/>
                  </a:lnTo>
                  <a:lnTo>
                    <a:pt x="1508" y="2894"/>
                  </a:lnTo>
                  <a:lnTo>
                    <a:pt x="1498" y="2894"/>
                  </a:lnTo>
                  <a:lnTo>
                    <a:pt x="1498" y="2887"/>
                  </a:lnTo>
                  <a:lnTo>
                    <a:pt x="1498" y="2887"/>
                  </a:lnTo>
                  <a:lnTo>
                    <a:pt x="1478" y="2874"/>
                  </a:lnTo>
                  <a:lnTo>
                    <a:pt x="1427" y="2843"/>
                  </a:lnTo>
                  <a:cubicBezTo>
                    <a:pt x="1417" y="2833"/>
                    <a:pt x="1397" y="2813"/>
                    <a:pt x="1387" y="2813"/>
                  </a:cubicBezTo>
                  <a:cubicBezTo>
                    <a:pt x="1376" y="2793"/>
                    <a:pt x="1356" y="2782"/>
                    <a:pt x="1336" y="2762"/>
                  </a:cubicBezTo>
                  <a:cubicBezTo>
                    <a:pt x="1255" y="2681"/>
                    <a:pt x="1185" y="2591"/>
                    <a:pt x="1124" y="2489"/>
                  </a:cubicBezTo>
                  <a:cubicBezTo>
                    <a:pt x="1002" y="2287"/>
                    <a:pt x="931" y="2044"/>
                    <a:pt x="881" y="1822"/>
                  </a:cubicBezTo>
                  <a:cubicBezTo>
                    <a:pt x="800" y="1346"/>
                    <a:pt x="830" y="921"/>
                    <a:pt x="861" y="637"/>
                  </a:cubicBezTo>
                  <a:cubicBezTo>
                    <a:pt x="889" y="360"/>
                    <a:pt x="927" y="200"/>
                    <a:pt x="931" y="192"/>
                  </a:cubicBezTo>
                  <a:lnTo>
                    <a:pt x="931" y="192"/>
                  </a:lnTo>
                  <a:lnTo>
                    <a:pt x="931" y="192"/>
                  </a:lnTo>
                  <a:cubicBezTo>
                    <a:pt x="931" y="192"/>
                    <a:pt x="931" y="192"/>
                    <a:pt x="931" y="192"/>
                  </a:cubicBezTo>
                  <a:cubicBezTo>
                    <a:pt x="931" y="192"/>
                    <a:pt x="931" y="192"/>
                    <a:pt x="931" y="192"/>
                  </a:cubicBezTo>
                  <a:lnTo>
                    <a:pt x="931" y="19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572575" y="4828020"/>
              <a:ext cx="196494" cy="92768"/>
            </a:xfrm>
            <a:custGeom>
              <a:avLst/>
              <a:gdLst/>
              <a:ahLst/>
              <a:cxnLst/>
              <a:rect l="l" t="t" r="r" b="b"/>
              <a:pathLst>
                <a:path w="9754" h="4605" extrusionOk="0">
                  <a:moveTo>
                    <a:pt x="3350" y="0"/>
                  </a:moveTo>
                  <a:cubicBezTo>
                    <a:pt x="2813" y="0"/>
                    <a:pt x="2338" y="274"/>
                    <a:pt x="2064" y="699"/>
                  </a:cubicBezTo>
                  <a:cubicBezTo>
                    <a:pt x="1902" y="638"/>
                    <a:pt x="1720" y="598"/>
                    <a:pt x="1538" y="598"/>
                  </a:cubicBezTo>
                  <a:cubicBezTo>
                    <a:pt x="688" y="598"/>
                    <a:pt x="0" y="1286"/>
                    <a:pt x="0" y="2135"/>
                  </a:cubicBezTo>
                  <a:cubicBezTo>
                    <a:pt x="0" y="2985"/>
                    <a:pt x="688" y="3663"/>
                    <a:pt x="1538" y="3663"/>
                  </a:cubicBezTo>
                  <a:cubicBezTo>
                    <a:pt x="1660" y="3663"/>
                    <a:pt x="1792" y="3653"/>
                    <a:pt x="1913" y="3622"/>
                  </a:cubicBezTo>
                  <a:cubicBezTo>
                    <a:pt x="2095" y="3936"/>
                    <a:pt x="2439" y="4139"/>
                    <a:pt x="2833" y="4139"/>
                  </a:cubicBezTo>
                  <a:cubicBezTo>
                    <a:pt x="2965" y="4139"/>
                    <a:pt x="3096" y="4118"/>
                    <a:pt x="3218" y="4067"/>
                  </a:cubicBezTo>
                  <a:cubicBezTo>
                    <a:pt x="3582" y="4402"/>
                    <a:pt x="4068" y="4604"/>
                    <a:pt x="4604" y="4604"/>
                  </a:cubicBezTo>
                  <a:cubicBezTo>
                    <a:pt x="5059" y="4604"/>
                    <a:pt x="5474" y="4462"/>
                    <a:pt x="5818" y="4220"/>
                  </a:cubicBezTo>
                  <a:cubicBezTo>
                    <a:pt x="6081" y="4411"/>
                    <a:pt x="6415" y="4533"/>
                    <a:pt x="6769" y="4533"/>
                  </a:cubicBezTo>
                  <a:cubicBezTo>
                    <a:pt x="7457" y="4533"/>
                    <a:pt x="8034" y="4098"/>
                    <a:pt x="8256" y="3481"/>
                  </a:cubicBezTo>
                  <a:cubicBezTo>
                    <a:pt x="8388" y="3532"/>
                    <a:pt x="8530" y="3572"/>
                    <a:pt x="8681" y="3572"/>
                  </a:cubicBezTo>
                  <a:cubicBezTo>
                    <a:pt x="9279" y="3572"/>
                    <a:pt x="9754" y="3086"/>
                    <a:pt x="9754" y="2489"/>
                  </a:cubicBezTo>
                  <a:cubicBezTo>
                    <a:pt x="9754" y="1902"/>
                    <a:pt x="9279" y="1417"/>
                    <a:pt x="8681" y="1417"/>
                  </a:cubicBezTo>
                  <a:cubicBezTo>
                    <a:pt x="8550" y="1417"/>
                    <a:pt x="8429" y="1437"/>
                    <a:pt x="8317" y="1477"/>
                  </a:cubicBezTo>
                  <a:cubicBezTo>
                    <a:pt x="8145" y="951"/>
                    <a:pt x="7649" y="567"/>
                    <a:pt x="7062" y="567"/>
                  </a:cubicBezTo>
                  <a:cubicBezTo>
                    <a:pt x="6678" y="567"/>
                    <a:pt x="6324" y="729"/>
                    <a:pt x="6091" y="992"/>
                  </a:cubicBezTo>
                  <a:cubicBezTo>
                    <a:pt x="5707" y="618"/>
                    <a:pt x="5181" y="385"/>
                    <a:pt x="4604" y="385"/>
                  </a:cubicBezTo>
                  <a:cubicBezTo>
                    <a:pt x="4533" y="385"/>
                    <a:pt x="4452" y="385"/>
                    <a:pt x="4382" y="395"/>
                  </a:cubicBezTo>
                  <a:cubicBezTo>
                    <a:pt x="4108" y="152"/>
                    <a:pt x="3744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572776" y="4828020"/>
              <a:ext cx="196293" cy="59528"/>
            </a:xfrm>
            <a:custGeom>
              <a:avLst/>
              <a:gdLst/>
              <a:ahLst/>
              <a:cxnLst/>
              <a:rect l="l" t="t" r="r" b="b"/>
              <a:pathLst>
                <a:path w="9744" h="2955" extrusionOk="0">
                  <a:moveTo>
                    <a:pt x="3340" y="0"/>
                  </a:moveTo>
                  <a:cubicBezTo>
                    <a:pt x="2803" y="0"/>
                    <a:pt x="2328" y="274"/>
                    <a:pt x="2054" y="699"/>
                  </a:cubicBezTo>
                  <a:cubicBezTo>
                    <a:pt x="1892" y="638"/>
                    <a:pt x="1710" y="598"/>
                    <a:pt x="1528" y="598"/>
                  </a:cubicBezTo>
                  <a:cubicBezTo>
                    <a:pt x="729" y="598"/>
                    <a:pt x="82" y="1205"/>
                    <a:pt x="1" y="1974"/>
                  </a:cubicBezTo>
                  <a:cubicBezTo>
                    <a:pt x="223" y="1417"/>
                    <a:pt x="780" y="1023"/>
                    <a:pt x="1417" y="1023"/>
                  </a:cubicBezTo>
                  <a:cubicBezTo>
                    <a:pt x="1609" y="1023"/>
                    <a:pt x="1791" y="1052"/>
                    <a:pt x="1953" y="1113"/>
                  </a:cubicBezTo>
                  <a:cubicBezTo>
                    <a:pt x="2227" y="699"/>
                    <a:pt x="2702" y="415"/>
                    <a:pt x="3238" y="415"/>
                  </a:cubicBezTo>
                  <a:cubicBezTo>
                    <a:pt x="3633" y="415"/>
                    <a:pt x="3997" y="567"/>
                    <a:pt x="4260" y="810"/>
                  </a:cubicBezTo>
                  <a:cubicBezTo>
                    <a:pt x="4341" y="810"/>
                    <a:pt x="4412" y="800"/>
                    <a:pt x="4493" y="800"/>
                  </a:cubicBezTo>
                  <a:cubicBezTo>
                    <a:pt x="5069" y="800"/>
                    <a:pt x="5595" y="1032"/>
                    <a:pt x="5970" y="1407"/>
                  </a:cubicBezTo>
                  <a:cubicBezTo>
                    <a:pt x="6213" y="1144"/>
                    <a:pt x="6557" y="982"/>
                    <a:pt x="6941" y="982"/>
                  </a:cubicBezTo>
                  <a:cubicBezTo>
                    <a:pt x="7528" y="982"/>
                    <a:pt x="8034" y="1367"/>
                    <a:pt x="8206" y="1902"/>
                  </a:cubicBezTo>
                  <a:cubicBezTo>
                    <a:pt x="8317" y="1862"/>
                    <a:pt x="8439" y="1832"/>
                    <a:pt x="8570" y="1832"/>
                  </a:cubicBezTo>
                  <a:cubicBezTo>
                    <a:pt x="9157" y="1832"/>
                    <a:pt x="9642" y="2318"/>
                    <a:pt x="9642" y="2914"/>
                  </a:cubicBezTo>
                  <a:lnTo>
                    <a:pt x="9642" y="2955"/>
                  </a:lnTo>
                  <a:cubicBezTo>
                    <a:pt x="9703" y="2813"/>
                    <a:pt x="9744" y="2662"/>
                    <a:pt x="9744" y="2489"/>
                  </a:cubicBezTo>
                  <a:cubicBezTo>
                    <a:pt x="9744" y="1902"/>
                    <a:pt x="9269" y="1417"/>
                    <a:pt x="8671" y="1417"/>
                  </a:cubicBezTo>
                  <a:cubicBezTo>
                    <a:pt x="8540" y="1417"/>
                    <a:pt x="8419" y="1437"/>
                    <a:pt x="8307" y="1477"/>
                  </a:cubicBezTo>
                  <a:cubicBezTo>
                    <a:pt x="8135" y="951"/>
                    <a:pt x="7639" y="567"/>
                    <a:pt x="7052" y="567"/>
                  </a:cubicBezTo>
                  <a:cubicBezTo>
                    <a:pt x="6668" y="567"/>
                    <a:pt x="6314" y="729"/>
                    <a:pt x="6081" y="992"/>
                  </a:cubicBezTo>
                  <a:cubicBezTo>
                    <a:pt x="5697" y="618"/>
                    <a:pt x="5171" y="385"/>
                    <a:pt x="4594" y="385"/>
                  </a:cubicBezTo>
                  <a:cubicBezTo>
                    <a:pt x="4523" y="385"/>
                    <a:pt x="4442" y="385"/>
                    <a:pt x="4372" y="395"/>
                  </a:cubicBezTo>
                  <a:cubicBezTo>
                    <a:pt x="4098" y="152"/>
                    <a:pt x="3734" y="0"/>
                    <a:pt x="3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766006" y="4757089"/>
              <a:ext cx="196494" cy="306144"/>
            </a:xfrm>
            <a:custGeom>
              <a:avLst/>
              <a:gdLst/>
              <a:ahLst/>
              <a:cxnLst/>
              <a:rect l="l" t="t" r="r" b="b"/>
              <a:pathLst>
                <a:path w="9754" h="15197" extrusionOk="0">
                  <a:moveTo>
                    <a:pt x="5363" y="0"/>
                  </a:moveTo>
                  <a:cubicBezTo>
                    <a:pt x="5363" y="0"/>
                    <a:pt x="5363" y="21"/>
                    <a:pt x="5352" y="72"/>
                  </a:cubicBezTo>
                  <a:cubicBezTo>
                    <a:pt x="5342" y="112"/>
                    <a:pt x="5342" y="182"/>
                    <a:pt x="5332" y="274"/>
                  </a:cubicBezTo>
                  <a:cubicBezTo>
                    <a:pt x="5322" y="446"/>
                    <a:pt x="5342" y="719"/>
                    <a:pt x="5433" y="1032"/>
                  </a:cubicBezTo>
                  <a:cubicBezTo>
                    <a:pt x="5473" y="1184"/>
                    <a:pt x="5545" y="1346"/>
                    <a:pt x="5626" y="1518"/>
                  </a:cubicBezTo>
                  <a:cubicBezTo>
                    <a:pt x="5696" y="1690"/>
                    <a:pt x="5797" y="1862"/>
                    <a:pt x="5909" y="2044"/>
                  </a:cubicBezTo>
                  <a:cubicBezTo>
                    <a:pt x="6020" y="2216"/>
                    <a:pt x="6141" y="2399"/>
                    <a:pt x="6293" y="2570"/>
                  </a:cubicBezTo>
                  <a:cubicBezTo>
                    <a:pt x="6435" y="2752"/>
                    <a:pt x="6586" y="2934"/>
                    <a:pt x="6748" y="3107"/>
                  </a:cubicBezTo>
                  <a:cubicBezTo>
                    <a:pt x="6921" y="3289"/>
                    <a:pt x="7103" y="3461"/>
                    <a:pt x="7295" y="3643"/>
                  </a:cubicBezTo>
                  <a:lnTo>
                    <a:pt x="7427" y="3775"/>
                  </a:lnTo>
                  <a:lnTo>
                    <a:pt x="7487" y="3825"/>
                  </a:lnTo>
                  <a:cubicBezTo>
                    <a:pt x="7497" y="3835"/>
                    <a:pt x="7507" y="3845"/>
                    <a:pt x="7517" y="3865"/>
                  </a:cubicBezTo>
                  <a:cubicBezTo>
                    <a:pt x="7568" y="3916"/>
                    <a:pt x="7618" y="3977"/>
                    <a:pt x="7659" y="4047"/>
                  </a:cubicBezTo>
                  <a:cubicBezTo>
                    <a:pt x="7821" y="4310"/>
                    <a:pt x="7902" y="4726"/>
                    <a:pt x="7861" y="5171"/>
                  </a:cubicBezTo>
                  <a:cubicBezTo>
                    <a:pt x="7821" y="5616"/>
                    <a:pt x="7679" y="6091"/>
                    <a:pt x="7436" y="6516"/>
                  </a:cubicBezTo>
                  <a:cubicBezTo>
                    <a:pt x="7204" y="6941"/>
                    <a:pt x="6880" y="7325"/>
                    <a:pt x="6496" y="7599"/>
                  </a:cubicBezTo>
                  <a:cubicBezTo>
                    <a:pt x="6395" y="7669"/>
                    <a:pt x="6293" y="7730"/>
                    <a:pt x="6192" y="7791"/>
                  </a:cubicBezTo>
                  <a:cubicBezTo>
                    <a:pt x="6141" y="7811"/>
                    <a:pt x="6091" y="7842"/>
                    <a:pt x="6040" y="7872"/>
                  </a:cubicBezTo>
                  <a:lnTo>
                    <a:pt x="5959" y="7903"/>
                  </a:lnTo>
                  <a:lnTo>
                    <a:pt x="5889" y="7932"/>
                  </a:lnTo>
                  <a:lnTo>
                    <a:pt x="5676" y="8013"/>
                  </a:lnTo>
                  <a:cubicBezTo>
                    <a:pt x="5605" y="8044"/>
                    <a:pt x="5524" y="8074"/>
                    <a:pt x="5443" y="8105"/>
                  </a:cubicBezTo>
                  <a:cubicBezTo>
                    <a:pt x="5291" y="8166"/>
                    <a:pt x="5140" y="8236"/>
                    <a:pt x="4988" y="8297"/>
                  </a:cubicBezTo>
                  <a:cubicBezTo>
                    <a:pt x="4391" y="8570"/>
                    <a:pt x="3834" y="8894"/>
                    <a:pt x="3319" y="9258"/>
                  </a:cubicBezTo>
                  <a:cubicBezTo>
                    <a:pt x="2802" y="9623"/>
                    <a:pt x="2337" y="10017"/>
                    <a:pt x="1923" y="10442"/>
                  </a:cubicBezTo>
                  <a:cubicBezTo>
                    <a:pt x="1720" y="10654"/>
                    <a:pt x="1538" y="10877"/>
                    <a:pt x="1376" y="11100"/>
                  </a:cubicBezTo>
                  <a:cubicBezTo>
                    <a:pt x="1204" y="11322"/>
                    <a:pt x="1052" y="11545"/>
                    <a:pt x="921" y="11777"/>
                  </a:cubicBezTo>
                  <a:cubicBezTo>
                    <a:pt x="648" y="12222"/>
                    <a:pt x="455" y="12667"/>
                    <a:pt x="313" y="13072"/>
                  </a:cubicBezTo>
                  <a:cubicBezTo>
                    <a:pt x="182" y="13487"/>
                    <a:pt x="101" y="13852"/>
                    <a:pt x="61" y="14155"/>
                  </a:cubicBezTo>
                  <a:cubicBezTo>
                    <a:pt x="41" y="14317"/>
                    <a:pt x="20" y="14448"/>
                    <a:pt x="20" y="14580"/>
                  </a:cubicBezTo>
                  <a:cubicBezTo>
                    <a:pt x="10" y="14701"/>
                    <a:pt x="0" y="14823"/>
                    <a:pt x="10" y="14884"/>
                  </a:cubicBezTo>
                  <a:lnTo>
                    <a:pt x="10" y="15106"/>
                  </a:lnTo>
                  <a:lnTo>
                    <a:pt x="3359" y="15197"/>
                  </a:lnTo>
                  <a:cubicBezTo>
                    <a:pt x="3359" y="15197"/>
                    <a:pt x="3359" y="15116"/>
                    <a:pt x="3339" y="14974"/>
                  </a:cubicBezTo>
                  <a:cubicBezTo>
                    <a:pt x="3339" y="14873"/>
                    <a:pt x="3339" y="14873"/>
                    <a:pt x="3329" y="14843"/>
                  </a:cubicBezTo>
                  <a:cubicBezTo>
                    <a:pt x="3308" y="14823"/>
                    <a:pt x="3308" y="14742"/>
                    <a:pt x="3308" y="14671"/>
                  </a:cubicBezTo>
                  <a:cubicBezTo>
                    <a:pt x="3299" y="14378"/>
                    <a:pt x="3319" y="13942"/>
                    <a:pt x="3541" y="13386"/>
                  </a:cubicBezTo>
                  <a:cubicBezTo>
                    <a:pt x="3652" y="13103"/>
                    <a:pt x="3814" y="12799"/>
                    <a:pt x="4037" y="12476"/>
                  </a:cubicBezTo>
                  <a:cubicBezTo>
                    <a:pt x="4270" y="12162"/>
                    <a:pt x="4553" y="11838"/>
                    <a:pt x="4897" y="11525"/>
                  </a:cubicBezTo>
                  <a:cubicBezTo>
                    <a:pt x="5241" y="11211"/>
                    <a:pt x="5635" y="10907"/>
                    <a:pt x="6060" y="10644"/>
                  </a:cubicBezTo>
                  <a:cubicBezTo>
                    <a:pt x="6172" y="10583"/>
                    <a:pt x="6283" y="10513"/>
                    <a:pt x="6395" y="10452"/>
                  </a:cubicBezTo>
                  <a:cubicBezTo>
                    <a:pt x="6445" y="10421"/>
                    <a:pt x="6505" y="10391"/>
                    <a:pt x="6556" y="10361"/>
                  </a:cubicBezTo>
                  <a:lnTo>
                    <a:pt x="6597" y="10340"/>
                  </a:lnTo>
                  <a:lnTo>
                    <a:pt x="6617" y="10331"/>
                  </a:lnTo>
                  <a:lnTo>
                    <a:pt x="6627" y="10320"/>
                  </a:lnTo>
                  <a:cubicBezTo>
                    <a:pt x="6637" y="10320"/>
                    <a:pt x="6632" y="10323"/>
                    <a:pt x="6632" y="10323"/>
                  </a:cubicBezTo>
                  <a:cubicBezTo>
                    <a:pt x="6632" y="10323"/>
                    <a:pt x="6638" y="10320"/>
                    <a:pt x="6667" y="10310"/>
                  </a:cubicBezTo>
                  <a:lnTo>
                    <a:pt x="6768" y="10250"/>
                  </a:lnTo>
                  <a:lnTo>
                    <a:pt x="6941" y="10169"/>
                  </a:lnTo>
                  <a:cubicBezTo>
                    <a:pt x="6991" y="10138"/>
                    <a:pt x="7042" y="10108"/>
                    <a:pt x="7092" y="10088"/>
                  </a:cubicBezTo>
                  <a:lnTo>
                    <a:pt x="7366" y="9906"/>
                  </a:lnTo>
                  <a:cubicBezTo>
                    <a:pt x="7548" y="9784"/>
                    <a:pt x="7720" y="9652"/>
                    <a:pt x="7881" y="9511"/>
                  </a:cubicBezTo>
                  <a:cubicBezTo>
                    <a:pt x="8539" y="8935"/>
                    <a:pt x="9005" y="8236"/>
                    <a:pt x="9308" y="7518"/>
                  </a:cubicBezTo>
                  <a:cubicBezTo>
                    <a:pt x="9612" y="6790"/>
                    <a:pt x="9754" y="6030"/>
                    <a:pt x="9723" y="5282"/>
                  </a:cubicBezTo>
                  <a:cubicBezTo>
                    <a:pt x="9713" y="4908"/>
                    <a:pt x="9652" y="4533"/>
                    <a:pt x="9541" y="4179"/>
                  </a:cubicBezTo>
                  <a:cubicBezTo>
                    <a:pt x="9430" y="3815"/>
                    <a:pt x="9268" y="3471"/>
                    <a:pt x="9035" y="3168"/>
                  </a:cubicBezTo>
                  <a:cubicBezTo>
                    <a:pt x="8924" y="3015"/>
                    <a:pt x="8792" y="2884"/>
                    <a:pt x="8650" y="2763"/>
                  </a:cubicBezTo>
                  <a:cubicBezTo>
                    <a:pt x="8610" y="2732"/>
                    <a:pt x="8580" y="2702"/>
                    <a:pt x="8539" y="2671"/>
                  </a:cubicBezTo>
                  <a:lnTo>
                    <a:pt x="8488" y="2631"/>
                  </a:lnTo>
                  <a:lnTo>
                    <a:pt x="8468" y="2621"/>
                  </a:lnTo>
                  <a:lnTo>
                    <a:pt x="8468" y="2611"/>
                  </a:lnTo>
                  <a:lnTo>
                    <a:pt x="8448" y="2601"/>
                  </a:lnTo>
                  <a:cubicBezTo>
                    <a:pt x="8398" y="2570"/>
                    <a:pt x="8337" y="2530"/>
                    <a:pt x="8286" y="2500"/>
                  </a:cubicBezTo>
                  <a:cubicBezTo>
                    <a:pt x="8094" y="2368"/>
                    <a:pt x="7902" y="2226"/>
                    <a:pt x="7730" y="2095"/>
                  </a:cubicBezTo>
                  <a:cubicBezTo>
                    <a:pt x="7376" y="1832"/>
                    <a:pt x="7072" y="1569"/>
                    <a:pt x="6840" y="1326"/>
                  </a:cubicBezTo>
                  <a:cubicBezTo>
                    <a:pt x="6607" y="1073"/>
                    <a:pt x="6424" y="850"/>
                    <a:pt x="6323" y="648"/>
                  </a:cubicBezTo>
                  <a:cubicBezTo>
                    <a:pt x="6212" y="446"/>
                    <a:pt x="6161" y="284"/>
                    <a:pt x="6131" y="173"/>
                  </a:cubicBezTo>
                  <a:cubicBezTo>
                    <a:pt x="6121" y="122"/>
                    <a:pt x="6111" y="72"/>
                    <a:pt x="6111" y="41"/>
                  </a:cubicBezTo>
                  <a:cubicBezTo>
                    <a:pt x="6101" y="21"/>
                    <a:pt x="6101" y="0"/>
                    <a:pt x="6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700576" y="4653142"/>
              <a:ext cx="387066" cy="194460"/>
            </a:xfrm>
            <a:custGeom>
              <a:avLst/>
              <a:gdLst/>
              <a:ahLst/>
              <a:cxnLst/>
              <a:rect l="l" t="t" r="r" b="b"/>
              <a:pathLst>
                <a:path w="19214" h="9653" extrusionOk="0">
                  <a:moveTo>
                    <a:pt x="6344" y="0"/>
                  </a:moveTo>
                  <a:cubicBezTo>
                    <a:pt x="4624" y="0"/>
                    <a:pt x="3197" y="1266"/>
                    <a:pt x="2945" y="2925"/>
                  </a:cubicBezTo>
                  <a:cubicBezTo>
                    <a:pt x="2752" y="2864"/>
                    <a:pt x="2540" y="2833"/>
                    <a:pt x="2327" y="2833"/>
                  </a:cubicBezTo>
                  <a:cubicBezTo>
                    <a:pt x="1043" y="2833"/>
                    <a:pt x="0" y="3876"/>
                    <a:pt x="0" y="5160"/>
                  </a:cubicBezTo>
                  <a:cubicBezTo>
                    <a:pt x="0" y="6162"/>
                    <a:pt x="638" y="7012"/>
                    <a:pt x="1518" y="7336"/>
                  </a:cubicBezTo>
                  <a:cubicBezTo>
                    <a:pt x="1710" y="7912"/>
                    <a:pt x="2257" y="8328"/>
                    <a:pt x="2894" y="8328"/>
                  </a:cubicBezTo>
                  <a:cubicBezTo>
                    <a:pt x="2954" y="8328"/>
                    <a:pt x="3015" y="8328"/>
                    <a:pt x="3076" y="8317"/>
                  </a:cubicBezTo>
                  <a:cubicBezTo>
                    <a:pt x="3359" y="8884"/>
                    <a:pt x="3946" y="9279"/>
                    <a:pt x="4624" y="9279"/>
                  </a:cubicBezTo>
                  <a:cubicBezTo>
                    <a:pt x="4988" y="9279"/>
                    <a:pt x="5332" y="9167"/>
                    <a:pt x="5616" y="8965"/>
                  </a:cubicBezTo>
                  <a:cubicBezTo>
                    <a:pt x="6111" y="9389"/>
                    <a:pt x="6759" y="9653"/>
                    <a:pt x="7467" y="9653"/>
                  </a:cubicBezTo>
                  <a:cubicBezTo>
                    <a:pt x="8944" y="9653"/>
                    <a:pt x="10158" y="8530"/>
                    <a:pt x="10310" y="7093"/>
                  </a:cubicBezTo>
                  <a:cubicBezTo>
                    <a:pt x="10776" y="8034"/>
                    <a:pt x="11747" y="8681"/>
                    <a:pt x="12860" y="8681"/>
                  </a:cubicBezTo>
                  <a:cubicBezTo>
                    <a:pt x="13710" y="8681"/>
                    <a:pt x="14468" y="8307"/>
                    <a:pt x="14994" y="7720"/>
                  </a:cubicBezTo>
                  <a:cubicBezTo>
                    <a:pt x="15278" y="7923"/>
                    <a:pt x="15622" y="8044"/>
                    <a:pt x="15996" y="8044"/>
                  </a:cubicBezTo>
                  <a:cubicBezTo>
                    <a:pt x="16815" y="8044"/>
                    <a:pt x="17503" y="7478"/>
                    <a:pt x="17676" y="6709"/>
                  </a:cubicBezTo>
                  <a:cubicBezTo>
                    <a:pt x="17726" y="6709"/>
                    <a:pt x="17777" y="6718"/>
                    <a:pt x="17838" y="6718"/>
                  </a:cubicBezTo>
                  <a:cubicBezTo>
                    <a:pt x="18596" y="6718"/>
                    <a:pt x="19214" y="6102"/>
                    <a:pt x="19214" y="5333"/>
                  </a:cubicBezTo>
                  <a:cubicBezTo>
                    <a:pt x="19214" y="4564"/>
                    <a:pt x="18596" y="3946"/>
                    <a:pt x="17838" y="3946"/>
                  </a:cubicBezTo>
                  <a:cubicBezTo>
                    <a:pt x="17807" y="3946"/>
                    <a:pt x="17777" y="3946"/>
                    <a:pt x="17746" y="3957"/>
                  </a:cubicBezTo>
                  <a:lnTo>
                    <a:pt x="17746" y="3946"/>
                  </a:lnTo>
                  <a:cubicBezTo>
                    <a:pt x="17746" y="3208"/>
                    <a:pt x="17139" y="2611"/>
                    <a:pt x="16401" y="2611"/>
                  </a:cubicBezTo>
                  <a:cubicBezTo>
                    <a:pt x="16057" y="2611"/>
                    <a:pt x="15743" y="2743"/>
                    <a:pt x="15511" y="2955"/>
                  </a:cubicBezTo>
                  <a:cubicBezTo>
                    <a:pt x="15298" y="2237"/>
                    <a:pt x="14641" y="1711"/>
                    <a:pt x="13851" y="1711"/>
                  </a:cubicBezTo>
                  <a:cubicBezTo>
                    <a:pt x="13548" y="1711"/>
                    <a:pt x="13265" y="1792"/>
                    <a:pt x="13011" y="1933"/>
                  </a:cubicBezTo>
                  <a:cubicBezTo>
                    <a:pt x="12496" y="1417"/>
                    <a:pt x="11787" y="1093"/>
                    <a:pt x="10998" y="1093"/>
                  </a:cubicBezTo>
                  <a:cubicBezTo>
                    <a:pt x="10360" y="1093"/>
                    <a:pt x="9774" y="1306"/>
                    <a:pt x="9299" y="1670"/>
                  </a:cubicBezTo>
                  <a:cubicBezTo>
                    <a:pt x="8691" y="668"/>
                    <a:pt x="7599" y="0"/>
                    <a:pt x="6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700576" y="4653142"/>
              <a:ext cx="387066" cy="117002"/>
            </a:xfrm>
            <a:custGeom>
              <a:avLst/>
              <a:gdLst/>
              <a:ahLst/>
              <a:cxnLst/>
              <a:rect l="l" t="t" r="r" b="b"/>
              <a:pathLst>
                <a:path w="19214" h="5808" extrusionOk="0">
                  <a:moveTo>
                    <a:pt x="6344" y="0"/>
                  </a:moveTo>
                  <a:cubicBezTo>
                    <a:pt x="4624" y="0"/>
                    <a:pt x="3197" y="1266"/>
                    <a:pt x="2945" y="2925"/>
                  </a:cubicBezTo>
                  <a:cubicBezTo>
                    <a:pt x="2752" y="2864"/>
                    <a:pt x="2540" y="2833"/>
                    <a:pt x="2327" y="2833"/>
                  </a:cubicBezTo>
                  <a:cubicBezTo>
                    <a:pt x="1043" y="2833"/>
                    <a:pt x="0" y="3876"/>
                    <a:pt x="0" y="5160"/>
                  </a:cubicBezTo>
                  <a:cubicBezTo>
                    <a:pt x="0" y="5322"/>
                    <a:pt x="20" y="5474"/>
                    <a:pt x="51" y="5626"/>
                  </a:cubicBezTo>
                  <a:cubicBezTo>
                    <a:pt x="274" y="4574"/>
                    <a:pt x="1205" y="3784"/>
                    <a:pt x="2327" y="3784"/>
                  </a:cubicBezTo>
                  <a:cubicBezTo>
                    <a:pt x="2540" y="3784"/>
                    <a:pt x="2752" y="3815"/>
                    <a:pt x="2945" y="3865"/>
                  </a:cubicBezTo>
                  <a:cubicBezTo>
                    <a:pt x="3197" y="2206"/>
                    <a:pt x="4624" y="942"/>
                    <a:pt x="6344" y="942"/>
                  </a:cubicBezTo>
                  <a:cubicBezTo>
                    <a:pt x="7599" y="942"/>
                    <a:pt x="8691" y="1609"/>
                    <a:pt x="9299" y="2611"/>
                  </a:cubicBezTo>
                  <a:cubicBezTo>
                    <a:pt x="9774" y="2257"/>
                    <a:pt x="10360" y="2044"/>
                    <a:pt x="10998" y="2044"/>
                  </a:cubicBezTo>
                  <a:cubicBezTo>
                    <a:pt x="11787" y="2044"/>
                    <a:pt x="12496" y="2358"/>
                    <a:pt x="13011" y="2874"/>
                  </a:cubicBezTo>
                  <a:cubicBezTo>
                    <a:pt x="13265" y="2732"/>
                    <a:pt x="13548" y="2651"/>
                    <a:pt x="13851" y="2651"/>
                  </a:cubicBezTo>
                  <a:cubicBezTo>
                    <a:pt x="14641" y="2651"/>
                    <a:pt x="15298" y="3177"/>
                    <a:pt x="15511" y="3906"/>
                  </a:cubicBezTo>
                  <a:cubicBezTo>
                    <a:pt x="15743" y="3683"/>
                    <a:pt x="16057" y="3552"/>
                    <a:pt x="16401" y="3552"/>
                  </a:cubicBezTo>
                  <a:cubicBezTo>
                    <a:pt x="17139" y="3552"/>
                    <a:pt x="17746" y="4159"/>
                    <a:pt x="17746" y="4897"/>
                  </a:cubicBezTo>
                  <a:lnTo>
                    <a:pt x="17838" y="4897"/>
                  </a:lnTo>
                  <a:cubicBezTo>
                    <a:pt x="18434" y="4897"/>
                    <a:pt x="18940" y="5272"/>
                    <a:pt x="19133" y="5808"/>
                  </a:cubicBezTo>
                  <a:cubicBezTo>
                    <a:pt x="19183" y="5657"/>
                    <a:pt x="19214" y="5495"/>
                    <a:pt x="19214" y="5333"/>
                  </a:cubicBezTo>
                  <a:cubicBezTo>
                    <a:pt x="19214" y="4564"/>
                    <a:pt x="18596" y="3946"/>
                    <a:pt x="17838" y="3946"/>
                  </a:cubicBezTo>
                  <a:cubicBezTo>
                    <a:pt x="17807" y="3946"/>
                    <a:pt x="17777" y="3946"/>
                    <a:pt x="17746" y="3957"/>
                  </a:cubicBezTo>
                  <a:lnTo>
                    <a:pt x="17746" y="3946"/>
                  </a:lnTo>
                  <a:cubicBezTo>
                    <a:pt x="17746" y="3208"/>
                    <a:pt x="17139" y="2611"/>
                    <a:pt x="16401" y="2611"/>
                  </a:cubicBezTo>
                  <a:cubicBezTo>
                    <a:pt x="16057" y="2611"/>
                    <a:pt x="15743" y="2743"/>
                    <a:pt x="15511" y="2955"/>
                  </a:cubicBezTo>
                  <a:cubicBezTo>
                    <a:pt x="15298" y="2237"/>
                    <a:pt x="14641" y="1711"/>
                    <a:pt x="13851" y="1711"/>
                  </a:cubicBezTo>
                  <a:cubicBezTo>
                    <a:pt x="13548" y="1711"/>
                    <a:pt x="13265" y="1792"/>
                    <a:pt x="13011" y="1933"/>
                  </a:cubicBezTo>
                  <a:cubicBezTo>
                    <a:pt x="12496" y="1417"/>
                    <a:pt x="11787" y="1093"/>
                    <a:pt x="10998" y="1093"/>
                  </a:cubicBezTo>
                  <a:cubicBezTo>
                    <a:pt x="10360" y="1093"/>
                    <a:pt x="9774" y="1306"/>
                    <a:pt x="9299" y="1670"/>
                  </a:cubicBezTo>
                  <a:cubicBezTo>
                    <a:pt x="8691" y="668"/>
                    <a:pt x="7599" y="0"/>
                    <a:pt x="6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609259" y="5061801"/>
              <a:ext cx="434769" cy="37933"/>
            </a:xfrm>
            <a:custGeom>
              <a:avLst/>
              <a:gdLst/>
              <a:ahLst/>
              <a:cxnLst/>
              <a:rect l="l" t="t" r="r" b="b"/>
              <a:pathLst>
                <a:path w="21582" h="1883" extrusionOk="0">
                  <a:moveTo>
                    <a:pt x="1" y="0"/>
                  </a:moveTo>
                  <a:lnTo>
                    <a:pt x="1" y="1882"/>
                  </a:lnTo>
                  <a:lnTo>
                    <a:pt x="21582" y="1882"/>
                  </a:lnTo>
                  <a:lnTo>
                    <a:pt x="215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648803" y="5099714"/>
              <a:ext cx="355680" cy="101712"/>
            </a:xfrm>
            <a:custGeom>
              <a:avLst/>
              <a:gdLst/>
              <a:ahLst/>
              <a:cxnLst/>
              <a:rect l="l" t="t" r="r" b="b"/>
              <a:pathLst>
                <a:path w="17656" h="5049" extrusionOk="0">
                  <a:moveTo>
                    <a:pt x="0" y="0"/>
                  </a:moveTo>
                  <a:lnTo>
                    <a:pt x="2874" y="5049"/>
                  </a:lnTo>
                  <a:lnTo>
                    <a:pt x="14782" y="5049"/>
                  </a:lnTo>
                  <a:lnTo>
                    <a:pt x="17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3"/>
          <p:cNvGrpSpPr/>
          <p:nvPr/>
        </p:nvGrpSpPr>
        <p:grpSpPr>
          <a:xfrm>
            <a:off x="-1528614" y="-908984"/>
            <a:ext cx="4238086" cy="2153638"/>
            <a:chOff x="-1528614" y="-908984"/>
            <a:chExt cx="4238086" cy="2153638"/>
          </a:xfrm>
        </p:grpSpPr>
        <p:sp>
          <p:nvSpPr>
            <p:cNvPr id="417" name="Google Shape;417;p3"/>
            <p:cNvSpPr/>
            <p:nvPr/>
          </p:nvSpPr>
          <p:spPr>
            <a:xfrm rot="-708388" flipH="1">
              <a:off x="-1463231" y="-476354"/>
              <a:ext cx="2275942" cy="874440"/>
            </a:xfrm>
            <a:custGeom>
              <a:avLst/>
              <a:gdLst/>
              <a:ahLst/>
              <a:cxnLst/>
              <a:rect l="l" t="t" r="r" b="b"/>
              <a:pathLst>
                <a:path w="51641" h="19841" extrusionOk="0">
                  <a:moveTo>
                    <a:pt x="1" y="0"/>
                  </a:moveTo>
                  <a:lnTo>
                    <a:pt x="1" y="0"/>
                  </a:lnTo>
                  <a:cubicBezTo>
                    <a:pt x="1832" y="1549"/>
                    <a:pt x="5687" y="4220"/>
                    <a:pt x="6992" y="8580"/>
                  </a:cubicBezTo>
                  <a:cubicBezTo>
                    <a:pt x="8308" y="12941"/>
                    <a:pt x="12870" y="14205"/>
                    <a:pt x="17272" y="14347"/>
                  </a:cubicBezTo>
                  <a:cubicBezTo>
                    <a:pt x="17512" y="14355"/>
                    <a:pt x="17768" y="14358"/>
                    <a:pt x="18035" y="14358"/>
                  </a:cubicBezTo>
                  <a:cubicBezTo>
                    <a:pt x="20874" y="14358"/>
                    <a:pt x="25126" y="13960"/>
                    <a:pt x="28704" y="13960"/>
                  </a:cubicBezTo>
                  <a:cubicBezTo>
                    <a:pt x="30954" y="13960"/>
                    <a:pt x="32938" y="14117"/>
                    <a:pt x="34137" y="14630"/>
                  </a:cubicBezTo>
                  <a:cubicBezTo>
                    <a:pt x="37435" y="16037"/>
                    <a:pt x="45307" y="15895"/>
                    <a:pt x="51640" y="19841"/>
                  </a:cubicBezTo>
                  <a:lnTo>
                    <a:pt x="51640" y="16037"/>
                  </a:lnTo>
                  <a:cubicBezTo>
                    <a:pt x="46720" y="13464"/>
                    <a:pt x="38861" y="10629"/>
                    <a:pt x="31292" y="10629"/>
                  </a:cubicBezTo>
                  <a:cubicBezTo>
                    <a:pt x="29336" y="10629"/>
                    <a:pt x="27399" y="10819"/>
                    <a:pt x="25537" y="11251"/>
                  </a:cubicBezTo>
                  <a:cubicBezTo>
                    <a:pt x="23443" y="11739"/>
                    <a:pt x="21447" y="11957"/>
                    <a:pt x="19598" y="11957"/>
                  </a:cubicBezTo>
                  <a:cubicBezTo>
                    <a:pt x="13435" y="11957"/>
                    <a:pt x="8910" y="9534"/>
                    <a:pt x="7852" y="6607"/>
                  </a:cubicBezTo>
                  <a:cubicBezTo>
                    <a:pt x="6476" y="2813"/>
                    <a:pt x="4230" y="15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-708388" flipH="1">
              <a:off x="358508" y="-290864"/>
              <a:ext cx="1053683" cy="216131"/>
            </a:xfrm>
            <a:custGeom>
              <a:avLst/>
              <a:gdLst/>
              <a:ahLst/>
              <a:cxnLst/>
              <a:rect l="l" t="t" r="r" b="b"/>
              <a:pathLst>
                <a:path w="23908" h="4904" extrusionOk="0">
                  <a:moveTo>
                    <a:pt x="432" y="1"/>
                  </a:moveTo>
                  <a:cubicBezTo>
                    <a:pt x="288" y="1"/>
                    <a:pt x="144" y="6"/>
                    <a:pt x="0" y="17"/>
                  </a:cubicBezTo>
                  <a:cubicBezTo>
                    <a:pt x="1123" y="837"/>
                    <a:pt x="3753" y="746"/>
                    <a:pt x="5716" y="3002"/>
                  </a:cubicBezTo>
                  <a:cubicBezTo>
                    <a:pt x="7089" y="4565"/>
                    <a:pt x="9058" y="4903"/>
                    <a:pt x="10760" y="4903"/>
                  </a:cubicBezTo>
                  <a:cubicBezTo>
                    <a:pt x="11505" y="4903"/>
                    <a:pt x="12199" y="4838"/>
                    <a:pt x="12768" y="4783"/>
                  </a:cubicBezTo>
                  <a:cubicBezTo>
                    <a:pt x="14485" y="4605"/>
                    <a:pt x="21463" y="1806"/>
                    <a:pt x="23502" y="1806"/>
                  </a:cubicBezTo>
                  <a:cubicBezTo>
                    <a:pt x="23675" y="1806"/>
                    <a:pt x="23812" y="1826"/>
                    <a:pt x="23907" y="1869"/>
                  </a:cubicBezTo>
                  <a:lnTo>
                    <a:pt x="22421" y="382"/>
                  </a:lnTo>
                  <a:cubicBezTo>
                    <a:pt x="22189" y="323"/>
                    <a:pt x="21937" y="297"/>
                    <a:pt x="21665" y="297"/>
                  </a:cubicBezTo>
                  <a:cubicBezTo>
                    <a:pt x="18769" y="297"/>
                    <a:pt x="13761" y="3336"/>
                    <a:pt x="10303" y="3336"/>
                  </a:cubicBezTo>
                  <a:cubicBezTo>
                    <a:pt x="9874" y="3336"/>
                    <a:pt x="9469" y="3290"/>
                    <a:pt x="9095" y="3184"/>
                  </a:cubicBezTo>
                  <a:cubicBezTo>
                    <a:pt x="6803" y="2536"/>
                    <a:pt x="357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-708388" flipH="1">
              <a:off x="-399460" y="-122928"/>
              <a:ext cx="2402121" cy="495418"/>
            </a:xfrm>
            <a:custGeom>
              <a:avLst/>
              <a:gdLst/>
              <a:ahLst/>
              <a:cxnLst/>
              <a:rect l="l" t="t" r="r" b="b"/>
              <a:pathLst>
                <a:path w="54504" h="11241" extrusionOk="0">
                  <a:moveTo>
                    <a:pt x="54469" y="0"/>
                  </a:moveTo>
                  <a:cubicBezTo>
                    <a:pt x="54457" y="0"/>
                    <a:pt x="54445" y="1"/>
                    <a:pt x="54433" y="1"/>
                  </a:cubicBezTo>
                  <a:lnTo>
                    <a:pt x="54504" y="1"/>
                  </a:lnTo>
                  <a:cubicBezTo>
                    <a:pt x="54492" y="1"/>
                    <a:pt x="54481" y="0"/>
                    <a:pt x="54469" y="0"/>
                  </a:cubicBezTo>
                  <a:close/>
                  <a:moveTo>
                    <a:pt x="48787" y="1"/>
                  </a:moveTo>
                  <a:cubicBezTo>
                    <a:pt x="45124" y="1226"/>
                    <a:pt x="40693" y="7883"/>
                    <a:pt x="35917" y="8450"/>
                  </a:cubicBezTo>
                  <a:cubicBezTo>
                    <a:pt x="35046" y="8553"/>
                    <a:pt x="33839" y="8600"/>
                    <a:pt x="32437" y="8600"/>
                  </a:cubicBezTo>
                  <a:cubicBezTo>
                    <a:pt x="26156" y="8600"/>
                    <a:pt x="15943" y="7661"/>
                    <a:pt x="14256" y="6669"/>
                  </a:cubicBezTo>
                  <a:cubicBezTo>
                    <a:pt x="13686" y="6331"/>
                    <a:pt x="12609" y="6165"/>
                    <a:pt x="11274" y="6165"/>
                  </a:cubicBezTo>
                  <a:cubicBezTo>
                    <a:pt x="7776" y="6165"/>
                    <a:pt x="2513" y="7306"/>
                    <a:pt x="0" y="9482"/>
                  </a:cubicBezTo>
                  <a:cubicBezTo>
                    <a:pt x="2218" y="9242"/>
                    <a:pt x="7536" y="7191"/>
                    <a:pt x="10597" y="7191"/>
                  </a:cubicBezTo>
                  <a:cubicBezTo>
                    <a:pt x="11153" y="7191"/>
                    <a:pt x="11635" y="7259"/>
                    <a:pt x="12010" y="7418"/>
                  </a:cubicBezTo>
                  <a:cubicBezTo>
                    <a:pt x="14448" y="8450"/>
                    <a:pt x="21854" y="9856"/>
                    <a:pt x="25699" y="10514"/>
                  </a:cubicBezTo>
                  <a:cubicBezTo>
                    <a:pt x="27682" y="10853"/>
                    <a:pt x="30466" y="11240"/>
                    <a:pt x="33289" y="11240"/>
                  </a:cubicBezTo>
                  <a:cubicBezTo>
                    <a:pt x="35938" y="11240"/>
                    <a:pt x="38622" y="10899"/>
                    <a:pt x="40713" y="9856"/>
                  </a:cubicBezTo>
                  <a:cubicBezTo>
                    <a:pt x="44973" y="7726"/>
                    <a:pt x="52357" y="90"/>
                    <a:pt x="5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-708388" flipH="1">
              <a:off x="-1088026" y="-640332"/>
              <a:ext cx="1410448" cy="824154"/>
            </a:xfrm>
            <a:custGeom>
              <a:avLst/>
              <a:gdLst/>
              <a:ahLst/>
              <a:cxnLst/>
              <a:rect l="l" t="t" r="r" b="b"/>
              <a:pathLst>
                <a:path w="32003" h="18700" extrusionOk="0">
                  <a:moveTo>
                    <a:pt x="80" y="0"/>
                  </a:moveTo>
                  <a:cubicBezTo>
                    <a:pt x="53" y="0"/>
                    <a:pt x="27" y="1"/>
                    <a:pt x="0" y="2"/>
                  </a:cubicBezTo>
                  <a:cubicBezTo>
                    <a:pt x="2429" y="468"/>
                    <a:pt x="3107" y="4504"/>
                    <a:pt x="5636" y="7408"/>
                  </a:cubicBezTo>
                  <a:cubicBezTo>
                    <a:pt x="6990" y="8962"/>
                    <a:pt x="9836" y="9233"/>
                    <a:pt x="12792" y="9233"/>
                  </a:cubicBezTo>
                  <a:cubicBezTo>
                    <a:pt x="14370" y="9233"/>
                    <a:pt x="15981" y="9156"/>
                    <a:pt x="17413" y="9156"/>
                  </a:cubicBezTo>
                  <a:cubicBezTo>
                    <a:pt x="18327" y="9156"/>
                    <a:pt x="19168" y="9187"/>
                    <a:pt x="19882" y="9290"/>
                  </a:cubicBezTo>
                  <a:cubicBezTo>
                    <a:pt x="23807" y="9857"/>
                    <a:pt x="24374" y="14693"/>
                    <a:pt x="25739" y="16251"/>
                  </a:cubicBezTo>
                  <a:lnTo>
                    <a:pt x="32002" y="18699"/>
                  </a:lnTo>
                  <a:cubicBezTo>
                    <a:pt x="32002" y="18699"/>
                    <a:pt x="30778" y="18011"/>
                    <a:pt x="28613" y="13327"/>
                  </a:cubicBezTo>
                  <a:cubicBezTo>
                    <a:pt x="26575" y="8909"/>
                    <a:pt x="21393" y="6633"/>
                    <a:pt x="17197" y="6633"/>
                  </a:cubicBezTo>
                  <a:cubicBezTo>
                    <a:pt x="16934" y="6633"/>
                    <a:pt x="16676" y="6642"/>
                    <a:pt x="16422" y="6660"/>
                  </a:cubicBezTo>
                  <a:cubicBezTo>
                    <a:pt x="15218" y="6748"/>
                    <a:pt x="13974" y="6803"/>
                    <a:pt x="12778" y="6803"/>
                  </a:cubicBezTo>
                  <a:cubicBezTo>
                    <a:pt x="9460" y="6803"/>
                    <a:pt x="6512" y="6380"/>
                    <a:pt x="5828" y="5071"/>
                  </a:cubicBezTo>
                  <a:cubicBezTo>
                    <a:pt x="4900" y="3304"/>
                    <a:pt x="206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-708388" flipH="1">
              <a:off x="-561755" y="-774478"/>
              <a:ext cx="491010" cy="443280"/>
            </a:xfrm>
            <a:custGeom>
              <a:avLst/>
              <a:gdLst/>
              <a:ahLst/>
              <a:cxnLst/>
              <a:rect l="l" t="t" r="r" b="b"/>
              <a:pathLst>
                <a:path w="11141" h="10058" extrusionOk="0">
                  <a:moveTo>
                    <a:pt x="1" y="1"/>
                  </a:moveTo>
                  <a:lnTo>
                    <a:pt x="1" y="1"/>
                  </a:lnTo>
                  <a:cubicBezTo>
                    <a:pt x="558" y="983"/>
                    <a:pt x="1792" y="2662"/>
                    <a:pt x="3238" y="3026"/>
                  </a:cubicBezTo>
                  <a:cubicBezTo>
                    <a:pt x="4645" y="3380"/>
                    <a:pt x="6334" y="5070"/>
                    <a:pt x="6334" y="5981"/>
                  </a:cubicBezTo>
                  <a:cubicBezTo>
                    <a:pt x="6334" y="6891"/>
                    <a:pt x="7316" y="9340"/>
                    <a:pt x="8156" y="10058"/>
                  </a:cubicBezTo>
                  <a:lnTo>
                    <a:pt x="11141" y="9714"/>
                  </a:lnTo>
                  <a:cubicBezTo>
                    <a:pt x="10109" y="8935"/>
                    <a:pt x="8156" y="6962"/>
                    <a:pt x="7600" y="5414"/>
                  </a:cubicBezTo>
                  <a:cubicBezTo>
                    <a:pt x="7033" y="3866"/>
                    <a:pt x="4756" y="2348"/>
                    <a:pt x="3168" y="1833"/>
                  </a:cubicBezTo>
                  <a:cubicBezTo>
                    <a:pt x="1822" y="1397"/>
                    <a:pt x="1124" y="49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-708388" flipH="1">
              <a:off x="-320065" y="115388"/>
              <a:ext cx="1118337" cy="706128"/>
            </a:xfrm>
            <a:custGeom>
              <a:avLst/>
              <a:gdLst/>
              <a:ahLst/>
              <a:cxnLst/>
              <a:rect l="l" t="t" r="r" b="b"/>
              <a:pathLst>
                <a:path w="25375" h="16022" extrusionOk="0">
                  <a:moveTo>
                    <a:pt x="100" y="11815"/>
                  </a:moveTo>
                  <a:cubicBezTo>
                    <a:pt x="66" y="11815"/>
                    <a:pt x="32" y="11816"/>
                    <a:pt x="0" y="11818"/>
                  </a:cubicBezTo>
                  <a:cubicBezTo>
                    <a:pt x="35" y="11817"/>
                    <a:pt x="70" y="11816"/>
                    <a:pt x="104" y="11815"/>
                  </a:cubicBezTo>
                  <a:lnTo>
                    <a:pt x="104" y="11815"/>
                  </a:lnTo>
                  <a:cubicBezTo>
                    <a:pt x="103" y="11815"/>
                    <a:pt x="102" y="11815"/>
                    <a:pt x="100" y="11815"/>
                  </a:cubicBezTo>
                  <a:close/>
                  <a:moveTo>
                    <a:pt x="20276" y="1"/>
                  </a:moveTo>
                  <a:lnTo>
                    <a:pt x="17220" y="1974"/>
                  </a:lnTo>
                  <a:cubicBezTo>
                    <a:pt x="17685" y="2257"/>
                    <a:pt x="20691" y="4129"/>
                    <a:pt x="22380" y="6567"/>
                  </a:cubicBezTo>
                  <a:cubicBezTo>
                    <a:pt x="24070" y="9005"/>
                    <a:pt x="19001" y="12567"/>
                    <a:pt x="17119" y="12951"/>
                  </a:cubicBezTo>
                  <a:cubicBezTo>
                    <a:pt x="15792" y="13217"/>
                    <a:pt x="13473" y="14235"/>
                    <a:pt x="11265" y="14235"/>
                  </a:cubicBezTo>
                  <a:cubicBezTo>
                    <a:pt x="10360" y="14235"/>
                    <a:pt x="9473" y="14064"/>
                    <a:pt x="8681" y="13599"/>
                  </a:cubicBezTo>
                  <a:cubicBezTo>
                    <a:pt x="6251" y="12180"/>
                    <a:pt x="3974" y="11803"/>
                    <a:pt x="1071" y="11803"/>
                  </a:cubicBezTo>
                  <a:cubicBezTo>
                    <a:pt x="757" y="11803"/>
                    <a:pt x="435" y="11807"/>
                    <a:pt x="104" y="11815"/>
                  </a:cubicBezTo>
                  <a:lnTo>
                    <a:pt x="104" y="11815"/>
                  </a:lnTo>
                  <a:cubicBezTo>
                    <a:pt x="1832" y="11819"/>
                    <a:pt x="6209" y="14010"/>
                    <a:pt x="8964" y="15289"/>
                  </a:cubicBezTo>
                  <a:cubicBezTo>
                    <a:pt x="10013" y="15779"/>
                    <a:pt x="11792" y="16022"/>
                    <a:pt x="13678" y="16022"/>
                  </a:cubicBezTo>
                  <a:cubicBezTo>
                    <a:pt x="16852" y="16022"/>
                    <a:pt x="20331" y="15335"/>
                    <a:pt x="21156" y="13983"/>
                  </a:cubicBezTo>
                  <a:cubicBezTo>
                    <a:pt x="22471" y="11818"/>
                    <a:pt x="24930" y="10017"/>
                    <a:pt x="25193" y="6759"/>
                  </a:cubicBezTo>
                  <a:cubicBezTo>
                    <a:pt x="25375" y="4412"/>
                    <a:pt x="22481" y="1124"/>
                    <a:pt x="20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rot="-708388" flipH="1">
              <a:off x="1037158" y="141229"/>
              <a:ext cx="750465" cy="201719"/>
            </a:xfrm>
            <a:custGeom>
              <a:avLst/>
              <a:gdLst/>
              <a:ahLst/>
              <a:cxnLst/>
              <a:rect l="l" t="t" r="r" b="b"/>
              <a:pathLst>
                <a:path w="17028" h="4577" extrusionOk="0">
                  <a:moveTo>
                    <a:pt x="14923" y="0"/>
                  </a:moveTo>
                  <a:cubicBezTo>
                    <a:pt x="11260" y="850"/>
                    <a:pt x="11685" y="3380"/>
                    <a:pt x="8873" y="3380"/>
                  </a:cubicBezTo>
                  <a:cubicBezTo>
                    <a:pt x="6050" y="3380"/>
                    <a:pt x="1062" y="3167"/>
                    <a:pt x="0" y="2469"/>
                  </a:cubicBezTo>
                  <a:lnTo>
                    <a:pt x="0" y="2469"/>
                  </a:lnTo>
                  <a:cubicBezTo>
                    <a:pt x="1099" y="3490"/>
                    <a:pt x="3845" y="4577"/>
                    <a:pt x="6770" y="4577"/>
                  </a:cubicBezTo>
                  <a:cubicBezTo>
                    <a:pt x="6861" y="4577"/>
                    <a:pt x="6951" y="4576"/>
                    <a:pt x="7042" y="4574"/>
                  </a:cubicBezTo>
                  <a:cubicBezTo>
                    <a:pt x="10067" y="4502"/>
                    <a:pt x="11757" y="3663"/>
                    <a:pt x="13092" y="2955"/>
                  </a:cubicBezTo>
                  <a:cubicBezTo>
                    <a:pt x="14428" y="2256"/>
                    <a:pt x="15975" y="637"/>
                    <a:pt x="17027" y="567"/>
                  </a:cubicBezTo>
                  <a:lnTo>
                    <a:pt x="14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rot="-708388" flipH="1">
              <a:off x="730792" y="-521146"/>
              <a:ext cx="823140" cy="335391"/>
            </a:xfrm>
            <a:custGeom>
              <a:avLst/>
              <a:gdLst/>
              <a:ahLst/>
              <a:cxnLst/>
              <a:rect l="l" t="t" r="r" b="b"/>
              <a:pathLst>
                <a:path w="18677" h="7610" extrusionOk="0">
                  <a:moveTo>
                    <a:pt x="5812" y="0"/>
                  </a:moveTo>
                  <a:cubicBezTo>
                    <a:pt x="4505" y="0"/>
                    <a:pt x="1848" y="542"/>
                    <a:pt x="0" y="1316"/>
                  </a:cubicBezTo>
                  <a:cubicBezTo>
                    <a:pt x="814" y="1185"/>
                    <a:pt x="2002" y="1079"/>
                    <a:pt x="3266" y="1079"/>
                  </a:cubicBezTo>
                  <a:cubicBezTo>
                    <a:pt x="5583" y="1079"/>
                    <a:pt x="8154" y="1434"/>
                    <a:pt x="9136" y="2632"/>
                  </a:cubicBezTo>
                  <a:cubicBezTo>
                    <a:pt x="11038" y="4959"/>
                    <a:pt x="14670" y="4979"/>
                    <a:pt x="16653" y="7610"/>
                  </a:cubicBezTo>
                  <a:lnTo>
                    <a:pt x="18677" y="7225"/>
                  </a:lnTo>
                  <a:cubicBezTo>
                    <a:pt x="17574" y="4888"/>
                    <a:pt x="12242" y="3198"/>
                    <a:pt x="10684" y="1934"/>
                  </a:cubicBezTo>
                  <a:cubicBezTo>
                    <a:pt x="9338" y="841"/>
                    <a:pt x="7254" y="102"/>
                    <a:pt x="6111" y="12"/>
                  </a:cubicBezTo>
                  <a:cubicBezTo>
                    <a:pt x="6022" y="4"/>
                    <a:pt x="5921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rot="-708388" flipH="1">
              <a:off x="1410153" y="-805733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1"/>
                  </a:moveTo>
                  <a:cubicBezTo>
                    <a:pt x="395" y="750"/>
                    <a:pt x="0" y="1883"/>
                    <a:pt x="395" y="3128"/>
                  </a:cubicBezTo>
                  <a:cubicBezTo>
                    <a:pt x="790" y="4372"/>
                    <a:pt x="1245" y="4898"/>
                    <a:pt x="1832" y="4898"/>
                  </a:cubicBezTo>
                  <a:cubicBezTo>
                    <a:pt x="2419" y="4898"/>
                    <a:pt x="2874" y="4372"/>
                    <a:pt x="3269" y="3128"/>
                  </a:cubicBezTo>
                  <a:cubicBezTo>
                    <a:pt x="3663" y="1883"/>
                    <a:pt x="3269" y="750"/>
                    <a:pt x="2651" y="1"/>
                  </a:cubicBezTo>
                  <a:cubicBezTo>
                    <a:pt x="2095" y="457"/>
                    <a:pt x="1923" y="619"/>
                    <a:pt x="1832" y="1013"/>
                  </a:cubicBezTo>
                  <a:cubicBezTo>
                    <a:pt x="1741" y="619"/>
                    <a:pt x="1448" y="315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rot="-708388" flipH="1">
              <a:off x="1494933" y="-724374"/>
              <a:ext cx="224813" cy="147819"/>
            </a:xfrm>
            <a:custGeom>
              <a:avLst/>
              <a:gdLst/>
              <a:ahLst/>
              <a:cxnLst/>
              <a:rect l="l" t="t" r="r" b="b"/>
              <a:pathLst>
                <a:path w="5101" h="3354" extrusionOk="0">
                  <a:moveTo>
                    <a:pt x="1760" y="1"/>
                  </a:moveTo>
                  <a:cubicBezTo>
                    <a:pt x="1315" y="1"/>
                    <a:pt x="891" y="90"/>
                    <a:pt x="517" y="238"/>
                  </a:cubicBezTo>
                  <a:cubicBezTo>
                    <a:pt x="780" y="915"/>
                    <a:pt x="881" y="1128"/>
                    <a:pt x="1225" y="1330"/>
                  </a:cubicBezTo>
                  <a:cubicBezTo>
                    <a:pt x="1189" y="1327"/>
                    <a:pt x="1153" y="1325"/>
                    <a:pt x="1117" y="1325"/>
                  </a:cubicBezTo>
                  <a:cubicBezTo>
                    <a:pt x="751" y="1325"/>
                    <a:pt x="397" y="1510"/>
                    <a:pt x="1" y="1805"/>
                  </a:cubicBezTo>
                  <a:cubicBezTo>
                    <a:pt x="527" y="2615"/>
                    <a:pt x="1478" y="3343"/>
                    <a:pt x="2793" y="3354"/>
                  </a:cubicBezTo>
                  <a:cubicBezTo>
                    <a:pt x="2816" y="3354"/>
                    <a:pt x="2838" y="3354"/>
                    <a:pt x="2860" y="3354"/>
                  </a:cubicBezTo>
                  <a:cubicBezTo>
                    <a:pt x="4120" y="3354"/>
                    <a:pt x="4739" y="3081"/>
                    <a:pt x="4918" y="2534"/>
                  </a:cubicBezTo>
                  <a:cubicBezTo>
                    <a:pt x="5100" y="1978"/>
                    <a:pt x="4746" y="1380"/>
                    <a:pt x="3673" y="622"/>
                  </a:cubicBezTo>
                  <a:cubicBezTo>
                    <a:pt x="3052" y="178"/>
                    <a:pt x="2386" y="1"/>
                    <a:pt x="1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 rot="-708388" flipH="1">
              <a:off x="1507125" y="-615627"/>
              <a:ext cx="182372" cy="203438"/>
            </a:xfrm>
            <a:custGeom>
              <a:avLst/>
              <a:gdLst/>
              <a:ahLst/>
              <a:cxnLst/>
              <a:rect l="l" t="t" r="r" b="b"/>
              <a:pathLst>
                <a:path w="4138" h="4616" extrusionOk="0">
                  <a:moveTo>
                    <a:pt x="3055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61" y="3654"/>
                  </a:cubicBezTo>
                  <a:cubicBezTo>
                    <a:pt x="779" y="3614"/>
                    <a:pt x="1012" y="3584"/>
                    <a:pt x="1316" y="3310"/>
                  </a:cubicBezTo>
                  <a:lnTo>
                    <a:pt x="1316" y="3310"/>
                  </a:lnTo>
                  <a:cubicBezTo>
                    <a:pt x="1154" y="3685"/>
                    <a:pt x="1214" y="4110"/>
                    <a:pt x="1386" y="4616"/>
                  </a:cubicBezTo>
                  <a:cubicBezTo>
                    <a:pt x="2327" y="4373"/>
                    <a:pt x="3308" y="3685"/>
                    <a:pt x="3723" y="2451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4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 rot="-708388" flipH="1">
              <a:off x="1375293" y="-588029"/>
              <a:ext cx="181975" cy="203438"/>
            </a:xfrm>
            <a:custGeom>
              <a:avLst/>
              <a:gdLst/>
              <a:ahLst/>
              <a:cxnLst/>
              <a:rect l="l" t="t" r="r" b="b"/>
              <a:pathLst>
                <a:path w="4129" h="461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1"/>
                  </a:cubicBezTo>
                  <a:cubicBezTo>
                    <a:pt x="830" y="3685"/>
                    <a:pt x="1812" y="4373"/>
                    <a:pt x="2752" y="4616"/>
                  </a:cubicBezTo>
                  <a:cubicBezTo>
                    <a:pt x="2934" y="3917"/>
                    <a:pt x="2975" y="3685"/>
                    <a:pt x="2813" y="3310"/>
                  </a:cubicBezTo>
                  <a:lnTo>
                    <a:pt x="2813" y="3310"/>
                  </a:lnTo>
                  <a:cubicBezTo>
                    <a:pt x="3117" y="3584"/>
                    <a:pt x="3542" y="3654"/>
                    <a:pt x="4078" y="3654"/>
                  </a:cubicBezTo>
                  <a:cubicBezTo>
                    <a:pt x="4128" y="2683"/>
                    <a:pt x="3784" y="1540"/>
                    <a:pt x="2732" y="761"/>
                  </a:cubicBezTo>
                  <a:cubicBezTo>
                    <a:pt x="2036" y="241"/>
                    <a:pt x="1503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 rot="-708388" flipH="1">
              <a:off x="1291145" y="-681726"/>
              <a:ext cx="224328" cy="147819"/>
            </a:xfrm>
            <a:custGeom>
              <a:avLst/>
              <a:gdLst/>
              <a:ahLst/>
              <a:cxnLst/>
              <a:rect l="l" t="t" r="r" b="b"/>
              <a:pathLst>
                <a:path w="5090" h="3354" extrusionOk="0">
                  <a:moveTo>
                    <a:pt x="3340" y="1"/>
                  </a:moveTo>
                  <a:cubicBezTo>
                    <a:pt x="2713" y="1"/>
                    <a:pt x="2044" y="178"/>
                    <a:pt x="1417" y="622"/>
                  </a:cubicBezTo>
                  <a:cubicBezTo>
                    <a:pt x="355" y="1380"/>
                    <a:pt x="1" y="1978"/>
                    <a:pt x="183" y="2534"/>
                  </a:cubicBezTo>
                  <a:cubicBezTo>
                    <a:pt x="362" y="3081"/>
                    <a:pt x="980" y="3354"/>
                    <a:pt x="2241" y="3354"/>
                  </a:cubicBezTo>
                  <a:cubicBezTo>
                    <a:pt x="2263" y="3354"/>
                    <a:pt x="2285" y="3354"/>
                    <a:pt x="2308" y="3354"/>
                  </a:cubicBezTo>
                  <a:cubicBezTo>
                    <a:pt x="3612" y="3343"/>
                    <a:pt x="4564" y="2615"/>
                    <a:pt x="5090" y="1805"/>
                  </a:cubicBezTo>
                  <a:cubicBezTo>
                    <a:pt x="4555" y="1458"/>
                    <a:pt x="4335" y="1323"/>
                    <a:pt x="4014" y="1323"/>
                  </a:cubicBezTo>
                  <a:cubicBezTo>
                    <a:pt x="3970" y="1323"/>
                    <a:pt x="3924" y="1325"/>
                    <a:pt x="3876" y="1330"/>
                  </a:cubicBezTo>
                  <a:cubicBezTo>
                    <a:pt x="4220" y="1128"/>
                    <a:pt x="4422" y="753"/>
                    <a:pt x="4584" y="238"/>
                  </a:cubicBezTo>
                  <a:cubicBezTo>
                    <a:pt x="4210" y="90"/>
                    <a:pt x="3785" y="1"/>
                    <a:pt x="3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 rot="-708388" flipH="1">
              <a:off x="1502260" y="-608843"/>
              <a:ext cx="17012" cy="16968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93" y="0"/>
                  </a:moveTo>
                  <a:cubicBezTo>
                    <a:pt x="92" y="0"/>
                    <a:pt x="1" y="92"/>
                    <a:pt x="1" y="193"/>
                  </a:cubicBezTo>
                  <a:cubicBezTo>
                    <a:pt x="1" y="304"/>
                    <a:pt x="92" y="385"/>
                    <a:pt x="193" y="385"/>
                  </a:cubicBezTo>
                  <a:cubicBezTo>
                    <a:pt x="294" y="385"/>
                    <a:pt x="385" y="304"/>
                    <a:pt x="385" y="193"/>
                  </a:cubicBezTo>
                  <a:cubicBezTo>
                    <a:pt x="385" y="92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 rot="-708388" flipH="1">
              <a:off x="1486137" y="-596823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9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9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 rot="-708388" flipH="1">
              <a:off x="1520263" y="-587976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83"/>
                  </a:cubicBezTo>
                  <a:cubicBezTo>
                    <a:pt x="0" y="294"/>
                    <a:pt x="81" y="375"/>
                    <a:pt x="193" y="375"/>
                  </a:cubicBezTo>
                  <a:cubicBezTo>
                    <a:pt x="294" y="375"/>
                    <a:pt x="375" y="294"/>
                    <a:pt x="375" y="18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rot="-708388" flipH="1">
              <a:off x="1523822" y="-61015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2" y="1"/>
                  </a:moveTo>
                  <a:cubicBezTo>
                    <a:pt x="81" y="1"/>
                    <a:pt x="0" y="82"/>
                    <a:pt x="0" y="192"/>
                  </a:cubicBezTo>
                  <a:cubicBezTo>
                    <a:pt x="0" y="294"/>
                    <a:pt x="81" y="375"/>
                    <a:pt x="192" y="375"/>
                  </a:cubicBezTo>
                  <a:cubicBezTo>
                    <a:pt x="293" y="375"/>
                    <a:pt x="385" y="294"/>
                    <a:pt x="385" y="192"/>
                  </a:cubicBezTo>
                  <a:cubicBezTo>
                    <a:pt x="385" y="82"/>
                    <a:pt x="293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rot="-708388" flipH="1">
              <a:off x="1511962" y="-627665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93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rot="-708388" flipH="1">
              <a:off x="1482282" y="-621461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82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82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rot="-708388" flipH="1">
              <a:off x="1498347" y="-579744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2" y="1"/>
                  </a:moveTo>
                  <a:cubicBezTo>
                    <a:pt x="81" y="1"/>
                    <a:pt x="0" y="92"/>
                    <a:pt x="0" y="193"/>
                  </a:cubicBezTo>
                  <a:cubicBezTo>
                    <a:pt x="0" y="304"/>
                    <a:pt x="81" y="385"/>
                    <a:pt x="182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 rot="-708388" flipH="1">
              <a:off x="112387" y="-894752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0"/>
                  </a:moveTo>
                  <a:cubicBezTo>
                    <a:pt x="395" y="749"/>
                    <a:pt x="0" y="1882"/>
                    <a:pt x="395" y="3126"/>
                  </a:cubicBezTo>
                  <a:cubicBezTo>
                    <a:pt x="789" y="4381"/>
                    <a:pt x="1245" y="4897"/>
                    <a:pt x="1832" y="4897"/>
                  </a:cubicBezTo>
                  <a:cubicBezTo>
                    <a:pt x="2419" y="4897"/>
                    <a:pt x="2874" y="4381"/>
                    <a:pt x="3269" y="3126"/>
                  </a:cubicBezTo>
                  <a:cubicBezTo>
                    <a:pt x="3663" y="1882"/>
                    <a:pt x="3269" y="749"/>
                    <a:pt x="2651" y="0"/>
                  </a:cubicBezTo>
                  <a:cubicBezTo>
                    <a:pt x="2095" y="455"/>
                    <a:pt x="1923" y="617"/>
                    <a:pt x="1832" y="1012"/>
                  </a:cubicBezTo>
                  <a:cubicBezTo>
                    <a:pt x="1741" y="617"/>
                    <a:pt x="1448" y="314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 rot="-708388" flipH="1">
              <a:off x="197181" y="-813219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1765" y="0"/>
                  </a:moveTo>
                  <a:cubicBezTo>
                    <a:pt x="1318" y="0"/>
                    <a:pt x="892" y="89"/>
                    <a:pt x="516" y="232"/>
                  </a:cubicBezTo>
                  <a:cubicBezTo>
                    <a:pt x="780" y="910"/>
                    <a:pt x="881" y="1123"/>
                    <a:pt x="1225" y="1335"/>
                  </a:cubicBezTo>
                  <a:cubicBezTo>
                    <a:pt x="1187" y="1332"/>
                    <a:pt x="1150" y="1330"/>
                    <a:pt x="1113" y="1330"/>
                  </a:cubicBezTo>
                  <a:cubicBezTo>
                    <a:pt x="748" y="1330"/>
                    <a:pt x="395" y="1507"/>
                    <a:pt x="1" y="1801"/>
                  </a:cubicBezTo>
                  <a:cubicBezTo>
                    <a:pt x="537" y="2610"/>
                    <a:pt x="1488" y="3339"/>
                    <a:pt x="2793" y="3348"/>
                  </a:cubicBezTo>
                  <a:cubicBezTo>
                    <a:pt x="2817" y="3349"/>
                    <a:pt x="2841" y="3349"/>
                    <a:pt x="2865" y="3349"/>
                  </a:cubicBezTo>
                  <a:cubicBezTo>
                    <a:pt x="4122" y="3349"/>
                    <a:pt x="4739" y="3075"/>
                    <a:pt x="4918" y="2529"/>
                  </a:cubicBezTo>
                  <a:cubicBezTo>
                    <a:pt x="5100" y="1972"/>
                    <a:pt x="4746" y="1376"/>
                    <a:pt x="3684" y="617"/>
                  </a:cubicBezTo>
                  <a:cubicBezTo>
                    <a:pt x="3058" y="174"/>
                    <a:pt x="2391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 rot="-708388" flipH="1">
              <a:off x="209395" y="-704694"/>
              <a:ext cx="182372" cy="203879"/>
            </a:xfrm>
            <a:custGeom>
              <a:avLst/>
              <a:gdLst/>
              <a:ahLst/>
              <a:cxnLst/>
              <a:rect l="l" t="t" r="r" b="b"/>
              <a:pathLst>
                <a:path w="4138" h="4626" extrusionOk="0">
                  <a:moveTo>
                    <a:pt x="3054" y="0"/>
                  </a:moveTo>
                  <a:cubicBezTo>
                    <a:pt x="2634" y="0"/>
                    <a:pt x="2099" y="241"/>
                    <a:pt x="1396" y="761"/>
                  </a:cubicBezTo>
                  <a:cubicBezTo>
                    <a:pt x="354" y="1540"/>
                    <a:pt x="0" y="2683"/>
                    <a:pt x="61" y="3655"/>
                  </a:cubicBezTo>
                  <a:cubicBezTo>
                    <a:pt x="779" y="3614"/>
                    <a:pt x="1022" y="3583"/>
                    <a:pt x="1315" y="3320"/>
                  </a:cubicBezTo>
                  <a:lnTo>
                    <a:pt x="1315" y="3320"/>
                  </a:lnTo>
                  <a:cubicBezTo>
                    <a:pt x="1163" y="3685"/>
                    <a:pt x="1214" y="4110"/>
                    <a:pt x="1386" y="4626"/>
                  </a:cubicBezTo>
                  <a:cubicBezTo>
                    <a:pt x="2327" y="4373"/>
                    <a:pt x="3308" y="3695"/>
                    <a:pt x="3723" y="2450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3" y="0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 rot="-708388" flipH="1">
              <a:off x="77128" y="-677051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0"/>
                  </a:cubicBezTo>
                  <a:cubicBezTo>
                    <a:pt x="830" y="3695"/>
                    <a:pt x="1812" y="4373"/>
                    <a:pt x="2752" y="4626"/>
                  </a:cubicBezTo>
                  <a:cubicBezTo>
                    <a:pt x="2934" y="3918"/>
                    <a:pt x="2975" y="3685"/>
                    <a:pt x="2824" y="3320"/>
                  </a:cubicBezTo>
                  <a:lnTo>
                    <a:pt x="2824" y="3320"/>
                  </a:lnTo>
                  <a:cubicBezTo>
                    <a:pt x="3101" y="3570"/>
                    <a:pt x="3497" y="3655"/>
                    <a:pt x="3995" y="3655"/>
                  </a:cubicBezTo>
                  <a:cubicBezTo>
                    <a:pt x="4022" y="3655"/>
                    <a:pt x="4050" y="3655"/>
                    <a:pt x="4078" y="3655"/>
                  </a:cubicBezTo>
                  <a:cubicBezTo>
                    <a:pt x="4139" y="2683"/>
                    <a:pt x="3784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 rot="-708388" flipH="1">
              <a:off x="-7087" y="-770521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3336" y="0"/>
                  </a:moveTo>
                  <a:cubicBezTo>
                    <a:pt x="2710" y="0"/>
                    <a:pt x="2043" y="174"/>
                    <a:pt x="1417" y="617"/>
                  </a:cubicBezTo>
                  <a:cubicBezTo>
                    <a:pt x="355" y="1376"/>
                    <a:pt x="1" y="1972"/>
                    <a:pt x="183" y="2529"/>
                  </a:cubicBezTo>
                  <a:cubicBezTo>
                    <a:pt x="362" y="3075"/>
                    <a:pt x="979" y="3349"/>
                    <a:pt x="2236" y="3349"/>
                  </a:cubicBezTo>
                  <a:cubicBezTo>
                    <a:pt x="2260" y="3349"/>
                    <a:pt x="2283" y="3349"/>
                    <a:pt x="2308" y="3348"/>
                  </a:cubicBezTo>
                  <a:cubicBezTo>
                    <a:pt x="3623" y="3339"/>
                    <a:pt x="4574" y="2610"/>
                    <a:pt x="5100" y="1801"/>
                  </a:cubicBezTo>
                  <a:cubicBezTo>
                    <a:pt x="4561" y="1456"/>
                    <a:pt x="4338" y="1328"/>
                    <a:pt x="4021" y="1328"/>
                  </a:cubicBezTo>
                  <a:cubicBezTo>
                    <a:pt x="3975" y="1328"/>
                    <a:pt x="3927" y="1330"/>
                    <a:pt x="3875" y="1335"/>
                  </a:cubicBezTo>
                  <a:cubicBezTo>
                    <a:pt x="4219" y="1123"/>
                    <a:pt x="4422" y="749"/>
                    <a:pt x="4584" y="232"/>
                  </a:cubicBezTo>
                  <a:cubicBezTo>
                    <a:pt x="4209" y="89"/>
                    <a:pt x="3783" y="0"/>
                    <a:pt x="3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 rot="-708388" flipH="1">
              <a:off x="204536" y="-697470"/>
              <a:ext cx="17012" cy="16571"/>
            </a:xfrm>
            <a:custGeom>
              <a:avLst/>
              <a:gdLst/>
              <a:ahLst/>
              <a:cxnLst/>
              <a:rect l="l" t="t" r="r" b="b"/>
              <a:pathLst>
                <a:path w="386" h="376" extrusionOk="0">
                  <a:moveTo>
                    <a:pt x="193" y="1"/>
                  </a:moveTo>
                  <a:cubicBezTo>
                    <a:pt x="92" y="1"/>
                    <a:pt x="1" y="81"/>
                    <a:pt x="1" y="183"/>
                  </a:cubicBezTo>
                  <a:cubicBezTo>
                    <a:pt x="1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83"/>
                  </a:cubicBezTo>
                  <a:cubicBezTo>
                    <a:pt x="385" y="81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rot="-708388" flipH="1">
              <a:off x="188367" y="-685840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3" y="1"/>
                  </a:moveTo>
                  <a:cubicBezTo>
                    <a:pt x="82" y="1"/>
                    <a:pt x="1" y="92"/>
                    <a:pt x="1" y="193"/>
                  </a:cubicBezTo>
                  <a:cubicBezTo>
                    <a:pt x="1" y="304"/>
                    <a:pt x="82" y="385"/>
                    <a:pt x="183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rot="-708388" flipH="1">
              <a:off x="222102" y="-676955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85"/>
                    <a:pt x="193" y="385"/>
                  </a:cubicBezTo>
                  <a:cubicBezTo>
                    <a:pt x="294" y="385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rot="-708388" flipH="1">
              <a:off x="226093" y="-69922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2" y="385"/>
                  </a:cubicBezTo>
                  <a:cubicBezTo>
                    <a:pt x="293" y="385"/>
                    <a:pt x="385" y="294"/>
                    <a:pt x="385" y="193"/>
                  </a:cubicBezTo>
                  <a:cubicBezTo>
                    <a:pt x="385" y="8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rot="-708388" flipH="1">
              <a:off x="213797" y="-716687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rot="-708388" flipH="1">
              <a:off x="184553" y="-710528"/>
              <a:ext cx="16527" cy="16968"/>
            </a:xfrm>
            <a:custGeom>
              <a:avLst/>
              <a:gdLst/>
              <a:ahLst/>
              <a:cxnLst/>
              <a:rect l="l" t="t" r="r" b="b"/>
              <a:pathLst>
                <a:path w="375" h="385" extrusionOk="0">
                  <a:moveTo>
                    <a:pt x="18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82" y="385"/>
                  </a:cubicBezTo>
                  <a:cubicBezTo>
                    <a:pt x="294" y="385"/>
                    <a:pt x="375" y="294"/>
                    <a:pt x="375" y="193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rot="-708388" flipH="1">
              <a:off x="200618" y="-668370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5"/>
                    <a:pt x="81" y="376"/>
                    <a:pt x="193" y="376"/>
                  </a:cubicBezTo>
                  <a:cubicBezTo>
                    <a:pt x="294" y="376"/>
                    <a:pt x="375" y="295"/>
                    <a:pt x="375" y="19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rot="-708388" flipH="1">
              <a:off x="541614" y="330706"/>
              <a:ext cx="160996" cy="215867"/>
            </a:xfrm>
            <a:custGeom>
              <a:avLst/>
              <a:gdLst/>
              <a:ahLst/>
              <a:cxnLst/>
              <a:rect l="l" t="t" r="r" b="b"/>
              <a:pathLst>
                <a:path w="3653" h="4898" extrusionOk="0">
                  <a:moveTo>
                    <a:pt x="1001" y="0"/>
                  </a:moveTo>
                  <a:cubicBezTo>
                    <a:pt x="394" y="749"/>
                    <a:pt x="0" y="1882"/>
                    <a:pt x="385" y="3127"/>
                  </a:cubicBezTo>
                  <a:cubicBezTo>
                    <a:pt x="779" y="4382"/>
                    <a:pt x="1244" y="4897"/>
                    <a:pt x="1821" y="4897"/>
                  </a:cubicBezTo>
                  <a:cubicBezTo>
                    <a:pt x="2408" y="4897"/>
                    <a:pt x="2874" y="4382"/>
                    <a:pt x="3258" y="3127"/>
                  </a:cubicBezTo>
                  <a:cubicBezTo>
                    <a:pt x="3652" y="1882"/>
                    <a:pt x="3258" y="749"/>
                    <a:pt x="2651" y="0"/>
                  </a:cubicBezTo>
                  <a:cubicBezTo>
                    <a:pt x="2084" y="456"/>
                    <a:pt x="1912" y="618"/>
                    <a:pt x="1821" y="1012"/>
                  </a:cubicBezTo>
                  <a:cubicBezTo>
                    <a:pt x="1740" y="618"/>
                    <a:pt x="1447" y="314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rot="-708388" flipH="1">
              <a:off x="626456" y="412230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1763" y="0"/>
                  </a:moveTo>
                  <a:cubicBezTo>
                    <a:pt x="1315" y="0"/>
                    <a:pt x="886" y="89"/>
                    <a:pt x="507" y="233"/>
                  </a:cubicBezTo>
                  <a:cubicBezTo>
                    <a:pt x="770" y="910"/>
                    <a:pt x="871" y="1123"/>
                    <a:pt x="1215" y="1326"/>
                  </a:cubicBezTo>
                  <a:cubicBezTo>
                    <a:pt x="1186" y="1323"/>
                    <a:pt x="1157" y="1322"/>
                    <a:pt x="1129" y="1322"/>
                  </a:cubicBezTo>
                  <a:cubicBezTo>
                    <a:pt x="764" y="1322"/>
                    <a:pt x="405" y="1501"/>
                    <a:pt x="1" y="1801"/>
                  </a:cubicBezTo>
                  <a:cubicBezTo>
                    <a:pt x="527" y="2610"/>
                    <a:pt x="1478" y="3339"/>
                    <a:pt x="2784" y="3349"/>
                  </a:cubicBezTo>
                  <a:cubicBezTo>
                    <a:pt x="2806" y="3349"/>
                    <a:pt x="2829" y="3349"/>
                    <a:pt x="2851" y="3349"/>
                  </a:cubicBezTo>
                  <a:cubicBezTo>
                    <a:pt x="4121" y="3349"/>
                    <a:pt x="4739" y="3076"/>
                    <a:pt x="4908" y="2529"/>
                  </a:cubicBezTo>
                  <a:cubicBezTo>
                    <a:pt x="5090" y="1973"/>
                    <a:pt x="4736" y="1376"/>
                    <a:pt x="3674" y="617"/>
                  </a:cubicBezTo>
                  <a:cubicBezTo>
                    <a:pt x="3054" y="175"/>
                    <a:pt x="2390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rot="-708388" flipH="1">
              <a:off x="638186" y="520804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3052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51" y="3655"/>
                  </a:cubicBezTo>
                  <a:cubicBezTo>
                    <a:pt x="780" y="3614"/>
                    <a:pt x="1012" y="3584"/>
                    <a:pt x="1315" y="3321"/>
                  </a:cubicBezTo>
                  <a:lnTo>
                    <a:pt x="1315" y="3321"/>
                  </a:lnTo>
                  <a:cubicBezTo>
                    <a:pt x="1154" y="3685"/>
                    <a:pt x="1214" y="4110"/>
                    <a:pt x="1387" y="4626"/>
                  </a:cubicBezTo>
                  <a:cubicBezTo>
                    <a:pt x="2318" y="4373"/>
                    <a:pt x="3299" y="3695"/>
                    <a:pt x="3723" y="2451"/>
                  </a:cubicBezTo>
                  <a:cubicBezTo>
                    <a:pt x="4139" y="1206"/>
                    <a:pt x="4067" y="518"/>
                    <a:pt x="3592" y="174"/>
                  </a:cubicBezTo>
                  <a:cubicBezTo>
                    <a:pt x="3438" y="60"/>
                    <a:pt x="3260" y="0"/>
                    <a:pt x="3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rot="-708388" flipH="1">
              <a:off x="506350" y="548357"/>
              <a:ext cx="182460" cy="203879"/>
            </a:xfrm>
            <a:custGeom>
              <a:avLst/>
              <a:gdLst/>
              <a:ahLst/>
              <a:cxnLst/>
              <a:rect l="l" t="t" r="r" b="b"/>
              <a:pathLst>
                <a:path w="4140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72" y="518"/>
                    <a:pt x="1" y="1206"/>
                    <a:pt x="416" y="2451"/>
                  </a:cubicBezTo>
                  <a:cubicBezTo>
                    <a:pt x="841" y="3695"/>
                    <a:pt x="1822" y="4373"/>
                    <a:pt x="2753" y="4626"/>
                  </a:cubicBezTo>
                  <a:cubicBezTo>
                    <a:pt x="2945" y="3918"/>
                    <a:pt x="2986" y="3685"/>
                    <a:pt x="2824" y="3321"/>
                  </a:cubicBezTo>
                  <a:lnTo>
                    <a:pt x="2824" y="3321"/>
                  </a:lnTo>
                  <a:cubicBezTo>
                    <a:pt x="3110" y="3569"/>
                    <a:pt x="3496" y="3655"/>
                    <a:pt x="3998" y="3655"/>
                  </a:cubicBezTo>
                  <a:cubicBezTo>
                    <a:pt x="4027" y="3655"/>
                    <a:pt x="4058" y="3655"/>
                    <a:pt x="4088" y="3655"/>
                  </a:cubicBezTo>
                  <a:cubicBezTo>
                    <a:pt x="4139" y="2683"/>
                    <a:pt x="3795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rot="-708388" flipH="1">
              <a:off x="422188" y="454928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3328" y="0"/>
                  </a:moveTo>
                  <a:cubicBezTo>
                    <a:pt x="2701" y="0"/>
                    <a:pt x="2037" y="175"/>
                    <a:pt x="1417" y="617"/>
                  </a:cubicBezTo>
                  <a:cubicBezTo>
                    <a:pt x="345" y="1376"/>
                    <a:pt x="1" y="1973"/>
                    <a:pt x="173" y="2529"/>
                  </a:cubicBezTo>
                  <a:cubicBezTo>
                    <a:pt x="352" y="3076"/>
                    <a:pt x="971" y="3349"/>
                    <a:pt x="2240" y="3349"/>
                  </a:cubicBezTo>
                  <a:cubicBezTo>
                    <a:pt x="2263" y="3349"/>
                    <a:pt x="2285" y="3349"/>
                    <a:pt x="2308" y="3349"/>
                  </a:cubicBezTo>
                  <a:cubicBezTo>
                    <a:pt x="3613" y="3339"/>
                    <a:pt x="4564" y="2610"/>
                    <a:pt x="5090" y="1801"/>
                  </a:cubicBezTo>
                  <a:cubicBezTo>
                    <a:pt x="4546" y="1447"/>
                    <a:pt x="4318" y="1321"/>
                    <a:pt x="3985" y="1321"/>
                  </a:cubicBezTo>
                  <a:cubicBezTo>
                    <a:pt x="3947" y="1321"/>
                    <a:pt x="3907" y="1322"/>
                    <a:pt x="3866" y="1326"/>
                  </a:cubicBezTo>
                  <a:cubicBezTo>
                    <a:pt x="4220" y="1123"/>
                    <a:pt x="4423" y="748"/>
                    <a:pt x="4585" y="233"/>
                  </a:cubicBezTo>
                  <a:cubicBezTo>
                    <a:pt x="4205" y="89"/>
                    <a:pt x="3776" y="0"/>
                    <a:pt x="3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rot="-708388" flipH="1">
              <a:off x="633810" y="528023"/>
              <a:ext cx="16571" cy="16527"/>
            </a:xfrm>
            <a:custGeom>
              <a:avLst/>
              <a:gdLst/>
              <a:ahLst/>
              <a:cxnLst/>
              <a:rect l="l" t="t" r="r" b="b"/>
              <a:pathLst>
                <a:path w="376" h="375" extrusionOk="0">
                  <a:moveTo>
                    <a:pt x="194" y="0"/>
                  </a:moveTo>
                  <a:cubicBezTo>
                    <a:pt x="82" y="0"/>
                    <a:pt x="1" y="81"/>
                    <a:pt x="1" y="182"/>
                  </a:cubicBezTo>
                  <a:cubicBezTo>
                    <a:pt x="1" y="293"/>
                    <a:pt x="82" y="374"/>
                    <a:pt x="194" y="374"/>
                  </a:cubicBezTo>
                  <a:cubicBezTo>
                    <a:pt x="295" y="374"/>
                    <a:pt x="376" y="293"/>
                    <a:pt x="376" y="182"/>
                  </a:cubicBezTo>
                  <a:cubicBezTo>
                    <a:pt x="376" y="81"/>
                    <a:pt x="295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rot="-708388" flipH="1">
              <a:off x="617158" y="53966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91"/>
                    <a:pt x="0" y="192"/>
                  </a:cubicBezTo>
                  <a:cubicBezTo>
                    <a:pt x="0" y="304"/>
                    <a:pt x="81" y="385"/>
                    <a:pt x="192" y="385"/>
                  </a:cubicBezTo>
                  <a:cubicBezTo>
                    <a:pt x="293" y="385"/>
                    <a:pt x="385" y="304"/>
                    <a:pt x="385" y="192"/>
                  </a:cubicBezTo>
                  <a:cubicBezTo>
                    <a:pt x="385" y="9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rot="-708388" flipH="1">
              <a:off x="651323" y="54845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0" y="81"/>
                    <a:pt x="0" y="193"/>
                  </a:cubicBezTo>
                  <a:cubicBezTo>
                    <a:pt x="0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93"/>
                  </a:cubicBezTo>
                  <a:cubicBezTo>
                    <a:pt x="385" y="81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rot="-708388" flipH="1">
              <a:off x="655319" y="52618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2" y="1"/>
                  </a:moveTo>
                  <a:cubicBezTo>
                    <a:pt x="91" y="1"/>
                    <a:pt x="1" y="82"/>
                    <a:pt x="1" y="193"/>
                  </a:cubicBezTo>
                  <a:cubicBezTo>
                    <a:pt x="1" y="294"/>
                    <a:pt x="91" y="385"/>
                    <a:pt x="192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rot="-708388" flipH="1">
              <a:off x="643067" y="508717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8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 rot="-708388" flipH="1">
              <a:off x="613387" y="514921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 rot="-708388" flipH="1">
              <a:off x="629451" y="557123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1" y="81"/>
                    <a:pt x="1" y="192"/>
                  </a:cubicBezTo>
                  <a:cubicBezTo>
                    <a:pt x="1" y="293"/>
                    <a:pt x="92" y="374"/>
                    <a:pt x="193" y="374"/>
                  </a:cubicBezTo>
                  <a:cubicBezTo>
                    <a:pt x="294" y="374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 rot="-708388" flipH="1">
              <a:off x="1585944" y="101811"/>
              <a:ext cx="126664" cy="169502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89" y="1"/>
                  </a:moveTo>
                  <a:cubicBezTo>
                    <a:pt x="313" y="588"/>
                    <a:pt x="0" y="1468"/>
                    <a:pt x="313" y="2449"/>
                  </a:cubicBezTo>
                  <a:cubicBezTo>
                    <a:pt x="617" y="3431"/>
                    <a:pt x="981" y="3845"/>
                    <a:pt x="1437" y="3845"/>
                  </a:cubicBezTo>
                  <a:cubicBezTo>
                    <a:pt x="1902" y="3845"/>
                    <a:pt x="2256" y="3431"/>
                    <a:pt x="2570" y="2449"/>
                  </a:cubicBezTo>
                  <a:cubicBezTo>
                    <a:pt x="2874" y="1468"/>
                    <a:pt x="2560" y="588"/>
                    <a:pt x="2084" y="1"/>
                  </a:cubicBezTo>
                  <a:cubicBezTo>
                    <a:pt x="1639" y="355"/>
                    <a:pt x="1507" y="486"/>
                    <a:pt x="1437" y="790"/>
                  </a:cubicBezTo>
                  <a:cubicBezTo>
                    <a:pt x="1366" y="486"/>
                    <a:pt x="1143" y="244"/>
                    <a:pt x="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rot="-708388" flipH="1">
              <a:off x="1652509" y="165483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1375" y="0"/>
                  </a:moveTo>
                  <a:cubicBezTo>
                    <a:pt x="1025" y="0"/>
                    <a:pt x="690" y="70"/>
                    <a:pt x="396" y="184"/>
                  </a:cubicBezTo>
                  <a:cubicBezTo>
                    <a:pt x="608" y="720"/>
                    <a:pt x="689" y="892"/>
                    <a:pt x="952" y="1054"/>
                  </a:cubicBezTo>
                  <a:cubicBezTo>
                    <a:pt x="923" y="1051"/>
                    <a:pt x="895" y="1050"/>
                    <a:pt x="867" y="1050"/>
                  </a:cubicBezTo>
                  <a:cubicBezTo>
                    <a:pt x="585" y="1050"/>
                    <a:pt x="314" y="1188"/>
                    <a:pt x="1" y="1418"/>
                  </a:cubicBezTo>
                  <a:cubicBezTo>
                    <a:pt x="416" y="2055"/>
                    <a:pt x="1165" y="2622"/>
                    <a:pt x="2186" y="2632"/>
                  </a:cubicBezTo>
                  <a:cubicBezTo>
                    <a:pt x="2209" y="2632"/>
                    <a:pt x="2231" y="2633"/>
                    <a:pt x="2253" y="2633"/>
                  </a:cubicBezTo>
                  <a:cubicBezTo>
                    <a:pt x="3240" y="2633"/>
                    <a:pt x="3717" y="2420"/>
                    <a:pt x="3856" y="1994"/>
                  </a:cubicBezTo>
                  <a:cubicBezTo>
                    <a:pt x="3998" y="1549"/>
                    <a:pt x="3724" y="1084"/>
                    <a:pt x="2885" y="487"/>
                  </a:cubicBezTo>
                  <a:cubicBezTo>
                    <a:pt x="2394" y="138"/>
                    <a:pt x="1869" y="0"/>
                    <a:pt x="1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rot="-708388" flipH="1">
              <a:off x="1661881" y="25101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3" y="0"/>
                  </a:moveTo>
                  <a:cubicBezTo>
                    <a:pt x="2065" y="0"/>
                    <a:pt x="1647" y="189"/>
                    <a:pt x="1093" y="594"/>
                  </a:cubicBezTo>
                  <a:cubicBezTo>
                    <a:pt x="274" y="1211"/>
                    <a:pt x="1" y="2112"/>
                    <a:pt x="41" y="2870"/>
                  </a:cubicBezTo>
                  <a:cubicBezTo>
                    <a:pt x="608" y="2840"/>
                    <a:pt x="800" y="2809"/>
                    <a:pt x="1033" y="2607"/>
                  </a:cubicBezTo>
                  <a:lnTo>
                    <a:pt x="1033" y="2607"/>
                  </a:lnTo>
                  <a:cubicBezTo>
                    <a:pt x="911" y="2890"/>
                    <a:pt x="952" y="3225"/>
                    <a:pt x="1084" y="3629"/>
                  </a:cubicBezTo>
                  <a:cubicBezTo>
                    <a:pt x="1822" y="3427"/>
                    <a:pt x="2591" y="2901"/>
                    <a:pt x="2925" y="1919"/>
                  </a:cubicBezTo>
                  <a:cubicBezTo>
                    <a:pt x="3249" y="948"/>
                    <a:pt x="3198" y="401"/>
                    <a:pt x="2824" y="138"/>
                  </a:cubicBezTo>
                  <a:cubicBezTo>
                    <a:pt x="2699" y="48"/>
                    <a:pt x="2557" y="0"/>
                    <a:pt x="2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 rot="-708388" flipH="1">
              <a:off x="1558431" y="272639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6" y="0"/>
                  </a:moveTo>
                  <a:cubicBezTo>
                    <a:pt x="692" y="0"/>
                    <a:pt x="550" y="48"/>
                    <a:pt x="426" y="138"/>
                  </a:cubicBezTo>
                  <a:cubicBezTo>
                    <a:pt x="51" y="401"/>
                    <a:pt x="1" y="948"/>
                    <a:pt x="334" y="1919"/>
                  </a:cubicBezTo>
                  <a:cubicBezTo>
                    <a:pt x="658" y="2901"/>
                    <a:pt x="1427" y="3427"/>
                    <a:pt x="2166" y="3629"/>
                  </a:cubicBezTo>
                  <a:cubicBezTo>
                    <a:pt x="2308" y="3072"/>
                    <a:pt x="2348" y="2890"/>
                    <a:pt x="2216" y="2607"/>
                  </a:cubicBezTo>
                  <a:lnTo>
                    <a:pt x="2216" y="2607"/>
                  </a:lnTo>
                  <a:cubicBezTo>
                    <a:pt x="2459" y="2809"/>
                    <a:pt x="2783" y="2870"/>
                    <a:pt x="3208" y="2870"/>
                  </a:cubicBezTo>
                  <a:cubicBezTo>
                    <a:pt x="3248" y="2112"/>
                    <a:pt x="2985" y="1211"/>
                    <a:pt x="2156" y="594"/>
                  </a:cubicBezTo>
                  <a:cubicBezTo>
                    <a:pt x="1602" y="189"/>
                    <a:pt x="1184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 rot="-708388" flipH="1">
              <a:off x="1492330" y="19896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22" y="0"/>
                  </a:moveTo>
                  <a:cubicBezTo>
                    <a:pt x="2129" y="0"/>
                    <a:pt x="1604" y="138"/>
                    <a:pt x="1113" y="487"/>
                  </a:cubicBezTo>
                  <a:cubicBezTo>
                    <a:pt x="273" y="1084"/>
                    <a:pt x="0" y="1549"/>
                    <a:pt x="142" y="1994"/>
                  </a:cubicBezTo>
                  <a:cubicBezTo>
                    <a:pt x="280" y="2420"/>
                    <a:pt x="767" y="2633"/>
                    <a:pt x="1744" y="2633"/>
                  </a:cubicBezTo>
                  <a:cubicBezTo>
                    <a:pt x="1766" y="2633"/>
                    <a:pt x="1788" y="2632"/>
                    <a:pt x="1811" y="2632"/>
                  </a:cubicBezTo>
                  <a:cubicBezTo>
                    <a:pt x="2843" y="2622"/>
                    <a:pt x="3592" y="2055"/>
                    <a:pt x="3996" y="1418"/>
                  </a:cubicBezTo>
                  <a:cubicBezTo>
                    <a:pt x="3582" y="1144"/>
                    <a:pt x="3406" y="1048"/>
                    <a:pt x="3160" y="1048"/>
                  </a:cubicBezTo>
                  <a:cubicBezTo>
                    <a:pt x="3123" y="1048"/>
                    <a:pt x="3086" y="1050"/>
                    <a:pt x="3045" y="1054"/>
                  </a:cubicBezTo>
                  <a:cubicBezTo>
                    <a:pt x="3319" y="892"/>
                    <a:pt x="3470" y="598"/>
                    <a:pt x="3602" y="184"/>
                  </a:cubicBezTo>
                  <a:cubicBezTo>
                    <a:pt x="3308" y="70"/>
                    <a:pt x="2973" y="0"/>
                    <a:pt x="2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 rot="-708388" flipH="1">
              <a:off x="1658111" y="256311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 rot="-708388" flipH="1">
              <a:off x="1645513" y="265874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0"/>
                    <a:pt x="1" y="151"/>
                  </a:cubicBezTo>
                  <a:cubicBezTo>
                    <a:pt x="1" y="232"/>
                    <a:pt x="61" y="304"/>
                    <a:pt x="142" y="304"/>
                  </a:cubicBezTo>
                  <a:cubicBezTo>
                    <a:pt x="234" y="304"/>
                    <a:pt x="295" y="232"/>
                    <a:pt x="295" y="151"/>
                  </a:cubicBezTo>
                  <a:cubicBezTo>
                    <a:pt x="295" y="70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 rot="-708388" flipH="1">
              <a:off x="1671995" y="272544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 rot="-708388" flipH="1">
              <a:off x="1675136" y="255043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 rot="-708388" flipH="1">
              <a:off x="1665471" y="241575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1"/>
                  </a:moveTo>
                  <a:cubicBezTo>
                    <a:pt x="71" y="1"/>
                    <a:pt x="0" y="62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 rot="-708388" flipH="1">
              <a:off x="1642305" y="2464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4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 rot="-708388" flipH="1">
              <a:off x="1655173" y="279348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0"/>
                    <a:pt x="0" y="151"/>
                  </a:cubicBezTo>
                  <a:cubicBezTo>
                    <a:pt x="0" y="232"/>
                    <a:pt x="61" y="304"/>
                    <a:pt x="152" y="304"/>
                  </a:cubicBezTo>
                  <a:cubicBezTo>
                    <a:pt x="233" y="304"/>
                    <a:pt x="293" y="232"/>
                    <a:pt x="293" y="151"/>
                  </a:cubicBezTo>
                  <a:cubicBezTo>
                    <a:pt x="293" y="70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 rot="-708388" flipH="1">
              <a:off x="575266" y="-836685"/>
              <a:ext cx="126664" cy="169458"/>
            </a:xfrm>
            <a:custGeom>
              <a:avLst/>
              <a:gdLst/>
              <a:ahLst/>
              <a:cxnLst/>
              <a:rect l="l" t="t" r="r" b="b"/>
              <a:pathLst>
                <a:path w="2874" h="3845" extrusionOk="0">
                  <a:moveTo>
                    <a:pt x="789" y="0"/>
                  </a:moveTo>
                  <a:cubicBezTo>
                    <a:pt x="304" y="587"/>
                    <a:pt x="0" y="1477"/>
                    <a:pt x="304" y="2459"/>
                  </a:cubicBezTo>
                  <a:cubicBezTo>
                    <a:pt x="617" y="3430"/>
                    <a:pt x="972" y="3845"/>
                    <a:pt x="1437" y="3845"/>
                  </a:cubicBezTo>
                  <a:cubicBezTo>
                    <a:pt x="1892" y="3845"/>
                    <a:pt x="2256" y="3430"/>
                    <a:pt x="2560" y="2459"/>
                  </a:cubicBezTo>
                  <a:cubicBezTo>
                    <a:pt x="2874" y="1477"/>
                    <a:pt x="2560" y="587"/>
                    <a:pt x="2084" y="0"/>
                  </a:cubicBezTo>
                  <a:cubicBezTo>
                    <a:pt x="1639" y="355"/>
                    <a:pt x="1507" y="486"/>
                    <a:pt x="1437" y="789"/>
                  </a:cubicBezTo>
                  <a:cubicBezTo>
                    <a:pt x="1366" y="486"/>
                    <a:pt x="1133" y="243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 rot="-708388" flipH="1">
              <a:off x="641831" y="-773010"/>
              <a:ext cx="176598" cy="115954"/>
            </a:xfrm>
            <a:custGeom>
              <a:avLst/>
              <a:gdLst/>
              <a:ahLst/>
              <a:cxnLst/>
              <a:rect l="l" t="t" r="r" b="b"/>
              <a:pathLst>
                <a:path w="4007" h="2631" extrusionOk="0">
                  <a:moveTo>
                    <a:pt x="1395" y="0"/>
                  </a:moveTo>
                  <a:cubicBezTo>
                    <a:pt x="1040" y="0"/>
                    <a:pt x="702" y="73"/>
                    <a:pt x="405" y="192"/>
                  </a:cubicBezTo>
                  <a:cubicBezTo>
                    <a:pt x="607" y="718"/>
                    <a:pt x="688" y="890"/>
                    <a:pt x="961" y="1052"/>
                  </a:cubicBezTo>
                  <a:cubicBezTo>
                    <a:pt x="932" y="1049"/>
                    <a:pt x="904" y="1048"/>
                    <a:pt x="876" y="1048"/>
                  </a:cubicBezTo>
                  <a:cubicBezTo>
                    <a:pt x="592" y="1048"/>
                    <a:pt x="313" y="1186"/>
                    <a:pt x="0" y="1416"/>
                  </a:cubicBezTo>
                  <a:cubicBezTo>
                    <a:pt x="414" y="2053"/>
                    <a:pt x="1163" y="2620"/>
                    <a:pt x="2195" y="2631"/>
                  </a:cubicBezTo>
                  <a:cubicBezTo>
                    <a:pt x="2218" y="2631"/>
                    <a:pt x="2240" y="2631"/>
                    <a:pt x="2262" y="2631"/>
                  </a:cubicBezTo>
                  <a:cubicBezTo>
                    <a:pt x="3239" y="2631"/>
                    <a:pt x="3726" y="2419"/>
                    <a:pt x="3865" y="1993"/>
                  </a:cubicBezTo>
                  <a:cubicBezTo>
                    <a:pt x="4007" y="1558"/>
                    <a:pt x="3723" y="1082"/>
                    <a:pt x="2894" y="486"/>
                  </a:cubicBezTo>
                  <a:cubicBezTo>
                    <a:pt x="2406" y="139"/>
                    <a:pt x="1885" y="0"/>
                    <a:pt x="1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 rot="-708388" flipH="1">
              <a:off x="651199" y="-68752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1" y="1"/>
                  </a:moveTo>
                  <a:cubicBezTo>
                    <a:pt x="2061" y="1"/>
                    <a:pt x="1640" y="190"/>
                    <a:pt x="1093" y="594"/>
                  </a:cubicBezTo>
                  <a:cubicBezTo>
                    <a:pt x="264" y="1211"/>
                    <a:pt x="1" y="2112"/>
                    <a:pt x="41" y="2870"/>
                  </a:cubicBezTo>
                  <a:cubicBezTo>
                    <a:pt x="608" y="2841"/>
                    <a:pt x="790" y="2810"/>
                    <a:pt x="1033" y="2607"/>
                  </a:cubicBezTo>
                  <a:lnTo>
                    <a:pt x="1033" y="2607"/>
                  </a:lnTo>
                  <a:cubicBezTo>
                    <a:pt x="902" y="2891"/>
                    <a:pt x="942" y="3225"/>
                    <a:pt x="1084" y="3630"/>
                  </a:cubicBezTo>
                  <a:cubicBezTo>
                    <a:pt x="1822" y="3437"/>
                    <a:pt x="2591" y="2901"/>
                    <a:pt x="2915" y="1919"/>
                  </a:cubicBezTo>
                  <a:cubicBezTo>
                    <a:pt x="3249" y="948"/>
                    <a:pt x="3188" y="412"/>
                    <a:pt x="2824" y="139"/>
                  </a:cubicBezTo>
                  <a:cubicBezTo>
                    <a:pt x="2699" y="48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 rot="-708388" flipH="1">
              <a:off x="547749" y="-665896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6" y="48"/>
                    <a:pt x="425" y="139"/>
                  </a:cubicBezTo>
                  <a:cubicBezTo>
                    <a:pt x="50" y="412"/>
                    <a:pt x="0" y="948"/>
                    <a:pt x="324" y="1919"/>
                  </a:cubicBezTo>
                  <a:cubicBezTo>
                    <a:pt x="657" y="2901"/>
                    <a:pt x="1426" y="3437"/>
                    <a:pt x="2155" y="3630"/>
                  </a:cubicBezTo>
                  <a:cubicBezTo>
                    <a:pt x="2307" y="3073"/>
                    <a:pt x="2337" y="2891"/>
                    <a:pt x="2215" y="2607"/>
                  </a:cubicBezTo>
                  <a:lnTo>
                    <a:pt x="2215" y="2607"/>
                  </a:lnTo>
                  <a:cubicBezTo>
                    <a:pt x="2448" y="2810"/>
                    <a:pt x="2782" y="2870"/>
                    <a:pt x="3207" y="2870"/>
                  </a:cubicBezTo>
                  <a:cubicBezTo>
                    <a:pt x="3247" y="2112"/>
                    <a:pt x="2975" y="1211"/>
                    <a:pt x="2155" y="594"/>
                  </a:cubicBezTo>
                  <a:cubicBezTo>
                    <a:pt x="1601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 rot="-708388" flipH="1">
              <a:off x="481657" y="-739483"/>
              <a:ext cx="176157" cy="115954"/>
            </a:xfrm>
            <a:custGeom>
              <a:avLst/>
              <a:gdLst/>
              <a:ahLst/>
              <a:cxnLst/>
              <a:rect l="l" t="t" r="r" b="b"/>
              <a:pathLst>
                <a:path w="3997" h="2631" extrusionOk="0">
                  <a:moveTo>
                    <a:pt x="2607" y="0"/>
                  </a:moveTo>
                  <a:cubicBezTo>
                    <a:pt x="2118" y="0"/>
                    <a:pt x="1600" y="139"/>
                    <a:pt x="1113" y="486"/>
                  </a:cubicBezTo>
                  <a:cubicBezTo>
                    <a:pt x="273" y="1082"/>
                    <a:pt x="0" y="1558"/>
                    <a:pt x="142" y="1993"/>
                  </a:cubicBezTo>
                  <a:cubicBezTo>
                    <a:pt x="280" y="2419"/>
                    <a:pt x="757" y="2631"/>
                    <a:pt x="1744" y="2631"/>
                  </a:cubicBezTo>
                  <a:cubicBezTo>
                    <a:pt x="1766" y="2631"/>
                    <a:pt x="1788" y="2631"/>
                    <a:pt x="1811" y="2631"/>
                  </a:cubicBezTo>
                  <a:cubicBezTo>
                    <a:pt x="2833" y="2620"/>
                    <a:pt x="3582" y="2053"/>
                    <a:pt x="3996" y="1416"/>
                  </a:cubicBezTo>
                  <a:cubicBezTo>
                    <a:pt x="3578" y="1150"/>
                    <a:pt x="3403" y="1047"/>
                    <a:pt x="3146" y="1047"/>
                  </a:cubicBezTo>
                  <a:cubicBezTo>
                    <a:pt x="3111" y="1047"/>
                    <a:pt x="3075" y="1049"/>
                    <a:pt x="3036" y="1052"/>
                  </a:cubicBezTo>
                  <a:cubicBezTo>
                    <a:pt x="3308" y="890"/>
                    <a:pt x="3470" y="597"/>
                    <a:pt x="3602" y="192"/>
                  </a:cubicBezTo>
                  <a:cubicBezTo>
                    <a:pt x="3300" y="73"/>
                    <a:pt x="2961" y="0"/>
                    <a:pt x="2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 rot="-708388" flipH="1">
              <a:off x="647869" y="-68223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 rot="-708388" flipH="1">
              <a:off x="634827" y="-672707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1" y="0"/>
                  </a:moveTo>
                  <a:cubicBezTo>
                    <a:pt x="70" y="0"/>
                    <a:pt x="0" y="71"/>
                    <a:pt x="0" y="152"/>
                  </a:cubicBezTo>
                  <a:cubicBezTo>
                    <a:pt x="0" y="233"/>
                    <a:pt x="70" y="304"/>
                    <a:pt x="151" y="304"/>
                  </a:cubicBezTo>
                  <a:cubicBezTo>
                    <a:pt x="232" y="304"/>
                    <a:pt x="304" y="233"/>
                    <a:pt x="304" y="152"/>
                  </a:cubicBezTo>
                  <a:cubicBezTo>
                    <a:pt x="304" y="71"/>
                    <a:pt x="23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 rot="-708388" flipH="1">
              <a:off x="661753" y="-665997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 rot="-708388" flipH="1">
              <a:off x="664938" y="-683502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 rot="-708388" flipH="1">
              <a:off x="655234" y="-696967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33"/>
                    <a:pt x="61" y="293"/>
                    <a:pt x="14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 rot="-708388" flipH="1">
              <a:off x="632111" y="-692134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 rot="-708388" flipH="1">
              <a:off x="644485" y="-659242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 rot="-708388" flipH="1">
              <a:off x="-119391" y="623647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5" y="588"/>
                    <a:pt x="1" y="1467"/>
                    <a:pt x="315" y="2449"/>
                  </a:cubicBezTo>
                  <a:cubicBezTo>
                    <a:pt x="618" y="3430"/>
                    <a:pt x="983" y="3845"/>
                    <a:pt x="1437" y="3845"/>
                  </a:cubicBezTo>
                  <a:cubicBezTo>
                    <a:pt x="1903" y="3845"/>
                    <a:pt x="2257" y="3430"/>
                    <a:pt x="2571" y="2449"/>
                  </a:cubicBezTo>
                  <a:cubicBezTo>
                    <a:pt x="2874" y="1467"/>
                    <a:pt x="2561" y="588"/>
                    <a:pt x="2085" y="1"/>
                  </a:cubicBezTo>
                  <a:cubicBezTo>
                    <a:pt x="1640" y="354"/>
                    <a:pt x="1509" y="486"/>
                    <a:pt x="1437" y="790"/>
                  </a:cubicBezTo>
                  <a:cubicBezTo>
                    <a:pt x="1367" y="486"/>
                    <a:pt x="1134" y="24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 rot="-708388" flipH="1">
              <a:off x="-52834" y="687285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1374" y="1"/>
                  </a:moveTo>
                  <a:cubicBezTo>
                    <a:pt x="1023" y="1"/>
                    <a:pt x="689" y="71"/>
                    <a:pt x="394" y="184"/>
                  </a:cubicBezTo>
                  <a:cubicBezTo>
                    <a:pt x="607" y="721"/>
                    <a:pt x="678" y="892"/>
                    <a:pt x="951" y="1054"/>
                  </a:cubicBezTo>
                  <a:cubicBezTo>
                    <a:pt x="923" y="1051"/>
                    <a:pt x="896" y="1050"/>
                    <a:pt x="868" y="1050"/>
                  </a:cubicBezTo>
                  <a:cubicBezTo>
                    <a:pt x="583" y="1050"/>
                    <a:pt x="304" y="1188"/>
                    <a:pt x="0" y="1418"/>
                  </a:cubicBezTo>
                  <a:cubicBezTo>
                    <a:pt x="414" y="2056"/>
                    <a:pt x="1153" y="2623"/>
                    <a:pt x="2185" y="2632"/>
                  </a:cubicBezTo>
                  <a:cubicBezTo>
                    <a:pt x="2210" y="2633"/>
                    <a:pt x="2234" y="2633"/>
                    <a:pt x="2257" y="2633"/>
                  </a:cubicBezTo>
                  <a:cubicBezTo>
                    <a:pt x="3241" y="2633"/>
                    <a:pt x="3716" y="2420"/>
                    <a:pt x="3854" y="1995"/>
                  </a:cubicBezTo>
                  <a:cubicBezTo>
                    <a:pt x="3996" y="1550"/>
                    <a:pt x="3723" y="1085"/>
                    <a:pt x="2883" y="488"/>
                  </a:cubicBezTo>
                  <a:cubicBezTo>
                    <a:pt x="2393" y="139"/>
                    <a:pt x="1867" y="1"/>
                    <a:pt x="1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 rot="-708388" flipH="1">
              <a:off x="-43462" y="772817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2392" y="1"/>
                  </a:moveTo>
                  <a:cubicBezTo>
                    <a:pt x="2064" y="1"/>
                    <a:pt x="1646" y="190"/>
                    <a:pt x="1093" y="594"/>
                  </a:cubicBezTo>
                  <a:cubicBezTo>
                    <a:pt x="273" y="1212"/>
                    <a:pt x="0" y="2112"/>
                    <a:pt x="41" y="2871"/>
                  </a:cubicBezTo>
                  <a:cubicBezTo>
                    <a:pt x="607" y="2840"/>
                    <a:pt x="789" y="2810"/>
                    <a:pt x="1032" y="2608"/>
                  </a:cubicBezTo>
                  <a:lnTo>
                    <a:pt x="1032" y="2608"/>
                  </a:lnTo>
                  <a:cubicBezTo>
                    <a:pt x="900" y="2891"/>
                    <a:pt x="951" y="3225"/>
                    <a:pt x="1082" y="3630"/>
                  </a:cubicBezTo>
                  <a:cubicBezTo>
                    <a:pt x="1821" y="3427"/>
                    <a:pt x="2590" y="2901"/>
                    <a:pt x="2924" y="1920"/>
                  </a:cubicBezTo>
                  <a:cubicBezTo>
                    <a:pt x="3247" y="949"/>
                    <a:pt x="3197" y="402"/>
                    <a:pt x="2822" y="139"/>
                  </a:cubicBezTo>
                  <a:cubicBezTo>
                    <a:pt x="2698" y="48"/>
                    <a:pt x="2556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 rot="-708388" flipH="1">
              <a:off x="-146912" y="794436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7" y="1"/>
                  </a:moveTo>
                  <a:cubicBezTo>
                    <a:pt x="692" y="1"/>
                    <a:pt x="550" y="48"/>
                    <a:pt x="425" y="139"/>
                  </a:cubicBezTo>
                  <a:cubicBezTo>
                    <a:pt x="51" y="402"/>
                    <a:pt x="1" y="949"/>
                    <a:pt x="335" y="1920"/>
                  </a:cubicBezTo>
                  <a:cubicBezTo>
                    <a:pt x="659" y="2901"/>
                    <a:pt x="1427" y="3427"/>
                    <a:pt x="2166" y="3630"/>
                  </a:cubicBezTo>
                  <a:cubicBezTo>
                    <a:pt x="2307" y="3074"/>
                    <a:pt x="2348" y="2891"/>
                    <a:pt x="2217" y="2608"/>
                  </a:cubicBezTo>
                  <a:lnTo>
                    <a:pt x="2217" y="2608"/>
                  </a:lnTo>
                  <a:cubicBezTo>
                    <a:pt x="2459" y="2810"/>
                    <a:pt x="2783" y="2871"/>
                    <a:pt x="3208" y="2871"/>
                  </a:cubicBezTo>
                  <a:cubicBezTo>
                    <a:pt x="3249" y="2112"/>
                    <a:pt x="2975" y="1212"/>
                    <a:pt x="2156" y="594"/>
                  </a:cubicBezTo>
                  <a:cubicBezTo>
                    <a:pt x="1603" y="190"/>
                    <a:pt x="1185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 rot="-708388" flipH="1">
              <a:off x="-213013" y="720762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2623" y="1"/>
                  </a:moveTo>
                  <a:cubicBezTo>
                    <a:pt x="2130" y="1"/>
                    <a:pt x="1605" y="139"/>
                    <a:pt x="1114" y="488"/>
                  </a:cubicBezTo>
                  <a:cubicBezTo>
                    <a:pt x="274" y="1085"/>
                    <a:pt x="1" y="1550"/>
                    <a:pt x="142" y="1995"/>
                  </a:cubicBezTo>
                  <a:cubicBezTo>
                    <a:pt x="281" y="2420"/>
                    <a:pt x="757" y="2633"/>
                    <a:pt x="1740" y="2633"/>
                  </a:cubicBezTo>
                  <a:cubicBezTo>
                    <a:pt x="1764" y="2633"/>
                    <a:pt x="1788" y="2633"/>
                    <a:pt x="1812" y="2632"/>
                  </a:cubicBezTo>
                  <a:cubicBezTo>
                    <a:pt x="2844" y="2623"/>
                    <a:pt x="3582" y="2056"/>
                    <a:pt x="3998" y="1418"/>
                  </a:cubicBezTo>
                  <a:cubicBezTo>
                    <a:pt x="3582" y="1145"/>
                    <a:pt x="3406" y="1048"/>
                    <a:pt x="3159" y="1048"/>
                  </a:cubicBezTo>
                  <a:cubicBezTo>
                    <a:pt x="3123" y="1048"/>
                    <a:pt x="3086" y="1050"/>
                    <a:pt x="3047" y="1054"/>
                  </a:cubicBezTo>
                  <a:cubicBezTo>
                    <a:pt x="3319" y="892"/>
                    <a:pt x="3472" y="599"/>
                    <a:pt x="3603" y="184"/>
                  </a:cubicBezTo>
                  <a:cubicBezTo>
                    <a:pt x="3308" y="71"/>
                    <a:pt x="2974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 rot="-708388" flipH="1">
              <a:off x="-47224" y="778146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 rot="-708388" flipH="1">
              <a:off x="-59830" y="787675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2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23" y="304"/>
                    <a:pt x="293" y="233"/>
                    <a:pt x="293" y="152"/>
                  </a:cubicBezTo>
                  <a:cubicBezTo>
                    <a:pt x="293" y="72"/>
                    <a:pt x="22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 rot="-708388" flipH="1">
              <a:off x="-33383" y="79438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 rot="-708388" flipH="1">
              <a:off x="-30159" y="776880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72" y="0"/>
                    <a:pt x="0" y="71"/>
                    <a:pt x="0" y="152"/>
                  </a:cubicBezTo>
                  <a:cubicBezTo>
                    <a:pt x="0" y="233"/>
                    <a:pt x="72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 rot="-708388" flipH="1">
              <a:off x="-39907" y="763420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0" y="61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 rot="-708388" flipH="1">
              <a:off x="-62986" y="768248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0"/>
                  </a:moveTo>
                  <a:cubicBezTo>
                    <a:pt x="72" y="0"/>
                    <a:pt x="0" y="61"/>
                    <a:pt x="0" y="142"/>
                  </a:cubicBezTo>
                  <a:cubicBezTo>
                    <a:pt x="0" y="233"/>
                    <a:pt x="72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 rot="-708388" flipH="1">
              <a:off x="-50171" y="801140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53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3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 rot="-708388" flipH="1">
              <a:off x="1062647" y="-309478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4" y="597"/>
                    <a:pt x="1" y="1478"/>
                    <a:pt x="314" y="2459"/>
                  </a:cubicBezTo>
                  <a:cubicBezTo>
                    <a:pt x="618" y="3441"/>
                    <a:pt x="982" y="3845"/>
                    <a:pt x="1438" y="3845"/>
                  </a:cubicBezTo>
                  <a:cubicBezTo>
                    <a:pt x="1893" y="3845"/>
                    <a:pt x="2257" y="3441"/>
                    <a:pt x="2560" y="2459"/>
                  </a:cubicBezTo>
                  <a:cubicBezTo>
                    <a:pt x="2874" y="1478"/>
                    <a:pt x="2560" y="597"/>
                    <a:pt x="2085" y="1"/>
                  </a:cubicBezTo>
                  <a:cubicBezTo>
                    <a:pt x="1640" y="365"/>
                    <a:pt x="1508" y="496"/>
                    <a:pt x="1438" y="800"/>
                  </a:cubicBezTo>
                  <a:cubicBezTo>
                    <a:pt x="1366" y="496"/>
                    <a:pt x="1134" y="253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 rot="-708388" flipH="1">
              <a:off x="1129297" y="-245413"/>
              <a:ext cx="176201" cy="116087"/>
            </a:xfrm>
            <a:custGeom>
              <a:avLst/>
              <a:gdLst/>
              <a:ahLst/>
              <a:cxnLst/>
              <a:rect l="l" t="t" r="r" b="b"/>
              <a:pathLst>
                <a:path w="3998" h="2634" extrusionOk="0">
                  <a:moveTo>
                    <a:pt x="1375" y="1"/>
                  </a:moveTo>
                  <a:cubicBezTo>
                    <a:pt x="1024" y="1"/>
                    <a:pt x="690" y="71"/>
                    <a:pt x="395" y="185"/>
                  </a:cubicBezTo>
                  <a:cubicBezTo>
                    <a:pt x="608" y="720"/>
                    <a:pt x="679" y="882"/>
                    <a:pt x="952" y="1044"/>
                  </a:cubicBezTo>
                  <a:cubicBezTo>
                    <a:pt x="925" y="1042"/>
                    <a:pt x="899" y="1040"/>
                    <a:pt x="873" y="1040"/>
                  </a:cubicBezTo>
                  <a:cubicBezTo>
                    <a:pt x="587" y="1040"/>
                    <a:pt x="307" y="1187"/>
                    <a:pt x="0" y="1419"/>
                  </a:cubicBezTo>
                  <a:cubicBezTo>
                    <a:pt x="416" y="2056"/>
                    <a:pt x="1154" y="2622"/>
                    <a:pt x="2186" y="2633"/>
                  </a:cubicBezTo>
                  <a:cubicBezTo>
                    <a:pt x="2208" y="2633"/>
                    <a:pt x="2231" y="2633"/>
                    <a:pt x="2253" y="2633"/>
                  </a:cubicBezTo>
                  <a:cubicBezTo>
                    <a:pt x="3239" y="2633"/>
                    <a:pt x="3717" y="2421"/>
                    <a:pt x="3856" y="1985"/>
                  </a:cubicBezTo>
                  <a:cubicBezTo>
                    <a:pt x="3997" y="1550"/>
                    <a:pt x="3724" y="1085"/>
                    <a:pt x="2884" y="488"/>
                  </a:cubicBezTo>
                  <a:cubicBezTo>
                    <a:pt x="2393" y="139"/>
                    <a:pt x="1868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 rot="-708388" flipH="1">
              <a:off x="1138647" y="-160099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2395" y="1"/>
                  </a:moveTo>
                  <a:cubicBezTo>
                    <a:pt x="2066" y="1"/>
                    <a:pt x="1647" y="187"/>
                    <a:pt x="1093" y="600"/>
                  </a:cubicBezTo>
                  <a:cubicBezTo>
                    <a:pt x="274" y="1217"/>
                    <a:pt x="0" y="2107"/>
                    <a:pt x="41" y="2866"/>
                  </a:cubicBezTo>
                  <a:cubicBezTo>
                    <a:pt x="608" y="2835"/>
                    <a:pt x="790" y="2815"/>
                    <a:pt x="1032" y="2603"/>
                  </a:cubicBezTo>
                  <a:lnTo>
                    <a:pt x="1032" y="2603"/>
                  </a:lnTo>
                  <a:cubicBezTo>
                    <a:pt x="901" y="2896"/>
                    <a:pt x="952" y="3230"/>
                    <a:pt x="1083" y="3635"/>
                  </a:cubicBezTo>
                  <a:cubicBezTo>
                    <a:pt x="1822" y="3433"/>
                    <a:pt x="2591" y="2896"/>
                    <a:pt x="2914" y="1925"/>
                  </a:cubicBezTo>
                  <a:cubicBezTo>
                    <a:pt x="3249" y="954"/>
                    <a:pt x="3198" y="407"/>
                    <a:pt x="2824" y="134"/>
                  </a:cubicBezTo>
                  <a:cubicBezTo>
                    <a:pt x="2699" y="47"/>
                    <a:pt x="2558" y="1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 rot="-708388" flipH="1">
              <a:off x="1035197" y="-138475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854" y="1"/>
                  </a:moveTo>
                  <a:cubicBezTo>
                    <a:pt x="691" y="1"/>
                    <a:pt x="550" y="47"/>
                    <a:pt x="426" y="134"/>
                  </a:cubicBezTo>
                  <a:cubicBezTo>
                    <a:pt x="51" y="407"/>
                    <a:pt x="1" y="954"/>
                    <a:pt x="324" y="1925"/>
                  </a:cubicBezTo>
                  <a:cubicBezTo>
                    <a:pt x="658" y="2896"/>
                    <a:pt x="1427" y="3433"/>
                    <a:pt x="2166" y="3635"/>
                  </a:cubicBezTo>
                  <a:cubicBezTo>
                    <a:pt x="2308" y="3078"/>
                    <a:pt x="2348" y="2896"/>
                    <a:pt x="2216" y="2603"/>
                  </a:cubicBezTo>
                  <a:lnTo>
                    <a:pt x="2216" y="2603"/>
                  </a:lnTo>
                  <a:cubicBezTo>
                    <a:pt x="2443" y="2801"/>
                    <a:pt x="2740" y="2867"/>
                    <a:pt x="3124" y="2867"/>
                  </a:cubicBezTo>
                  <a:cubicBezTo>
                    <a:pt x="3152" y="2867"/>
                    <a:pt x="3179" y="2867"/>
                    <a:pt x="3208" y="2866"/>
                  </a:cubicBezTo>
                  <a:cubicBezTo>
                    <a:pt x="3248" y="2107"/>
                    <a:pt x="2975" y="1217"/>
                    <a:pt x="2155" y="600"/>
                  </a:cubicBezTo>
                  <a:cubicBezTo>
                    <a:pt x="1601" y="187"/>
                    <a:pt x="1183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 rot="-708388" flipH="1">
              <a:off x="969119" y="-211927"/>
              <a:ext cx="176157" cy="116087"/>
            </a:xfrm>
            <a:custGeom>
              <a:avLst/>
              <a:gdLst/>
              <a:ahLst/>
              <a:cxnLst/>
              <a:rect l="l" t="t" r="r" b="b"/>
              <a:pathLst>
                <a:path w="3997" h="2634" extrusionOk="0">
                  <a:moveTo>
                    <a:pt x="2622" y="1"/>
                  </a:moveTo>
                  <a:cubicBezTo>
                    <a:pt x="2129" y="1"/>
                    <a:pt x="1603" y="139"/>
                    <a:pt x="1113" y="488"/>
                  </a:cubicBezTo>
                  <a:cubicBezTo>
                    <a:pt x="273" y="1085"/>
                    <a:pt x="0" y="1550"/>
                    <a:pt x="142" y="1985"/>
                  </a:cubicBezTo>
                  <a:cubicBezTo>
                    <a:pt x="280" y="2421"/>
                    <a:pt x="757" y="2633"/>
                    <a:pt x="1744" y="2633"/>
                  </a:cubicBezTo>
                  <a:cubicBezTo>
                    <a:pt x="1766" y="2633"/>
                    <a:pt x="1788" y="2633"/>
                    <a:pt x="1811" y="2633"/>
                  </a:cubicBezTo>
                  <a:cubicBezTo>
                    <a:pt x="2843" y="2622"/>
                    <a:pt x="3582" y="2056"/>
                    <a:pt x="3996" y="1419"/>
                  </a:cubicBezTo>
                  <a:cubicBezTo>
                    <a:pt x="3577" y="1142"/>
                    <a:pt x="3402" y="1039"/>
                    <a:pt x="3151" y="1039"/>
                  </a:cubicBezTo>
                  <a:cubicBezTo>
                    <a:pt x="3117" y="1039"/>
                    <a:pt x="3082" y="1041"/>
                    <a:pt x="3045" y="1044"/>
                  </a:cubicBezTo>
                  <a:cubicBezTo>
                    <a:pt x="3319" y="882"/>
                    <a:pt x="3470" y="589"/>
                    <a:pt x="3602" y="185"/>
                  </a:cubicBezTo>
                  <a:cubicBezTo>
                    <a:pt x="3307" y="71"/>
                    <a:pt x="2973" y="1"/>
                    <a:pt x="2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 rot="-708388" flipH="1">
              <a:off x="1134904" y="-154542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1" y="1"/>
                  </a:moveTo>
                  <a:cubicBezTo>
                    <a:pt x="70" y="1"/>
                    <a:pt x="0" y="72"/>
                    <a:pt x="0" y="153"/>
                  </a:cubicBezTo>
                  <a:cubicBezTo>
                    <a:pt x="0" y="234"/>
                    <a:pt x="70" y="304"/>
                    <a:pt x="151" y="304"/>
                  </a:cubicBezTo>
                  <a:cubicBezTo>
                    <a:pt x="232" y="304"/>
                    <a:pt x="304" y="234"/>
                    <a:pt x="304" y="153"/>
                  </a:cubicBezTo>
                  <a:cubicBezTo>
                    <a:pt x="304" y="72"/>
                    <a:pt x="23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 rot="-708388" flipH="1">
              <a:off x="1122248" y="-1450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5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5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 rot="-708388" flipH="1">
              <a:off x="1148743" y="-138308"/>
              <a:ext cx="13442" cy="13001"/>
            </a:xfrm>
            <a:custGeom>
              <a:avLst/>
              <a:gdLst/>
              <a:ahLst/>
              <a:cxnLst/>
              <a:rect l="l" t="t" r="r" b="b"/>
              <a:pathLst>
                <a:path w="305" h="295" extrusionOk="0">
                  <a:moveTo>
                    <a:pt x="15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34"/>
                    <a:pt x="72" y="294"/>
                    <a:pt x="153" y="294"/>
                  </a:cubicBezTo>
                  <a:cubicBezTo>
                    <a:pt x="234" y="294"/>
                    <a:pt x="304" y="234"/>
                    <a:pt x="304" y="153"/>
                  </a:cubicBezTo>
                  <a:cubicBezTo>
                    <a:pt x="304" y="72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 rot="-708388" flipH="1">
              <a:off x="1151929" y="-15580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 rot="-708388" flipH="1">
              <a:off x="1142219" y="-169719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 rot="-708388" flipH="1">
              <a:off x="1119052" y="-164876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 rot="-708388" flipH="1">
              <a:off x="1131912" y="-131543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1"/>
                  </a:moveTo>
                  <a:cubicBezTo>
                    <a:pt x="61" y="1"/>
                    <a:pt x="0" y="62"/>
                    <a:pt x="0" y="152"/>
                  </a:cubicBezTo>
                  <a:cubicBezTo>
                    <a:pt x="0" y="233"/>
                    <a:pt x="61" y="294"/>
                    <a:pt x="142" y="294"/>
                  </a:cubicBezTo>
                  <a:cubicBezTo>
                    <a:pt x="232" y="294"/>
                    <a:pt x="293" y="233"/>
                    <a:pt x="293" y="152"/>
                  </a:cubicBezTo>
                  <a:cubicBezTo>
                    <a:pt x="293" y="62"/>
                    <a:pt x="23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 rot="-708388" flipH="1">
              <a:off x="1934968" y="-163807"/>
              <a:ext cx="126708" cy="169899"/>
            </a:xfrm>
            <a:custGeom>
              <a:avLst/>
              <a:gdLst/>
              <a:ahLst/>
              <a:cxnLst/>
              <a:rect l="l" t="t" r="r" b="b"/>
              <a:pathLst>
                <a:path w="2875" h="3855" extrusionOk="0">
                  <a:moveTo>
                    <a:pt x="790" y="0"/>
                  </a:moveTo>
                  <a:cubicBezTo>
                    <a:pt x="304" y="597"/>
                    <a:pt x="1" y="1478"/>
                    <a:pt x="304" y="2459"/>
                  </a:cubicBezTo>
                  <a:cubicBezTo>
                    <a:pt x="618" y="3440"/>
                    <a:pt x="972" y="3855"/>
                    <a:pt x="1438" y="3855"/>
                  </a:cubicBezTo>
                  <a:cubicBezTo>
                    <a:pt x="1892" y="3855"/>
                    <a:pt x="2257" y="3440"/>
                    <a:pt x="2560" y="2459"/>
                  </a:cubicBezTo>
                  <a:cubicBezTo>
                    <a:pt x="2874" y="1478"/>
                    <a:pt x="2560" y="597"/>
                    <a:pt x="2085" y="0"/>
                  </a:cubicBezTo>
                  <a:cubicBezTo>
                    <a:pt x="1640" y="365"/>
                    <a:pt x="1498" y="496"/>
                    <a:pt x="1438" y="799"/>
                  </a:cubicBezTo>
                  <a:cubicBezTo>
                    <a:pt x="1366" y="496"/>
                    <a:pt x="1134" y="253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 rot="-708388" flipH="1">
              <a:off x="2001569" y="-99783"/>
              <a:ext cx="176642" cy="116043"/>
            </a:xfrm>
            <a:custGeom>
              <a:avLst/>
              <a:gdLst/>
              <a:ahLst/>
              <a:cxnLst/>
              <a:rect l="l" t="t" r="r" b="b"/>
              <a:pathLst>
                <a:path w="4008" h="2633" extrusionOk="0">
                  <a:moveTo>
                    <a:pt x="1385" y="0"/>
                  </a:moveTo>
                  <a:cubicBezTo>
                    <a:pt x="1034" y="0"/>
                    <a:pt x="700" y="70"/>
                    <a:pt x="405" y="184"/>
                  </a:cubicBezTo>
                  <a:cubicBezTo>
                    <a:pt x="608" y="720"/>
                    <a:pt x="689" y="882"/>
                    <a:pt x="961" y="1044"/>
                  </a:cubicBezTo>
                  <a:cubicBezTo>
                    <a:pt x="935" y="1041"/>
                    <a:pt x="909" y="1040"/>
                    <a:pt x="883" y="1040"/>
                  </a:cubicBezTo>
                  <a:cubicBezTo>
                    <a:pt x="597" y="1040"/>
                    <a:pt x="316" y="1186"/>
                    <a:pt x="1" y="1418"/>
                  </a:cubicBezTo>
                  <a:cubicBezTo>
                    <a:pt x="415" y="2055"/>
                    <a:pt x="1164" y="2622"/>
                    <a:pt x="2196" y="2633"/>
                  </a:cubicBezTo>
                  <a:cubicBezTo>
                    <a:pt x="2218" y="2633"/>
                    <a:pt x="2240" y="2633"/>
                    <a:pt x="2262" y="2633"/>
                  </a:cubicBezTo>
                  <a:cubicBezTo>
                    <a:pt x="3240" y="2633"/>
                    <a:pt x="3727" y="2421"/>
                    <a:pt x="3866" y="1995"/>
                  </a:cubicBezTo>
                  <a:cubicBezTo>
                    <a:pt x="4007" y="1550"/>
                    <a:pt x="3724" y="1084"/>
                    <a:pt x="2894" y="488"/>
                  </a:cubicBezTo>
                  <a:cubicBezTo>
                    <a:pt x="2403" y="139"/>
                    <a:pt x="1878" y="0"/>
                    <a:pt x="1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 rot="-708388" flipH="1">
              <a:off x="2010941" y="-14251"/>
              <a:ext cx="143632" cy="159983"/>
            </a:xfrm>
            <a:custGeom>
              <a:avLst/>
              <a:gdLst/>
              <a:ahLst/>
              <a:cxnLst/>
              <a:rect l="l" t="t" r="r" b="b"/>
              <a:pathLst>
                <a:path w="3259" h="3630" extrusionOk="0">
                  <a:moveTo>
                    <a:pt x="2401" y="1"/>
                  </a:moveTo>
                  <a:cubicBezTo>
                    <a:pt x="2070" y="1"/>
                    <a:pt x="1650" y="190"/>
                    <a:pt x="1103" y="594"/>
                  </a:cubicBezTo>
                  <a:cubicBezTo>
                    <a:pt x="273" y="1211"/>
                    <a:pt x="1" y="2102"/>
                    <a:pt x="51" y="2871"/>
                  </a:cubicBezTo>
                  <a:cubicBezTo>
                    <a:pt x="617" y="2830"/>
                    <a:pt x="800" y="2810"/>
                    <a:pt x="1042" y="2598"/>
                  </a:cubicBezTo>
                  <a:lnTo>
                    <a:pt x="1042" y="2598"/>
                  </a:lnTo>
                  <a:cubicBezTo>
                    <a:pt x="911" y="2891"/>
                    <a:pt x="952" y="3225"/>
                    <a:pt x="1093" y="3630"/>
                  </a:cubicBezTo>
                  <a:cubicBezTo>
                    <a:pt x="1832" y="3427"/>
                    <a:pt x="2600" y="2891"/>
                    <a:pt x="2924" y="1919"/>
                  </a:cubicBezTo>
                  <a:cubicBezTo>
                    <a:pt x="3258" y="948"/>
                    <a:pt x="3198" y="402"/>
                    <a:pt x="2834" y="139"/>
                  </a:cubicBezTo>
                  <a:cubicBezTo>
                    <a:pt x="2709" y="48"/>
                    <a:pt x="2566" y="1"/>
                    <a:pt x="2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 rot="-708388" flipH="1">
              <a:off x="1907540" y="7413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7" y="48"/>
                    <a:pt x="426" y="139"/>
                  </a:cubicBezTo>
                  <a:cubicBezTo>
                    <a:pt x="51" y="402"/>
                    <a:pt x="1" y="948"/>
                    <a:pt x="324" y="1919"/>
                  </a:cubicBezTo>
                  <a:cubicBezTo>
                    <a:pt x="658" y="2891"/>
                    <a:pt x="1427" y="3427"/>
                    <a:pt x="2155" y="3630"/>
                  </a:cubicBezTo>
                  <a:cubicBezTo>
                    <a:pt x="2307" y="3073"/>
                    <a:pt x="2337" y="2891"/>
                    <a:pt x="2216" y="2598"/>
                  </a:cubicBezTo>
                  <a:lnTo>
                    <a:pt x="2216" y="2598"/>
                  </a:lnTo>
                  <a:cubicBezTo>
                    <a:pt x="2449" y="2810"/>
                    <a:pt x="2783" y="2871"/>
                    <a:pt x="3207" y="2871"/>
                  </a:cubicBezTo>
                  <a:cubicBezTo>
                    <a:pt x="3248" y="2102"/>
                    <a:pt x="2975" y="1211"/>
                    <a:pt x="2155" y="594"/>
                  </a:cubicBezTo>
                  <a:cubicBezTo>
                    <a:pt x="1602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 rot="-708388" flipH="1">
              <a:off x="1841439" y="-66261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16" y="0"/>
                  </a:moveTo>
                  <a:cubicBezTo>
                    <a:pt x="2126" y="0"/>
                    <a:pt x="1604" y="139"/>
                    <a:pt x="1114" y="488"/>
                  </a:cubicBezTo>
                  <a:cubicBezTo>
                    <a:pt x="274" y="1084"/>
                    <a:pt x="1" y="1550"/>
                    <a:pt x="143" y="1995"/>
                  </a:cubicBezTo>
                  <a:cubicBezTo>
                    <a:pt x="281" y="2421"/>
                    <a:pt x="758" y="2633"/>
                    <a:pt x="1744" y="2633"/>
                  </a:cubicBezTo>
                  <a:cubicBezTo>
                    <a:pt x="1767" y="2633"/>
                    <a:pt x="1789" y="2633"/>
                    <a:pt x="1812" y="2633"/>
                  </a:cubicBezTo>
                  <a:cubicBezTo>
                    <a:pt x="2834" y="2622"/>
                    <a:pt x="3582" y="2055"/>
                    <a:pt x="3997" y="1418"/>
                  </a:cubicBezTo>
                  <a:cubicBezTo>
                    <a:pt x="3578" y="1142"/>
                    <a:pt x="3394" y="1038"/>
                    <a:pt x="3142" y="1038"/>
                  </a:cubicBezTo>
                  <a:cubicBezTo>
                    <a:pt x="3108" y="1038"/>
                    <a:pt x="3073" y="1040"/>
                    <a:pt x="3036" y="1044"/>
                  </a:cubicBezTo>
                  <a:cubicBezTo>
                    <a:pt x="3309" y="882"/>
                    <a:pt x="3471" y="589"/>
                    <a:pt x="3592" y="184"/>
                  </a:cubicBezTo>
                  <a:cubicBezTo>
                    <a:pt x="3298" y="70"/>
                    <a:pt x="2965" y="0"/>
                    <a:pt x="2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 rot="-708388" flipH="1">
              <a:off x="2007660" y="-892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 rot="-708388" flipH="1">
              <a:off x="1994529" y="6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304" y="233"/>
                    <a:pt x="304" y="15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 rot="-708388" flipH="1">
              <a:off x="2021500" y="7317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1"/>
                    <a:pt x="1" y="152"/>
                  </a:cubicBezTo>
                  <a:cubicBezTo>
                    <a:pt x="1" y="233"/>
                    <a:pt x="61" y="304"/>
                    <a:pt x="142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 rot="-708388" flipH="1">
              <a:off x="2024686" y="-10184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 rot="-708388" flipH="1">
              <a:off x="2014981" y="-23653"/>
              <a:ext cx="13001" cy="12957"/>
            </a:xfrm>
            <a:custGeom>
              <a:avLst/>
              <a:gdLst/>
              <a:ahLst/>
              <a:cxnLst/>
              <a:rect l="l" t="t" r="r" b="b"/>
              <a:pathLst>
                <a:path w="295" h="294" extrusionOk="0">
                  <a:moveTo>
                    <a:pt x="142" y="0"/>
                  </a:moveTo>
                  <a:cubicBezTo>
                    <a:pt x="61" y="0"/>
                    <a:pt x="1" y="61"/>
                    <a:pt x="1" y="142"/>
                  </a:cubicBezTo>
                  <a:cubicBezTo>
                    <a:pt x="1" y="223"/>
                    <a:pt x="61" y="293"/>
                    <a:pt x="142" y="293"/>
                  </a:cubicBezTo>
                  <a:cubicBezTo>
                    <a:pt x="234" y="293"/>
                    <a:pt x="295" y="223"/>
                    <a:pt x="295" y="142"/>
                  </a:cubicBezTo>
                  <a:cubicBezTo>
                    <a:pt x="295" y="6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 rot="-708388" flipH="1">
              <a:off x="1991858" y="-18815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61" y="0"/>
                    <a:pt x="0" y="61"/>
                    <a:pt x="0" y="142"/>
                  </a:cubicBezTo>
                  <a:cubicBezTo>
                    <a:pt x="0" y="223"/>
                    <a:pt x="61" y="293"/>
                    <a:pt x="152" y="293"/>
                  </a:cubicBezTo>
                  <a:cubicBezTo>
                    <a:pt x="233" y="293"/>
                    <a:pt x="293" y="223"/>
                    <a:pt x="293" y="142"/>
                  </a:cubicBezTo>
                  <a:cubicBezTo>
                    <a:pt x="293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 rot="-708388" flipH="1">
              <a:off x="2004231" y="14077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3" y="0"/>
                  </a:moveTo>
                  <a:cubicBezTo>
                    <a:pt x="72" y="0"/>
                    <a:pt x="0" y="61"/>
                    <a:pt x="0" y="152"/>
                  </a:cubicBezTo>
                  <a:cubicBezTo>
                    <a:pt x="0" y="233"/>
                    <a:pt x="72" y="293"/>
                    <a:pt x="153" y="293"/>
                  </a:cubicBezTo>
                  <a:cubicBezTo>
                    <a:pt x="234" y="293"/>
                    <a:pt x="304" y="233"/>
                    <a:pt x="304" y="152"/>
                  </a:cubicBezTo>
                  <a:cubicBezTo>
                    <a:pt x="304" y="6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3"/>
            <p:cNvGrpSpPr/>
            <p:nvPr/>
          </p:nvGrpSpPr>
          <p:grpSpPr>
            <a:xfrm rot="-708568" flipH="1">
              <a:off x="471520" y="-59469"/>
              <a:ext cx="280133" cy="266941"/>
              <a:chOff x="4652775" y="3990450"/>
              <a:chExt cx="192775" cy="183675"/>
            </a:xfrm>
          </p:grpSpPr>
          <p:sp>
            <p:nvSpPr>
              <p:cNvPr id="522" name="Google Shape;522;p3"/>
              <p:cNvSpPr/>
              <p:nvPr/>
            </p:nvSpPr>
            <p:spPr>
              <a:xfrm>
                <a:off x="4713225" y="3990450"/>
                <a:ext cx="7187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46" extrusionOk="0">
                    <a:moveTo>
                      <a:pt x="790" y="1"/>
                    </a:moveTo>
                    <a:cubicBezTo>
                      <a:pt x="314" y="597"/>
                      <a:pt x="1" y="1478"/>
                      <a:pt x="314" y="2459"/>
                    </a:cubicBezTo>
                    <a:cubicBezTo>
                      <a:pt x="618" y="3441"/>
                      <a:pt x="982" y="3845"/>
                      <a:pt x="1438" y="3845"/>
                    </a:cubicBezTo>
                    <a:cubicBezTo>
                      <a:pt x="1893" y="3845"/>
                      <a:pt x="2257" y="3441"/>
                      <a:pt x="2560" y="2459"/>
                    </a:cubicBezTo>
                    <a:cubicBezTo>
                      <a:pt x="2874" y="1478"/>
                      <a:pt x="2560" y="597"/>
                      <a:pt x="2085" y="1"/>
                    </a:cubicBezTo>
                    <a:cubicBezTo>
                      <a:pt x="1640" y="365"/>
                      <a:pt x="1508" y="496"/>
                      <a:pt x="1438" y="800"/>
                    </a:cubicBezTo>
                    <a:cubicBezTo>
                      <a:pt x="1366" y="496"/>
                      <a:pt x="1134" y="253"/>
                      <a:pt x="7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4652775" y="4036950"/>
                <a:ext cx="999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634" extrusionOk="0">
                    <a:moveTo>
                      <a:pt x="1375" y="1"/>
                    </a:moveTo>
                    <a:cubicBezTo>
                      <a:pt x="1024" y="1"/>
                      <a:pt x="690" y="71"/>
                      <a:pt x="395" y="185"/>
                    </a:cubicBezTo>
                    <a:cubicBezTo>
                      <a:pt x="608" y="720"/>
                      <a:pt x="679" y="882"/>
                      <a:pt x="952" y="1044"/>
                    </a:cubicBezTo>
                    <a:cubicBezTo>
                      <a:pt x="925" y="1042"/>
                      <a:pt x="899" y="1040"/>
                      <a:pt x="873" y="1040"/>
                    </a:cubicBezTo>
                    <a:cubicBezTo>
                      <a:pt x="587" y="1040"/>
                      <a:pt x="307" y="1187"/>
                      <a:pt x="0" y="1419"/>
                    </a:cubicBezTo>
                    <a:cubicBezTo>
                      <a:pt x="416" y="2056"/>
                      <a:pt x="1154" y="2622"/>
                      <a:pt x="2186" y="2633"/>
                    </a:cubicBezTo>
                    <a:cubicBezTo>
                      <a:pt x="2208" y="2633"/>
                      <a:pt x="2231" y="2633"/>
                      <a:pt x="2253" y="2633"/>
                    </a:cubicBezTo>
                    <a:cubicBezTo>
                      <a:pt x="3239" y="2633"/>
                      <a:pt x="3717" y="2421"/>
                      <a:pt x="3856" y="1985"/>
                    </a:cubicBezTo>
                    <a:cubicBezTo>
                      <a:pt x="3997" y="1550"/>
                      <a:pt x="3724" y="1085"/>
                      <a:pt x="2884" y="488"/>
                    </a:cubicBezTo>
                    <a:cubicBezTo>
                      <a:pt x="2393" y="139"/>
                      <a:pt x="1868" y="1"/>
                      <a:pt x="1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467857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2395" y="1"/>
                    </a:moveTo>
                    <a:cubicBezTo>
                      <a:pt x="2066" y="1"/>
                      <a:pt x="1647" y="187"/>
                      <a:pt x="1093" y="600"/>
                    </a:cubicBezTo>
                    <a:cubicBezTo>
                      <a:pt x="274" y="1217"/>
                      <a:pt x="0" y="2107"/>
                      <a:pt x="41" y="2866"/>
                    </a:cubicBezTo>
                    <a:cubicBezTo>
                      <a:pt x="608" y="2835"/>
                      <a:pt x="790" y="2815"/>
                      <a:pt x="1032" y="2603"/>
                    </a:cubicBezTo>
                    <a:lnTo>
                      <a:pt x="1032" y="2603"/>
                    </a:lnTo>
                    <a:cubicBezTo>
                      <a:pt x="901" y="2896"/>
                      <a:pt x="952" y="3230"/>
                      <a:pt x="1083" y="3635"/>
                    </a:cubicBezTo>
                    <a:cubicBezTo>
                      <a:pt x="1822" y="3433"/>
                      <a:pt x="2591" y="2896"/>
                      <a:pt x="2914" y="1925"/>
                    </a:cubicBezTo>
                    <a:cubicBezTo>
                      <a:pt x="3249" y="954"/>
                      <a:pt x="3198" y="407"/>
                      <a:pt x="2824" y="134"/>
                    </a:cubicBezTo>
                    <a:cubicBezTo>
                      <a:pt x="2699" y="47"/>
                      <a:pt x="2558" y="1"/>
                      <a:pt x="2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473852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854" y="1"/>
                    </a:moveTo>
                    <a:cubicBezTo>
                      <a:pt x="691" y="1"/>
                      <a:pt x="550" y="47"/>
                      <a:pt x="426" y="134"/>
                    </a:cubicBezTo>
                    <a:cubicBezTo>
                      <a:pt x="51" y="407"/>
                      <a:pt x="1" y="954"/>
                      <a:pt x="324" y="1925"/>
                    </a:cubicBezTo>
                    <a:cubicBezTo>
                      <a:pt x="658" y="2896"/>
                      <a:pt x="1427" y="3433"/>
                      <a:pt x="2166" y="3635"/>
                    </a:cubicBezTo>
                    <a:cubicBezTo>
                      <a:pt x="2308" y="3078"/>
                      <a:pt x="2348" y="2896"/>
                      <a:pt x="2216" y="2603"/>
                    </a:cubicBezTo>
                    <a:lnTo>
                      <a:pt x="2216" y="2603"/>
                    </a:lnTo>
                    <a:cubicBezTo>
                      <a:pt x="2443" y="2801"/>
                      <a:pt x="2740" y="2867"/>
                      <a:pt x="3124" y="2867"/>
                    </a:cubicBezTo>
                    <a:cubicBezTo>
                      <a:pt x="3152" y="2867"/>
                      <a:pt x="3179" y="2867"/>
                      <a:pt x="3208" y="2866"/>
                    </a:cubicBezTo>
                    <a:cubicBezTo>
                      <a:pt x="3248" y="2107"/>
                      <a:pt x="2975" y="1217"/>
                      <a:pt x="2155" y="600"/>
                    </a:cubicBezTo>
                    <a:cubicBezTo>
                      <a:pt x="1601" y="187"/>
                      <a:pt x="1183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4745625" y="4036950"/>
                <a:ext cx="999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634" extrusionOk="0">
                    <a:moveTo>
                      <a:pt x="2622" y="1"/>
                    </a:moveTo>
                    <a:cubicBezTo>
                      <a:pt x="2129" y="1"/>
                      <a:pt x="1603" y="139"/>
                      <a:pt x="1113" y="488"/>
                    </a:cubicBezTo>
                    <a:cubicBezTo>
                      <a:pt x="273" y="1085"/>
                      <a:pt x="0" y="1550"/>
                      <a:pt x="142" y="1985"/>
                    </a:cubicBezTo>
                    <a:cubicBezTo>
                      <a:pt x="280" y="2421"/>
                      <a:pt x="757" y="2633"/>
                      <a:pt x="1744" y="2633"/>
                    </a:cubicBezTo>
                    <a:cubicBezTo>
                      <a:pt x="1766" y="2633"/>
                      <a:pt x="1788" y="2633"/>
                      <a:pt x="1811" y="2633"/>
                    </a:cubicBezTo>
                    <a:cubicBezTo>
                      <a:pt x="2843" y="2622"/>
                      <a:pt x="3582" y="2056"/>
                      <a:pt x="3996" y="1419"/>
                    </a:cubicBezTo>
                    <a:cubicBezTo>
                      <a:pt x="3577" y="1142"/>
                      <a:pt x="3402" y="1039"/>
                      <a:pt x="3151" y="1039"/>
                    </a:cubicBezTo>
                    <a:cubicBezTo>
                      <a:pt x="3117" y="1039"/>
                      <a:pt x="3082" y="1041"/>
                      <a:pt x="3045" y="1044"/>
                    </a:cubicBezTo>
                    <a:cubicBezTo>
                      <a:pt x="3319" y="882"/>
                      <a:pt x="3470" y="589"/>
                      <a:pt x="3602" y="185"/>
                    </a:cubicBezTo>
                    <a:cubicBezTo>
                      <a:pt x="3307" y="71"/>
                      <a:pt x="2973" y="1"/>
                      <a:pt x="2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4745625" y="4079225"/>
                <a:ext cx="76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5" extrusionOk="0">
                    <a:moveTo>
                      <a:pt x="151" y="1"/>
                    </a:moveTo>
                    <a:cubicBezTo>
                      <a:pt x="70" y="1"/>
                      <a:pt x="0" y="72"/>
                      <a:pt x="0" y="153"/>
                    </a:cubicBezTo>
                    <a:cubicBezTo>
                      <a:pt x="0" y="234"/>
                      <a:pt x="70" y="304"/>
                      <a:pt x="151" y="304"/>
                    </a:cubicBezTo>
                    <a:cubicBezTo>
                      <a:pt x="232" y="304"/>
                      <a:pt x="304" y="234"/>
                      <a:pt x="304" y="153"/>
                    </a:cubicBezTo>
                    <a:cubicBezTo>
                      <a:pt x="304" y="72"/>
                      <a:pt x="23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4753700" y="4083025"/>
                <a:ext cx="76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4" extrusionOk="0">
                    <a:moveTo>
                      <a:pt x="152" y="1"/>
                    </a:moveTo>
                    <a:cubicBezTo>
                      <a:pt x="71" y="1"/>
                      <a:pt x="1" y="62"/>
                      <a:pt x="1" y="152"/>
                    </a:cubicBezTo>
                    <a:cubicBezTo>
                      <a:pt x="1" y="233"/>
                      <a:pt x="71" y="294"/>
                      <a:pt x="152" y="294"/>
                    </a:cubicBezTo>
                    <a:cubicBezTo>
                      <a:pt x="233" y="294"/>
                      <a:pt x="304" y="233"/>
                      <a:pt x="304" y="152"/>
                    </a:cubicBezTo>
                    <a:cubicBezTo>
                      <a:pt x="304" y="62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4739775" y="4089850"/>
                <a:ext cx="76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5" extrusionOk="0">
                    <a:moveTo>
                      <a:pt x="153" y="1"/>
                    </a:moveTo>
                    <a:cubicBezTo>
                      <a:pt x="72" y="1"/>
                      <a:pt x="1" y="72"/>
                      <a:pt x="1" y="153"/>
                    </a:cubicBezTo>
                    <a:cubicBezTo>
                      <a:pt x="1" y="234"/>
                      <a:pt x="72" y="294"/>
                      <a:pt x="153" y="294"/>
                    </a:cubicBezTo>
                    <a:cubicBezTo>
                      <a:pt x="234" y="294"/>
                      <a:pt x="304" y="234"/>
                      <a:pt x="304" y="153"/>
                    </a:cubicBezTo>
                    <a:cubicBezTo>
                      <a:pt x="304" y="72"/>
                      <a:pt x="234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4736000" y="4080500"/>
                <a:ext cx="76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71" y="1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4739775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3" y="0"/>
                    </a:moveTo>
                    <a:cubicBezTo>
                      <a:pt x="72" y="0"/>
                      <a:pt x="1" y="71"/>
                      <a:pt x="1" y="152"/>
                    </a:cubicBezTo>
                    <a:cubicBezTo>
                      <a:pt x="1" y="233"/>
                      <a:pt x="72" y="304"/>
                      <a:pt x="153" y="304"/>
                    </a:cubicBezTo>
                    <a:cubicBezTo>
                      <a:pt x="234" y="304"/>
                      <a:pt x="304" y="233"/>
                      <a:pt x="304" y="152"/>
                    </a:cubicBezTo>
                    <a:cubicBezTo>
                      <a:pt x="304" y="71"/>
                      <a:pt x="234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4753200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2" y="0"/>
                    </a:moveTo>
                    <a:cubicBezTo>
                      <a:pt x="71" y="0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4750175" y="4091625"/>
                <a:ext cx="73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2" y="1"/>
                    </a:moveTo>
                    <a:cubicBezTo>
                      <a:pt x="61" y="1"/>
                      <a:pt x="0" y="62"/>
                      <a:pt x="0" y="152"/>
                    </a:cubicBezTo>
                    <a:cubicBezTo>
                      <a:pt x="0" y="233"/>
                      <a:pt x="61" y="294"/>
                      <a:pt x="142" y="294"/>
                    </a:cubicBezTo>
                    <a:cubicBezTo>
                      <a:pt x="232" y="294"/>
                      <a:pt x="293" y="233"/>
                      <a:pt x="293" y="152"/>
                    </a:cubicBezTo>
                    <a:cubicBezTo>
                      <a:pt x="293" y="62"/>
                      <a:pt x="23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"/>
            <p:cNvGrpSpPr/>
            <p:nvPr/>
          </p:nvGrpSpPr>
          <p:grpSpPr>
            <a:xfrm rot="-708522" flipH="1">
              <a:off x="216353" y="870910"/>
              <a:ext cx="358072" cy="340707"/>
              <a:chOff x="4983100" y="4287150"/>
              <a:chExt cx="245650" cy="233725"/>
            </a:xfrm>
          </p:grpSpPr>
          <p:sp>
            <p:nvSpPr>
              <p:cNvPr id="535" name="Google Shape;535;p3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"/>
            <p:cNvGrpSpPr/>
            <p:nvPr/>
          </p:nvGrpSpPr>
          <p:grpSpPr>
            <a:xfrm rot="-708611" flipH="1">
              <a:off x="2355083" y="31410"/>
              <a:ext cx="326101" cy="310311"/>
              <a:chOff x="4983100" y="4287150"/>
              <a:chExt cx="245650" cy="233725"/>
            </a:xfrm>
          </p:grpSpPr>
          <p:sp>
            <p:nvSpPr>
              <p:cNvPr id="547" name="Google Shape;547;p3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4"/>
          <p:cNvSpPr txBox="1">
            <a:spLocks noGrp="1"/>
          </p:cNvSpPr>
          <p:nvPr>
            <p:ph type="body" idx="1"/>
          </p:nvPr>
        </p:nvSpPr>
        <p:spPr>
          <a:xfrm>
            <a:off x="720000" y="1065200"/>
            <a:ext cx="77040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1" name="Google Shape;561;p4"/>
          <p:cNvSpPr/>
          <p:nvPr/>
        </p:nvSpPr>
        <p:spPr>
          <a:xfrm>
            <a:off x="-13200" y="4703625"/>
            <a:ext cx="9170400" cy="47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4"/>
          <p:cNvGrpSpPr/>
          <p:nvPr/>
        </p:nvGrpSpPr>
        <p:grpSpPr>
          <a:xfrm>
            <a:off x="-12361" y="4726748"/>
            <a:ext cx="969547" cy="603424"/>
            <a:chOff x="3638450" y="4735050"/>
            <a:chExt cx="549225" cy="341825"/>
          </a:xfrm>
        </p:grpSpPr>
        <p:sp>
          <p:nvSpPr>
            <p:cNvPr id="563" name="Google Shape;563;p4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4"/>
          <p:cNvGrpSpPr/>
          <p:nvPr/>
        </p:nvGrpSpPr>
        <p:grpSpPr>
          <a:xfrm>
            <a:off x="1060907" y="4836873"/>
            <a:ext cx="969547" cy="603424"/>
            <a:chOff x="3675875" y="4992775"/>
            <a:chExt cx="549225" cy="341825"/>
          </a:xfrm>
        </p:grpSpPr>
        <p:sp>
          <p:nvSpPr>
            <p:cNvPr id="571" name="Google Shape;571;p4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"/>
          <p:cNvGrpSpPr/>
          <p:nvPr/>
        </p:nvGrpSpPr>
        <p:grpSpPr>
          <a:xfrm>
            <a:off x="2362939" y="4726748"/>
            <a:ext cx="969547" cy="603424"/>
            <a:chOff x="3638450" y="4735050"/>
            <a:chExt cx="549225" cy="341825"/>
          </a:xfrm>
        </p:grpSpPr>
        <p:sp>
          <p:nvSpPr>
            <p:cNvPr id="579" name="Google Shape;579;p4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"/>
          <p:cNvGrpSpPr/>
          <p:nvPr/>
        </p:nvGrpSpPr>
        <p:grpSpPr>
          <a:xfrm>
            <a:off x="3436207" y="4836873"/>
            <a:ext cx="969547" cy="603424"/>
            <a:chOff x="3675875" y="4992775"/>
            <a:chExt cx="549225" cy="341825"/>
          </a:xfrm>
        </p:grpSpPr>
        <p:sp>
          <p:nvSpPr>
            <p:cNvPr id="587" name="Google Shape;587;p4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4"/>
          <p:cNvGrpSpPr/>
          <p:nvPr/>
        </p:nvGrpSpPr>
        <p:grpSpPr>
          <a:xfrm>
            <a:off x="4738239" y="4726748"/>
            <a:ext cx="969547" cy="603424"/>
            <a:chOff x="3638450" y="4735050"/>
            <a:chExt cx="549225" cy="341825"/>
          </a:xfrm>
        </p:grpSpPr>
        <p:sp>
          <p:nvSpPr>
            <p:cNvPr id="595" name="Google Shape;595;p4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4"/>
          <p:cNvGrpSpPr/>
          <p:nvPr/>
        </p:nvGrpSpPr>
        <p:grpSpPr>
          <a:xfrm>
            <a:off x="5811507" y="4836873"/>
            <a:ext cx="969547" cy="603424"/>
            <a:chOff x="3675875" y="4992775"/>
            <a:chExt cx="549225" cy="341825"/>
          </a:xfrm>
        </p:grpSpPr>
        <p:sp>
          <p:nvSpPr>
            <p:cNvPr id="603" name="Google Shape;603;p4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4"/>
          <p:cNvGrpSpPr/>
          <p:nvPr/>
        </p:nvGrpSpPr>
        <p:grpSpPr>
          <a:xfrm>
            <a:off x="7113539" y="4726748"/>
            <a:ext cx="969547" cy="603424"/>
            <a:chOff x="3638450" y="4735050"/>
            <a:chExt cx="549225" cy="341825"/>
          </a:xfrm>
        </p:grpSpPr>
        <p:sp>
          <p:nvSpPr>
            <p:cNvPr id="611" name="Google Shape;611;p4"/>
            <p:cNvSpPr/>
            <p:nvPr/>
          </p:nvSpPr>
          <p:spPr>
            <a:xfrm rot="-5400000">
              <a:off x="3735463" y="4761338"/>
              <a:ext cx="123400" cy="70825"/>
            </a:xfrm>
            <a:custGeom>
              <a:avLst/>
              <a:gdLst/>
              <a:ahLst/>
              <a:cxnLst/>
              <a:rect l="l" t="t" r="r" b="b"/>
              <a:pathLst>
                <a:path w="4936" h="2833" extrusionOk="0">
                  <a:moveTo>
                    <a:pt x="1865" y="1"/>
                  </a:moveTo>
                  <a:cubicBezTo>
                    <a:pt x="1545" y="1"/>
                    <a:pt x="1216" y="40"/>
                    <a:pt x="890" y="128"/>
                  </a:cubicBezTo>
                  <a:cubicBezTo>
                    <a:pt x="1" y="374"/>
                    <a:pt x="337" y="2832"/>
                    <a:pt x="996" y="2832"/>
                  </a:cubicBezTo>
                  <a:cubicBezTo>
                    <a:pt x="1069" y="2832"/>
                    <a:pt x="1146" y="2802"/>
                    <a:pt x="1226" y="2734"/>
                  </a:cubicBezTo>
                  <a:cubicBezTo>
                    <a:pt x="2539" y="1641"/>
                    <a:pt x="4935" y="2429"/>
                    <a:pt x="4883" y="1630"/>
                  </a:cubicBezTo>
                  <a:cubicBezTo>
                    <a:pt x="4848" y="958"/>
                    <a:pt x="3453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 rot="-5400000">
              <a:off x="3721425" y="4720925"/>
              <a:ext cx="272975" cy="438925"/>
            </a:xfrm>
            <a:custGeom>
              <a:avLst/>
              <a:gdLst/>
              <a:ahLst/>
              <a:cxnLst/>
              <a:rect l="l" t="t" r="r" b="b"/>
              <a:pathLst>
                <a:path w="10919" h="17557" extrusionOk="0">
                  <a:moveTo>
                    <a:pt x="4039" y="0"/>
                  </a:moveTo>
                  <a:cubicBezTo>
                    <a:pt x="2417" y="0"/>
                    <a:pt x="1016" y="687"/>
                    <a:pt x="641" y="1749"/>
                  </a:cubicBezTo>
                  <a:cubicBezTo>
                    <a:pt x="1" y="3536"/>
                    <a:pt x="1356" y="6268"/>
                    <a:pt x="3121" y="7445"/>
                  </a:cubicBezTo>
                  <a:cubicBezTo>
                    <a:pt x="3121" y="7445"/>
                    <a:pt x="3238" y="7529"/>
                    <a:pt x="3427" y="7655"/>
                  </a:cubicBezTo>
                  <a:cubicBezTo>
                    <a:pt x="3532" y="7729"/>
                    <a:pt x="3637" y="7813"/>
                    <a:pt x="3773" y="7918"/>
                  </a:cubicBezTo>
                  <a:cubicBezTo>
                    <a:pt x="3899" y="8024"/>
                    <a:pt x="4057" y="8139"/>
                    <a:pt x="4204" y="8276"/>
                  </a:cubicBezTo>
                  <a:cubicBezTo>
                    <a:pt x="4277" y="8349"/>
                    <a:pt x="4362" y="8423"/>
                    <a:pt x="4436" y="8507"/>
                  </a:cubicBezTo>
                  <a:cubicBezTo>
                    <a:pt x="4509" y="8580"/>
                    <a:pt x="4604" y="8664"/>
                    <a:pt x="4677" y="8759"/>
                  </a:cubicBezTo>
                  <a:cubicBezTo>
                    <a:pt x="4751" y="8843"/>
                    <a:pt x="4845" y="8937"/>
                    <a:pt x="4919" y="9042"/>
                  </a:cubicBezTo>
                  <a:cubicBezTo>
                    <a:pt x="5003" y="9137"/>
                    <a:pt x="5087" y="9243"/>
                    <a:pt x="5160" y="9358"/>
                  </a:cubicBezTo>
                  <a:cubicBezTo>
                    <a:pt x="5202" y="9411"/>
                    <a:pt x="5244" y="9463"/>
                    <a:pt x="5286" y="9526"/>
                  </a:cubicBezTo>
                  <a:cubicBezTo>
                    <a:pt x="5318" y="9579"/>
                    <a:pt x="5360" y="9642"/>
                    <a:pt x="5402" y="9694"/>
                  </a:cubicBezTo>
                  <a:cubicBezTo>
                    <a:pt x="5486" y="9820"/>
                    <a:pt x="5549" y="9946"/>
                    <a:pt x="5623" y="10072"/>
                  </a:cubicBezTo>
                  <a:cubicBezTo>
                    <a:pt x="5707" y="10198"/>
                    <a:pt x="5770" y="10335"/>
                    <a:pt x="5844" y="10472"/>
                  </a:cubicBezTo>
                  <a:cubicBezTo>
                    <a:pt x="5907" y="10609"/>
                    <a:pt x="5980" y="10745"/>
                    <a:pt x="6033" y="10892"/>
                  </a:cubicBezTo>
                  <a:cubicBezTo>
                    <a:pt x="6169" y="11176"/>
                    <a:pt x="6274" y="11470"/>
                    <a:pt x="6369" y="11775"/>
                  </a:cubicBezTo>
                  <a:cubicBezTo>
                    <a:pt x="6463" y="12080"/>
                    <a:pt x="6558" y="12395"/>
                    <a:pt x="6621" y="12700"/>
                  </a:cubicBezTo>
                  <a:cubicBezTo>
                    <a:pt x="6747" y="13309"/>
                    <a:pt x="6831" y="13919"/>
                    <a:pt x="6863" y="14444"/>
                  </a:cubicBezTo>
                  <a:cubicBezTo>
                    <a:pt x="6905" y="14969"/>
                    <a:pt x="6895" y="15411"/>
                    <a:pt x="6884" y="15726"/>
                  </a:cubicBezTo>
                  <a:cubicBezTo>
                    <a:pt x="6884" y="15884"/>
                    <a:pt x="6874" y="15999"/>
                    <a:pt x="6874" y="16083"/>
                  </a:cubicBezTo>
                  <a:cubicBezTo>
                    <a:pt x="6863" y="16178"/>
                    <a:pt x="6863" y="16230"/>
                    <a:pt x="6863" y="16230"/>
                  </a:cubicBezTo>
                  <a:cubicBezTo>
                    <a:pt x="6831" y="16704"/>
                    <a:pt x="7073" y="17176"/>
                    <a:pt x="7525" y="17418"/>
                  </a:cubicBezTo>
                  <a:cubicBezTo>
                    <a:pt x="7707" y="17512"/>
                    <a:pt x="7900" y="17557"/>
                    <a:pt x="8091" y="17557"/>
                  </a:cubicBezTo>
                  <a:cubicBezTo>
                    <a:pt x="8541" y="17557"/>
                    <a:pt x="8974" y="17310"/>
                    <a:pt x="9196" y="16882"/>
                  </a:cubicBezTo>
                  <a:cubicBezTo>
                    <a:pt x="9196" y="16882"/>
                    <a:pt x="9217" y="16840"/>
                    <a:pt x="9259" y="16767"/>
                  </a:cubicBezTo>
                  <a:cubicBezTo>
                    <a:pt x="9301" y="16672"/>
                    <a:pt x="9364" y="16546"/>
                    <a:pt x="9448" y="16378"/>
                  </a:cubicBezTo>
                  <a:cubicBezTo>
                    <a:pt x="9595" y="16041"/>
                    <a:pt x="9816" y="15548"/>
                    <a:pt x="10026" y="14938"/>
                  </a:cubicBezTo>
                  <a:cubicBezTo>
                    <a:pt x="10246" y="14339"/>
                    <a:pt x="10467" y="13603"/>
                    <a:pt x="10625" y="12784"/>
                  </a:cubicBezTo>
                  <a:cubicBezTo>
                    <a:pt x="10709" y="12374"/>
                    <a:pt x="10772" y="11943"/>
                    <a:pt x="10825" y="11491"/>
                  </a:cubicBezTo>
                  <a:cubicBezTo>
                    <a:pt x="10867" y="11050"/>
                    <a:pt x="10909" y="10588"/>
                    <a:pt x="10909" y="10114"/>
                  </a:cubicBezTo>
                  <a:cubicBezTo>
                    <a:pt x="10919" y="9883"/>
                    <a:pt x="10898" y="9642"/>
                    <a:pt x="10898" y="9411"/>
                  </a:cubicBezTo>
                  <a:cubicBezTo>
                    <a:pt x="10888" y="9180"/>
                    <a:pt x="10877" y="8937"/>
                    <a:pt x="10856" y="8706"/>
                  </a:cubicBezTo>
                  <a:cubicBezTo>
                    <a:pt x="10825" y="8465"/>
                    <a:pt x="10804" y="8234"/>
                    <a:pt x="10762" y="8003"/>
                  </a:cubicBezTo>
                  <a:cubicBezTo>
                    <a:pt x="10751" y="7887"/>
                    <a:pt x="10730" y="7771"/>
                    <a:pt x="10709" y="7655"/>
                  </a:cubicBezTo>
                  <a:lnTo>
                    <a:pt x="10646" y="7309"/>
                  </a:lnTo>
                  <a:cubicBezTo>
                    <a:pt x="10604" y="7078"/>
                    <a:pt x="10552" y="6857"/>
                    <a:pt x="10499" y="6646"/>
                  </a:cubicBezTo>
                  <a:cubicBezTo>
                    <a:pt x="10446" y="6426"/>
                    <a:pt x="10383" y="6216"/>
                    <a:pt x="10320" y="6006"/>
                  </a:cubicBezTo>
                  <a:cubicBezTo>
                    <a:pt x="10267" y="5796"/>
                    <a:pt x="10194" y="5607"/>
                    <a:pt x="10120" y="5406"/>
                  </a:cubicBezTo>
                  <a:cubicBezTo>
                    <a:pt x="10057" y="5217"/>
                    <a:pt x="9984" y="5039"/>
                    <a:pt x="9910" y="4860"/>
                  </a:cubicBezTo>
                  <a:cubicBezTo>
                    <a:pt x="9774" y="4503"/>
                    <a:pt x="9627" y="4187"/>
                    <a:pt x="9490" y="3904"/>
                  </a:cubicBezTo>
                  <a:cubicBezTo>
                    <a:pt x="9354" y="3631"/>
                    <a:pt x="9227" y="3389"/>
                    <a:pt x="9111" y="3200"/>
                  </a:cubicBezTo>
                  <a:cubicBezTo>
                    <a:pt x="8891" y="2811"/>
                    <a:pt x="8754" y="2590"/>
                    <a:pt x="8754" y="2590"/>
                  </a:cubicBezTo>
                  <a:lnTo>
                    <a:pt x="8576" y="2275"/>
                  </a:lnTo>
                  <a:cubicBezTo>
                    <a:pt x="8292" y="1802"/>
                    <a:pt x="7892" y="1392"/>
                    <a:pt x="7409" y="1056"/>
                  </a:cubicBezTo>
                  <a:cubicBezTo>
                    <a:pt x="6353" y="319"/>
                    <a:pt x="5145" y="0"/>
                    <a:pt x="4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 rot="-5400000">
              <a:off x="4043388" y="4871363"/>
              <a:ext cx="104500" cy="98425"/>
            </a:xfrm>
            <a:custGeom>
              <a:avLst/>
              <a:gdLst/>
              <a:ahLst/>
              <a:cxnLst/>
              <a:rect l="l" t="t" r="r" b="b"/>
              <a:pathLst>
                <a:path w="4180" h="3937" extrusionOk="0">
                  <a:moveTo>
                    <a:pt x="3178" y="1"/>
                  </a:moveTo>
                  <a:cubicBezTo>
                    <a:pt x="2975" y="1"/>
                    <a:pt x="2742" y="72"/>
                    <a:pt x="2490" y="227"/>
                  </a:cubicBezTo>
                  <a:cubicBezTo>
                    <a:pt x="1103" y="1088"/>
                    <a:pt x="0" y="2013"/>
                    <a:pt x="52" y="3937"/>
                  </a:cubicBezTo>
                  <a:cubicBezTo>
                    <a:pt x="1177" y="3884"/>
                    <a:pt x="3027" y="3400"/>
                    <a:pt x="3678" y="1929"/>
                  </a:cubicBezTo>
                  <a:cubicBezTo>
                    <a:pt x="4180" y="797"/>
                    <a:pt x="3853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 rot="-5400000">
              <a:off x="4082513" y="4783588"/>
              <a:ext cx="81700" cy="128625"/>
            </a:xfrm>
            <a:custGeom>
              <a:avLst/>
              <a:gdLst/>
              <a:ahLst/>
              <a:cxnLst/>
              <a:rect l="l" t="t" r="r" b="b"/>
              <a:pathLst>
                <a:path w="3268" h="5145" extrusionOk="0">
                  <a:moveTo>
                    <a:pt x="1428" y="1"/>
                  </a:moveTo>
                  <a:cubicBezTo>
                    <a:pt x="971" y="1"/>
                    <a:pt x="502" y="492"/>
                    <a:pt x="315" y="1424"/>
                  </a:cubicBezTo>
                  <a:cubicBezTo>
                    <a:pt x="0" y="3000"/>
                    <a:pt x="1229" y="4462"/>
                    <a:pt x="2112" y="5144"/>
                  </a:cubicBezTo>
                  <a:cubicBezTo>
                    <a:pt x="3268" y="3610"/>
                    <a:pt x="2900" y="2223"/>
                    <a:pt x="2259" y="720"/>
                  </a:cubicBezTo>
                  <a:cubicBezTo>
                    <a:pt x="2053" y="235"/>
                    <a:pt x="1743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 rot="-5400000">
              <a:off x="3802075" y="4907625"/>
              <a:ext cx="118975" cy="103925"/>
            </a:xfrm>
            <a:custGeom>
              <a:avLst/>
              <a:gdLst/>
              <a:ahLst/>
              <a:cxnLst/>
              <a:rect l="l" t="t" r="r" b="b"/>
              <a:pathLst>
                <a:path w="4759" h="4157" extrusionOk="0">
                  <a:moveTo>
                    <a:pt x="2421" y="1"/>
                  </a:moveTo>
                  <a:cubicBezTo>
                    <a:pt x="2313" y="1"/>
                    <a:pt x="2213" y="27"/>
                    <a:pt x="2124" y="85"/>
                  </a:cubicBezTo>
                  <a:cubicBezTo>
                    <a:pt x="421" y="1178"/>
                    <a:pt x="1" y="3489"/>
                    <a:pt x="568" y="4067"/>
                  </a:cubicBezTo>
                  <a:cubicBezTo>
                    <a:pt x="631" y="4129"/>
                    <a:pt x="699" y="4156"/>
                    <a:pt x="772" y="4156"/>
                  </a:cubicBezTo>
                  <a:cubicBezTo>
                    <a:pt x="1373" y="4156"/>
                    <a:pt x="2337" y="2295"/>
                    <a:pt x="3836" y="2070"/>
                  </a:cubicBezTo>
                  <a:cubicBezTo>
                    <a:pt x="4759" y="1939"/>
                    <a:pt x="3344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 rot="-5400000">
              <a:off x="3770588" y="4747788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0" y="1"/>
                  </a:moveTo>
                  <a:cubicBezTo>
                    <a:pt x="0" y="1"/>
                    <a:pt x="53" y="22"/>
                    <a:pt x="137" y="64"/>
                  </a:cubicBezTo>
                  <a:cubicBezTo>
                    <a:pt x="221" y="116"/>
                    <a:pt x="336" y="179"/>
                    <a:pt x="484" y="274"/>
                  </a:cubicBezTo>
                  <a:cubicBezTo>
                    <a:pt x="558" y="316"/>
                    <a:pt x="631" y="379"/>
                    <a:pt x="715" y="431"/>
                  </a:cubicBezTo>
                  <a:cubicBezTo>
                    <a:pt x="799" y="505"/>
                    <a:pt x="894" y="568"/>
                    <a:pt x="988" y="641"/>
                  </a:cubicBezTo>
                  <a:cubicBezTo>
                    <a:pt x="1177" y="799"/>
                    <a:pt x="1377" y="978"/>
                    <a:pt x="1587" y="1188"/>
                  </a:cubicBezTo>
                  <a:cubicBezTo>
                    <a:pt x="1997" y="1608"/>
                    <a:pt x="2428" y="2144"/>
                    <a:pt x="2816" y="2775"/>
                  </a:cubicBezTo>
                  <a:cubicBezTo>
                    <a:pt x="3006" y="3090"/>
                    <a:pt x="3185" y="3427"/>
                    <a:pt x="3342" y="3773"/>
                  </a:cubicBezTo>
                  <a:cubicBezTo>
                    <a:pt x="3426" y="3952"/>
                    <a:pt x="3500" y="4130"/>
                    <a:pt x="3573" y="4309"/>
                  </a:cubicBezTo>
                  <a:cubicBezTo>
                    <a:pt x="3647" y="4498"/>
                    <a:pt x="3720" y="4677"/>
                    <a:pt x="3773" y="4866"/>
                  </a:cubicBezTo>
                  <a:cubicBezTo>
                    <a:pt x="3909" y="5234"/>
                    <a:pt x="4004" y="5612"/>
                    <a:pt x="4099" y="5991"/>
                  </a:cubicBezTo>
                  <a:cubicBezTo>
                    <a:pt x="4141" y="6180"/>
                    <a:pt x="4183" y="6369"/>
                    <a:pt x="4215" y="6558"/>
                  </a:cubicBezTo>
                  <a:cubicBezTo>
                    <a:pt x="4246" y="6747"/>
                    <a:pt x="4288" y="6926"/>
                    <a:pt x="4309" y="7115"/>
                  </a:cubicBezTo>
                  <a:cubicBezTo>
                    <a:pt x="4362" y="7483"/>
                    <a:pt x="4404" y="7829"/>
                    <a:pt x="4435" y="8177"/>
                  </a:cubicBezTo>
                  <a:cubicBezTo>
                    <a:pt x="4446" y="8345"/>
                    <a:pt x="4456" y="8513"/>
                    <a:pt x="4467" y="8670"/>
                  </a:cubicBezTo>
                  <a:cubicBezTo>
                    <a:pt x="4467" y="8828"/>
                    <a:pt x="4477" y="8985"/>
                    <a:pt x="4477" y="9132"/>
                  </a:cubicBezTo>
                  <a:cubicBezTo>
                    <a:pt x="4488" y="9280"/>
                    <a:pt x="4488" y="9427"/>
                    <a:pt x="4488" y="9564"/>
                  </a:cubicBezTo>
                  <a:cubicBezTo>
                    <a:pt x="4488" y="9700"/>
                    <a:pt x="4498" y="9826"/>
                    <a:pt x="4488" y="9952"/>
                  </a:cubicBezTo>
                  <a:cubicBezTo>
                    <a:pt x="4488" y="10194"/>
                    <a:pt x="4488" y="10404"/>
                    <a:pt x="4477" y="10583"/>
                  </a:cubicBezTo>
                  <a:cubicBezTo>
                    <a:pt x="4467" y="10751"/>
                    <a:pt x="4467" y="10888"/>
                    <a:pt x="4456" y="10982"/>
                  </a:cubicBezTo>
                  <a:lnTo>
                    <a:pt x="4456" y="11129"/>
                  </a:lnTo>
                  <a:cubicBezTo>
                    <a:pt x="4456" y="11129"/>
                    <a:pt x="4467" y="11087"/>
                    <a:pt x="4498" y="10993"/>
                  </a:cubicBezTo>
                  <a:cubicBezTo>
                    <a:pt x="4519" y="10898"/>
                    <a:pt x="4572" y="10762"/>
                    <a:pt x="4614" y="10594"/>
                  </a:cubicBezTo>
                  <a:cubicBezTo>
                    <a:pt x="4656" y="10425"/>
                    <a:pt x="4708" y="10204"/>
                    <a:pt x="4750" y="9963"/>
                  </a:cubicBezTo>
                  <a:cubicBezTo>
                    <a:pt x="4803" y="9721"/>
                    <a:pt x="4845" y="9448"/>
                    <a:pt x="4876" y="9143"/>
                  </a:cubicBezTo>
                  <a:cubicBezTo>
                    <a:pt x="4897" y="8985"/>
                    <a:pt x="4908" y="8828"/>
                    <a:pt x="4929" y="8660"/>
                  </a:cubicBezTo>
                  <a:cubicBezTo>
                    <a:pt x="4939" y="8492"/>
                    <a:pt x="4939" y="8324"/>
                    <a:pt x="4950" y="8145"/>
                  </a:cubicBezTo>
                  <a:cubicBezTo>
                    <a:pt x="4960" y="7798"/>
                    <a:pt x="4950" y="7420"/>
                    <a:pt x="4918" y="7031"/>
                  </a:cubicBezTo>
                  <a:cubicBezTo>
                    <a:pt x="4897" y="6642"/>
                    <a:pt x="4834" y="6243"/>
                    <a:pt x="4761" y="5844"/>
                  </a:cubicBezTo>
                  <a:cubicBezTo>
                    <a:pt x="4677" y="5444"/>
                    <a:pt x="4582" y="5034"/>
                    <a:pt x="4446" y="4635"/>
                  </a:cubicBezTo>
                  <a:cubicBezTo>
                    <a:pt x="4309" y="4246"/>
                    <a:pt x="4151" y="3847"/>
                    <a:pt x="3962" y="3479"/>
                  </a:cubicBezTo>
                  <a:cubicBezTo>
                    <a:pt x="3783" y="3111"/>
                    <a:pt x="3573" y="2764"/>
                    <a:pt x="3342" y="2439"/>
                  </a:cubicBezTo>
                  <a:cubicBezTo>
                    <a:pt x="3237" y="2271"/>
                    <a:pt x="3111" y="2123"/>
                    <a:pt x="2996" y="1976"/>
                  </a:cubicBezTo>
                  <a:cubicBezTo>
                    <a:pt x="2869" y="1829"/>
                    <a:pt x="2753" y="1692"/>
                    <a:pt x="2627" y="1556"/>
                  </a:cubicBezTo>
                  <a:cubicBezTo>
                    <a:pt x="2501" y="1430"/>
                    <a:pt x="2365" y="1314"/>
                    <a:pt x="2249" y="1199"/>
                  </a:cubicBezTo>
                  <a:cubicBezTo>
                    <a:pt x="2113" y="1083"/>
                    <a:pt x="1987" y="978"/>
                    <a:pt x="1861" y="883"/>
                  </a:cubicBezTo>
                  <a:cubicBezTo>
                    <a:pt x="1735" y="788"/>
                    <a:pt x="1618" y="704"/>
                    <a:pt x="1492" y="631"/>
                  </a:cubicBezTo>
                  <a:cubicBezTo>
                    <a:pt x="1377" y="547"/>
                    <a:pt x="1261" y="484"/>
                    <a:pt x="1146" y="421"/>
                  </a:cubicBezTo>
                  <a:cubicBezTo>
                    <a:pt x="1041" y="358"/>
                    <a:pt x="925" y="305"/>
                    <a:pt x="831" y="263"/>
                  </a:cubicBezTo>
                  <a:cubicBezTo>
                    <a:pt x="726" y="221"/>
                    <a:pt x="631" y="179"/>
                    <a:pt x="547" y="148"/>
                  </a:cubicBezTo>
                  <a:cubicBezTo>
                    <a:pt x="378" y="85"/>
                    <a:pt x="242" y="53"/>
                    <a:pt x="147" y="32"/>
                  </a:cubicBezTo>
                  <a:cubicBezTo>
                    <a:pt x="53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 rot="-5400000">
              <a:off x="3723688" y="4993563"/>
              <a:ext cx="13675" cy="13700"/>
            </a:xfrm>
            <a:custGeom>
              <a:avLst/>
              <a:gdLst/>
              <a:ahLst/>
              <a:cxnLst/>
              <a:rect l="l" t="t" r="r" b="b"/>
              <a:pathLst>
                <a:path w="547" h="548" extrusionOk="0">
                  <a:moveTo>
                    <a:pt x="273" y="1"/>
                  </a:moveTo>
                  <a:cubicBezTo>
                    <a:pt x="126" y="1"/>
                    <a:pt x="0" y="127"/>
                    <a:pt x="0" y="274"/>
                  </a:cubicBezTo>
                  <a:cubicBezTo>
                    <a:pt x="0" y="432"/>
                    <a:pt x="126" y="547"/>
                    <a:pt x="273" y="547"/>
                  </a:cubicBezTo>
                  <a:cubicBezTo>
                    <a:pt x="431" y="547"/>
                    <a:pt x="547" y="432"/>
                    <a:pt x="547" y="274"/>
                  </a:cubicBezTo>
                  <a:cubicBezTo>
                    <a:pt x="547" y="127"/>
                    <a:pt x="431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"/>
          <p:cNvGrpSpPr/>
          <p:nvPr/>
        </p:nvGrpSpPr>
        <p:grpSpPr>
          <a:xfrm>
            <a:off x="8186807" y="4836873"/>
            <a:ext cx="969547" cy="603424"/>
            <a:chOff x="3675875" y="4992775"/>
            <a:chExt cx="549225" cy="341825"/>
          </a:xfrm>
        </p:grpSpPr>
        <p:sp>
          <p:nvSpPr>
            <p:cNvPr id="619" name="Google Shape;619;p4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"/>
          <p:cNvGrpSpPr/>
          <p:nvPr/>
        </p:nvGrpSpPr>
        <p:grpSpPr>
          <a:xfrm flipH="1">
            <a:off x="6594444" y="-973834"/>
            <a:ext cx="4238086" cy="2153638"/>
            <a:chOff x="-1528614" y="-908984"/>
            <a:chExt cx="4238086" cy="2153638"/>
          </a:xfrm>
        </p:grpSpPr>
        <p:sp>
          <p:nvSpPr>
            <p:cNvPr id="627" name="Google Shape;627;p4"/>
            <p:cNvSpPr/>
            <p:nvPr/>
          </p:nvSpPr>
          <p:spPr>
            <a:xfrm rot="-708388" flipH="1">
              <a:off x="-1463231" y="-476354"/>
              <a:ext cx="2275942" cy="874440"/>
            </a:xfrm>
            <a:custGeom>
              <a:avLst/>
              <a:gdLst/>
              <a:ahLst/>
              <a:cxnLst/>
              <a:rect l="l" t="t" r="r" b="b"/>
              <a:pathLst>
                <a:path w="51641" h="19841" extrusionOk="0">
                  <a:moveTo>
                    <a:pt x="1" y="0"/>
                  </a:moveTo>
                  <a:lnTo>
                    <a:pt x="1" y="0"/>
                  </a:lnTo>
                  <a:cubicBezTo>
                    <a:pt x="1832" y="1549"/>
                    <a:pt x="5687" y="4220"/>
                    <a:pt x="6992" y="8580"/>
                  </a:cubicBezTo>
                  <a:cubicBezTo>
                    <a:pt x="8308" y="12941"/>
                    <a:pt x="12870" y="14205"/>
                    <a:pt x="17272" y="14347"/>
                  </a:cubicBezTo>
                  <a:cubicBezTo>
                    <a:pt x="17512" y="14355"/>
                    <a:pt x="17768" y="14358"/>
                    <a:pt x="18035" y="14358"/>
                  </a:cubicBezTo>
                  <a:cubicBezTo>
                    <a:pt x="20874" y="14358"/>
                    <a:pt x="25126" y="13960"/>
                    <a:pt x="28704" y="13960"/>
                  </a:cubicBezTo>
                  <a:cubicBezTo>
                    <a:pt x="30954" y="13960"/>
                    <a:pt x="32938" y="14117"/>
                    <a:pt x="34137" y="14630"/>
                  </a:cubicBezTo>
                  <a:cubicBezTo>
                    <a:pt x="37435" y="16037"/>
                    <a:pt x="45307" y="15895"/>
                    <a:pt x="51640" y="19841"/>
                  </a:cubicBezTo>
                  <a:lnTo>
                    <a:pt x="51640" y="16037"/>
                  </a:lnTo>
                  <a:cubicBezTo>
                    <a:pt x="46720" y="13464"/>
                    <a:pt x="38861" y="10629"/>
                    <a:pt x="31292" y="10629"/>
                  </a:cubicBezTo>
                  <a:cubicBezTo>
                    <a:pt x="29336" y="10629"/>
                    <a:pt x="27399" y="10819"/>
                    <a:pt x="25537" y="11251"/>
                  </a:cubicBezTo>
                  <a:cubicBezTo>
                    <a:pt x="23443" y="11739"/>
                    <a:pt x="21447" y="11957"/>
                    <a:pt x="19598" y="11957"/>
                  </a:cubicBezTo>
                  <a:cubicBezTo>
                    <a:pt x="13435" y="11957"/>
                    <a:pt x="8910" y="9534"/>
                    <a:pt x="7852" y="6607"/>
                  </a:cubicBezTo>
                  <a:cubicBezTo>
                    <a:pt x="6476" y="2813"/>
                    <a:pt x="4230" y="15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 rot="-708388" flipH="1">
              <a:off x="358508" y="-290864"/>
              <a:ext cx="1053683" cy="216131"/>
            </a:xfrm>
            <a:custGeom>
              <a:avLst/>
              <a:gdLst/>
              <a:ahLst/>
              <a:cxnLst/>
              <a:rect l="l" t="t" r="r" b="b"/>
              <a:pathLst>
                <a:path w="23908" h="4904" extrusionOk="0">
                  <a:moveTo>
                    <a:pt x="432" y="1"/>
                  </a:moveTo>
                  <a:cubicBezTo>
                    <a:pt x="288" y="1"/>
                    <a:pt x="144" y="6"/>
                    <a:pt x="0" y="17"/>
                  </a:cubicBezTo>
                  <a:cubicBezTo>
                    <a:pt x="1123" y="837"/>
                    <a:pt x="3753" y="746"/>
                    <a:pt x="5716" y="3002"/>
                  </a:cubicBezTo>
                  <a:cubicBezTo>
                    <a:pt x="7089" y="4565"/>
                    <a:pt x="9058" y="4903"/>
                    <a:pt x="10760" y="4903"/>
                  </a:cubicBezTo>
                  <a:cubicBezTo>
                    <a:pt x="11505" y="4903"/>
                    <a:pt x="12199" y="4838"/>
                    <a:pt x="12768" y="4783"/>
                  </a:cubicBezTo>
                  <a:cubicBezTo>
                    <a:pt x="14485" y="4605"/>
                    <a:pt x="21463" y="1806"/>
                    <a:pt x="23502" y="1806"/>
                  </a:cubicBezTo>
                  <a:cubicBezTo>
                    <a:pt x="23675" y="1806"/>
                    <a:pt x="23812" y="1826"/>
                    <a:pt x="23907" y="1869"/>
                  </a:cubicBezTo>
                  <a:lnTo>
                    <a:pt x="22421" y="382"/>
                  </a:lnTo>
                  <a:cubicBezTo>
                    <a:pt x="22189" y="323"/>
                    <a:pt x="21937" y="297"/>
                    <a:pt x="21665" y="297"/>
                  </a:cubicBezTo>
                  <a:cubicBezTo>
                    <a:pt x="18769" y="297"/>
                    <a:pt x="13761" y="3336"/>
                    <a:pt x="10303" y="3336"/>
                  </a:cubicBezTo>
                  <a:cubicBezTo>
                    <a:pt x="9874" y="3336"/>
                    <a:pt x="9469" y="3290"/>
                    <a:pt x="9095" y="3184"/>
                  </a:cubicBezTo>
                  <a:cubicBezTo>
                    <a:pt x="6803" y="2536"/>
                    <a:pt x="357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 rot="-708388" flipH="1">
              <a:off x="-399460" y="-122928"/>
              <a:ext cx="2402121" cy="495418"/>
            </a:xfrm>
            <a:custGeom>
              <a:avLst/>
              <a:gdLst/>
              <a:ahLst/>
              <a:cxnLst/>
              <a:rect l="l" t="t" r="r" b="b"/>
              <a:pathLst>
                <a:path w="54504" h="11241" extrusionOk="0">
                  <a:moveTo>
                    <a:pt x="54469" y="0"/>
                  </a:moveTo>
                  <a:cubicBezTo>
                    <a:pt x="54457" y="0"/>
                    <a:pt x="54445" y="1"/>
                    <a:pt x="54433" y="1"/>
                  </a:cubicBezTo>
                  <a:lnTo>
                    <a:pt x="54504" y="1"/>
                  </a:lnTo>
                  <a:cubicBezTo>
                    <a:pt x="54492" y="1"/>
                    <a:pt x="54481" y="0"/>
                    <a:pt x="54469" y="0"/>
                  </a:cubicBezTo>
                  <a:close/>
                  <a:moveTo>
                    <a:pt x="48787" y="1"/>
                  </a:moveTo>
                  <a:cubicBezTo>
                    <a:pt x="45124" y="1226"/>
                    <a:pt x="40693" y="7883"/>
                    <a:pt x="35917" y="8450"/>
                  </a:cubicBezTo>
                  <a:cubicBezTo>
                    <a:pt x="35046" y="8553"/>
                    <a:pt x="33839" y="8600"/>
                    <a:pt x="32437" y="8600"/>
                  </a:cubicBezTo>
                  <a:cubicBezTo>
                    <a:pt x="26156" y="8600"/>
                    <a:pt x="15943" y="7661"/>
                    <a:pt x="14256" y="6669"/>
                  </a:cubicBezTo>
                  <a:cubicBezTo>
                    <a:pt x="13686" y="6331"/>
                    <a:pt x="12609" y="6165"/>
                    <a:pt x="11274" y="6165"/>
                  </a:cubicBezTo>
                  <a:cubicBezTo>
                    <a:pt x="7776" y="6165"/>
                    <a:pt x="2513" y="7306"/>
                    <a:pt x="0" y="9482"/>
                  </a:cubicBezTo>
                  <a:cubicBezTo>
                    <a:pt x="2218" y="9242"/>
                    <a:pt x="7536" y="7191"/>
                    <a:pt x="10597" y="7191"/>
                  </a:cubicBezTo>
                  <a:cubicBezTo>
                    <a:pt x="11153" y="7191"/>
                    <a:pt x="11635" y="7259"/>
                    <a:pt x="12010" y="7418"/>
                  </a:cubicBezTo>
                  <a:cubicBezTo>
                    <a:pt x="14448" y="8450"/>
                    <a:pt x="21854" y="9856"/>
                    <a:pt x="25699" y="10514"/>
                  </a:cubicBezTo>
                  <a:cubicBezTo>
                    <a:pt x="27682" y="10853"/>
                    <a:pt x="30466" y="11240"/>
                    <a:pt x="33289" y="11240"/>
                  </a:cubicBezTo>
                  <a:cubicBezTo>
                    <a:pt x="35938" y="11240"/>
                    <a:pt x="38622" y="10899"/>
                    <a:pt x="40713" y="9856"/>
                  </a:cubicBezTo>
                  <a:cubicBezTo>
                    <a:pt x="44973" y="7726"/>
                    <a:pt x="52357" y="90"/>
                    <a:pt x="5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 rot="-708388" flipH="1">
              <a:off x="-1088026" y="-640332"/>
              <a:ext cx="1410448" cy="824154"/>
            </a:xfrm>
            <a:custGeom>
              <a:avLst/>
              <a:gdLst/>
              <a:ahLst/>
              <a:cxnLst/>
              <a:rect l="l" t="t" r="r" b="b"/>
              <a:pathLst>
                <a:path w="32003" h="18700" extrusionOk="0">
                  <a:moveTo>
                    <a:pt x="80" y="0"/>
                  </a:moveTo>
                  <a:cubicBezTo>
                    <a:pt x="53" y="0"/>
                    <a:pt x="27" y="1"/>
                    <a:pt x="0" y="2"/>
                  </a:cubicBezTo>
                  <a:cubicBezTo>
                    <a:pt x="2429" y="468"/>
                    <a:pt x="3107" y="4504"/>
                    <a:pt x="5636" y="7408"/>
                  </a:cubicBezTo>
                  <a:cubicBezTo>
                    <a:pt x="6990" y="8962"/>
                    <a:pt x="9836" y="9233"/>
                    <a:pt x="12792" y="9233"/>
                  </a:cubicBezTo>
                  <a:cubicBezTo>
                    <a:pt x="14370" y="9233"/>
                    <a:pt x="15981" y="9156"/>
                    <a:pt x="17413" y="9156"/>
                  </a:cubicBezTo>
                  <a:cubicBezTo>
                    <a:pt x="18327" y="9156"/>
                    <a:pt x="19168" y="9187"/>
                    <a:pt x="19882" y="9290"/>
                  </a:cubicBezTo>
                  <a:cubicBezTo>
                    <a:pt x="23807" y="9857"/>
                    <a:pt x="24374" y="14693"/>
                    <a:pt x="25739" y="16251"/>
                  </a:cubicBezTo>
                  <a:lnTo>
                    <a:pt x="32002" y="18699"/>
                  </a:lnTo>
                  <a:cubicBezTo>
                    <a:pt x="32002" y="18699"/>
                    <a:pt x="30778" y="18011"/>
                    <a:pt x="28613" y="13327"/>
                  </a:cubicBezTo>
                  <a:cubicBezTo>
                    <a:pt x="26575" y="8909"/>
                    <a:pt x="21393" y="6633"/>
                    <a:pt x="17197" y="6633"/>
                  </a:cubicBezTo>
                  <a:cubicBezTo>
                    <a:pt x="16934" y="6633"/>
                    <a:pt x="16676" y="6642"/>
                    <a:pt x="16422" y="6660"/>
                  </a:cubicBezTo>
                  <a:cubicBezTo>
                    <a:pt x="15218" y="6748"/>
                    <a:pt x="13974" y="6803"/>
                    <a:pt x="12778" y="6803"/>
                  </a:cubicBezTo>
                  <a:cubicBezTo>
                    <a:pt x="9460" y="6803"/>
                    <a:pt x="6512" y="6380"/>
                    <a:pt x="5828" y="5071"/>
                  </a:cubicBezTo>
                  <a:cubicBezTo>
                    <a:pt x="4900" y="3304"/>
                    <a:pt x="206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 rot="-708388" flipH="1">
              <a:off x="-561755" y="-774478"/>
              <a:ext cx="491010" cy="443280"/>
            </a:xfrm>
            <a:custGeom>
              <a:avLst/>
              <a:gdLst/>
              <a:ahLst/>
              <a:cxnLst/>
              <a:rect l="l" t="t" r="r" b="b"/>
              <a:pathLst>
                <a:path w="11141" h="10058" extrusionOk="0">
                  <a:moveTo>
                    <a:pt x="1" y="1"/>
                  </a:moveTo>
                  <a:lnTo>
                    <a:pt x="1" y="1"/>
                  </a:lnTo>
                  <a:cubicBezTo>
                    <a:pt x="558" y="983"/>
                    <a:pt x="1792" y="2662"/>
                    <a:pt x="3238" y="3026"/>
                  </a:cubicBezTo>
                  <a:cubicBezTo>
                    <a:pt x="4645" y="3380"/>
                    <a:pt x="6334" y="5070"/>
                    <a:pt x="6334" y="5981"/>
                  </a:cubicBezTo>
                  <a:cubicBezTo>
                    <a:pt x="6334" y="6891"/>
                    <a:pt x="7316" y="9340"/>
                    <a:pt x="8156" y="10058"/>
                  </a:cubicBezTo>
                  <a:lnTo>
                    <a:pt x="11141" y="9714"/>
                  </a:lnTo>
                  <a:cubicBezTo>
                    <a:pt x="10109" y="8935"/>
                    <a:pt x="8156" y="6962"/>
                    <a:pt x="7600" y="5414"/>
                  </a:cubicBezTo>
                  <a:cubicBezTo>
                    <a:pt x="7033" y="3866"/>
                    <a:pt x="4756" y="2348"/>
                    <a:pt x="3168" y="1833"/>
                  </a:cubicBezTo>
                  <a:cubicBezTo>
                    <a:pt x="1822" y="1397"/>
                    <a:pt x="1124" y="49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 rot="-708388" flipH="1">
              <a:off x="-320065" y="115388"/>
              <a:ext cx="1118337" cy="706128"/>
            </a:xfrm>
            <a:custGeom>
              <a:avLst/>
              <a:gdLst/>
              <a:ahLst/>
              <a:cxnLst/>
              <a:rect l="l" t="t" r="r" b="b"/>
              <a:pathLst>
                <a:path w="25375" h="16022" extrusionOk="0">
                  <a:moveTo>
                    <a:pt x="100" y="11815"/>
                  </a:moveTo>
                  <a:cubicBezTo>
                    <a:pt x="66" y="11815"/>
                    <a:pt x="32" y="11816"/>
                    <a:pt x="0" y="11818"/>
                  </a:cubicBezTo>
                  <a:cubicBezTo>
                    <a:pt x="35" y="11817"/>
                    <a:pt x="70" y="11816"/>
                    <a:pt x="104" y="11815"/>
                  </a:cubicBezTo>
                  <a:lnTo>
                    <a:pt x="104" y="11815"/>
                  </a:lnTo>
                  <a:cubicBezTo>
                    <a:pt x="103" y="11815"/>
                    <a:pt x="102" y="11815"/>
                    <a:pt x="100" y="11815"/>
                  </a:cubicBezTo>
                  <a:close/>
                  <a:moveTo>
                    <a:pt x="20276" y="1"/>
                  </a:moveTo>
                  <a:lnTo>
                    <a:pt x="17220" y="1974"/>
                  </a:lnTo>
                  <a:cubicBezTo>
                    <a:pt x="17685" y="2257"/>
                    <a:pt x="20691" y="4129"/>
                    <a:pt x="22380" y="6567"/>
                  </a:cubicBezTo>
                  <a:cubicBezTo>
                    <a:pt x="24070" y="9005"/>
                    <a:pt x="19001" y="12567"/>
                    <a:pt x="17119" y="12951"/>
                  </a:cubicBezTo>
                  <a:cubicBezTo>
                    <a:pt x="15792" y="13217"/>
                    <a:pt x="13473" y="14235"/>
                    <a:pt x="11265" y="14235"/>
                  </a:cubicBezTo>
                  <a:cubicBezTo>
                    <a:pt x="10360" y="14235"/>
                    <a:pt x="9473" y="14064"/>
                    <a:pt x="8681" y="13599"/>
                  </a:cubicBezTo>
                  <a:cubicBezTo>
                    <a:pt x="6251" y="12180"/>
                    <a:pt x="3974" y="11803"/>
                    <a:pt x="1071" y="11803"/>
                  </a:cubicBezTo>
                  <a:cubicBezTo>
                    <a:pt x="757" y="11803"/>
                    <a:pt x="435" y="11807"/>
                    <a:pt x="104" y="11815"/>
                  </a:cubicBezTo>
                  <a:lnTo>
                    <a:pt x="104" y="11815"/>
                  </a:lnTo>
                  <a:cubicBezTo>
                    <a:pt x="1832" y="11819"/>
                    <a:pt x="6209" y="14010"/>
                    <a:pt x="8964" y="15289"/>
                  </a:cubicBezTo>
                  <a:cubicBezTo>
                    <a:pt x="10013" y="15779"/>
                    <a:pt x="11792" y="16022"/>
                    <a:pt x="13678" y="16022"/>
                  </a:cubicBezTo>
                  <a:cubicBezTo>
                    <a:pt x="16852" y="16022"/>
                    <a:pt x="20331" y="15335"/>
                    <a:pt x="21156" y="13983"/>
                  </a:cubicBezTo>
                  <a:cubicBezTo>
                    <a:pt x="22471" y="11818"/>
                    <a:pt x="24930" y="10017"/>
                    <a:pt x="25193" y="6759"/>
                  </a:cubicBezTo>
                  <a:cubicBezTo>
                    <a:pt x="25375" y="4412"/>
                    <a:pt x="22481" y="1124"/>
                    <a:pt x="20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 rot="-708388" flipH="1">
              <a:off x="1037158" y="141229"/>
              <a:ext cx="750465" cy="201719"/>
            </a:xfrm>
            <a:custGeom>
              <a:avLst/>
              <a:gdLst/>
              <a:ahLst/>
              <a:cxnLst/>
              <a:rect l="l" t="t" r="r" b="b"/>
              <a:pathLst>
                <a:path w="17028" h="4577" extrusionOk="0">
                  <a:moveTo>
                    <a:pt x="14923" y="0"/>
                  </a:moveTo>
                  <a:cubicBezTo>
                    <a:pt x="11260" y="850"/>
                    <a:pt x="11685" y="3380"/>
                    <a:pt x="8873" y="3380"/>
                  </a:cubicBezTo>
                  <a:cubicBezTo>
                    <a:pt x="6050" y="3380"/>
                    <a:pt x="1062" y="3167"/>
                    <a:pt x="0" y="2469"/>
                  </a:cubicBezTo>
                  <a:lnTo>
                    <a:pt x="0" y="2469"/>
                  </a:lnTo>
                  <a:cubicBezTo>
                    <a:pt x="1099" y="3490"/>
                    <a:pt x="3845" y="4577"/>
                    <a:pt x="6770" y="4577"/>
                  </a:cubicBezTo>
                  <a:cubicBezTo>
                    <a:pt x="6861" y="4577"/>
                    <a:pt x="6951" y="4576"/>
                    <a:pt x="7042" y="4574"/>
                  </a:cubicBezTo>
                  <a:cubicBezTo>
                    <a:pt x="10067" y="4502"/>
                    <a:pt x="11757" y="3663"/>
                    <a:pt x="13092" y="2955"/>
                  </a:cubicBezTo>
                  <a:cubicBezTo>
                    <a:pt x="14428" y="2256"/>
                    <a:pt x="15975" y="637"/>
                    <a:pt x="17027" y="567"/>
                  </a:cubicBezTo>
                  <a:lnTo>
                    <a:pt x="14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 rot="-708388" flipH="1">
              <a:off x="730792" y="-521146"/>
              <a:ext cx="823140" cy="335391"/>
            </a:xfrm>
            <a:custGeom>
              <a:avLst/>
              <a:gdLst/>
              <a:ahLst/>
              <a:cxnLst/>
              <a:rect l="l" t="t" r="r" b="b"/>
              <a:pathLst>
                <a:path w="18677" h="7610" extrusionOk="0">
                  <a:moveTo>
                    <a:pt x="5812" y="0"/>
                  </a:moveTo>
                  <a:cubicBezTo>
                    <a:pt x="4505" y="0"/>
                    <a:pt x="1848" y="542"/>
                    <a:pt x="0" y="1316"/>
                  </a:cubicBezTo>
                  <a:cubicBezTo>
                    <a:pt x="814" y="1185"/>
                    <a:pt x="2002" y="1079"/>
                    <a:pt x="3266" y="1079"/>
                  </a:cubicBezTo>
                  <a:cubicBezTo>
                    <a:pt x="5583" y="1079"/>
                    <a:pt x="8154" y="1434"/>
                    <a:pt x="9136" y="2632"/>
                  </a:cubicBezTo>
                  <a:cubicBezTo>
                    <a:pt x="11038" y="4959"/>
                    <a:pt x="14670" y="4979"/>
                    <a:pt x="16653" y="7610"/>
                  </a:cubicBezTo>
                  <a:lnTo>
                    <a:pt x="18677" y="7225"/>
                  </a:lnTo>
                  <a:cubicBezTo>
                    <a:pt x="17574" y="4888"/>
                    <a:pt x="12242" y="3198"/>
                    <a:pt x="10684" y="1934"/>
                  </a:cubicBezTo>
                  <a:cubicBezTo>
                    <a:pt x="9338" y="841"/>
                    <a:pt x="7254" y="102"/>
                    <a:pt x="6111" y="12"/>
                  </a:cubicBezTo>
                  <a:cubicBezTo>
                    <a:pt x="6022" y="4"/>
                    <a:pt x="5921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 rot="-708388" flipH="1">
              <a:off x="1410153" y="-805733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1"/>
                  </a:moveTo>
                  <a:cubicBezTo>
                    <a:pt x="395" y="750"/>
                    <a:pt x="0" y="1883"/>
                    <a:pt x="395" y="3128"/>
                  </a:cubicBezTo>
                  <a:cubicBezTo>
                    <a:pt x="790" y="4372"/>
                    <a:pt x="1245" y="4898"/>
                    <a:pt x="1832" y="4898"/>
                  </a:cubicBezTo>
                  <a:cubicBezTo>
                    <a:pt x="2419" y="4898"/>
                    <a:pt x="2874" y="4372"/>
                    <a:pt x="3269" y="3128"/>
                  </a:cubicBezTo>
                  <a:cubicBezTo>
                    <a:pt x="3663" y="1883"/>
                    <a:pt x="3269" y="750"/>
                    <a:pt x="2651" y="1"/>
                  </a:cubicBezTo>
                  <a:cubicBezTo>
                    <a:pt x="2095" y="457"/>
                    <a:pt x="1923" y="619"/>
                    <a:pt x="1832" y="1013"/>
                  </a:cubicBezTo>
                  <a:cubicBezTo>
                    <a:pt x="1741" y="619"/>
                    <a:pt x="1448" y="315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 rot="-708388" flipH="1">
              <a:off x="1494933" y="-724374"/>
              <a:ext cx="224813" cy="147819"/>
            </a:xfrm>
            <a:custGeom>
              <a:avLst/>
              <a:gdLst/>
              <a:ahLst/>
              <a:cxnLst/>
              <a:rect l="l" t="t" r="r" b="b"/>
              <a:pathLst>
                <a:path w="5101" h="3354" extrusionOk="0">
                  <a:moveTo>
                    <a:pt x="1760" y="1"/>
                  </a:moveTo>
                  <a:cubicBezTo>
                    <a:pt x="1315" y="1"/>
                    <a:pt x="891" y="90"/>
                    <a:pt x="517" y="238"/>
                  </a:cubicBezTo>
                  <a:cubicBezTo>
                    <a:pt x="780" y="915"/>
                    <a:pt x="881" y="1128"/>
                    <a:pt x="1225" y="1330"/>
                  </a:cubicBezTo>
                  <a:cubicBezTo>
                    <a:pt x="1189" y="1327"/>
                    <a:pt x="1153" y="1325"/>
                    <a:pt x="1117" y="1325"/>
                  </a:cubicBezTo>
                  <a:cubicBezTo>
                    <a:pt x="751" y="1325"/>
                    <a:pt x="397" y="1510"/>
                    <a:pt x="1" y="1805"/>
                  </a:cubicBezTo>
                  <a:cubicBezTo>
                    <a:pt x="527" y="2615"/>
                    <a:pt x="1478" y="3343"/>
                    <a:pt x="2793" y="3354"/>
                  </a:cubicBezTo>
                  <a:cubicBezTo>
                    <a:pt x="2816" y="3354"/>
                    <a:pt x="2838" y="3354"/>
                    <a:pt x="2860" y="3354"/>
                  </a:cubicBezTo>
                  <a:cubicBezTo>
                    <a:pt x="4120" y="3354"/>
                    <a:pt x="4739" y="3081"/>
                    <a:pt x="4918" y="2534"/>
                  </a:cubicBezTo>
                  <a:cubicBezTo>
                    <a:pt x="5100" y="1978"/>
                    <a:pt x="4746" y="1380"/>
                    <a:pt x="3673" y="622"/>
                  </a:cubicBezTo>
                  <a:cubicBezTo>
                    <a:pt x="3052" y="178"/>
                    <a:pt x="2386" y="1"/>
                    <a:pt x="1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 rot="-708388" flipH="1">
              <a:off x="1507125" y="-615627"/>
              <a:ext cx="182372" cy="203438"/>
            </a:xfrm>
            <a:custGeom>
              <a:avLst/>
              <a:gdLst/>
              <a:ahLst/>
              <a:cxnLst/>
              <a:rect l="l" t="t" r="r" b="b"/>
              <a:pathLst>
                <a:path w="4138" h="4616" extrusionOk="0">
                  <a:moveTo>
                    <a:pt x="3055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61" y="3654"/>
                  </a:cubicBezTo>
                  <a:cubicBezTo>
                    <a:pt x="779" y="3614"/>
                    <a:pt x="1012" y="3584"/>
                    <a:pt x="1316" y="3310"/>
                  </a:cubicBezTo>
                  <a:lnTo>
                    <a:pt x="1316" y="3310"/>
                  </a:lnTo>
                  <a:cubicBezTo>
                    <a:pt x="1154" y="3685"/>
                    <a:pt x="1214" y="4110"/>
                    <a:pt x="1386" y="4616"/>
                  </a:cubicBezTo>
                  <a:cubicBezTo>
                    <a:pt x="2327" y="4373"/>
                    <a:pt x="3308" y="3685"/>
                    <a:pt x="3723" y="2451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4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 rot="-708388" flipH="1">
              <a:off x="1375293" y="-588029"/>
              <a:ext cx="181975" cy="203438"/>
            </a:xfrm>
            <a:custGeom>
              <a:avLst/>
              <a:gdLst/>
              <a:ahLst/>
              <a:cxnLst/>
              <a:rect l="l" t="t" r="r" b="b"/>
              <a:pathLst>
                <a:path w="4129" h="461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1"/>
                  </a:cubicBezTo>
                  <a:cubicBezTo>
                    <a:pt x="830" y="3685"/>
                    <a:pt x="1812" y="4373"/>
                    <a:pt x="2752" y="4616"/>
                  </a:cubicBezTo>
                  <a:cubicBezTo>
                    <a:pt x="2934" y="3917"/>
                    <a:pt x="2975" y="3685"/>
                    <a:pt x="2813" y="3310"/>
                  </a:cubicBezTo>
                  <a:lnTo>
                    <a:pt x="2813" y="3310"/>
                  </a:lnTo>
                  <a:cubicBezTo>
                    <a:pt x="3117" y="3584"/>
                    <a:pt x="3542" y="3654"/>
                    <a:pt x="4078" y="3654"/>
                  </a:cubicBezTo>
                  <a:cubicBezTo>
                    <a:pt x="4128" y="2683"/>
                    <a:pt x="3784" y="1540"/>
                    <a:pt x="2732" y="761"/>
                  </a:cubicBezTo>
                  <a:cubicBezTo>
                    <a:pt x="2036" y="241"/>
                    <a:pt x="1503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 rot="-708388" flipH="1">
              <a:off x="1291145" y="-681726"/>
              <a:ext cx="224328" cy="147819"/>
            </a:xfrm>
            <a:custGeom>
              <a:avLst/>
              <a:gdLst/>
              <a:ahLst/>
              <a:cxnLst/>
              <a:rect l="l" t="t" r="r" b="b"/>
              <a:pathLst>
                <a:path w="5090" h="3354" extrusionOk="0">
                  <a:moveTo>
                    <a:pt x="3340" y="1"/>
                  </a:moveTo>
                  <a:cubicBezTo>
                    <a:pt x="2713" y="1"/>
                    <a:pt x="2044" y="178"/>
                    <a:pt x="1417" y="622"/>
                  </a:cubicBezTo>
                  <a:cubicBezTo>
                    <a:pt x="355" y="1380"/>
                    <a:pt x="1" y="1978"/>
                    <a:pt x="183" y="2534"/>
                  </a:cubicBezTo>
                  <a:cubicBezTo>
                    <a:pt x="362" y="3081"/>
                    <a:pt x="980" y="3354"/>
                    <a:pt x="2241" y="3354"/>
                  </a:cubicBezTo>
                  <a:cubicBezTo>
                    <a:pt x="2263" y="3354"/>
                    <a:pt x="2285" y="3354"/>
                    <a:pt x="2308" y="3354"/>
                  </a:cubicBezTo>
                  <a:cubicBezTo>
                    <a:pt x="3612" y="3343"/>
                    <a:pt x="4564" y="2615"/>
                    <a:pt x="5090" y="1805"/>
                  </a:cubicBezTo>
                  <a:cubicBezTo>
                    <a:pt x="4555" y="1458"/>
                    <a:pt x="4335" y="1323"/>
                    <a:pt x="4014" y="1323"/>
                  </a:cubicBezTo>
                  <a:cubicBezTo>
                    <a:pt x="3970" y="1323"/>
                    <a:pt x="3924" y="1325"/>
                    <a:pt x="3876" y="1330"/>
                  </a:cubicBezTo>
                  <a:cubicBezTo>
                    <a:pt x="4220" y="1128"/>
                    <a:pt x="4422" y="753"/>
                    <a:pt x="4584" y="238"/>
                  </a:cubicBezTo>
                  <a:cubicBezTo>
                    <a:pt x="4210" y="90"/>
                    <a:pt x="3785" y="1"/>
                    <a:pt x="3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 rot="-708388" flipH="1">
              <a:off x="1502260" y="-608843"/>
              <a:ext cx="17012" cy="16968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93" y="0"/>
                  </a:moveTo>
                  <a:cubicBezTo>
                    <a:pt x="92" y="0"/>
                    <a:pt x="1" y="92"/>
                    <a:pt x="1" y="193"/>
                  </a:cubicBezTo>
                  <a:cubicBezTo>
                    <a:pt x="1" y="304"/>
                    <a:pt x="92" y="385"/>
                    <a:pt x="193" y="385"/>
                  </a:cubicBezTo>
                  <a:cubicBezTo>
                    <a:pt x="294" y="385"/>
                    <a:pt x="385" y="304"/>
                    <a:pt x="385" y="193"/>
                  </a:cubicBezTo>
                  <a:cubicBezTo>
                    <a:pt x="385" y="92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 rot="-708388" flipH="1">
              <a:off x="1486137" y="-596823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9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9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 rot="-708388" flipH="1">
              <a:off x="1520263" y="-587976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83"/>
                  </a:cubicBezTo>
                  <a:cubicBezTo>
                    <a:pt x="0" y="294"/>
                    <a:pt x="81" y="375"/>
                    <a:pt x="193" y="375"/>
                  </a:cubicBezTo>
                  <a:cubicBezTo>
                    <a:pt x="294" y="375"/>
                    <a:pt x="375" y="294"/>
                    <a:pt x="375" y="18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 rot="-708388" flipH="1">
              <a:off x="1523822" y="-61015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2" y="1"/>
                  </a:moveTo>
                  <a:cubicBezTo>
                    <a:pt x="81" y="1"/>
                    <a:pt x="0" y="82"/>
                    <a:pt x="0" y="192"/>
                  </a:cubicBezTo>
                  <a:cubicBezTo>
                    <a:pt x="0" y="294"/>
                    <a:pt x="81" y="375"/>
                    <a:pt x="192" y="375"/>
                  </a:cubicBezTo>
                  <a:cubicBezTo>
                    <a:pt x="293" y="375"/>
                    <a:pt x="385" y="294"/>
                    <a:pt x="385" y="192"/>
                  </a:cubicBezTo>
                  <a:cubicBezTo>
                    <a:pt x="385" y="82"/>
                    <a:pt x="293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 rot="-708388" flipH="1">
              <a:off x="1511962" y="-627665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93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 rot="-708388" flipH="1">
              <a:off x="1482282" y="-621461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82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82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 rot="-708388" flipH="1">
              <a:off x="1498347" y="-579744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2" y="1"/>
                  </a:moveTo>
                  <a:cubicBezTo>
                    <a:pt x="81" y="1"/>
                    <a:pt x="0" y="92"/>
                    <a:pt x="0" y="193"/>
                  </a:cubicBezTo>
                  <a:cubicBezTo>
                    <a:pt x="0" y="304"/>
                    <a:pt x="81" y="385"/>
                    <a:pt x="182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 rot="-708388" flipH="1">
              <a:off x="112387" y="-894752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0"/>
                  </a:moveTo>
                  <a:cubicBezTo>
                    <a:pt x="395" y="749"/>
                    <a:pt x="0" y="1882"/>
                    <a:pt x="395" y="3126"/>
                  </a:cubicBezTo>
                  <a:cubicBezTo>
                    <a:pt x="789" y="4381"/>
                    <a:pt x="1245" y="4897"/>
                    <a:pt x="1832" y="4897"/>
                  </a:cubicBezTo>
                  <a:cubicBezTo>
                    <a:pt x="2419" y="4897"/>
                    <a:pt x="2874" y="4381"/>
                    <a:pt x="3269" y="3126"/>
                  </a:cubicBezTo>
                  <a:cubicBezTo>
                    <a:pt x="3663" y="1882"/>
                    <a:pt x="3269" y="749"/>
                    <a:pt x="2651" y="0"/>
                  </a:cubicBezTo>
                  <a:cubicBezTo>
                    <a:pt x="2095" y="455"/>
                    <a:pt x="1923" y="617"/>
                    <a:pt x="1832" y="1012"/>
                  </a:cubicBezTo>
                  <a:cubicBezTo>
                    <a:pt x="1741" y="617"/>
                    <a:pt x="1448" y="314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 rot="-708388" flipH="1">
              <a:off x="197181" y="-813219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1765" y="0"/>
                  </a:moveTo>
                  <a:cubicBezTo>
                    <a:pt x="1318" y="0"/>
                    <a:pt x="892" y="89"/>
                    <a:pt x="516" y="232"/>
                  </a:cubicBezTo>
                  <a:cubicBezTo>
                    <a:pt x="780" y="910"/>
                    <a:pt x="881" y="1123"/>
                    <a:pt x="1225" y="1335"/>
                  </a:cubicBezTo>
                  <a:cubicBezTo>
                    <a:pt x="1187" y="1332"/>
                    <a:pt x="1150" y="1330"/>
                    <a:pt x="1113" y="1330"/>
                  </a:cubicBezTo>
                  <a:cubicBezTo>
                    <a:pt x="748" y="1330"/>
                    <a:pt x="395" y="1507"/>
                    <a:pt x="1" y="1801"/>
                  </a:cubicBezTo>
                  <a:cubicBezTo>
                    <a:pt x="537" y="2610"/>
                    <a:pt x="1488" y="3339"/>
                    <a:pt x="2793" y="3348"/>
                  </a:cubicBezTo>
                  <a:cubicBezTo>
                    <a:pt x="2817" y="3349"/>
                    <a:pt x="2841" y="3349"/>
                    <a:pt x="2865" y="3349"/>
                  </a:cubicBezTo>
                  <a:cubicBezTo>
                    <a:pt x="4122" y="3349"/>
                    <a:pt x="4739" y="3075"/>
                    <a:pt x="4918" y="2529"/>
                  </a:cubicBezTo>
                  <a:cubicBezTo>
                    <a:pt x="5100" y="1972"/>
                    <a:pt x="4746" y="1376"/>
                    <a:pt x="3684" y="617"/>
                  </a:cubicBezTo>
                  <a:cubicBezTo>
                    <a:pt x="3058" y="174"/>
                    <a:pt x="2391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 rot="-708388" flipH="1">
              <a:off x="209395" y="-704694"/>
              <a:ext cx="182372" cy="203879"/>
            </a:xfrm>
            <a:custGeom>
              <a:avLst/>
              <a:gdLst/>
              <a:ahLst/>
              <a:cxnLst/>
              <a:rect l="l" t="t" r="r" b="b"/>
              <a:pathLst>
                <a:path w="4138" h="4626" extrusionOk="0">
                  <a:moveTo>
                    <a:pt x="3054" y="0"/>
                  </a:moveTo>
                  <a:cubicBezTo>
                    <a:pt x="2634" y="0"/>
                    <a:pt x="2099" y="241"/>
                    <a:pt x="1396" y="761"/>
                  </a:cubicBezTo>
                  <a:cubicBezTo>
                    <a:pt x="354" y="1540"/>
                    <a:pt x="0" y="2683"/>
                    <a:pt x="61" y="3655"/>
                  </a:cubicBezTo>
                  <a:cubicBezTo>
                    <a:pt x="779" y="3614"/>
                    <a:pt x="1022" y="3583"/>
                    <a:pt x="1315" y="3320"/>
                  </a:cubicBezTo>
                  <a:lnTo>
                    <a:pt x="1315" y="3320"/>
                  </a:lnTo>
                  <a:cubicBezTo>
                    <a:pt x="1163" y="3685"/>
                    <a:pt x="1214" y="4110"/>
                    <a:pt x="1386" y="4626"/>
                  </a:cubicBezTo>
                  <a:cubicBezTo>
                    <a:pt x="2327" y="4373"/>
                    <a:pt x="3308" y="3695"/>
                    <a:pt x="3723" y="2450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3" y="0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 rot="-708388" flipH="1">
              <a:off x="77128" y="-677051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0"/>
                  </a:cubicBezTo>
                  <a:cubicBezTo>
                    <a:pt x="830" y="3695"/>
                    <a:pt x="1812" y="4373"/>
                    <a:pt x="2752" y="4626"/>
                  </a:cubicBezTo>
                  <a:cubicBezTo>
                    <a:pt x="2934" y="3918"/>
                    <a:pt x="2975" y="3685"/>
                    <a:pt x="2824" y="3320"/>
                  </a:cubicBezTo>
                  <a:lnTo>
                    <a:pt x="2824" y="3320"/>
                  </a:lnTo>
                  <a:cubicBezTo>
                    <a:pt x="3101" y="3570"/>
                    <a:pt x="3497" y="3655"/>
                    <a:pt x="3995" y="3655"/>
                  </a:cubicBezTo>
                  <a:cubicBezTo>
                    <a:pt x="4022" y="3655"/>
                    <a:pt x="4050" y="3655"/>
                    <a:pt x="4078" y="3655"/>
                  </a:cubicBezTo>
                  <a:cubicBezTo>
                    <a:pt x="4139" y="2683"/>
                    <a:pt x="3784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 rot="-708388" flipH="1">
              <a:off x="-7087" y="-770521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3336" y="0"/>
                  </a:moveTo>
                  <a:cubicBezTo>
                    <a:pt x="2710" y="0"/>
                    <a:pt x="2043" y="174"/>
                    <a:pt x="1417" y="617"/>
                  </a:cubicBezTo>
                  <a:cubicBezTo>
                    <a:pt x="355" y="1376"/>
                    <a:pt x="1" y="1972"/>
                    <a:pt x="183" y="2529"/>
                  </a:cubicBezTo>
                  <a:cubicBezTo>
                    <a:pt x="362" y="3075"/>
                    <a:pt x="979" y="3349"/>
                    <a:pt x="2236" y="3349"/>
                  </a:cubicBezTo>
                  <a:cubicBezTo>
                    <a:pt x="2260" y="3349"/>
                    <a:pt x="2283" y="3349"/>
                    <a:pt x="2308" y="3348"/>
                  </a:cubicBezTo>
                  <a:cubicBezTo>
                    <a:pt x="3623" y="3339"/>
                    <a:pt x="4574" y="2610"/>
                    <a:pt x="5100" y="1801"/>
                  </a:cubicBezTo>
                  <a:cubicBezTo>
                    <a:pt x="4561" y="1456"/>
                    <a:pt x="4338" y="1328"/>
                    <a:pt x="4021" y="1328"/>
                  </a:cubicBezTo>
                  <a:cubicBezTo>
                    <a:pt x="3975" y="1328"/>
                    <a:pt x="3927" y="1330"/>
                    <a:pt x="3875" y="1335"/>
                  </a:cubicBezTo>
                  <a:cubicBezTo>
                    <a:pt x="4219" y="1123"/>
                    <a:pt x="4422" y="749"/>
                    <a:pt x="4584" y="232"/>
                  </a:cubicBezTo>
                  <a:cubicBezTo>
                    <a:pt x="4209" y="89"/>
                    <a:pt x="3783" y="0"/>
                    <a:pt x="3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 rot="-708388" flipH="1">
              <a:off x="204536" y="-697470"/>
              <a:ext cx="17012" cy="16571"/>
            </a:xfrm>
            <a:custGeom>
              <a:avLst/>
              <a:gdLst/>
              <a:ahLst/>
              <a:cxnLst/>
              <a:rect l="l" t="t" r="r" b="b"/>
              <a:pathLst>
                <a:path w="386" h="376" extrusionOk="0">
                  <a:moveTo>
                    <a:pt x="193" y="1"/>
                  </a:moveTo>
                  <a:cubicBezTo>
                    <a:pt x="92" y="1"/>
                    <a:pt x="1" y="81"/>
                    <a:pt x="1" y="183"/>
                  </a:cubicBezTo>
                  <a:cubicBezTo>
                    <a:pt x="1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83"/>
                  </a:cubicBezTo>
                  <a:cubicBezTo>
                    <a:pt x="385" y="81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 rot="-708388" flipH="1">
              <a:off x="188367" y="-685840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3" y="1"/>
                  </a:moveTo>
                  <a:cubicBezTo>
                    <a:pt x="82" y="1"/>
                    <a:pt x="1" y="92"/>
                    <a:pt x="1" y="193"/>
                  </a:cubicBezTo>
                  <a:cubicBezTo>
                    <a:pt x="1" y="304"/>
                    <a:pt x="82" y="385"/>
                    <a:pt x="183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 rot="-708388" flipH="1">
              <a:off x="222102" y="-676955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85"/>
                    <a:pt x="193" y="385"/>
                  </a:cubicBezTo>
                  <a:cubicBezTo>
                    <a:pt x="294" y="385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 rot="-708388" flipH="1">
              <a:off x="226093" y="-69922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2" y="385"/>
                  </a:cubicBezTo>
                  <a:cubicBezTo>
                    <a:pt x="293" y="385"/>
                    <a:pt x="385" y="294"/>
                    <a:pt x="385" y="193"/>
                  </a:cubicBezTo>
                  <a:cubicBezTo>
                    <a:pt x="385" y="8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 rot="-708388" flipH="1">
              <a:off x="213797" y="-716687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 rot="-708388" flipH="1">
              <a:off x="184553" y="-710528"/>
              <a:ext cx="16527" cy="16968"/>
            </a:xfrm>
            <a:custGeom>
              <a:avLst/>
              <a:gdLst/>
              <a:ahLst/>
              <a:cxnLst/>
              <a:rect l="l" t="t" r="r" b="b"/>
              <a:pathLst>
                <a:path w="375" h="385" extrusionOk="0">
                  <a:moveTo>
                    <a:pt x="18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82" y="385"/>
                  </a:cubicBezTo>
                  <a:cubicBezTo>
                    <a:pt x="294" y="385"/>
                    <a:pt x="375" y="294"/>
                    <a:pt x="375" y="193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 rot="-708388" flipH="1">
              <a:off x="200618" y="-668370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5"/>
                    <a:pt x="81" y="376"/>
                    <a:pt x="193" y="376"/>
                  </a:cubicBezTo>
                  <a:cubicBezTo>
                    <a:pt x="294" y="376"/>
                    <a:pt x="375" y="295"/>
                    <a:pt x="375" y="19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 rot="-708388" flipH="1">
              <a:off x="541614" y="330706"/>
              <a:ext cx="160996" cy="215867"/>
            </a:xfrm>
            <a:custGeom>
              <a:avLst/>
              <a:gdLst/>
              <a:ahLst/>
              <a:cxnLst/>
              <a:rect l="l" t="t" r="r" b="b"/>
              <a:pathLst>
                <a:path w="3653" h="4898" extrusionOk="0">
                  <a:moveTo>
                    <a:pt x="1001" y="0"/>
                  </a:moveTo>
                  <a:cubicBezTo>
                    <a:pt x="394" y="749"/>
                    <a:pt x="0" y="1882"/>
                    <a:pt x="385" y="3127"/>
                  </a:cubicBezTo>
                  <a:cubicBezTo>
                    <a:pt x="779" y="4382"/>
                    <a:pt x="1244" y="4897"/>
                    <a:pt x="1821" y="4897"/>
                  </a:cubicBezTo>
                  <a:cubicBezTo>
                    <a:pt x="2408" y="4897"/>
                    <a:pt x="2874" y="4382"/>
                    <a:pt x="3258" y="3127"/>
                  </a:cubicBezTo>
                  <a:cubicBezTo>
                    <a:pt x="3652" y="1882"/>
                    <a:pt x="3258" y="749"/>
                    <a:pt x="2651" y="0"/>
                  </a:cubicBezTo>
                  <a:cubicBezTo>
                    <a:pt x="2084" y="456"/>
                    <a:pt x="1912" y="618"/>
                    <a:pt x="1821" y="1012"/>
                  </a:cubicBezTo>
                  <a:cubicBezTo>
                    <a:pt x="1740" y="618"/>
                    <a:pt x="1447" y="314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 rot="-708388" flipH="1">
              <a:off x="626456" y="412230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1763" y="0"/>
                  </a:moveTo>
                  <a:cubicBezTo>
                    <a:pt x="1315" y="0"/>
                    <a:pt x="886" y="89"/>
                    <a:pt x="507" y="233"/>
                  </a:cubicBezTo>
                  <a:cubicBezTo>
                    <a:pt x="770" y="910"/>
                    <a:pt x="871" y="1123"/>
                    <a:pt x="1215" y="1326"/>
                  </a:cubicBezTo>
                  <a:cubicBezTo>
                    <a:pt x="1186" y="1323"/>
                    <a:pt x="1157" y="1322"/>
                    <a:pt x="1129" y="1322"/>
                  </a:cubicBezTo>
                  <a:cubicBezTo>
                    <a:pt x="764" y="1322"/>
                    <a:pt x="405" y="1501"/>
                    <a:pt x="1" y="1801"/>
                  </a:cubicBezTo>
                  <a:cubicBezTo>
                    <a:pt x="527" y="2610"/>
                    <a:pt x="1478" y="3339"/>
                    <a:pt x="2784" y="3349"/>
                  </a:cubicBezTo>
                  <a:cubicBezTo>
                    <a:pt x="2806" y="3349"/>
                    <a:pt x="2829" y="3349"/>
                    <a:pt x="2851" y="3349"/>
                  </a:cubicBezTo>
                  <a:cubicBezTo>
                    <a:pt x="4121" y="3349"/>
                    <a:pt x="4739" y="3076"/>
                    <a:pt x="4908" y="2529"/>
                  </a:cubicBezTo>
                  <a:cubicBezTo>
                    <a:pt x="5090" y="1973"/>
                    <a:pt x="4736" y="1376"/>
                    <a:pt x="3674" y="617"/>
                  </a:cubicBezTo>
                  <a:cubicBezTo>
                    <a:pt x="3054" y="175"/>
                    <a:pt x="2390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 rot="-708388" flipH="1">
              <a:off x="638186" y="520804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3052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51" y="3655"/>
                  </a:cubicBezTo>
                  <a:cubicBezTo>
                    <a:pt x="780" y="3614"/>
                    <a:pt x="1012" y="3584"/>
                    <a:pt x="1315" y="3321"/>
                  </a:cubicBezTo>
                  <a:lnTo>
                    <a:pt x="1315" y="3321"/>
                  </a:lnTo>
                  <a:cubicBezTo>
                    <a:pt x="1154" y="3685"/>
                    <a:pt x="1214" y="4110"/>
                    <a:pt x="1387" y="4626"/>
                  </a:cubicBezTo>
                  <a:cubicBezTo>
                    <a:pt x="2318" y="4373"/>
                    <a:pt x="3299" y="3695"/>
                    <a:pt x="3723" y="2451"/>
                  </a:cubicBezTo>
                  <a:cubicBezTo>
                    <a:pt x="4139" y="1206"/>
                    <a:pt x="4067" y="518"/>
                    <a:pt x="3592" y="174"/>
                  </a:cubicBezTo>
                  <a:cubicBezTo>
                    <a:pt x="3438" y="60"/>
                    <a:pt x="3260" y="0"/>
                    <a:pt x="3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 rot="-708388" flipH="1">
              <a:off x="506350" y="548357"/>
              <a:ext cx="182460" cy="203879"/>
            </a:xfrm>
            <a:custGeom>
              <a:avLst/>
              <a:gdLst/>
              <a:ahLst/>
              <a:cxnLst/>
              <a:rect l="l" t="t" r="r" b="b"/>
              <a:pathLst>
                <a:path w="4140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72" y="518"/>
                    <a:pt x="1" y="1206"/>
                    <a:pt x="416" y="2451"/>
                  </a:cubicBezTo>
                  <a:cubicBezTo>
                    <a:pt x="841" y="3695"/>
                    <a:pt x="1822" y="4373"/>
                    <a:pt x="2753" y="4626"/>
                  </a:cubicBezTo>
                  <a:cubicBezTo>
                    <a:pt x="2945" y="3918"/>
                    <a:pt x="2986" y="3685"/>
                    <a:pt x="2824" y="3321"/>
                  </a:cubicBezTo>
                  <a:lnTo>
                    <a:pt x="2824" y="3321"/>
                  </a:lnTo>
                  <a:cubicBezTo>
                    <a:pt x="3110" y="3569"/>
                    <a:pt x="3496" y="3655"/>
                    <a:pt x="3998" y="3655"/>
                  </a:cubicBezTo>
                  <a:cubicBezTo>
                    <a:pt x="4027" y="3655"/>
                    <a:pt x="4058" y="3655"/>
                    <a:pt x="4088" y="3655"/>
                  </a:cubicBezTo>
                  <a:cubicBezTo>
                    <a:pt x="4139" y="2683"/>
                    <a:pt x="3795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 rot="-708388" flipH="1">
              <a:off x="422188" y="454928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3328" y="0"/>
                  </a:moveTo>
                  <a:cubicBezTo>
                    <a:pt x="2701" y="0"/>
                    <a:pt x="2037" y="175"/>
                    <a:pt x="1417" y="617"/>
                  </a:cubicBezTo>
                  <a:cubicBezTo>
                    <a:pt x="345" y="1376"/>
                    <a:pt x="1" y="1973"/>
                    <a:pt x="173" y="2529"/>
                  </a:cubicBezTo>
                  <a:cubicBezTo>
                    <a:pt x="352" y="3076"/>
                    <a:pt x="971" y="3349"/>
                    <a:pt x="2240" y="3349"/>
                  </a:cubicBezTo>
                  <a:cubicBezTo>
                    <a:pt x="2263" y="3349"/>
                    <a:pt x="2285" y="3349"/>
                    <a:pt x="2308" y="3349"/>
                  </a:cubicBezTo>
                  <a:cubicBezTo>
                    <a:pt x="3613" y="3339"/>
                    <a:pt x="4564" y="2610"/>
                    <a:pt x="5090" y="1801"/>
                  </a:cubicBezTo>
                  <a:cubicBezTo>
                    <a:pt x="4546" y="1447"/>
                    <a:pt x="4318" y="1321"/>
                    <a:pt x="3985" y="1321"/>
                  </a:cubicBezTo>
                  <a:cubicBezTo>
                    <a:pt x="3947" y="1321"/>
                    <a:pt x="3907" y="1322"/>
                    <a:pt x="3866" y="1326"/>
                  </a:cubicBezTo>
                  <a:cubicBezTo>
                    <a:pt x="4220" y="1123"/>
                    <a:pt x="4423" y="748"/>
                    <a:pt x="4585" y="233"/>
                  </a:cubicBezTo>
                  <a:cubicBezTo>
                    <a:pt x="4205" y="89"/>
                    <a:pt x="3776" y="0"/>
                    <a:pt x="3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rot="-708388" flipH="1">
              <a:off x="633810" y="528023"/>
              <a:ext cx="16571" cy="16527"/>
            </a:xfrm>
            <a:custGeom>
              <a:avLst/>
              <a:gdLst/>
              <a:ahLst/>
              <a:cxnLst/>
              <a:rect l="l" t="t" r="r" b="b"/>
              <a:pathLst>
                <a:path w="376" h="375" extrusionOk="0">
                  <a:moveTo>
                    <a:pt x="194" y="0"/>
                  </a:moveTo>
                  <a:cubicBezTo>
                    <a:pt x="82" y="0"/>
                    <a:pt x="1" y="81"/>
                    <a:pt x="1" y="182"/>
                  </a:cubicBezTo>
                  <a:cubicBezTo>
                    <a:pt x="1" y="293"/>
                    <a:pt x="82" y="374"/>
                    <a:pt x="194" y="374"/>
                  </a:cubicBezTo>
                  <a:cubicBezTo>
                    <a:pt x="295" y="374"/>
                    <a:pt x="376" y="293"/>
                    <a:pt x="376" y="182"/>
                  </a:cubicBezTo>
                  <a:cubicBezTo>
                    <a:pt x="376" y="81"/>
                    <a:pt x="295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rot="-708388" flipH="1">
              <a:off x="617158" y="53966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91"/>
                    <a:pt x="0" y="192"/>
                  </a:cubicBezTo>
                  <a:cubicBezTo>
                    <a:pt x="0" y="304"/>
                    <a:pt x="81" y="385"/>
                    <a:pt x="192" y="385"/>
                  </a:cubicBezTo>
                  <a:cubicBezTo>
                    <a:pt x="293" y="385"/>
                    <a:pt x="385" y="304"/>
                    <a:pt x="385" y="192"/>
                  </a:cubicBezTo>
                  <a:cubicBezTo>
                    <a:pt x="385" y="9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 rot="-708388" flipH="1">
              <a:off x="651323" y="54845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0" y="81"/>
                    <a:pt x="0" y="193"/>
                  </a:cubicBezTo>
                  <a:cubicBezTo>
                    <a:pt x="0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93"/>
                  </a:cubicBezTo>
                  <a:cubicBezTo>
                    <a:pt x="385" y="81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 rot="-708388" flipH="1">
              <a:off x="655319" y="52618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2" y="1"/>
                  </a:moveTo>
                  <a:cubicBezTo>
                    <a:pt x="91" y="1"/>
                    <a:pt x="1" y="82"/>
                    <a:pt x="1" y="193"/>
                  </a:cubicBezTo>
                  <a:cubicBezTo>
                    <a:pt x="1" y="294"/>
                    <a:pt x="91" y="385"/>
                    <a:pt x="192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 rot="-708388" flipH="1">
              <a:off x="643067" y="508717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8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 rot="-708388" flipH="1">
              <a:off x="613387" y="514921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 rot="-708388" flipH="1">
              <a:off x="629451" y="557123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1" y="81"/>
                    <a:pt x="1" y="192"/>
                  </a:cubicBezTo>
                  <a:cubicBezTo>
                    <a:pt x="1" y="293"/>
                    <a:pt x="92" y="374"/>
                    <a:pt x="193" y="374"/>
                  </a:cubicBezTo>
                  <a:cubicBezTo>
                    <a:pt x="294" y="374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 rot="-708388" flipH="1">
              <a:off x="1585944" y="101811"/>
              <a:ext cx="126664" cy="169502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89" y="1"/>
                  </a:moveTo>
                  <a:cubicBezTo>
                    <a:pt x="313" y="588"/>
                    <a:pt x="0" y="1468"/>
                    <a:pt x="313" y="2449"/>
                  </a:cubicBezTo>
                  <a:cubicBezTo>
                    <a:pt x="617" y="3431"/>
                    <a:pt x="981" y="3845"/>
                    <a:pt x="1437" y="3845"/>
                  </a:cubicBezTo>
                  <a:cubicBezTo>
                    <a:pt x="1902" y="3845"/>
                    <a:pt x="2256" y="3431"/>
                    <a:pt x="2570" y="2449"/>
                  </a:cubicBezTo>
                  <a:cubicBezTo>
                    <a:pt x="2874" y="1468"/>
                    <a:pt x="2560" y="588"/>
                    <a:pt x="2084" y="1"/>
                  </a:cubicBezTo>
                  <a:cubicBezTo>
                    <a:pt x="1639" y="355"/>
                    <a:pt x="1507" y="486"/>
                    <a:pt x="1437" y="790"/>
                  </a:cubicBezTo>
                  <a:cubicBezTo>
                    <a:pt x="1366" y="486"/>
                    <a:pt x="1143" y="244"/>
                    <a:pt x="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 rot="-708388" flipH="1">
              <a:off x="1652509" y="165483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1375" y="0"/>
                  </a:moveTo>
                  <a:cubicBezTo>
                    <a:pt x="1025" y="0"/>
                    <a:pt x="690" y="70"/>
                    <a:pt x="396" y="184"/>
                  </a:cubicBezTo>
                  <a:cubicBezTo>
                    <a:pt x="608" y="720"/>
                    <a:pt x="689" y="892"/>
                    <a:pt x="952" y="1054"/>
                  </a:cubicBezTo>
                  <a:cubicBezTo>
                    <a:pt x="923" y="1051"/>
                    <a:pt x="895" y="1050"/>
                    <a:pt x="867" y="1050"/>
                  </a:cubicBezTo>
                  <a:cubicBezTo>
                    <a:pt x="585" y="1050"/>
                    <a:pt x="314" y="1188"/>
                    <a:pt x="1" y="1418"/>
                  </a:cubicBezTo>
                  <a:cubicBezTo>
                    <a:pt x="416" y="2055"/>
                    <a:pt x="1165" y="2622"/>
                    <a:pt x="2186" y="2632"/>
                  </a:cubicBezTo>
                  <a:cubicBezTo>
                    <a:pt x="2209" y="2632"/>
                    <a:pt x="2231" y="2633"/>
                    <a:pt x="2253" y="2633"/>
                  </a:cubicBezTo>
                  <a:cubicBezTo>
                    <a:pt x="3240" y="2633"/>
                    <a:pt x="3717" y="2420"/>
                    <a:pt x="3856" y="1994"/>
                  </a:cubicBezTo>
                  <a:cubicBezTo>
                    <a:pt x="3998" y="1549"/>
                    <a:pt x="3724" y="1084"/>
                    <a:pt x="2885" y="487"/>
                  </a:cubicBezTo>
                  <a:cubicBezTo>
                    <a:pt x="2394" y="138"/>
                    <a:pt x="1869" y="0"/>
                    <a:pt x="1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 rot="-708388" flipH="1">
              <a:off x="1661881" y="25101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3" y="0"/>
                  </a:moveTo>
                  <a:cubicBezTo>
                    <a:pt x="2065" y="0"/>
                    <a:pt x="1647" y="189"/>
                    <a:pt x="1093" y="594"/>
                  </a:cubicBezTo>
                  <a:cubicBezTo>
                    <a:pt x="274" y="1211"/>
                    <a:pt x="1" y="2112"/>
                    <a:pt x="41" y="2870"/>
                  </a:cubicBezTo>
                  <a:cubicBezTo>
                    <a:pt x="608" y="2840"/>
                    <a:pt x="800" y="2809"/>
                    <a:pt x="1033" y="2607"/>
                  </a:cubicBezTo>
                  <a:lnTo>
                    <a:pt x="1033" y="2607"/>
                  </a:lnTo>
                  <a:cubicBezTo>
                    <a:pt x="911" y="2890"/>
                    <a:pt x="952" y="3225"/>
                    <a:pt x="1084" y="3629"/>
                  </a:cubicBezTo>
                  <a:cubicBezTo>
                    <a:pt x="1822" y="3427"/>
                    <a:pt x="2591" y="2901"/>
                    <a:pt x="2925" y="1919"/>
                  </a:cubicBezTo>
                  <a:cubicBezTo>
                    <a:pt x="3249" y="948"/>
                    <a:pt x="3198" y="401"/>
                    <a:pt x="2824" y="138"/>
                  </a:cubicBezTo>
                  <a:cubicBezTo>
                    <a:pt x="2699" y="48"/>
                    <a:pt x="2557" y="0"/>
                    <a:pt x="2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 rot="-708388" flipH="1">
              <a:off x="1558431" y="272639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6" y="0"/>
                  </a:moveTo>
                  <a:cubicBezTo>
                    <a:pt x="692" y="0"/>
                    <a:pt x="550" y="48"/>
                    <a:pt x="426" y="138"/>
                  </a:cubicBezTo>
                  <a:cubicBezTo>
                    <a:pt x="51" y="401"/>
                    <a:pt x="1" y="948"/>
                    <a:pt x="334" y="1919"/>
                  </a:cubicBezTo>
                  <a:cubicBezTo>
                    <a:pt x="658" y="2901"/>
                    <a:pt x="1427" y="3427"/>
                    <a:pt x="2166" y="3629"/>
                  </a:cubicBezTo>
                  <a:cubicBezTo>
                    <a:pt x="2308" y="3072"/>
                    <a:pt x="2348" y="2890"/>
                    <a:pt x="2216" y="2607"/>
                  </a:cubicBezTo>
                  <a:lnTo>
                    <a:pt x="2216" y="2607"/>
                  </a:lnTo>
                  <a:cubicBezTo>
                    <a:pt x="2459" y="2809"/>
                    <a:pt x="2783" y="2870"/>
                    <a:pt x="3208" y="2870"/>
                  </a:cubicBezTo>
                  <a:cubicBezTo>
                    <a:pt x="3248" y="2112"/>
                    <a:pt x="2985" y="1211"/>
                    <a:pt x="2156" y="594"/>
                  </a:cubicBezTo>
                  <a:cubicBezTo>
                    <a:pt x="1602" y="189"/>
                    <a:pt x="1184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 rot="-708388" flipH="1">
              <a:off x="1492330" y="19896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22" y="0"/>
                  </a:moveTo>
                  <a:cubicBezTo>
                    <a:pt x="2129" y="0"/>
                    <a:pt x="1604" y="138"/>
                    <a:pt x="1113" y="487"/>
                  </a:cubicBezTo>
                  <a:cubicBezTo>
                    <a:pt x="273" y="1084"/>
                    <a:pt x="0" y="1549"/>
                    <a:pt x="142" y="1994"/>
                  </a:cubicBezTo>
                  <a:cubicBezTo>
                    <a:pt x="280" y="2420"/>
                    <a:pt x="767" y="2633"/>
                    <a:pt x="1744" y="2633"/>
                  </a:cubicBezTo>
                  <a:cubicBezTo>
                    <a:pt x="1766" y="2633"/>
                    <a:pt x="1788" y="2632"/>
                    <a:pt x="1811" y="2632"/>
                  </a:cubicBezTo>
                  <a:cubicBezTo>
                    <a:pt x="2843" y="2622"/>
                    <a:pt x="3592" y="2055"/>
                    <a:pt x="3996" y="1418"/>
                  </a:cubicBezTo>
                  <a:cubicBezTo>
                    <a:pt x="3582" y="1144"/>
                    <a:pt x="3406" y="1048"/>
                    <a:pt x="3160" y="1048"/>
                  </a:cubicBezTo>
                  <a:cubicBezTo>
                    <a:pt x="3123" y="1048"/>
                    <a:pt x="3086" y="1050"/>
                    <a:pt x="3045" y="1054"/>
                  </a:cubicBezTo>
                  <a:cubicBezTo>
                    <a:pt x="3319" y="892"/>
                    <a:pt x="3470" y="598"/>
                    <a:pt x="3602" y="184"/>
                  </a:cubicBezTo>
                  <a:cubicBezTo>
                    <a:pt x="3308" y="70"/>
                    <a:pt x="2973" y="0"/>
                    <a:pt x="2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 rot="-708388" flipH="1">
              <a:off x="1658111" y="256311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 rot="-708388" flipH="1">
              <a:off x="1645513" y="265874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0"/>
                    <a:pt x="1" y="151"/>
                  </a:cubicBezTo>
                  <a:cubicBezTo>
                    <a:pt x="1" y="232"/>
                    <a:pt x="61" y="304"/>
                    <a:pt x="142" y="304"/>
                  </a:cubicBezTo>
                  <a:cubicBezTo>
                    <a:pt x="234" y="304"/>
                    <a:pt x="295" y="232"/>
                    <a:pt x="295" y="151"/>
                  </a:cubicBezTo>
                  <a:cubicBezTo>
                    <a:pt x="295" y="70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 rot="-708388" flipH="1">
              <a:off x="1671995" y="272544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 rot="-708388" flipH="1">
              <a:off x="1675136" y="255043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 rot="-708388" flipH="1">
              <a:off x="1665471" y="241575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1"/>
                  </a:moveTo>
                  <a:cubicBezTo>
                    <a:pt x="71" y="1"/>
                    <a:pt x="0" y="62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 rot="-708388" flipH="1">
              <a:off x="1642305" y="2464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4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 rot="-708388" flipH="1">
              <a:off x="1655173" y="279348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0"/>
                    <a:pt x="0" y="151"/>
                  </a:cubicBezTo>
                  <a:cubicBezTo>
                    <a:pt x="0" y="232"/>
                    <a:pt x="61" y="304"/>
                    <a:pt x="152" y="304"/>
                  </a:cubicBezTo>
                  <a:cubicBezTo>
                    <a:pt x="233" y="304"/>
                    <a:pt x="293" y="232"/>
                    <a:pt x="293" y="151"/>
                  </a:cubicBezTo>
                  <a:cubicBezTo>
                    <a:pt x="293" y="70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 rot="-708388" flipH="1">
              <a:off x="575266" y="-836685"/>
              <a:ext cx="126664" cy="169458"/>
            </a:xfrm>
            <a:custGeom>
              <a:avLst/>
              <a:gdLst/>
              <a:ahLst/>
              <a:cxnLst/>
              <a:rect l="l" t="t" r="r" b="b"/>
              <a:pathLst>
                <a:path w="2874" h="3845" extrusionOk="0">
                  <a:moveTo>
                    <a:pt x="789" y="0"/>
                  </a:moveTo>
                  <a:cubicBezTo>
                    <a:pt x="304" y="587"/>
                    <a:pt x="0" y="1477"/>
                    <a:pt x="304" y="2459"/>
                  </a:cubicBezTo>
                  <a:cubicBezTo>
                    <a:pt x="617" y="3430"/>
                    <a:pt x="972" y="3845"/>
                    <a:pt x="1437" y="3845"/>
                  </a:cubicBezTo>
                  <a:cubicBezTo>
                    <a:pt x="1892" y="3845"/>
                    <a:pt x="2256" y="3430"/>
                    <a:pt x="2560" y="2459"/>
                  </a:cubicBezTo>
                  <a:cubicBezTo>
                    <a:pt x="2874" y="1477"/>
                    <a:pt x="2560" y="587"/>
                    <a:pt x="2084" y="0"/>
                  </a:cubicBezTo>
                  <a:cubicBezTo>
                    <a:pt x="1639" y="355"/>
                    <a:pt x="1507" y="486"/>
                    <a:pt x="1437" y="789"/>
                  </a:cubicBezTo>
                  <a:cubicBezTo>
                    <a:pt x="1366" y="486"/>
                    <a:pt x="1133" y="243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 rot="-708388" flipH="1">
              <a:off x="641831" y="-773010"/>
              <a:ext cx="176598" cy="115954"/>
            </a:xfrm>
            <a:custGeom>
              <a:avLst/>
              <a:gdLst/>
              <a:ahLst/>
              <a:cxnLst/>
              <a:rect l="l" t="t" r="r" b="b"/>
              <a:pathLst>
                <a:path w="4007" h="2631" extrusionOk="0">
                  <a:moveTo>
                    <a:pt x="1395" y="0"/>
                  </a:moveTo>
                  <a:cubicBezTo>
                    <a:pt x="1040" y="0"/>
                    <a:pt x="702" y="73"/>
                    <a:pt x="405" y="192"/>
                  </a:cubicBezTo>
                  <a:cubicBezTo>
                    <a:pt x="607" y="718"/>
                    <a:pt x="688" y="890"/>
                    <a:pt x="961" y="1052"/>
                  </a:cubicBezTo>
                  <a:cubicBezTo>
                    <a:pt x="932" y="1049"/>
                    <a:pt x="904" y="1048"/>
                    <a:pt x="876" y="1048"/>
                  </a:cubicBezTo>
                  <a:cubicBezTo>
                    <a:pt x="592" y="1048"/>
                    <a:pt x="313" y="1186"/>
                    <a:pt x="0" y="1416"/>
                  </a:cubicBezTo>
                  <a:cubicBezTo>
                    <a:pt x="414" y="2053"/>
                    <a:pt x="1163" y="2620"/>
                    <a:pt x="2195" y="2631"/>
                  </a:cubicBezTo>
                  <a:cubicBezTo>
                    <a:pt x="2218" y="2631"/>
                    <a:pt x="2240" y="2631"/>
                    <a:pt x="2262" y="2631"/>
                  </a:cubicBezTo>
                  <a:cubicBezTo>
                    <a:pt x="3239" y="2631"/>
                    <a:pt x="3726" y="2419"/>
                    <a:pt x="3865" y="1993"/>
                  </a:cubicBezTo>
                  <a:cubicBezTo>
                    <a:pt x="4007" y="1558"/>
                    <a:pt x="3723" y="1082"/>
                    <a:pt x="2894" y="486"/>
                  </a:cubicBezTo>
                  <a:cubicBezTo>
                    <a:pt x="2406" y="139"/>
                    <a:pt x="1885" y="0"/>
                    <a:pt x="1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 rot="-708388" flipH="1">
              <a:off x="651199" y="-68752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1" y="1"/>
                  </a:moveTo>
                  <a:cubicBezTo>
                    <a:pt x="2061" y="1"/>
                    <a:pt x="1640" y="190"/>
                    <a:pt x="1093" y="594"/>
                  </a:cubicBezTo>
                  <a:cubicBezTo>
                    <a:pt x="264" y="1211"/>
                    <a:pt x="1" y="2112"/>
                    <a:pt x="41" y="2870"/>
                  </a:cubicBezTo>
                  <a:cubicBezTo>
                    <a:pt x="608" y="2841"/>
                    <a:pt x="790" y="2810"/>
                    <a:pt x="1033" y="2607"/>
                  </a:cubicBezTo>
                  <a:lnTo>
                    <a:pt x="1033" y="2607"/>
                  </a:lnTo>
                  <a:cubicBezTo>
                    <a:pt x="902" y="2891"/>
                    <a:pt x="942" y="3225"/>
                    <a:pt x="1084" y="3630"/>
                  </a:cubicBezTo>
                  <a:cubicBezTo>
                    <a:pt x="1822" y="3437"/>
                    <a:pt x="2591" y="2901"/>
                    <a:pt x="2915" y="1919"/>
                  </a:cubicBezTo>
                  <a:cubicBezTo>
                    <a:pt x="3249" y="948"/>
                    <a:pt x="3188" y="412"/>
                    <a:pt x="2824" y="139"/>
                  </a:cubicBezTo>
                  <a:cubicBezTo>
                    <a:pt x="2699" y="48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 rot="-708388" flipH="1">
              <a:off x="547749" y="-665896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6" y="48"/>
                    <a:pt x="425" y="139"/>
                  </a:cubicBezTo>
                  <a:cubicBezTo>
                    <a:pt x="50" y="412"/>
                    <a:pt x="0" y="948"/>
                    <a:pt x="324" y="1919"/>
                  </a:cubicBezTo>
                  <a:cubicBezTo>
                    <a:pt x="657" y="2901"/>
                    <a:pt x="1426" y="3437"/>
                    <a:pt x="2155" y="3630"/>
                  </a:cubicBezTo>
                  <a:cubicBezTo>
                    <a:pt x="2307" y="3073"/>
                    <a:pt x="2337" y="2891"/>
                    <a:pt x="2215" y="2607"/>
                  </a:cubicBezTo>
                  <a:lnTo>
                    <a:pt x="2215" y="2607"/>
                  </a:lnTo>
                  <a:cubicBezTo>
                    <a:pt x="2448" y="2810"/>
                    <a:pt x="2782" y="2870"/>
                    <a:pt x="3207" y="2870"/>
                  </a:cubicBezTo>
                  <a:cubicBezTo>
                    <a:pt x="3247" y="2112"/>
                    <a:pt x="2975" y="1211"/>
                    <a:pt x="2155" y="594"/>
                  </a:cubicBezTo>
                  <a:cubicBezTo>
                    <a:pt x="1601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 rot="-708388" flipH="1">
              <a:off x="481657" y="-739483"/>
              <a:ext cx="176157" cy="115954"/>
            </a:xfrm>
            <a:custGeom>
              <a:avLst/>
              <a:gdLst/>
              <a:ahLst/>
              <a:cxnLst/>
              <a:rect l="l" t="t" r="r" b="b"/>
              <a:pathLst>
                <a:path w="3997" h="2631" extrusionOk="0">
                  <a:moveTo>
                    <a:pt x="2607" y="0"/>
                  </a:moveTo>
                  <a:cubicBezTo>
                    <a:pt x="2118" y="0"/>
                    <a:pt x="1600" y="139"/>
                    <a:pt x="1113" y="486"/>
                  </a:cubicBezTo>
                  <a:cubicBezTo>
                    <a:pt x="273" y="1082"/>
                    <a:pt x="0" y="1558"/>
                    <a:pt x="142" y="1993"/>
                  </a:cubicBezTo>
                  <a:cubicBezTo>
                    <a:pt x="280" y="2419"/>
                    <a:pt x="757" y="2631"/>
                    <a:pt x="1744" y="2631"/>
                  </a:cubicBezTo>
                  <a:cubicBezTo>
                    <a:pt x="1766" y="2631"/>
                    <a:pt x="1788" y="2631"/>
                    <a:pt x="1811" y="2631"/>
                  </a:cubicBezTo>
                  <a:cubicBezTo>
                    <a:pt x="2833" y="2620"/>
                    <a:pt x="3582" y="2053"/>
                    <a:pt x="3996" y="1416"/>
                  </a:cubicBezTo>
                  <a:cubicBezTo>
                    <a:pt x="3578" y="1150"/>
                    <a:pt x="3403" y="1047"/>
                    <a:pt x="3146" y="1047"/>
                  </a:cubicBezTo>
                  <a:cubicBezTo>
                    <a:pt x="3111" y="1047"/>
                    <a:pt x="3075" y="1049"/>
                    <a:pt x="3036" y="1052"/>
                  </a:cubicBezTo>
                  <a:cubicBezTo>
                    <a:pt x="3308" y="890"/>
                    <a:pt x="3470" y="597"/>
                    <a:pt x="3602" y="192"/>
                  </a:cubicBezTo>
                  <a:cubicBezTo>
                    <a:pt x="3300" y="73"/>
                    <a:pt x="2961" y="0"/>
                    <a:pt x="2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 rot="-708388" flipH="1">
              <a:off x="647869" y="-68223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 rot="-708388" flipH="1">
              <a:off x="634827" y="-672707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1" y="0"/>
                  </a:moveTo>
                  <a:cubicBezTo>
                    <a:pt x="70" y="0"/>
                    <a:pt x="0" y="71"/>
                    <a:pt x="0" y="152"/>
                  </a:cubicBezTo>
                  <a:cubicBezTo>
                    <a:pt x="0" y="233"/>
                    <a:pt x="70" y="304"/>
                    <a:pt x="151" y="304"/>
                  </a:cubicBezTo>
                  <a:cubicBezTo>
                    <a:pt x="232" y="304"/>
                    <a:pt x="304" y="233"/>
                    <a:pt x="304" y="152"/>
                  </a:cubicBezTo>
                  <a:cubicBezTo>
                    <a:pt x="304" y="71"/>
                    <a:pt x="23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 rot="-708388" flipH="1">
              <a:off x="661753" y="-665997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 rot="-708388" flipH="1">
              <a:off x="664938" y="-683502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 rot="-708388" flipH="1">
              <a:off x="655234" y="-696967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33"/>
                    <a:pt x="61" y="293"/>
                    <a:pt x="14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 rot="-708388" flipH="1">
              <a:off x="632111" y="-692134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 rot="-708388" flipH="1">
              <a:off x="644485" y="-659242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 rot="-708388" flipH="1">
              <a:off x="-119391" y="623647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5" y="588"/>
                    <a:pt x="1" y="1467"/>
                    <a:pt x="315" y="2449"/>
                  </a:cubicBezTo>
                  <a:cubicBezTo>
                    <a:pt x="618" y="3430"/>
                    <a:pt x="983" y="3845"/>
                    <a:pt x="1437" y="3845"/>
                  </a:cubicBezTo>
                  <a:cubicBezTo>
                    <a:pt x="1903" y="3845"/>
                    <a:pt x="2257" y="3430"/>
                    <a:pt x="2571" y="2449"/>
                  </a:cubicBezTo>
                  <a:cubicBezTo>
                    <a:pt x="2874" y="1467"/>
                    <a:pt x="2561" y="588"/>
                    <a:pt x="2085" y="1"/>
                  </a:cubicBezTo>
                  <a:cubicBezTo>
                    <a:pt x="1640" y="354"/>
                    <a:pt x="1509" y="486"/>
                    <a:pt x="1437" y="790"/>
                  </a:cubicBezTo>
                  <a:cubicBezTo>
                    <a:pt x="1367" y="486"/>
                    <a:pt x="1134" y="24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 rot="-708388" flipH="1">
              <a:off x="-52834" y="687285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1374" y="1"/>
                  </a:moveTo>
                  <a:cubicBezTo>
                    <a:pt x="1023" y="1"/>
                    <a:pt x="689" y="71"/>
                    <a:pt x="394" y="184"/>
                  </a:cubicBezTo>
                  <a:cubicBezTo>
                    <a:pt x="607" y="721"/>
                    <a:pt x="678" y="892"/>
                    <a:pt x="951" y="1054"/>
                  </a:cubicBezTo>
                  <a:cubicBezTo>
                    <a:pt x="923" y="1051"/>
                    <a:pt x="896" y="1050"/>
                    <a:pt x="868" y="1050"/>
                  </a:cubicBezTo>
                  <a:cubicBezTo>
                    <a:pt x="583" y="1050"/>
                    <a:pt x="304" y="1188"/>
                    <a:pt x="0" y="1418"/>
                  </a:cubicBezTo>
                  <a:cubicBezTo>
                    <a:pt x="414" y="2056"/>
                    <a:pt x="1153" y="2623"/>
                    <a:pt x="2185" y="2632"/>
                  </a:cubicBezTo>
                  <a:cubicBezTo>
                    <a:pt x="2210" y="2633"/>
                    <a:pt x="2234" y="2633"/>
                    <a:pt x="2257" y="2633"/>
                  </a:cubicBezTo>
                  <a:cubicBezTo>
                    <a:pt x="3241" y="2633"/>
                    <a:pt x="3716" y="2420"/>
                    <a:pt x="3854" y="1995"/>
                  </a:cubicBezTo>
                  <a:cubicBezTo>
                    <a:pt x="3996" y="1550"/>
                    <a:pt x="3723" y="1085"/>
                    <a:pt x="2883" y="488"/>
                  </a:cubicBezTo>
                  <a:cubicBezTo>
                    <a:pt x="2393" y="139"/>
                    <a:pt x="1867" y="1"/>
                    <a:pt x="1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 rot="-708388" flipH="1">
              <a:off x="-43462" y="772817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2392" y="1"/>
                  </a:moveTo>
                  <a:cubicBezTo>
                    <a:pt x="2064" y="1"/>
                    <a:pt x="1646" y="190"/>
                    <a:pt x="1093" y="594"/>
                  </a:cubicBezTo>
                  <a:cubicBezTo>
                    <a:pt x="273" y="1212"/>
                    <a:pt x="0" y="2112"/>
                    <a:pt x="41" y="2871"/>
                  </a:cubicBezTo>
                  <a:cubicBezTo>
                    <a:pt x="607" y="2840"/>
                    <a:pt x="789" y="2810"/>
                    <a:pt x="1032" y="2608"/>
                  </a:cubicBezTo>
                  <a:lnTo>
                    <a:pt x="1032" y="2608"/>
                  </a:lnTo>
                  <a:cubicBezTo>
                    <a:pt x="900" y="2891"/>
                    <a:pt x="951" y="3225"/>
                    <a:pt x="1082" y="3630"/>
                  </a:cubicBezTo>
                  <a:cubicBezTo>
                    <a:pt x="1821" y="3427"/>
                    <a:pt x="2590" y="2901"/>
                    <a:pt x="2924" y="1920"/>
                  </a:cubicBezTo>
                  <a:cubicBezTo>
                    <a:pt x="3247" y="949"/>
                    <a:pt x="3197" y="402"/>
                    <a:pt x="2822" y="139"/>
                  </a:cubicBezTo>
                  <a:cubicBezTo>
                    <a:pt x="2698" y="48"/>
                    <a:pt x="2556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 rot="-708388" flipH="1">
              <a:off x="-146912" y="794436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7" y="1"/>
                  </a:moveTo>
                  <a:cubicBezTo>
                    <a:pt x="692" y="1"/>
                    <a:pt x="550" y="48"/>
                    <a:pt x="425" y="139"/>
                  </a:cubicBezTo>
                  <a:cubicBezTo>
                    <a:pt x="51" y="402"/>
                    <a:pt x="1" y="949"/>
                    <a:pt x="335" y="1920"/>
                  </a:cubicBezTo>
                  <a:cubicBezTo>
                    <a:pt x="659" y="2901"/>
                    <a:pt x="1427" y="3427"/>
                    <a:pt x="2166" y="3630"/>
                  </a:cubicBezTo>
                  <a:cubicBezTo>
                    <a:pt x="2307" y="3074"/>
                    <a:pt x="2348" y="2891"/>
                    <a:pt x="2217" y="2608"/>
                  </a:cubicBezTo>
                  <a:lnTo>
                    <a:pt x="2217" y="2608"/>
                  </a:lnTo>
                  <a:cubicBezTo>
                    <a:pt x="2459" y="2810"/>
                    <a:pt x="2783" y="2871"/>
                    <a:pt x="3208" y="2871"/>
                  </a:cubicBezTo>
                  <a:cubicBezTo>
                    <a:pt x="3249" y="2112"/>
                    <a:pt x="2975" y="1212"/>
                    <a:pt x="2156" y="594"/>
                  </a:cubicBezTo>
                  <a:cubicBezTo>
                    <a:pt x="1603" y="190"/>
                    <a:pt x="1185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 rot="-708388" flipH="1">
              <a:off x="-213013" y="720762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2623" y="1"/>
                  </a:moveTo>
                  <a:cubicBezTo>
                    <a:pt x="2130" y="1"/>
                    <a:pt x="1605" y="139"/>
                    <a:pt x="1114" y="488"/>
                  </a:cubicBezTo>
                  <a:cubicBezTo>
                    <a:pt x="274" y="1085"/>
                    <a:pt x="1" y="1550"/>
                    <a:pt x="142" y="1995"/>
                  </a:cubicBezTo>
                  <a:cubicBezTo>
                    <a:pt x="281" y="2420"/>
                    <a:pt x="757" y="2633"/>
                    <a:pt x="1740" y="2633"/>
                  </a:cubicBezTo>
                  <a:cubicBezTo>
                    <a:pt x="1764" y="2633"/>
                    <a:pt x="1788" y="2633"/>
                    <a:pt x="1812" y="2632"/>
                  </a:cubicBezTo>
                  <a:cubicBezTo>
                    <a:pt x="2844" y="2623"/>
                    <a:pt x="3582" y="2056"/>
                    <a:pt x="3998" y="1418"/>
                  </a:cubicBezTo>
                  <a:cubicBezTo>
                    <a:pt x="3582" y="1145"/>
                    <a:pt x="3406" y="1048"/>
                    <a:pt x="3159" y="1048"/>
                  </a:cubicBezTo>
                  <a:cubicBezTo>
                    <a:pt x="3123" y="1048"/>
                    <a:pt x="3086" y="1050"/>
                    <a:pt x="3047" y="1054"/>
                  </a:cubicBezTo>
                  <a:cubicBezTo>
                    <a:pt x="3319" y="892"/>
                    <a:pt x="3472" y="599"/>
                    <a:pt x="3603" y="184"/>
                  </a:cubicBezTo>
                  <a:cubicBezTo>
                    <a:pt x="3308" y="71"/>
                    <a:pt x="2974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 rot="-708388" flipH="1">
              <a:off x="-47224" y="778146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 rot="-708388" flipH="1">
              <a:off x="-59830" y="787675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2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23" y="304"/>
                    <a:pt x="293" y="233"/>
                    <a:pt x="293" y="152"/>
                  </a:cubicBezTo>
                  <a:cubicBezTo>
                    <a:pt x="293" y="72"/>
                    <a:pt x="22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 rot="-708388" flipH="1">
              <a:off x="-33383" y="79438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 rot="-708388" flipH="1">
              <a:off x="-30159" y="776880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72" y="0"/>
                    <a:pt x="0" y="71"/>
                    <a:pt x="0" y="152"/>
                  </a:cubicBezTo>
                  <a:cubicBezTo>
                    <a:pt x="0" y="233"/>
                    <a:pt x="72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 rot="-708388" flipH="1">
              <a:off x="-39907" y="763420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0" y="61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 rot="-708388" flipH="1">
              <a:off x="-62986" y="768248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0"/>
                  </a:moveTo>
                  <a:cubicBezTo>
                    <a:pt x="72" y="0"/>
                    <a:pt x="0" y="61"/>
                    <a:pt x="0" y="142"/>
                  </a:cubicBezTo>
                  <a:cubicBezTo>
                    <a:pt x="0" y="233"/>
                    <a:pt x="72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 rot="-708388" flipH="1">
              <a:off x="-50171" y="801140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53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3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 rot="-708388" flipH="1">
              <a:off x="1062647" y="-309478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4" y="597"/>
                    <a:pt x="1" y="1478"/>
                    <a:pt x="314" y="2459"/>
                  </a:cubicBezTo>
                  <a:cubicBezTo>
                    <a:pt x="618" y="3441"/>
                    <a:pt x="982" y="3845"/>
                    <a:pt x="1438" y="3845"/>
                  </a:cubicBezTo>
                  <a:cubicBezTo>
                    <a:pt x="1893" y="3845"/>
                    <a:pt x="2257" y="3441"/>
                    <a:pt x="2560" y="2459"/>
                  </a:cubicBezTo>
                  <a:cubicBezTo>
                    <a:pt x="2874" y="1478"/>
                    <a:pt x="2560" y="597"/>
                    <a:pt x="2085" y="1"/>
                  </a:cubicBezTo>
                  <a:cubicBezTo>
                    <a:pt x="1640" y="365"/>
                    <a:pt x="1508" y="496"/>
                    <a:pt x="1438" y="800"/>
                  </a:cubicBezTo>
                  <a:cubicBezTo>
                    <a:pt x="1366" y="496"/>
                    <a:pt x="1134" y="253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 rot="-708388" flipH="1">
              <a:off x="1129297" y="-245413"/>
              <a:ext cx="176201" cy="116087"/>
            </a:xfrm>
            <a:custGeom>
              <a:avLst/>
              <a:gdLst/>
              <a:ahLst/>
              <a:cxnLst/>
              <a:rect l="l" t="t" r="r" b="b"/>
              <a:pathLst>
                <a:path w="3998" h="2634" extrusionOk="0">
                  <a:moveTo>
                    <a:pt x="1375" y="1"/>
                  </a:moveTo>
                  <a:cubicBezTo>
                    <a:pt x="1024" y="1"/>
                    <a:pt x="690" y="71"/>
                    <a:pt x="395" y="185"/>
                  </a:cubicBezTo>
                  <a:cubicBezTo>
                    <a:pt x="608" y="720"/>
                    <a:pt x="679" y="882"/>
                    <a:pt x="952" y="1044"/>
                  </a:cubicBezTo>
                  <a:cubicBezTo>
                    <a:pt x="925" y="1042"/>
                    <a:pt x="899" y="1040"/>
                    <a:pt x="873" y="1040"/>
                  </a:cubicBezTo>
                  <a:cubicBezTo>
                    <a:pt x="587" y="1040"/>
                    <a:pt x="307" y="1187"/>
                    <a:pt x="0" y="1419"/>
                  </a:cubicBezTo>
                  <a:cubicBezTo>
                    <a:pt x="416" y="2056"/>
                    <a:pt x="1154" y="2622"/>
                    <a:pt x="2186" y="2633"/>
                  </a:cubicBezTo>
                  <a:cubicBezTo>
                    <a:pt x="2208" y="2633"/>
                    <a:pt x="2231" y="2633"/>
                    <a:pt x="2253" y="2633"/>
                  </a:cubicBezTo>
                  <a:cubicBezTo>
                    <a:pt x="3239" y="2633"/>
                    <a:pt x="3717" y="2421"/>
                    <a:pt x="3856" y="1985"/>
                  </a:cubicBezTo>
                  <a:cubicBezTo>
                    <a:pt x="3997" y="1550"/>
                    <a:pt x="3724" y="1085"/>
                    <a:pt x="2884" y="488"/>
                  </a:cubicBezTo>
                  <a:cubicBezTo>
                    <a:pt x="2393" y="139"/>
                    <a:pt x="1868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 rot="-708388" flipH="1">
              <a:off x="1138647" y="-160099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2395" y="1"/>
                  </a:moveTo>
                  <a:cubicBezTo>
                    <a:pt x="2066" y="1"/>
                    <a:pt x="1647" y="187"/>
                    <a:pt x="1093" y="600"/>
                  </a:cubicBezTo>
                  <a:cubicBezTo>
                    <a:pt x="274" y="1217"/>
                    <a:pt x="0" y="2107"/>
                    <a:pt x="41" y="2866"/>
                  </a:cubicBezTo>
                  <a:cubicBezTo>
                    <a:pt x="608" y="2835"/>
                    <a:pt x="790" y="2815"/>
                    <a:pt x="1032" y="2603"/>
                  </a:cubicBezTo>
                  <a:lnTo>
                    <a:pt x="1032" y="2603"/>
                  </a:lnTo>
                  <a:cubicBezTo>
                    <a:pt x="901" y="2896"/>
                    <a:pt x="952" y="3230"/>
                    <a:pt x="1083" y="3635"/>
                  </a:cubicBezTo>
                  <a:cubicBezTo>
                    <a:pt x="1822" y="3433"/>
                    <a:pt x="2591" y="2896"/>
                    <a:pt x="2914" y="1925"/>
                  </a:cubicBezTo>
                  <a:cubicBezTo>
                    <a:pt x="3249" y="954"/>
                    <a:pt x="3198" y="407"/>
                    <a:pt x="2824" y="134"/>
                  </a:cubicBezTo>
                  <a:cubicBezTo>
                    <a:pt x="2699" y="47"/>
                    <a:pt x="2558" y="1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 rot="-708388" flipH="1">
              <a:off x="1035197" y="-138475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854" y="1"/>
                  </a:moveTo>
                  <a:cubicBezTo>
                    <a:pt x="691" y="1"/>
                    <a:pt x="550" y="47"/>
                    <a:pt x="426" y="134"/>
                  </a:cubicBezTo>
                  <a:cubicBezTo>
                    <a:pt x="51" y="407"/>
                    <a:pt x="1" y="954"/>
                    <a:pt x="324" y="1925"/>
                  </a:cubicBezTo>
                  <a:cubicBezTo>
                    <a:pt x="658" y="2896"/>
                    <a:pt x="1427" y="3433"/>
                    <a:pt x="2166" y="3635"/>
                  </a:cubicBezTo>
                  <a:cubicBezTo>
                    <a:pt x="2308" y="3078"/>
                    <a:pt x="2348" y="2896"/>
                    <a:pt x="2216" y="2603"/>
                  </a:cubicBezTo>
                  <a:lnTo>
                    <a:pt x="2216" y="2603"/>
                  </a:lnTo>
                  <a:cubicBezTo>
                    <a:pt x="2443" y="2801"/>
                    <a:pt x="2740" y="2867"/>
                    <a:pt x="3124" y="2867"/>
                  </a:cubicBezTo>
                  <a:cubicBezTo>
                    <a:pt x="3152" y="2867"/>
                    <a:pt x="3179" y="2867"/>
                    <a:pt x="3208" y="2866"/>
                  </a:cubicBezTo>
                  <a:cubicBezTo>
                    <a:pt x="3248" y="2107"/>
                    <a:pt x="2975" y="1217"/>
                    <a:pt x="2155" y="600"/>
                  </a:cubicBezTo>
                  <a:cubicBezTo>
                    <a:pt x="1601" y="187"/>
                    <a:pt x="1183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 rot="-708388" flipH="1">
              <a:off x="969119" y="-211927"/>
              <a:ext cx="176157" cy="116087"/>
            </a:xfrm>
            <a:custGeom>
              <a:avLst/>
              <a:gdLst/>
              <a:ahLst/>
              <a:cxnLst/>
              <a:rect l="l" t="t" r="r" b="b"/>
              <a:pathLst>
                <a:path w="3997" h="2634" extrusionOk="0">
                  <a:moveTo>
                    <a:pt x="2622" y="1"/>
                  </a:moveTo>
                  <a:cubicBezTo>
                    <a:pt x="2129" y="1"/>
                    <a:pt x="1603" y="139"/>
                    <a:pt x="1113" y="488"/>
                  </a:cubicBezTo>
                  <a:cubicBezTo>
                    <a:pt x="273" y="1085"/>
                    <a:pt x="0" y="1550"/>
                    <a:pt x="142" y="1985"/>
                  </a:cubicBezTo>
                  <a:cubicBezTo>
                    <a:pt x="280" y="2421"/>
                    <a:pt x="757" y="2633"/>
                    <a:pt x="1744" y="2633"/>
                  </a:cubicBezTo>
                  <a:cubicBezTo>
                    <a:pt x="1766" y="2633"/>
                    <a:pt x="1788" y="2633"/>
                    <a:pt x="1811" y="2633"/>
                  </a:cubicBezTo>
                  <a:cubicBezTo>
                    <a:pt x="2843" y="2622"/>
                    <a:pt x="3582" y="2056"/>
                    <a:pt x="3996" y="1419"/>
                  </a:cubicBezTo>
                  <a:cubicBezTo>
                    <a:pt x="3577" y="1142"/>
                    <a:pt x="3402" y="1039"/>
                    <a:pt x="3151" y="1039"/>
                  </a:cubicBezTo>
                  <a:cubicBezTo>
                    <a:pt x="3117" y="1039"/>
                    <a:pt x="3082" y="1041"/>
                    <a:pt x="3045" y="1044"/>
                  </a:cubicBezTo>
                  <a:cubicBezTo>
                    <a:pt x="3319" y="882"/>
                    <a:pt x="3470" y="589"/>
                    <a:pt x="3602" y="185"/>
                  </a:cubicBezTo>
                  <a:cubicBezTo>
                    <a:pt x="3307" y="71"/>
                    <a:pt x="2973" y="1"/>
                    <a:pt x="2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 rot="-708388" flipH="1">
              <a:off x="1134904" y="-154542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1" y="1"/>
                  </a:moveTo>
                  <a:cubicBezTo>
                    <a:pt x="70" y="1"/>
                    <a:pt x="0" y="72"/>
                    <a:pt x="0" y="153"/>
                  </a:cubicBezTo>
                  <a:cubicBezTo>
                    <a:pt x="0" y="234"/>
                    <a:pt x="70" y="304"/>
                    <a:pt x="151" y="304"/>
                  </a:cubicBezTo>
                  <a:cubicBezTo>
                    <a:pt x="232" y="304"/>
                    <a:pt x="304" y="234"/>
                    <a:pt x="304" y="153"/>
                  </a:cubicBezTo>
                  <a:cubicBezTo>
                    <a:pt x="304" y="72"/>
                    <a:pt x="23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 rot="-708388" flipH="1">
              <a:off x="1122248" y="-1450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5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5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 rot="-708388" flipH="1">
              <a:off x="1148743" y="-138308"/>
              <a:ext cx="13442" cy="13001"/>
            </a:xfrm>
            <a:custGeom>
              <a:avLst/>
              <a:gdLst/>
              <a:ahLst/>
              <a:cxnLst/>
              <a:rect l="l" t="t" r="r" b="b"/>
              <a:pathLst>
                <a:path w="305" h="295" extrusionOk="0">
                  <a:moveTo>
                    <a:pt x="15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34"/>
                    <a:pt x="72" y="294"/>
                    <a:pt x="153" y="294"/>
                  </a:cubicBezTo>
                  <a:cubicBezTo>
                    <a:pt x="234" y="294"/>
                    <a:pt x="304" y="234"/>
                    <a:pt x="304" y="153"/>
                  </a:cubicBezTo>
                  <a:cubicBezTo>
                    <a:pt x="304" y="72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 rot="-708388" flipH="1">
              <a:off x="1151929" y="-15580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 rot="-708388" flipH="1">
              <a:off x="1142219" y="-169719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 rot="-708388" flipH="1">
              <a:off x="1119052" y="-164876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 rot="-708388" flipH="1">
              <a:off x="1131912" y="-131543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1"/>
                  </a:moveTo>
                  <a:cubicBezTo>
                    <a:pt x="61" y="1"/>
                    <a:pt x="0" y="62"/>
                    <a:pt x="0" y="152"/>
                  </a:cubicBezTo>
                  <a:cubicBezTo>
                    <a:pt x="0" y="233"/>
                    <a:pt x="61" y="294"/>
                    <a:pt x="142" y="294"/>
                  </a:cubicBezTo>
                  <a:cubicBezTo>
                    <a:pt x="232" y="294"/>
                    <a:pt x="293" y="233"/>
                    <a:pt x="293" y="152"/>
                  </a:cubicBezTo>
                  <a:cubicBezTo>
                    <a:pt x="293" y="62"/>
                    <a:pt x="23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 rot="-708388" flipH="1">
              <a:off x="1934968" y="-163807"/>
              <a:ext cx="126708" cy="169899"/>
            </a:xfrm>
            <a:custGeom>
              <a:avLst/>
              <a:gdLst/>
              <a:ahLst/>
              <a:cxnLst/>
              <a:rect l="l" t="t" r="r" b="b"/>
              <a:pathLst>
                <a:path w="2875" h="3855" extrusionOk="0">
                  <a:moveTo>
                    <a:pt x="790" y="0"/>
                  </a:moveTo>
                  <a:cubicBezTo>
                    <a:pt x="304" y="597"/>
                    <a:pt x="1" y="1478"/>
                    <a:pt x="304" y="2459"/>
                  </a:cubicBezTo>
                  <a:cubicBezTo>
                    <a:pt x="618" y="3440"/>
                    <a:pt x="972" y="3855"/>
                    <a:pt x="1438" y="3855"/>
                  </a:cubicBezTo>
                  <a:cubicBezTo>
                    <a:pt x="1892" y="3855"/>
                    <a:pt x="2257" y="3440"/>
                    <a:pt x="2560" y="2459"/>
                  </a:cubicBezTo>
                  <a:cubicBezTo>
                    <a:pt x="2874" y="1478"/>
                    <a:pt x="2560" y="597"/>
                    <a:pt x="2085" y="0"/>
                  </a:cubicBezTo>
                  <a:cubicBezTo>
                    <a:pt x="1640" y="365"/>
                    <a:pt x="1498" y="496"/>
                    <a:pt x="1438" y="799"/>
                  </a:cubicBezTo>
                  <a:cubicBezTo>
                    <a:pt x="1366" y="496"/>
                    <a:pt x="1134" y="253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 rot="-708388" flipH="1">
              <a:off x="2001569" y="-99783"/>
              <a:ext cx="176642" cy="116043"/>
            </a:xfrm>
            <a:custGeom>
              <a:avLst/>
              <a:gdLst/>
              <a:ahLst/>
              <a:cxnLst/>
              <a:rect l="l" t="t" r="r" b="b"/>
              <a:pathLst>
                <a:path w="4008" h="2633" extrusionOk="0">
                  <a:moveTo>
                    <a:pt x="1385" y="0"/>
                  </a:moveTo>
                  <a:cubicBezTo>
                    <a:pt x="1034" y="0"/>
                    <a:pt x="700" y="70"/>
                    <a:pt x="405" y="184"/>
                  </a:cubicBezTo>
                  <a:cubicBezTo>
                    <a:pt x="608" y="720"/>
                    <a:pt x="689" y="882"/>
                    <a:pt x="961" y="1044"/>
                  </a:cubicBezTo>
                  <a:cubicBezTo>
                    <a:pt x="935" y="1041"/>
                    <a:pt x="909" y="1040"/>
                    <a:pt x="883" y="1040"/>
                  </a:cubicBezTo>
                  <a:cubicBezTo>
                    <a:pt x="597" y="1040"/>
                    <a:pt x="316" y="1186"/>
                    <a:pt x="1" y="1418"/>
                  </a:cubicBezTo>
                  <a:cubicBezTo>
                    <a:pt x="415" y="2055"/>
                    <a:pt x="1164" y="2622"/>
                    <a:pt x="2196" y="2633"/>
                  </a:cubicBezTo>
                  <a:cubicBezTo>
                    <a:pt x="2218" y="2633"/>
                    <a:pt x="2240" y="2633"/>
                    <a:pt x="2262" y="2633"/>
                  </a:cubicBezTo>
                  <a:cubicBezTo>
                    <a:pt x="3240" y="2633"/>
                    <a:pt x="3727" y="2421"/>
                    <a:pt x="3866" y="1995"/>
                  </a:cubicBezTo>
                  <a:cubicBezTo>
                    <a:pt x="4007" y="1550"/>
                    <a:pt x="3724" y="1084"/>
                    <a:pt x="2894" y="488"/>
                  </a:cubicBezTo>
                  <a:cubicBezTo>
                    <a:pt x="2403" y="139"/>
                    <a:pt x="1878" y="0"/>
                    <a:pt x="1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 rot="-708388" flipH="1">
              <a:off x="2010941" y="-14251"/>
              <a:ext cx="143632" cy="159983"/>
            </a:xfrm>
            <a:custGeom>
              <a:avLst/>
              <a:gdLst/>
              <a:ahLst/>
              <a:cxnLst/>
              <a:rect l="l" t="t" r="r" b="b"/>
              <a:pathLst>
                <a:path w="3259" h="3630" extrusionOk="0">
                  <a:moveTo>
                    <a:pt x="2401" y="1"/>
                  </a:moveTo>
                  <a:cubicBezTo>
                    <a:pt x="2070" y="1"/>
                    <a:pt x="1650" y="190"/>
                    <a:pt x="1103" y="594"/>
                  </a:cubicBezTo>
                  <a:cubicBezTo>
                    <a:pt x="273" y="1211"/>
                    <a:pt x="1" y="2102"/>
                    <a:pt x="51" y="2871"/>
                  </a:cubicBezTo>
                  <a:cubicBezTo>
                    <a:pt x="617" y="2830"/>
                    <a:pt x="800" y="2810"/>
                    <a:pt x="1042" y="2598"/>
                  </a:cubicBezTo>
                  <a:lnTo>
                    <a:pt x="1042" y="2598"/>
                  </a:lnTo>
                  <a:cubicBezTo>
                    <a:pt x="911" y="2891"/>
                    <a:pt x="952" y="3225"/>
                    <a:pt x="1093" y="3630"/>
                  </a:cubicBezTo>
                  <a:cubicBezTo>
                    <a:pt x="1832" y="3427"/>
                    <a:pt x="2600" y="2891"/>
                    <a:pt x="2924" y="1919"/>
                  </a:cubicBezTo>
                  <a:cubicBezTo>
                    <a:pt x="3258" y="948"/>
                    <a:pt x="3198" y="402"/>
                    <a:pt x="2834" y="139"/>
                  </a:cubicBezTo>
                  <a:cubicBezTo>
                    <a:pt x="2709" y="48"/>
                    <a:pt x="2566" y="1"/>
                    <a:pt x="2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 rot="-708388" flipH="1">
              <a:off x="1907540" y="7413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7" y="48"/>
                    <a:pt x="426" y="139"/>
                  </a:cubicBezTo>
                  <a:cubicBezTo>
                    <a:pt x="51" y="402"/>
                    <a:pt x="1" y="948"/>
                    <a:pt x="324" y="1919"/>
                  </a:cubicBezTo>
                  <a:cubicBezTo>
                    <a:pt x="658" y="2891"/>
                    <a:pt x="1427" y="3427"/>
                    <a:pt x="2155" y="3630"/>
                  </a:cubicBezTo>
                  <a:cubicBezTo>
                    <a:pt x="2307" y="3073"/>
                    <a:pt x="2337" y="2891"/>
                    <a:pt x="2216" y="2598"/>
                  </a:cubicBezTo>
                  <a:lnTo>
                    <a:pt x="2216" y="2598"/>
                  </a:lnTo>
                  <a:cubicBezTo>
                    <a:pt x="2449" y="2810"/>
                    <a:pt x="2783" y="2871"/>
                    <a:pt x="3207" y="2871"/>
                  </a:cubicBezTo>
                  <a:cubicBezTo>
                    <a:pt x="3248" y="2102"/>
                    <a:pt x="2975" y="1211"/>
                    <a:pt x="2155" y="594"/>
                  </a:cubicBezTo>
                  <a:cubicBezTo>
                    <a:pt x="1602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 rot="-708388" flipH="1">
              <a:off x="1841439" y="-66261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16" y="0"/>
                  </a:moveTo>
                  <a:cubicBezTo>
                    <a:pt x="2126" y="0"/>
                    <a:pt x="1604" y="139"/>
                    <a:pt x="1114" y="488"/>
                  </a:cubicBezTo>
                  <a:cubicBezTo>
                    <a:pt x="274" y="1084"/>
                    <a:pt x="1" y="1550"/>
                    <a:pt x="143" y="1995"/>
                  </a:cubicBezTo>
                  <a:cubicBezTo>
                    <a:pt x="281" y="2421"/>
                    <a:pt x="758" y="2633"/>
                    <a:pt x="1744" y="2633"/>
                  </a:cubicBezTo>
                  <a:cubicBezTo>
                    <a:pt x="1767" y="2633"/>
                    <a:pt x="1789" y="2633"/>
                    <a:pt x="1812" y="2633"/>
                  </a:cubicBezTo>
                  <a:cubicBezTo>
                    <a:pt x="2834" y="2622"/>
                    <a:pt x="3582" y="2055"/>
                    <a:pt x="3997" y="1418"/>
                  </a:cubicBezTo>
                  <a:cubicBezTo>
                    <a:pt x="3578" y="1142"/>
                    <a:pt x="3394" y="1038"/>
                    <a:pt x="3142" y="1038"/>
                  </a:cubicBezTo>
                  <a:cubicBezTo>
                    <a:pt x="3108" y="1038"/>
                    <a:pt x="3073" y="1040"/>
                    <a:pt x="3036" y="1044"/>
                  </a:cubicBezTo>
                  <a:cubicBezTo>
                    <a:pt x="3309" y="882"/>
                    <a:pt x="3471" y="589"/>
                    <a:pt x="3592" y="184"/>
                  </a:cubicBezTo>
                  <a:cubicBezTo>
                    <a:pt x="3298" y="70"/>
                    <a:pt x="2965" y="0"/>
                    <a:pt x="2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 rot="-708388" flipH="1">
              <a:off x="2007660" y="-892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 rot="-708388" flipH="1">
              <a:off x="1994529" y="6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304" y="233"/>
                    <a:pt x="304" y="15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 rot="-708388" flipH="1">
              <a:off x="2021500" y="7317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1"/>
                    <a:pt x="1" y="152"/>
                  </a:cubicBezTo>
                  <a:cubicBezTo>
                    <a:pt x="1" y="233"/>
                    <a:pt x="61" y="304"/>
                    <a:pt x="142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 rot="-708388" flipH="1">
              <a:off x="2024686" y="-10184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 rot="-708388" flipH="1">
              <a:off x="2014981" y="-23653"/>
              <a:ext cx="13001" cy="12957"/>
            </a:xfrm>
            <a:custGeom>
              <a:avLst/>
              <a:gdLst/>
              <a:ahLst/>
              <a:cxnLst/>
              <a:rect l="l" t="t" r="r" b="b"/>
              <a:pathLst>
                <a:path w="295" h="294" extrusionOk="0">
                  <a:moveTo>
                    <a:pt x="142" y="0"/>
                  </a:moveTo>
                  <a:cubicBezTo>
                    <a:pt x="61" y="0"/>
                    <a:pt x="1" y="61"/>
                    <a:pt x="1" y="142"/>
                  </a:cubicBezTo>
                  <a:cubicBezTo>
                    <a:pt x="1" y="223"/>
                    <a:pt x="61" y="293"/>
                    <a:pt x="142" y="293"/>
                  </a:cubicBezTo>
                  <a:cubicBezTo>
                    <a:pt x="234" y="293"/>
                    <a:pt x="295" y="223"/>
                    <a:pt x="295" y="142"/>
                  </a:cubicBezTo>
                  <a:cubicBezTo>
                    <a:pt x="295" y="6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 rot="-708388" flipH="1">
              <a:off x="1991858" y="-18815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61" y="0"/>
                    <a:pt x="0" y="61"/>
                    <a:pt x="0" y="142"/>
                  </a:cubicBezTo>
                  <a:cubicBezTo>
                    <a:pt x="0" y="223"/>
                    <a:pt x="61" y="293"/>
                    <a:pt x="152" y="293"/>
                  </a:cubicBezTo>
                  <a:cubicBezTo>
                    <a:pt x="233" y="293"/>
                    <a:pt x="293" y="223"/>
                    <a:pt x="293" y="142"/>
                  </a:cubicBezTo>
                  <a:cubicBezTo>
                    <a:pt x="293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 rot="-708388" flipH="1">
              <a:off x="2004231" y="14077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3" y="0"/>
                  </a:moveTo>
                  <a:cubicBezTo>
                    <a:pt x="72" y="0"/>
                    <a:pt x="0" y="61"/>
                    <a:pt x="0" y="152"/>
                  </a:cubicBezTo>
                  <a:cubicBezTo>
                    <a:pt x="0" y="233"/>
                    <a:pt x="72" y="293"/>
                    <a:pt x="153" y="293"/>
                  </a:cubicBezTo>
                  <a:cubicBezTo>
                    <a:pt x="234" y="293"/>
                    <a:pt x="304" y="233"/>
                    <a:pt x="304" y="152"/>
                  </a:cubicBezTo>
                  <a:cubicBezTo>
                    <a:pt x="304" y="6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4"/>
            <p:cNvGrpSpPr/>
            <p:nvPr/>
          </p:nvGrpSpPr>
          <p:grpSpPr>
            <a:xfrm rot="-708568" flipH="1">
              <a:off x="471520" y="-59469"/>
              <a:ext cx="280133" cy="266941"/>
              <a:chOff x="4652775" y="3990450"/>
              <a:chExt cx="192775" cy="183675"/>
            </a:xfrm>
          </p:grpSpPr>
          <p:sp>
            <p:nvSpPr>
              <p:cNvPr id="732" name="Google Shape;732;p4"/>
              <p:cNvSpPr/>
              <p:nvPr/>
            </p:nvSpPr>
            <p:spPr>
              <a:xfrm>
                <a:off x="4713225" y="3990450"/>
                <a:ext cx="7187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46" extrusionOk="0">
                    <a:moveTo>
                      <a:pt x="790" y="1"/>
                    </a:moveTo>
                    <a:cubicBezTo>
                      <a:pt x="314" y="597"/>
                      <a:pt x="1" y="1478"/>
                      <a:pt x="314" y="2459"/>
                    </a:cubicBezTo>
                    <a:cubicBezTo>
                      <a:pt x="618" y="3441"/>
                      <a:pt x="982" y="3845"/>
                      <a:pt x="1438" y="3845"/>
                    </a:cubicBezTo>
                    <a:cubicBezTo>
                      <a:pt x="1893" y="3845"/>
                      <a:pt x="2257" y="3441"/>
                      <a:pt x="2560" y="2459"/>
                    </a:cubicBezTo>
                    <a:cubicBezTo>
                      <a:pt x="2874" y="1478"/>
                      <a:pt x="2560" y="597"/>
                      <a:pt x="2085" y="1"/>
                    </a:cubicBezTo>
                    <a:cubicBezTo>
                      <a:pt x="1640" y="365"/>
                      <a:pt x="1508" y="496"/>
                      <a:pt x="1438" y="800"/>
                    </a:cubicBezTo>
                    <a:cubicBezTo>
                      <a:pt x="1366" y="496"/>
                      <a:pt x="1134" y="253"/>
                      <a:pt x="7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4652775" y="4036950"/>
                <a:ext cx="999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634" extrusionOk="0">
                    <a:moveTo>
                      <a:pt x="1375" y="1"/>
                    </a:moveTo>
                    <a:cubicBezTo>
                      <a:pt x="1024" y="1"/>
                      <a:pt x="690" y="71"/>
                      <a:pt x="395" y="185"/>
                    </a:cubicBezTo>
                    <a:cubicBezTo>
                      <a:pt x="608" y="720"/>
                      <a:pt x="679" y="882"/>
                      <a:pt x="952" y="1044"/>
                    </a:cubicBezTo>
                    <a:cubicBezTo>
                      <a:pt x="925" y="1042"/>
                      <a:pt x="899" y="1040"/>
                      <a:pt x="873" y="1040"/>
                    </a:cubicBezTo>
                    <a:cubicBezTo>
                      <a:pt x="587" y="1040"/>
                      <a:pt x="307" y="1187"/>
                      <a:pt x="0" y="1419"/>
                    </a:cubicBezTo>
                    <a:cubicBezTo>
                      <a:pt x="416" y="2056"/>
                      <a:pt x="1154" y="2622"/>
                      <a:pt x="2186" y="2633"/>
                    </a:cubicBezTo>
                    <a:cubicBezTo>
                      <a:pt x="2208" y="2633"/>
                      <a:pt x="2231" y="2633"/>
                      <a:pt x="2253" y="2633"/>
                    </a:cubicBezTo>
                    <a:cubicBezTo>
                      <a:pt x="3239" y="2633"/>
                      <a:pt x="3717" y="2421"/>
                      <a:pt x="3856" y="1985"/>
                    </a:cubicBezTo>
                    <a:cubicBezTo>
                      <a:pt x="3997" y="1550"/>
                      <a:pt x="3724" y="1085"/>
                      <a:pt x="2884" y="488"/>
                    </a:cubicBezTo>
                    <a:cubicBezTo>
                      <a:pt x="2393" y="139"/>
                      <a:pt x="1868" y="1"/>
                      <a:pt x="1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467857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2395" y="1"/>
                    </a:moveTo>
                    <a:cubicBezTo>
                      <a:pt x="2066" y="1"/>
                      <a:pt x="1647" y="187"/>
                      <a:pt x="1093" y="600"/>
                    </a:cubicBezTo>
                    <a:cubicBezTo>
                      <a:pt x="274" y="1217"/>
                      <a:pt x="0" y="2107"/>
                      <a:pt x="41" y="2866"/>
                    </a:cubicBezTo>
                    <a:cubicBezTo>
                      <a:pt x="608" y="2835"/>
                      <a:pt x="790" y="2815"/>
                      <a:pt x="1032" y="2603"/>
                    </a:cubicBezTo>
                    <a:lnTo>
                      <a:pt x="1032" y="2603"/>
                    </a:lnTo>
                    <a:cubicBezTo>
                      <a:pt x="901" y="2896"/>
                      <a:pt x="952" y="3230"/>
                      <a:pt x="1083" y="3635"/>
                    </a:cubicBezTo>
                    <a:cubicBezTo>
                      <a:pt x="1822" y="3433"/>
                      <a:pt x="2591" y="2896"/>
                      <a:pt x="2914" y="1925"/>
                    </a:cubicBezTo>
                    <a:cubicBezTo>
                      <a:pt x="3249" y="954"/>
                      <a:pt x="3198" y="407"/>
                      <a:pt x="2824" y="134"/>
                    </a:cubicBezTo>
                    <a:cubicBezTo>
                      <a:pt x="2699" y="47"/>
                      <a:pt x="2558" y="1"/>
                      <a:pt x="2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473852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854" y="1"/>
                    </a:moveTo>
                    <a:cubicBezTo>
                      <a:pt x="691" y="1"/>
                      <a:pt x="550" y="47"/>
                      <a:pt x="426" y="134"/>
                    </a:cubicBezTo>
                    <a:cubicBezTo>
                      <a:pt x="51" y="407"/>
                      <a:pt x="1" y="954"/>
                      <a:pt x="324" y="1925"/>
                    </a:cubicBezTo>
                    <a:cubicBezTo>
                      <a:pt x="658" y="2896"/>
                      <a:pt x="1427" y="3433"/>
                      <a:pt x="2166" y="3635"/>
                    </a:cubicBezTo>
                    <a:cubicBezTo>
                      <a:pt x="2308" y="3078"/>
                      <a:pt x="2348" y="2896"/>
                      <a:pt x="2216" y="2603"/>
                    </a:cubicBezTo>
                    <a:lnTo>
                      <a:pt x="2216" y="2603"/>
                    </a:lnTo>
                    <a:cubicBezTo>
                      <a:pt x="2443" y="2801"/>
                      <a:pt x="2740" y="2867"/>
                      <a:pt x="3124" y="2867"/>
                    </a:cubicBezTo>
                    <a:cubicBezTo>
                      <a:pt x="3152" y="2867"/>
                      <a:pt x="3179" y="2867"/>
                      <a:pt x="3208" y="2866"/>
                    </a:cubicBezTo>
                    <a:cubicBezTo>
                      <a:pt x="3248" y="2107"/>
                      <a:pt x="2975" y="1217"/>
                      <a:pt x="2155" y="600"/>
                    </a:cubicBezTo>
                    <a:cubicBezTo>
                      <a:pt x="1601" y="187"/>
                      <a:pt x="1183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4745625" y="4036950"/>
                <a:ext cx="999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634" extrusionOk="0">
                    <a:moveTo>
                      <a:pt x="2622" y="1"/>
                    </a:moveTo>
                    <a:cubicBezTo>
                      <a:pt x="2129" y="1"/>
                      <a:pt x="1603" y="139"/>
                      <a:pt x="1113" y="488"/>
                    </a:cubicBezTo>
                    <a:cubicBezTo>
                      <a:pt x="273" y="1085"/>
                      <a:pt x="0" y="1550"/>
                      <a:pt x="142" y="1985"/>
                    </a:cubicBezTo>
                    <a:cubicBezTo>
                      <a:pt x="280" y="2421"/>
                      <a:pt x="757" y="2633"/>
                      <a:pt x="1744" y="2633"/>
                    </a:cubicBezTo>
                    <a:cubicBezTo>
                      <a:pt x="1766" y="2633"/>
                      <a:pt x="1788" y="2633"/>
                      <a:pt x="1811" y="2633"/>
                    </a:cubicBezTo>
                    <a:cubicBezTo>
                      <a:pt x="2843" y="2622"/>
                      <a:pt x="3582" y="2056"/>
                      <a:pt x="3996" y="1419"/>
                    </a:cubicBezTo>
                    <a:cubicBezTo>
                      <a:pt x="3577" y="1142"/>
                      <a:pt x="3402" y="1039"/>
                      <a:pt x="3151" y="1039"/>
                    </a:cubicBezTo>
                    <a:cubicBezTo>
                      <a:pt x="3117" y="1039"/>
                      <a:pt x="3082" y="1041"/>
                      <a:pt x="3045" y="1044"/>
                    </a:cubicBezTo>
                    <a:cubicBezTo>
                      <a:pt x="3319" y="882"/>
                      <a:pt x="3470" y="589"/>
                      <a:pt x="3602" y="185"/>
                    </a:cubicBezTo>
                    <a:cubicBezTo>
                      <a:pt x="3307" y="71"/>
                      <a:pt x="2973" y="1"/>
                      <a:pt x="2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4745625" y="4079225"/>
                <a:ext cx="76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5" extrusionOk="0">
                    <a:moveTo>
                      <a:pt x="151" y="1"/>
                    </a:moveTo>
                    <a:cubicBezTo>
                      <a:pt x="70" y="1"/>
                      <a:pt x="0" y="72"/>
                      <a:pt x="0" y="153"/>
                    </a:cubicBezTo>
                    <a:cubicBezTo>
                      <a:pt x="0" y="234"/>
                      <a:pt x="70" y="304"/>
                      <a:pt x="151" y="304"/>
                    </a:cubicBezTo>
                    <a:cubicBezTo>
                      <a:pt x="232" y="304"/>
                      <a:pt x="304" y="234"/>
                      <a:pt x="304" y="153"/>
                    </a:cubicBezTo>
                    <a:cubicBezTo>
                      <a:pt x="304" y="72"/>
                      <a:pt x="23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4753700" y="4083025"/>
                <a:ext cx="76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4" extrusionOk="0">
                    <a:moveTo>
                      <a:pt x="152" y="1"/>
                    </a:moveTo>
                    <a:cubicBezTo>
                      <a:pt x="71" y="1"/>
                      <a:pt x="1" y="62"/>
                      <a:pt x="1" y="152"/>
                    </a:cubicBezTo>
                    <a:cubicBezTo>
                      <a:pt x="1" y="233"/>
                      <a:pt x="71" y="294"/>
                      <a:pt x="152" y="294"/>
                    </a:cubicBezTo>
                    <a:cubicBezTo>
                      <a:pt x="233" y="294"/>
                      <a:pt x="304" y="233"/>
                      <a:pt x="304" y="152"/>
                    </a:cubicBezTo>
                    <a:cubicBezTo>
                      <a:pt x="304" y="62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4739775" y="4089850"/>
                <a:ext cx="76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5" extrusionOk="0">
                    <a:moveTo>
                      <a:pt x="153" y="1"/>
                    </a:moveTo>
                    <a:cubicBezTo>
                      <a:pt x="72" y="1"/>
                      <a:pt x="1" y="72"/>
                      <a:pt x="1" y="153"/>
                    </a:cubicBezTo>
                    <a:cubicBezTo>
                      <a:pt x="1" y="234"/>
                      <a:pt x="72" y="294"/>
                      <a:pt x="153" y="294"/>
                    </a:cubicBezTo>
                    <a:cubicBezTo>
                      <a:pt x="234" y="294"/>
                      <a:pt x="304" y="234"/>
                      <a:pt x="304" y="153"/>
                    </a:cubicBezTo>
                    <a:cubicBezTo>
                      <a:pt x="304" y="72"/>
                      <a:pt x="234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4736000" y="4080500"/>
                <a:ext cx="76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71" y="1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4739775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3" y="0"/>
                    </a:moveTo>
                    <a:cubicBezTo>
                      <a:pt x="72" y="0"/>
                      <a:pt x="1" y="71"/>
                      <a:pt x="1" y="152"/>
                    </a:cubicBezTo>
                    <a:cubicBezTo>
                      <a:pt x="1" y="233"/>
                      <a:pt x="72" y="304"/>
                      <a:pt x="153" y="304"/>
                    </a:cubicBezTo>
                    <a:cubicBezTo>
                      <a:pt x="234" y="304"/>
                      <a:pt x="304" y="233"/>
                      <a:pt x="304" y="152"/>
                    </a:cubicBezTo>
                    <a:cubicBezTo>
                      <a:pt x="304" y="71"/>
                      <a:pt x="234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4753200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2" y="0"/>
                    </a:moveTo>
                    <a:cubicBezTo>
                      <a:pt x="71" y="0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4750175" y="4091625"/>
                <a:ext cx="73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2" y="1"/>
                    </a:moveTo>
                    <a:cubicBezTo>
                      <a:pt x="61" y="1"/>
                      <a:pt x="0" y="62"/>
                      <a:pt x="0" y="152"/>
                    </a:cubicBezTo>
                    <a:cubicBezTo>
                      <a:pt x="0" y="233"/>
                      <a:pt x="61" y="294"/>
                      <a:pt x="142" y="294"/>
                    </a:cubicBezTo>
                    <a:cubicBezTo>
                      <a:pt x="232" y="294"/>
                      <a:pt x="293" y="233"/>
                      <a:pt x="293" y="152"/>
                    </a:cubicBezTo>
                    <a:cubicBezTo>
                      <a:pt x="293" y="62"/>
                      <a:pt x="23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4"/>
            <p:cNvGrpSpPr/>
            <p:nvPr/>
          </p:nvGrpSpPr>
          <p:grpSpPr>
            <a:xfrm rot="-708522" flipH="1">
              <a:off x="216353" y="870910"/>
              <a:ext cx="358072" cy="340707"/>
              <a:chOff x="4983100" y="4287150"/>
              <a:chExt cx="245650" cy="233725"/>
            </a:xfrm>
          </p:grpSpPr>
          <p:sp>
            <p:nvSpPr>
              <p:cNvPr id="745" name="Google Shape;745;p4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4"/>
            <p:cNvGrpSpPr/>
            <p:nvPr/>
          </p:nvGrpSpPr>
          <p:grpSpPr>
            <a:xfrm rot="-708611" flipH="1">
              <a:off x="2355083" y="31410"/>
              <a:ext cx="326101" cy="310311"/>
              <a:chOff x="4983100" y="4287150"/>
              <a:chExt cx="245650" cy="233725"/>
            </a:xfrm>
          </p:grpSpPr>
          <p:sp>
            <p:nvSpPr>
              <p:cNvPr id="757" name="Google Shape;757;p4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4"/>
          <p:cNvGrpSpPr/>
          <p:nvPr/>
        </p:nvGrpSpPr>
        <p:grpSpPr>
          <a:xfrm>
            <a:off x="-1688531" y="-973834"/>
            <a:ext cx="4238086" cy="2153638"/>
            <a:chOff x="-1528614" y="-908984"/>
            <a:chExt cx="4238086" cy="2153638"/>
          </a:xfrm>
        </p:grpSpPr>
        <p:sp>
          <p:nvSpPr>
            <p:cNvPr id="769" name="Google Shape;769;p4"/>
            <p:cNvSpPr/>
            <p:nvPr/>
          </p:nvSpPr>
          <p:spPr>
            <a:xfrm rot="-708388" flipH="1">
              <a:off x="-1463231" y="-476354"/>
              <a:ext cx="2275942" cy="874440"/>
            </a:xfrm>
            <a:custGeom>
              <a:avLst/>
              <a:gdLst/>
              <a:ahLst/>
              <a:cxnLst/>
              <a:rect l="l" t="t" r="r" b="b"/>
              <a:pathLst>
                <a:path w="51641" h="19841" extrusionOk="0">
                  <a:moveTo>
                    <a:pt x="1" y="0"/>
                  </a:moveTo>
                  <a:lnTo>
                    <a:pt x="1" y="0"/>
                  </a:lnTo>
                  <a:cubicBezTo>
                    <a:pt x="1832" y="1549"/>
                    <a:pt x="5687" y="4220"/>
                    <a:pt x="6992" y="8580"/>
                  </a:cubicBezTo>
                  <a:cubicBezTo>
                    <a:pt x="8308" y="12941"/>
                    <a:pt x="12870" y="14205"/>
                    <a:pt x="17272" y="14347"/>
                  </a:cubicBezTo>
                  <a:cubicBezTo>
                    <a:pt x="17512" y="14355"/>
                    <a:pt x="17768" y="14358"/>
                    <a:pt x="18035" y="14358"/>
                  </a:cubicBezTo>
                  <a:cubicBezTo>
                    <a:pt x="20874" y="14358"/>
                    <a:pt x="25126" y="13960"/>
                    <a:pt x="28704" y="13960"/>
                  </a:cubicBezTo>
                  <a:cubicBezTo>
                    <a:pt x="30954" y="13960"/>
                    <a:pt x="32938" y="14117"/>
                    <a:pt x="34137" y="14630"/>
                  </a:cubicBezTo>
                  <a:cubicBezTo>
                    <a:pt x="37435" y="16037"/>
                    <a:pt x="45307" y="15895"/>
                    <a:pt x="51640" y="19841"/>
                  </a:cubicBezTo>
                  <a:lnTo>
                    <a:pt x="51640" y="16037"/>
                  </a:lnTo>
                  <a:cubicBezTo>
                    <a:pt x="46720" y="13464"/>
                    <a:pt x="38861" y="10629"/>
                    <a:pt x="31292" y="10629"/>
                  </a:cubicBezTo>
                  <a:cubicBezTo>
                    <a:pt x="29336" y="10629"/>
                    <a:pt x="27399" y="10819"/>
                    <a:pt x="25537" y="11251"/>
                  </a:cubicBezTo>
                  <a:cubicBezTo>
                    <a:pt x="23443" y="11739"/>
                    <a:pt x="21447" y="11957"/>
                    <a:pt x="19598" y="11957"/>
                  </a:cubicBezTo>
                  <a:cubicBezTo>
                    <a:pt x="13435" y="11957"/>
                    <a:pt x="8910" y="9534"/>
                    <a:pt x="7852" y="6607"/>
                  </a:cubicBezTo>
                  <a:cubicBezTo>
                    <a:pt x="6476" y="2813"/>
                    <a:pt x="4230" y="15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 rot="-708388" flipH="1">
              <a:off x="358508" y="-290864"/>
              <a:ext cx="1053683" cy="216131"/>
            </a:xfrm>
            <a:custGeom>
              <a:avLst/>
              <a:gdLst/>
              <a:ahLst/>
              <a:cxnLst/>
              <a:rect l="l" t="t" r="r" b="b"/>
              <a:pathLst>
                <a:path w="23908" h="4904" extrusionOk="0">
                  <a:moveTo>
                    <a:pt x="432" y="1"/>
                  </a:moveTo>
                  <a:cubicBezTo>
                    <a:pt x="288" y="1"/>
                    <a:pt x="144" y="6"/>
                    <a:pt x="0" y="17"/>
                  </a:cubicBezTo>
                  <a:cubicBezTo>
                    <a:pt x="1123" y="837"/>
                    <a:pt x="3753" y="746"/>
                    <a:pt x="5716" y="3002"/>
                  </a:cubicBezTo>
                  <a:cubicBezTo>
                    <a:pt x="7089" y="4565"/>
                    <a:pt x="9058" y="4903"/>
                    <a:pt x="10760" y="4903"/>
                  </a:cubicBezTo>
                  <a:cubicBezTo>
                    <a:pt x="11505" y="4903"/>
                    <a:pt x="12199" y="4838"/>
                    <a:pt x="12768" y="4783"/>
                  </a:cubicBezTo>
                  <a:cubicBezTo>
                    <a:pt x="14485" y="4605"/>
                    <a:pt x="21463" y="1806"/>
                    <a:pt x="23502" y="1806"/>
                  </a:cubicBezTo>
                  <a:cubicBezTo>
                    <a:pt x="23675" y="1806"/>
                    <a:pt x="23812" y="1826"/>
                    <a:pt x="23907" y="1869"/>
                  </a:cubicBezTo>
                  <a:lnTo>
                    <a:pt x="22421" y="382"/>
                  </a:lnTo>
                  <a:cubicBezTo>
                    <a:pt x="22189" y="323"/>
                    <a:pt x="21937" y="297"/>
                    <a:pt x="21665" y="297"/>
                  </a:cubicBezTo>
                  <a:cubicBezTo>
                    <a:pt x="18769" y="297"/>
                    <a:pt x="13761" y="3336"/>
                    <a:pt x="10303" y="3336"/>
                  </a:cubicBezTo>
                  <a:cubicBezTo>
                    <a:pt x="9874" y="3336"/>
                    <a:pt x="9469" y="3290"/>
                    <a:pt x="9095" y="3184"/>
                  </a:cubicBezTo>
                  <a:cubicBezTo>
                    <a:pt x="6803" y="2536"/>
                    <a:pt x="357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 rot="-708388" flipH="1">
              <a:off x="-399460" y="-122928"/>
              <a:ext cx="2402121" cy="495418"/>
            </a:xfrm>
            <a:custGeom>
              <a:avLst/>
              <a:gdLst/>
              <a:ahLst/>
              <a:cxnLst/>
              <a:rect l="l" t="t" r="r" b="b"/>
              <a:pathLst>
                <a:path w="54504" h="11241" extrusionOk="0">
                  <a:moveTo>
                    <a:pt x="54469" y="0"/>
                  </a:moveTo>
                  <a:cubicBezTo>
                    <a:pt x="54457" y="0"/>
                    <a:pt x="54445" y="1"/>
                    <a:pt x="54433" y="1"/>
                  </a:cubicBezTo>
                  <a:lnTo>
                    <a:pt x="54504" y="1"/>
                  </a:lnTo>
                  <a:cubicBezTo>
                    <a:pt x="54492" y="1"/>
                    <a:pt x="54481" y="0"/>
                    <a:pt x="54469" y="0"/>
                  </a:cubicBezTo>
                  <a:close/>
                  <a:moveTo>
                    <a:pt x="48787" y="1"/>
                  </a:moveTo>
                  <a:cubicBezTo>
                    <a:pt x="45124" y="1226"/>
                    <a:pt x="40693" y="7883"/>
                    <a:pt x="35917" y="8450"/>
                  </a:cubicBezTo>
                  <a:cubicBezTo>
                    <a:pt x="35046" y="8553"/>
                    <a:pt x="33839" y="8600"/>
                    <a:pt x="32437" y="8600"/>
                  </a:cubicBezTo>
                  <a:cubicBezTo>
                    <a:pt x="26156" y="8600"/>
                    <a:pt x="15943" y="7661"/>
                    <a:pt x="14256" y="6669"/>
                  </a:cubicBezTo>
                  <a:cubicBezTo>
                    <a:pt x="13686" y="6331"/>
                    <a:pt x="12609" y="6165"/>
                    <a:pt x="11274" y="6165"/>
                  </a:cubicBezTo>
                  <a:cubicBezTo>
                    <a:pt x="7776" y="6165"/>
                    <a:pt x="2513" y="7306"/>
                    <a:pt x="0" y="9482"/>
                  </a:cubicBezTo>
                  <a:cubicBezTo>
                    <a:pt x="2218" y="9242"/>
                    <a:pt x="7536" y="7191"/>
                    <a:pt x="10597" y="7191"/>
                  </a:cubicBezTo>
                  <a:cubicBezTo>
                    <a:pt x="11153" y="7191"/>
                    <a:pt x="11635" y="7259"/>
                    <a:pt x="12010" y="7418"/>
                  </a:cubicBezTo>
                  <a:cubicBezTo>
                    <a:pt x="14448" y="8450"/>
                    <a:pt x="21854" y="9856"/>
                    <a:pt x="25699" y="10514"/>
                  </a:cubicBezTo>
                  <a:cubicBezTo>
                    <a:pt x="27682" y="10853"/>
                    <a:pt x="30466" y="11240"/>
                    <a:pt x="33289" y="11240"/>
                  </a:cubicBezTo>
                  <a:cubicBezTo>
                    <a:pt x="35938" y="11240"/>
                    <a:pt x="38622" y="10899"/>
                    <a:pt x="40713" y="9856"/>
                  </a:cubicBezTo>
                  <a:cubicBezTo>
                    <a:pt x="44973" y="7726"/>
                    <a:pt x="52357" y="90"/>
                    <a:pt x="5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 rot="-708388" flipH="1">
              <a:off x="-1088026" y="-640332"/>
              <a:ext cx="1410448" cy="824154"/>
            </a:xfrm>
            <a:custGeom>
              <a:avLst/>
              <a:gdLst/>
              <a:ahLst/>
              <a:cxnLst/>
              <a:rect l="l" t="t" r="r" b="b"/>
              <a:pathLst>
                <a:path w="32003" h="18700" extrusionOk="0">
                  <a:moveTo>
                    <a:pt x="80" y="0"/>
                  </a:moveTo>
                  <a:cubicBezTo>
                    <a:pt x="53" y="0"/>
                    <a:pt x="27" y="1"/>
                    <a:pt x="0" y="2"/>
                  </a:cubicBezTo>
                  <a:cubicBezTo>
                    <a:pt x="2429" y="468"/>
                    <a:pt x="3107" y="4504"/>
                    <a:pt x="5636" y="7408"/>
                  </a:cubicBezTo>
                  <a:cubicBezTo>
                    <a:pt x="6990" y="8962"/>
                    <a:pt x="9836" y="9233"/>
                    <a:pt x="12792" y="9233"/>
                  </a:cubicBezTo>
                  <a:cubicBezTo>
                    <a:pt x="14370" y="9233"/>
                    <a:pt x="15981" y="9156"/>
                    <a:pt x="17413" y="9156"/>
                  </a:cubicBezTo>
                  <a:cubicBezTo>
                    <a:pt x="18327" y="9156"/>
                    <a:pt x="19168" y="9187"/>
                    <a:pt x="19882" y="9290"/>
                  </a:cubicBezTo>
                  <a:cubicBezTo>
                    <a:pt x="23807" y="9857"/>
                    <a:pt x="24374" y="14693"/>
                    <a:pt x="25739" y="16251"/>
                  </a:cubicBezTo>
                  <a:lnTo>
                    <a:pt x="32002" y="18699"/>
                  </a:lnTo>
                  <a:cubicBezTo>
                    <a:pt x="32002" y="18699"/>
                    <a:pt x="30778" y="18011"/>
                    <a:pt x="28613" y="13327"/>
                  </a:cubicBezTo>
                  <a:cubicBezTo>
                    <a:pt x="26575" y="8909"/>
                    <a:pt x="21393" y="6633"/>
                    <a:pt x="17197" y="6633"/>
                  </a:cubicBezTo>
                  <a:cubicBezTo>
                    <a:pt x="16934" y="6633"/>
                    <a:pt x="16676" y="6642"/>
                    <a:pt x="16422" y="6660"/>
                  </a:cubicBezTo>
                  <a:cubicBezTo>
                    <a:pt x="15218" y="6748"/>
                    <a:pt x="13974" y="6803"/>
                    <a:pt x="12778" y="6803"/>
                  </a:cubicBezTo>
                  <a:cubicBezTo>
                    <a:pt x="9460" y="6803"/>
                    <a:pt x="6512" y="6380"/>
                    <a:pt x="5828" y="5071"/>
                  </a:cubicBezTo>
                  <a:cubicBezTo>
                    <a:pt x="4900" y="3304"/>
                    <a:pt x="206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 rot="-708388" flipH="1">
              <a:off x="-561755" y="-774478"/>
              <a:ext cx="491010" cy="443280"/>
            </a:xfrm>
            <a:custGeom>
              <a:avLst/>
              <a:gdLst/>
              <a:ahLst/>
              <a:cxnLst/>
              <a:rect l="l" t="t" r="r" b="b"/>
              <a:pathLst>
                <a:path w="11141" h="10058" extrusionOk="0">
                  <a:moveTo>
                    <a:pt x="1" y="1"/>
                  </a:moveTo>
                  <a:lnTo>
                    <a:pt x="1" y="1"/>
                  </a:lnTo>
                  <a:cubicBezTo>
                    <a:pt x="558" y="983"/>
                    <a:pt x="1792" y="2662"/>
                    <a:pt x="3238" y="3026"/>
                  </a:cubicBezTo>
                  <a:cubicBezTo>
                    <a:pt x="4645" y="3380"/>
                    <a:pt x="6334" y="5070"/>
                    <a:pt x="6334" y="5981"/>
                  </a:cubicBezTo>
                  <a:cubicBezTo>
                    <a:pt x="6334" y="6891"/>
                    <a:pt x="7316" y="9340"/>
                    <a:pt x="8156" y="10058"/>
                  </a:cubicBezTo>
                  <a:lnTo>
                    <a:pt x="11141" y="9714"/>
                  </a:lnTo>
                  <a:cubicBezTo>
                    <a:pt x="10109" y="8935"/>
                    <a:pt x="8156" y="6962"/>
                    <a:pt x="7600" y="5414"/>
                  </a:cubicBezTo>
                  <a:cubicBezTo>
                    <a:pt x="7033" y="3866"/>
                    <a:pt x="4756" y="2348"/>
                    <a:pt x="3168" y="1833"/>
                  </a:cubicBezTo>
                  <a:cubicBezTo>
                    <a:pt x="1822" y="1397"/>
                    <a:pt x="1124" y="49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 rot="-708388" flipH="1">
              <a:off x="-320065" y="115388"/>
              <a:ext cx="1118337" cy="706128"/>
            </a:xfrm>
            <a:custGeom>
              <a:avLst/>
              <a:gdLst/>
              <a:ahLst/>
              <a:cxnLst/>
              <a:rect l="l" t="t" r="r" b="b"/>
              <a:pathLst>
                <a:path w="25375" h="16022" extrusionOk="0">
                  <a:moveTo>
                    <a:pt x="100" y="11815"/>
                  </a:moveTo>
                  <a:cubicBezTo>
                    <a:pt x="66" y="11815"/>
                    <a:pt x="32" y="11816"/>
                    <a:pt x="0" y="11818"/>
                  </a:cubicBezTo>
                  <a:cubicBezTo>
                    <a:pt x="35" y="11817"/>
                    <a:pt x="70" y="11816"/>
                    <a:pt x="104" y="11815"/>
                  </a:cubicBezTo>
                  <a:lnTo>
                    <a:pt x="104" y="11815"/>
                  </a:lnTo>
                  <a:cubicBezTo>
                    <a:pt x="103" y="11815"/>
                    <a:pt x="102" y="11815"/>
                    <a:pt x="100" y="11815"/>
                  </a:cubicBezTo>
                  <a:close/>
                  <a:moveTo>
                    <a:pt x="20276" y="1"/>
                  </a:moveTo>
                  <a:lnTo>
                    <a:pt x="17220" y="1974"/>
                  </a:lnTo>
                  <a:cubicBezTo>
                    <a:pt x="17685" y="2257"/>
                    <a:pt x="20691" y="4129"/>
                    <a:pt x="22380" y="6567"/>
                  </a:cubicBezTo>
                  <a:cubicBezTo>
                    <a:pt x="24070" y="9005"/>
                    <a:pt x="19001" y="12567"/>
                    <a:pt x="17119" y="12951"/>
                  </a:cubicBezTo>
                  <a:cubicBezTo>
                    <a:pt x="15792" y="13217"/>
                    <a:pt x="13473" y="14235"/>
                    <a:pt x="11265" y="14235"/>
                  </a:cubicBezTo>
                  <a:cubicBezTo>
                    <a:pt x="10360" y="14235"/>
                    <a:pt x="9473" y="14064"/>
                    <a:pt x="8681" y="13599"/>
                  </a:cubicBezTo>
                  <a:cubicBezTo>
                    <a:pt x="6251" y="12180"/>
                    <a:pt x="3974" y="11803"/>
                    <a:pt x="1071" y="11803"/>
                  </a:cubicBezTo>
                  <a:cubicBezTo>
                    <a:pt x="757" y="11803"/>
                    <a:pt x="435" y="11807"/>
                    <a:pt x="104" y="11815"/>
                  </a:cubicBezTo>
                  <a:lnTo>
                    <a:pt x="104" y="11815"/>
                  </a:lnTo>
                  <a:cubicBezTo>
                    <a:pt x="1832" y="11819"/>
                    <a:pt x="6209" y="14010"/>
                    <a:pt x="8964" y="15289"/>
                  </a:cubicBezTo>
                  <a:cubicBezTo>
                    <a:pt x="10013" y="15779"/>
                    <a:pt x="11792" y="16022"/>
                    <a:pt x="13678" y="16022"/>
                  </a:cubicBezTo>
                  <a:cubicBezTo>
                    <a:pt x="16852" y="16022"/>
                    <a:pt x="20331" y="15335"/>
                    <a:pt x="21156" y="13983"/>
                  </a:cubicBezTo>
                  <a:cubicBezTo>
                    <a:pt x="22471" y="11818"/>
                    <a:pt x="24930" y="10017"/>
                    <a:pt x="25193" y="6759"/>
                  </a:cubicBezTo>
                  <a:cubicBezTo>
                    <a:pt x="25375" y="4412"/>
                    <a:pt x="22481" y="1124"/>
                    <a:pt x="20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 rot="-708388" flipH="1">
              <a:off x="1037158" y="141229"/>
              <a:ext cx="750465" cy="201719"/>
            </a:xfrm>
            <a:custGeom>
              <a:avLst/>
              <a:gdLst/>
              <a:ahLst/>
              <a:cxnLst/>
              <a:rect l="l" t="t" r="r" b="b"/>
              <a:pathLst>
                <a:path w="17028" h="4577" extrusionOk="0">
                  <a:moveTo>
                    <a:pt x="14923" y="0"/>
                  </a:moveTo>
                  <a:cubicBezTo>
                    <a:pt x="11260" y="850"/>
                    <a:pt x="11685" y="3380"/>
                    <a:pt x="8873" y="3380"/>
                  </a:cubicBezTo>
                  <a:cubicBezTo>
                    <a:pt x="6050" y="3380"/>
                    <a:pt x="1062" y="3167"/>
                    <a:pt x="0" y="2469"/>
                  </a:cubicBezTo>
                  <a:lnTo>
                    <a:pt x="0" y="2469"/>
                  </a:lnTo>
                  <a:cubicBezTo>
                    <a:pt x="1099" y="3490"/>
                    <a:pt x="3845" y="4577"/>
                    <a:pt x="6770" y="4577"/>
                  </a:cubicBezTo>
                  <a:cubicBezTo>
                    <a:pt x="6861" y="4577"/>
                    <a:pt x="6951" y="4576"/>
                    <a:pt x="7042" y="4574"/>
                  </a:cubicBezTo>
                  <a:cubicBezTo>
                    <a:pt x="10067" y="4502"/>
                    <a:pt x="11757" y="3663"/>
                    <a:pt x="13092" y="2955"/>
                  </a:cubicBezTo>
                  <a:cubicBezTo>
                    <a:pt x="14428" y="2256"/>
                    <a:pt x="15975" y="637"/>
                    <a:pt x="17027" y="567"/>
                  </a:cubicBezTo>
                  <a:lnTo>
                    <a:pt x="14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 rot="-708388" flipH="1">
              <a:off x="730792" y="-521146"/>
              <a:ext cx="823140" cy="335391"/>
            </a:xfrm>
            <a:custGeom>
              <a:avLst/>
              <a:gdLst/>
              <a:ahLst/>
              <a:cxnLst/>
              <a:rect l="l" t="t" r="r" b="b"/>
              <a:pathLst>
                <a:path w="18677" h="7610" extrusionOk="0">
                  <a:moveTo>
                    <a:pt x="5812" y="0"/>
                  </a:moveTo>
                  <a:cubicBezTo>
                    <a:pt x="4505" y="0"/>
                    <a:pt x="1848" y="542"/>
                    <a:pt x="0" y="1316"/>
                  </a:cubicBezTo>
                  <a:cubicBezTo>
                    <a:pt x="814" y="1185"/>
                    <a:pt x="2002" y="1079"/>
                    <a:pt x="3266" y="1079"/>
                  </a:cubicBezTo>
                  <a:cubicBezTo>
                    <a:pt x="5583" y="1079"/>
                    <a:pt x="8154" y="1434"/>
                    <a:pt x="9136" y="2632"/>
                  </a:cubicBezTo>
                  <a:cubicBezTo>
                    <a:pt x="11038" y="4959"/>
                    <a:pt x="14670" y="4979"/>
                    <a:pt x="16653" y="7610"/>
                  </a:cubicBezTo>
                  <a:lnTo>
                    <a:pt x="18677" y="7225"/>
                  </a:lnTo>
                  <a:cubicBezTo>
                    <a:pt x="17574" y="4888"/>
                    <a:pt x="12242" y="3198"/>
                    <a:pt x="10684" y="1934"/>
                  </a:cubicBezTo>
                  <a:cubicBezTo>
                    <a:pt x="9338" y="841"/>
                    <a:pt x="7254" y="102"/>
                    <a:pt x="6111" y="12"/>
                  </a:cubicBezTo>
                  <a:cubicBezTo>
                    <a:pt x="6022" y="4"/>
                    <a:pt x="5921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 rot="-708388" flipH="1">
              <a:off x="1410153" y="-805733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1"/>
                  </a:moveTo>
                  <a:cubicBezTo>
                    <a:pt x="395" y="750"/>
                    <a:pt x="0" y="1883"/>
                    <a:pt x="395" y="3128"/>
                  </a:cubicBezTo>
                  <a:cubicBezTo>
                    <a:pt x="790" y="4372"/>
                    <a:pt x="1245" y="4898"/>
                    <a:pt x="1832" y="4898"/>
                  </a:cubicBezTo>
                  <a:cubicBezTo>
                    <a:pt x="2419" y="4898"/>
                    <a:pt x="2874" y="4372"/>
                    <a:pt x="3269" y="3128"/>
                  </a:cubicBezTo>
                  <a:cubicBezTo>
                    <a:pt x="3663" y="1883"/>
                    <a:pt x="3269" y="750"/>
                    <a:pt x="2651" y="1"/>
                  </a:cubicBezTo>
                  <a:cubicBezTo>
                    <a:pt x="2095" y="457"/>
                    <a:pt x="1923" y="619"/>
                    <a:pt x="1832" y="1013"/>
                  </a:cubicBezTo>
                  <a:cubicBezTo>
                    <a:pt x="1741" y="619"/>
                    <a:pt x="1448" y="315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 rot="-708388" flipH="1">
              <a:off x="1494933" y="-724374"/>
              <a:ext cx="224813" cy="147819"/>
            </a:xfrm>
            <a:custGeom>
              <a:avLst/>
              <a:gdLst/>
              <a:ahLst/>
              <a:cxnLst/>
              <a:rect l="l" t="t" r="r" b="b"/>
              <a:pathLst>
                <a:path w="5101" h="3354" extrusionOk="0">
                  <a:moveTo>
                    <a:pt x="1760" y="1"/>
                  </a:moveTo>
                  <a:cubicBezTo>
                    <a:pt x="1315" y="1"/>
                    <a:pt x="891" y="90"/>
                    <a:pt x="517" y="238"/>
                  </a:cubicBezTo>
                  <a:cubicBezTo>
                    <a:pt x="780" y="915"/>
                    <a:pt x="881" y="1128"/>
                    <a:pt x="1225" y="1330"/>
                  </a:cubicBezTo>
                  <a:cubicBezTo>
                    <a:pt x="1189" y="1327"/>
                    <a:pt x="1153" y="1325"/>
                    <a:pt x="1117" y="1325"/>
                  </a:cubicBezTo>
                  <a:cubicBezTo>
                    <a:pt x="751" y="1325"/>
                    <a:pt x="397" y="1510"/>
                    <a:pt x="1" y="1805"/>
                  </a:cubicBezTo>
                  <a:cubicBezTo>
                    <a:pt x="527" y="2615"/>
                    <a:pt x="1478" y="3343"/>
                    <a:pt x="2793" y="3354"/>
                  </a:cubicBezTo>
                  <a:cubicBezTo>
                    <a:pt x="2816" y="3354"/>
                    <a:pt x="2838" y="3354"/>
                    <a:pt x="2860" y="3354"/>
                  </a:cubicBezTo>
                  <a:cubicBezTo>
                    <a:pt x="4120" y="3354"/>
                    <a:pt x="4739" y="3081"/>
                    <a:pt x="4918" y="2534"/>
                  </a:cubicBezTo>
                  <a:cubicBezTo>
                    <a:pt x="5100" y="1978"/>
                    <a:pt x="4746" y="1380"/>
                    <a:pt x="3673" y="622"/>
                  </a:cubicBezTo>
                  <a:cubicBezTo>
                    <a:pt x="3052" y="178"/>
                    <a:pt x="2386" y="1"/>
                    <a:pt x="1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 rot="-708388" flipH="1">
              <a:off x="1507125" y="-615627"/>
              <a:ext cx="182372" cy="203438"/>
            </a:xfrm>
            <a:custGeom>
              <a:avLst/>
              <a:gdLst/>
              <a:ahLst/>
              <a:cxnLst/>
              <a:rect l="l" t="t" r="r" b="b"/>
              <a:pathLst>
                <a:path w="4138" h="4616" extrusionOk="0">
                  <a:moveTo>
                    <a:pt x="3055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61" y="3654"/>
                  </a:cubicBezTo>
                  <a:cubicBezTo>
                    <a:pt x="779" y="3614"/>
                    <a:pt x="1012" y="3584"/>
                    <a:pt x="1316" y="3310"/>
                  </a:cubicBezTo>
                  <a:lnTo>
                    <a:pt x="1316" y="3310"/>
                  </a:lnTo>
                  <a:cubicBezTo>
                    <a:pt x="1154" y="3685"/>
                    <a:pt x="1214" y="4110"/>
                    <a:pt x="1386" y="4616"/>
                  </a:cubicBezTo>
                  <a:cubicBezTo>
                    <a:pt x="2327" y="4373"/>
                    <a:pt x="3308" y="3685"/>
                    <a:pt x="3723" y="2451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4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 rot="-708388" flipH="1">
              <a:off x="1375293" y="-588029"/>
              <a:ext cx="181975" cy="203438"/>
            </a:xfrm>
            <a:custGeom>
              <a:avLst/>
              <a:gdLst/>
              <a:ahLst/>
              <a:cxnLst/>
              <a:rect l="l" t="t" r="r" b="b"/>
              <a:pathLst>
                <a:path w="4129" h="461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1"/>
                  </a:cubicBezTo>
                  <a:cubicBezTo>
                    <a:pt x="830" y="3685"/>
                    <a:pt x="1812" y="4373"/>
                    <a:pt x="2752" y="4616"/>
                  </a:cubicBezTo>
                  <a:cubicBezTo>
                    <a:pt x="2934" y="3917"/>
                    <a:pt x="2975" y="3685"/>
                    <a:pt x="2813" y="3310"/>
                  </a:cubicBezTo>
                  <a:lnTo>
                    <a:pt x="2813" y="3310"/>
                  </a:lnTo>
                  <a:cubicBezTo>
                    <a:pt x="3117" y="3584"/>
                    <a:pt x="3542" y="3654"/>
                    <a:pt x="4078" y="3654"/>
                  </a:cubicBezTo>
                  <a:cubicBezTo>
                    <a:pt x="4128" y="2683"/>
                    <a:pt x="3784" y="1540"/>
                    <a:pt x="2732" y="761"/>
                  </a:cubicBezTo>
                  <a:cubicBezTo>
                    <a:pt x="2036" y="241"/>
                    <a:pt x="1503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 rot="-708388" flipH="1">
              <a:off x="1291145" y="-681726"/>
              <a:ext cx="224328" cy="147819"/>
            </a:xfrm>
            <a:custGeom>
              <a:avLst/>
              <a:gdLst/>
              <a:ahLst/>
              <a:cxnLst/>
              <a:rect l="l" t="t" r="r" b="b"/>
              <a:pathLst>
                <a:path w="5090" h="3354" extrusionOk="0">
                  <a:moveTo>
                    <a:pt x="3340" y="1"/>
                  </a:moveTo>
                  <a:cubicBezTo>
                    <a:pt x="2713" y="1"/>
                    <a:pt x="2044" y="178"/>
                    <a:pt x="1417" y="622"/>
                  </a:cubicBezTo>
                  <a:cubicBezTo>
                    <a:pt x="355" y="1380"/>
                    <a:pt x="1" y="1978"/>
                    <a:pt x="183" y="2534"/>
                  </a:cubicBezTo>
                  <a:cubicBezTo>
                    <a:pt x="362" y="3081"/>
                    <a:pt x="980" y="3354"/>
                    <a:pt x="2241" y="3354"/>
                  </a:cubicBezTo>
                  <a:cubicBezTo>
                    <a:pt x="2263" y="3354"/>
                    <a:pt x="2285" y="3354"/>
                    <a:pt x="2308" y="3354"/>
                  </a:cubicBezTo>
                  <a:cubicBezTo>
                    <a:pt x="3612" y="3343"/>
                    <a:pt x="4564" y="2615"/>
                    <a:pt x="5090" y="1805"/>
                  </a:cubicBezTo>
                  <a:cubicBezTo>
                    <a:pt x="4555" y="1458"/>
                    <a:pt x="4335" y="1323"/>
                    <a:pt x="4014" y="1323"/>
                  </a:cubicBezTo>
                  <a:cubicBezTo>
                    <a:pt x="3970" y="1323"/>
                    <a:pt x="3924" y="1325"/>
                    <a:pt x="3876" y="1330"/>
                  </a:cubicBezTo>
                  <a:cubicBezTo>
                    <a:pt x="4220" y="1128"/>
                    <a:pt x="4422" y="753"/>
                    <a:pt x="4584" y="238"/>
                  </a:cubicBezTo>
                  <a:cubicBezTo>
                    <a:pt x="4210" y="90"/>
                    <a:pt x="3785" y="1"/>
                    <a:pt x="3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 rot="-708388" flipH="1">
              <a:off x="1502260" y="-608843"/>
              <a:ext cx="17012" cy="16968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93" y="0"/>
                  </a:moveTo>
                  <a:cubicBezTo>
                    <a:pt x="92" y="0"/>
                    <a:pt x="1" y="92"/>
                    <a:pt x="1" y="193"/>
                  </a:cubicBezTo>
                  <a:cubicBezTo>
                    <a:pt x="1" y="304"/>
                    <a:pt x="92" y="385"/>
                    <a:pt x="193" y="385"/>
                  </a:cubicBezTo>
                  <a:cubicBezTo>
                    <a:pt x="294" y="385"/>
                    <a:pt x="385" y="304"/>
                    <a:pt x="385" y="193"/>
                  </a:cubicBezTo>
                  <a:cubicBezTo>
                    <a:pt x="385" y="92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 rot="-708388" flipH="1">
              <a:off x="1486137" y="-596823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9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9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 rot="-708388" flipH="1">
              <a:off x="1520263" y="-587976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83"/>
                  </a:cubicBezTo>
                  <a:cubicBezTo>
                    <a:pt x="0" y="294"/>
                    <a:pt x="81" y="375"/>
                    <a:pt x="193" y="375"/>
                  </a:cubicBezTo>
                  <a:cubicBezTo>
                    <a:pt x="294" y="375"/>
                    <a:pt x="375" y="294"/>
                    <a:pt x="375" y="18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 rot="-708388" flipH="1">
              <a:off x="1523822" y="-61015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2" y="1"/>
                  </a:moveTo>
                  <a:cubicBezTo>
                    <a:pt x="81" y="1"/>
                    <a:pt x="0" y="82"/>
                    <a:pt x="0" y="192"/>
                  </a:cubicBezTo>
                  <a:cubicBezTo>
                    <a:pt x="0" y="294"/>
                    <a:pt x="81" y="375"/>
                    <a:pt x="192" y="375"/>
                  </a:cubicBezTo>
                  <a:cubicBezTo>
                    <a:pt x="293" y="375"/>
                    <a:pt x="385" y="294"/>
                    <a:pt x="385" y="192"/>
                  </a:cubicBezTo>
                  <a:cubicBezTo>
                    <a:pt x="385" y="82"/>
                    <a:pt x="293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 rot="-708388" flipH="1">
              <a:off x="1511962" y="-627665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93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 rot="-708388" flipH="1">
              <a:off x="1482282" y="-621461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82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82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 rot="-708388" flipH="1">
              <a:off x="1498347" y="-579744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2" y="1"/>
                  </a:moveTo>
                  <a:cubicBezTo>
                    <a:pt x="81" y="1"/>
                    <a:pt x="0" y="92"/>
                    <a:pt x="0" y="193"/>
                  </a:cubicBezTo>
                  <a:cubicBezTo>
                    <a:pt x="0" y="304"/>
                    <a:pt x="81" y="385"/>
                    <a:pt x="182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 rot="-708388" flipH="1">
              <a:off x="112387" y="-894752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0"/>
                  </a:moveTo>
                  <a:cubicBezTo>
                    <a:pt x="395" y="749"/>
                    <a:pt x="0" y="1882"/>
                    <a:pt x="395" y="3126"/>
                  </a:cubicBezTo>
                  <a:cubicBezTo>
                    <a:pt x="789" y="4381"/>
                    <a:pt x="1245" y="4897"/>
                    <a:pt x="1832" y="4897"/>
                  </a:cubicBezTo>
                  <a:cubicBezTo>
                    <a:pt x="2419" y="4897"/>
                    <a:pt x="2874" y="4381"/>
                    <a:pt x="3269" y="3126"/>
                  </a:cubicBezTo>
                  <a:cubicBezTo>
                    <a:pt x="3663" y="1882"/>
                    <a:pt x="3269" y="749"/>
                    <a:pt x="2651" y="0"/>
                  </a:cubicBezTo>
                  <a:cubicBezTo>
                    <a:pt x="2095" y="455"/>
                    <a:pt x="1923" y="617"/>
                    <a:pt x="1832" y="1012"/>
                  </a:cubicBezTo>
                  <a:cubicBezTo>
                    <a:pt x="1741" y="617"/>
                    <a:pt x="1448" y="314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 rot="-708388" flipH="1">
              <a:off x="197181" y="-813219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1765" y="0"/>
                  </a:moveTo>
                  <a:cubicBezTo>
                    <a:pt x="1318" y="0"/>
                    <a:pt x="892" y="89"/>
                    <a:pt x="516" y="232"/>
                  </a:cubicBezTo>
                  <a:cubicBezTo>
                    <a:pt x="780" y="910"/>
                    <a:pt x="881" y="1123"/>
                    <a:pt x="1225" y="1335"/>
                  </a:cubicBezTo>
                  <a:cubicBezTo>
                    <a:pt x="1187" y="1332"/>
                    <a:pt x="1150" y="1330"/>
                    <a:pt x="1113" y="1330"/>
                  </a:cubicBezTo>
                  <a:cubicBezTo>
                    <a:pt x="748" y="1330"/>
                    <a:pt x="395" y="1507"/>
                    <a:pt x="1" y="1801"/>
                  </a:cubicBezTo>
                  <a:cubicBezTo>
                    <a:pt x="537" y="2610"/>
                    <a:pt x="1488" y="3339"/>
                    <a:pt x="2793" y="3348"/>
                  </a:cubicBezTo>
                  <a:cubicBezTo>
                    <a:pt x="2817" y="3349"/>
                    <a:pt x="2841" y="3349"/>
                    <a:pt x="2865" y="3349"/>
                  </a:cubicBezTo>
                  <a:cubicBezTo>
                    <a:pt x="4122" y="3349"/>
                    <a:pt x="4739" y="3075"/>
                    <a:pt x="4918" y="2529"/>
                  </a:cubicBezTo>
                  <a:cubicBezTo>
                    <a:pt x="5100" y="1972"/>
                    <a:pt x="4746" y="1376"/>
                    <a:pt x="3684" y="617"/>
                  </a:cubicBezTo>
                  <a:cubicBezTo>
                    <a:pt x="3058" y="174"/>
                    <a:pt x="2391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 rot="-708388" flipH="1">
              <a:off x="209395" y="-704694"/>
              <a:ext cx="182372" cy="203879"/>
            </a:xfrm>
            <a:custGeom>
              <a:avLst/>
              <a:gdLst/>
              <a:ahLst/>
              <a:cxnLst/>
              <a:rect l="l" t="t" r="r" b="b"/>
              <a:pathLst>
                <a:path w="4138" h="4626" extrusionOk="0">
                  <a:moveTo>
                    <a:pt x="3054" y="0"/>
                  </a:moveTo>
                  <a:cubicBezTo>
                    <a:pt x="2634" y="0"/>
                    <a:pt x="2099" y="241"/>
                    <a:pt x="1396" y="761"/>
                  </a:cubicBezTo>
                  <a:cubicBezTo>
                    <a:pt x="354" y="1540"/>
                    <a:pt x="0" y="2683"/>
                    <a:pt x="61" y="3655"/>
                  </a:cubicBezTo>
                  <a:cubicBezTo>
                    <a:pt x="779" y="3614"/>
                    <a:pt x="1022" y="3583"/>
                    <a:pt x="1315" y="3320"/>
                  </a:cubicBezTo>
                  <a:lnTo>
                    <a:pt x="1315" y="3320"/>
                  </a:lnTo>
                  <a:cubicBezTo>
                    <a:pt x="1163" y="3685"/>
                    <a:pt x="1214" y="4110"/>
                    <a:pt x="1386" y="4626"/>
                  </a:cubicBezTo>
                  <a:cubicBezTo>
                    <a:pt x="2327" y="4373"/>
                    <a:pt x="3308" y="3695"/>
                    <a:pt x="3723" y="2450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3" y="0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 rot="-708388" flipH="1">
              <a:off x="77128" y="-677051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0"/>
                  </a:cubicBezTo>
                  <a:cubicBezTo>
                    <a:pt x="830" y="3695"/>
                    <a:pt x="1812" y="4373"/>
                    <a:pt x="2752" y="4626"/>
                  </a:cubicBezTo>
                  <a:cubicBezTo>
                    <a:pt x="2934" y="3918"/>
                    <a:pt x="2975" y="3685"/>
                    <a:pt x="2824" y="3320"/>
                  </a:cubicBezTo>
                  <a:lnTo>
                    <a:pt x="2824" y="3320"/>
                  </a:lnTo>
                  <a:cubicBezTo>
                    <a:pt x="3101" y="3570"/>
                    <a:pt x="3497" y="3655"/>
                    <a:pt x="3995" y="3655"/>
                  </a:cubicBezTo>
                  <a:cubicBezTo>
                    <a:pt x="4022" y="3655"/>
                    <a:pt x="4050" y="3655"/>
                    <a:pt x="4078" y="3655"/>
                  </a:cubicBezTo>
                  <a:cubicBezTo>
                    <a:pt x="4139" y="2683"/>
                    <a:pt x="3784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 rot="-708388" flipH="1">
              <a:off x="-7087" y="-770521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3336" y="0"/>
                  </a:moveTo>
                  <a:cubicBezTo>
                    <a:pt x="2710" y="0"/>
                    <a:pt x="2043" y="174"/>
                    <a:pt x="1417" y="617"/>
                  </a:cubicBezTo>
                  <a:cubicBezTo>
                    <a:pt x="355" y="1376"/>
                    <a:pt x="1" y="1972"/>
                    <a:pt x="183" y="2529"/>
                  </a:cubicBezTo>
                  <a:cubicBezTo>
                    <a:pt x="362" y="3075"/>
                    <a:pt x="979" y="3349"/>
                    <a:pt x="2236" y="3349"/>
                  </a:cubicBezTo>
                  <a:cubicBezTo>
                    <a:pt x="2260" y="3349"/>
                    <a:pt x="2283" y="3349"/>
                    <a:pt x="2308" y="3348"/>
                  </a:cubicBezTo>
                  <a:cubicBezTo>
                    <a:pt x="3623" y="3339"/>
                    <a:pt x="4574" y="2610"/>
                    <a:pt x="5100" y="1801"/>
                  </a:cubicBezTo>
                  <a:cubicBezTo>
                    <a:pt x="4561" y="1456"/>
                    <a:pt x="4338" y="1328"/>
                    <a:pt x="4021" y="1328"/>
                  </a:cubicBezTo>
                  <a:cubicBezTo>
                    <a:pt x="3975" y="1328"/>
                    <a:pt x="3927" y="1330"/>
                    <a:pt x="3875" y="1335"/>
                  </a:cubicBezTo>
                  <a:cubicBezTo>
                    <a:pt x="4219" y="1123"/>
                    <a:pt x="4422" y="749"/>
                    <a:pt x="4584" y="232"/>
                  </a:cubicBezTo>
                  <a:cubicBezTo>
                    <a:pt x="4209" y="89"/>
                    <a:pt x="3783" y="0"/>
                    <a:pt x="3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 rot="-708388" flipH="1">
              <a:off x="204536" y="-697470"/>
              <a:ext cx="17012" cy="16571"/>
            </a:xfrm>
            <a:custGeom>
              <a:avLst/>
              <a:gdLst/>
              <a:ahLst/>
              <a:cxnLst/>
              <a:rect l="l" t="t" r="r" b="b"/>
              <a:pathLst>
                <a:path w="386" h="376" extrusionOk="0">
                  <a:moveTo>
                    <a:pt x="193" y="1"/>
                  </a:moveTo>
                  <a:cubicBezTo>
                    <a:pt x="92" y="1"/>
                    <a:pt x="1" y="81"/>
                    <a:pt x="1" y="183"/>
                  </a:cubicBezTo>
                  <a:cubicBezTo>
                    <a:pt x="1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83"/>
                  </a:cubicBezTo>
                  <a:cubicBezTo>
                    <a:pt x="385" y="81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 rot="-708388" flipH="1">
              <a:off x="188367" y="-685840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3" y="1"/>
                  </a:moveTo>
                  <a:cubicBezTo>
                    <a:pt x="82" y="1"/>
                    <a:pt x="1" y="92"/>
                    <a:pt x="1" y="193"/>
                  </a:cubicBezTo>
                  <a:cubicBezTo>
                    <a:pt x="1" y="304"/>
                    <a:pt x="82" y="385"/>
                    <a:pt x="183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 rot="-708388" flipH="1">
              <a:off x="222102" y="-676955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85"/>
                    <a:pt x="193" y="385"/>
                  </a:cubicBezTo>
                  <a:cubicBezTo>
                    <a:pt x="294" y="385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 rot="-708388" flipH="1">
              <a:off x="226093" y="-69922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2" y="385"/>
                  </a:cubicBezTo>
                  <a:cubicBezTo>
                    <a:pt x="293" y="385"/>
                    <a:pt x="385" y="294"/>
                    <a:pt x="385" y="193"/>
                  </a:cubicBezTo>
                  <a:cubicBezTo>
                    <a:pt x="385" y="8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 rot="-708388" flipH="1">
              <a:off x="213797" y="-716687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 rot="-708388" flipH="1">
              <a:off x="184553" y="-710528"/>
              <a:ext cx="16527" cy="16968"/>
            </a:xfrm>
            <a:custGeom>
              <a:avLst/>
              <a:gdLst/>
              <a:ahLst/>
              <a:cxnLst/>
              <a:rect l="l" t="t" r="r" b="b"/>
              <a:pathLst>
                <a:path w="375" h="385" extrusionOk="0">
                  <a:moveTo>
                    <a:pt x="18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82" y="385"/>
                  </a:cubicBezTo>
                  <a:cubicBezTo>
                    <a:pt x="294" y="385"/>
                    <a:pt x="375" y="294"/>
                    <a:pt x="375" y="193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 rot="-708388" flipH="1">
              <a:off x="200618" y="-668370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5"/>
                    <a:pt x="81" y="376"/>
                    <a:pt x="193" y="376"/>
                  </a:cubicBezTo>
                  <a:cubicBezTo>
                    <a:pt x="294" y="376"/>
                    <a:pt x="375" y="295"/>
                    <a:pt x="375" y="19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 rot="-708388" flipH="1">
              <a:off x="541614" y="330706"/>
              <a:ext cx="160996" cy="215867"/>
            </a:xfrm>
            <a:custGeom>
              <a:avLst/>
              <a:gdLst/>
              <a:ahLst/>
              <a:cxnLst/>
              <a:rect l="l" t="t" r="r" b="b"/>
              <a:pathLst>
                <a:path w="3653" h="4898" extrusionOk="0">
                  <a:moveTo>
                    <a:pt x="1001" y="0"/>
                  </a:moveTo>
                  <a:cubicBezTo>
                    <a:pt x="394" y="749"/>
                    <a:pt x="0" y="1882"/>
                    <a:pt x="385" y="3127"/>
                  </a:cubicBezTo>
                  <a:cubicBezTo>
                    <a:pt x="779" y="4382"/>
                    <a:pt x="1244" y="4897"/>
                    <a:pt x="1821" y="4897"/>
                  </a:cubicBezTo>
                  <a:cubicBezTo>
                    <a:pt x="2408" y="4897"/>
                    <a:pt x="2874" y="4382"/>
                    <a:pt x="3258" y="3127"/>
                  </a:cubicBezTo>
                  <a:cubicBezTo>
                    <a:pt x="3652" y="1882"/>
                    <a:pt x="3258" y="749"/>
                    <a:pt x="2651" y="0"/>
                  </a:cubicBezTo>
                  <a:cubicBezTo>
                    <a:pt x="2084" y="456"/>
                    <a:pt x="1912" y="618"/>
                    <a:pt x="1821" y="1012"/>
                  </a:cubicBezTo>
                  <a:cubicBezTo>
                    <a:pt x="1740" y="618"/>
                    <a:pt x="1447" y="314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 rot="-708388" flipH="1">
              <a:off x="626456" y="412230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1763" y="0"/>
                  </a:moveTo>
                  <a:cubicBezTo>
                    <a:pt x="1315" y="0"/>
                    <a:pt x="886" y="89"/>
                    <a:pt x="507" y="233"/>
                  </a:cubicBezTo>
                  <a:cubicBezTo>
                    <a:pt x="770" y="910"/>
                    <a:pt x="871" y="1123"/>
                    <a:pt x="1215" y="1326"/>
                  </a:cubicBezTo>
                  <a:cubicBezTo>
                    <a:pt x="1186" y="1323"/>
                    <a:pt x="1157" y="1322"/>
                    <a:pt x="1129" y="1322"/>
                  </a:cubicBezTo>
                  <a:cubicBezTo>
                    <a:pt x="764" y="1322"/>
                    <a:pt x="405" y="1501"/>
                    <a:pt x="1" y="1801"/>
                  </a:cubicBezTo>
                  <a:cubicBezTo>
                    <a:pt x="527" y="2610"/>
                    <a:pt x="1478" y="3339"/>
                    <a:pt x="2784" y="3349"/>
                  </a:cubicBezTo>
                  <a:cubicBezTo>
                    <a:pt x="2806" y="3349"/>
                    <a:pt x="2829" y="3349"/>
                    <a:pt x="2851" y="3349"/>
                  </a:cubicBezTo>
                  <a:cubicBezTo>
                    <a:pt x="4121" y="3349"/>
                    <a:pt x="4739" y="3076"/>
                    <a:pt x="4908" y="2529"/>
                  </a:cubicBezTo>
                  <a:cubicBezTo>
                    <a:pt x="5090" y="1973"/>
                    <a:pt x="4736" y="1376"/>
                    <a:pt x="3674" y="617"/>
                  </a:cubicBezTo>
                  <a:cubicBezTo>
                    <a:pt x="3054" y="175"/>
                    <a:pt x="2390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 rot="-708388" flipH="1">
              <a:off x="638186" y="520804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3052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51" y="3655"/>
                  </a:cubicBezTo>
                  <a:cubicBezTo>
                    <a:pt x="780" y="3614"/>
                    <a:pt x="1012" y="3584"/>
                    <a:pt x="1315" y="3321"/>
                  </a:cubicBezTo>
                  <a:lnTo>
                    <a:pt x="1315" y="3321"/>
                  </a:lnTo>
                  <a:cubicBezTo>
                    <a:pt x="1154" y="3685"/>
                    <a:pt x="1214" y="4110"/>
                    <a:pt x="1387" y="4626"/>
                  </a:cubicBezTo>
                  <a:cubicBezTo>
                    <a:pt x="2318" y="4373"/>
                    <a:pt x="3299" y="3695"/>
                    <a:pt x="3723" y="2451"/>
                  </a:cubicBezTo>
                  <a:cubicBezTo>
                    <a:pt x="4139" y="1206"/>
                    <a:pt x="4067" y="518"/>
                    <a:pt x="3592" y="174"/>
                  </a:cubicBezTo>
                  <a:cubicBezTo>
                    <a:pt x="3438" y="60"/>
                    <a:pt x="3260" y="0"/>
                    <a:pt x="3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 rot="-708388" flipH="1">
              <a:off x="506350" y="548357"/>
              <a:ext cx="182460" cy="203879"/>
            </a:xfrm>
            <a:custGeom>
              <a:avLst/>
              <a:gdLst/>
              <a:ahLst/>
              <a:cxnLst/>
              <a:rect l="l" t="t" r="r" b="b"/>
              <a:pathLst>
                <a:path w="4140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72" y="518"/>
                    <a:pt x="1" y="1206"/>
                    <a:pt x="416" y="2451"/>
                  </a:cubicBezTo>
                  <a:cubicBezTo>
                    <a:pt x="841" y="3695"/>
                    <a:pt x="1822" y="4373"/>
                    <a:pt x="2753" y="4626"/>
                  </a:cubicBezTo>
                  <a:cubicBezTo>
                    <a:pt x="2945" y="3918"/>
                    <a:pt x="2986" y="3685"/>
                    <a:pt x="2824" y="3321"/>
                  </a:cubicBezTo>
                  <a:lnTo>
                    <a:pt x="2824" y="3321"/>
                  </a:lnTo>
                  <a:cubicBezTo>
                    <a:pt x="3110" y="3569"/>
                    <a:pt x="3496" y="3655"/>
                    <a:pt x="3998" y="3655"/>
                  </a:cubicBezTo>
                  <a:cubicBezTo>
                    <a:pt x="4027" y="3655"/>
                    <a:pt x="4058" y="3655"/>
                    <a:pt x="4088" y="3655"/>
                  </a:cubicBezTo>
                  <a:cubicBezTo>
                    <a:pt x="4139" y="2683"/>
                    <a:pt x="3795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 rot="-708388" flipH="1">
              <a:off x="422188" y="454928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3328" y="0"/>
                  </a:moveTo>
                  <a:cubicBezTo>
                    <a:pt x="2701" y="0"/>
                    <a:pt x="2037" y="175"/>
                    <a:pt x="1417" y="617"/>
                  </a:cubicBezTo>
                  <a:cubicBezTo>
                    <a:pt x="345" y="1376"/>
                    <a:pt x="1" y="1973"/>
                    <a:pt x="173" y="2529"/>
                  </a:cubicBezTo>
                  <a:cubicBezTo>
                    <a:pt x="352" y="3076"/>
                    <a:pt x="971" y="3349"/>
                    <a:pt x="2240" y="3349"/>
                  </a:cubicBezTo>
                  <a:cubicBezTo>
                    <a:pt x="2263" y="3349"/>
                    <a:pt x="2285" y="3349"/>
                    <a:pt x="2308" y="3349"/>
                  </a:cubicBezTo>
                  <a:cubicBezTo>
                    <a:pt x="3613" y="3339"/>
                    <a:pt x="4564" y="2610"/>
                    <a:pt x="5090" y="1801"/>
                  </a:cubicBezTo>
                  <a:cubicBezTo>
                    <a:pt x="4546" y="1447"/>
                    <a:pt x="4318" y="1321"/>
                    <a:pt x="3985" y="1321"/>
                  </a:cubicBezTo>
                  <a:cubicBezTo>
                    <a:pt x="3947" y="1321"/>
                    <a:pt x="3907" y="1322"/>
                    <a:pt x="3866" y="1326"/>
                  </a:cubicBezTo>
                  <a:cubicBezTo>
                    <a:pt x="4220" y="1123"/>
                    <a:pt x="4423" y="748"/>
                    <a:pt x="4585" y="233"/>
                  </a:cubicBezTo>
                  <a:cubicBezTo>
                    <a:pt x="4205" y="89"/>
                    <a:pt x="3776" y="0"/>
                    <a:pt x="3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 rot="-708388" flipH="1">
              <a:off x="633810" y="528023"/>
              <a:ext cx="16571" cy="16527"/>
            </a:xfrm>
            <a:custGeom>
              <a:avLst/>
              <a:gdLst/>
              <a:ahLst/>
              <a:cxnLst/>
              <a:rect l="l" t="t" r="r" b="b"/>
              <a:pathLst>
                <a:path w="376" h="375" extrusionOk="0">
                  <a:moveTo>
                    <a:pt x="194" y="0"/>
                  </a:moveTo>
                  <a:cubicBezTo>
                    <a:pt x="82" y="0"/>
                    <a:pt x="1" y="81"/>
                    <a:pt x="1" y="182"/>
                  </a:cubicBezTo>
                  <a:cubicBezTo>
                    <a:pt x="1" y="293"/>
                    <a:pt x="82" y="374"/>
                    <a:pt x="194" y="374"/>
                  </a:cubicBezTo>
                  <a:cubicBezTo>
                    <a:pt x="295" y="374"/>
                    <a:pt x="376" y="293"/>
                    <a:pt x="376" y="182"/>
                  </a:cubicBezTo>
                  <a:cubicBezTo>
                    <a:pt x="376" y="81"/>
                    <a:pt x="295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 rot="-708388" flipH="1">
              <a:off x="617158" y="53966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91"/>
                    <a:pt x="0" y="192"/>
                  </a:cubicBezTo>
                  <a:cubicBezTo>
                    <a:pt x="0" y="304"/>
                    <a:pt x="81" y="385"/>
                    <a:pt x="192" y="385"/>
                  </a:cubicBezTo>
                  <a:cubicBezTo>
                    <a:pt x="293" y="385"/>
                    <a:pt x="385" y="304"/>
                    <a:pt x="385" y="192"/>
                  </a:cubicBezTo>
                  <a:cubicBezTo>
                    <a:pt x="385" y="9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 rot="-708388" flipH="1">
              <a:off x="651323" y="54845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0" y="81"/>
                    <a:pt x="0" y="193"/>
                  </a:cubicBezTo>
                  <a:cubicBezTo>
                    <a:pt x="0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93"/>
                  </a:cubicBezTo>
                  <a:cubicBezTo>
                    <a:pt x="385" y="81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 rot="-708388" flipH="1">
              <a:off x="655319" y="52618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2" y="1"/>
                  </a:moveTo>
                  <a:cubicBezTo>
                    <a:pt x="91" y="1"/>
                    <a:pt x="1" y="82"/>
                    <a:pt x="1" y="193"/>
                  </a:cubicBezTo>
                  <a:cubicBezTo>
                    <a:pt x="1" y="294"/>
                    <a:pt x="91" y="385"/>
                    <a:pt x="192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 rot="-708388" flipH="1">
              <a:off x="643067" y="508717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8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 rot="-708388" flipH="1">
              <a:off x="613387" y="514921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 rot="-708388" flipH="1">
              <a:off x="629451" y="557123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1" y="81"/>
                    <a:pt x="1" y="192"/>
                  </a:cubicBezTo>
                  <a:cubicBezTo>
                    <a:pt x="1" y="293"/>
                    <a:pt x="92" y="374"/>
                    <a:pt x="193" y="374"/>
                  </a:cubicBezTo>
                  <a:cubicBezTo>
                    <a:pt x="294" y="374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 rot="-708388" flipH="1">
              <a:off x="1585944" y="101811"/>
              <a:ext cx="126664" cy="169502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89" y="1"/>
                  </a:moveTo>
                  <a:cubicBezTo>
                    <a:pt x="313" y="588"/>
                    <a:pt x="0" y="1468"/>
                    <a:pt x="313" y="2449"/>
                  </a:cubicBezTo>
                  <a:cubicBezTo>
                    <a:pt x="617" y="3431"/>
                    <a:pt x="981" y="3845"/>
                    <a:pt x="1437" y="3845"/>
                  </a:cubicBezTo>
                  <a:cubicBezTo>
                    <a:pt x="1902" y="3845"/>
                    <a:pt x="2256" y="3431"/>
                    <a:pt x="2570" y="2449"/>
                  </a:cubicBezTo>
                  <a:cubicBezTo>
                    <a:pt x="2874" y="1468"/>
                    <a:pt x="2560" y="588"/>
                    <a:pt x="2084" y="1"/>
                  </a:cubicBezTo>
                  <a:cubicBezTo>
                    <a:pt x="1639" y="355"/>
                    <a:pt x="1507" y="486"/>
                    <a:pt x="1437" y="790"/>
                  </a:cubicBezTo>
                  <a:cubicBezTo>
                    <a:pt x="1366" y="486"/>
                    <a:pt x="1143" y="244"/>
                    <a:pt x="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 rot="-708388" flipH="1">
              <a:off x="1652509" y="165483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1375" y="0"/>
                  </a:moveTo>
                  <a:cubicBezTo>
                    <a:pt x="1025" y="0"/>
                    <a:pt x="690" y="70"/>
                    <a:pt x="396" y="184"/>
                  </a:cubicBezTo>
                  <a:cubicBezTo>
                    <a:pt x="608" y="720"/>
                    <a:pt x="689" y="892"/>
                    <a:pt x="952" y="1054"/>
                  </a:cubicBezTo>
                  <a:cubicBezTo>
                    <a:pt x="923" y="1051"/>
                    <a:pt x="895" y="1050"/>
                    <a:pt x="867" y="1050"/>
                  </a:cubicBezTo>
                  <a:cubicBezTo>
                    <a:pt x="585" y="1050"/>
                    <a:pt x="314" y="1188"/>
                    <a:pt x="1" y="1418"/>
                  </a:cubicBezTo>
                  <a:cubicBezTo>
                    <a:pt x="416" y="2055"/>
                    <a:pt x="1165" y="2622"/>
                    <a:pt x="2186" y="2632"/>
                  </a:cubicBezTo>
                  <a:cubicBezTo>
                    <a:pt x="2209" y="2632"/>
                    <a:pt x="2231" y="2633"/>
                    <a:pt x="2253" y="2633"/>
                  </a:cubicBezTo>
                  <a:cubicBezTo>
                    <a:pt x="3240" y="2633"/>
                    <a:pt x="3717" y="2420"/>
                    <a:pt x="3856" y="1994"/>
                  </a:cubicBezTo>
                  <a:cubicBezTo>
                    <a:pt x="3998" y="1549"/>
                    <a:pt x="3724" y="1084"/>
                    <a:pt x="2885" y="487"/>
                  </a:cubicBezTo>
                  <a:cubicBezTo>
                    <a:pt x="2394" y="138"/>
                    <a:pt x="1869" y="0"/>
                    <a:pt x="1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 rot="-708388" flipH="1">
              <a:off x="1661881" y="25101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3" y="0"/>
                  </a:moveTo>
                  <a:cubicBezTo>
                    <a:pt x="2065" y="0"/>
                    <a:pt x="1647" y="189"/>
                    <a:pt x="1093" y="594"/>
                  </a:cubicBezTo>
                  <a:cubicBezTo>
                    <a:pt x="274" y="1211"/>
                    <a:pt x="1" y="2112"/>
                    <a:pt x="41" y="2870"/>
                  </a:cubicBezTo>
                  <a:cubicBezTo>
                    <a:pt x="608" y="2840"/>
                    <a:pt x="800" y="2809"/>
                    <a:pt x="1033" y="2607"/>
                  </a:cubicBezTo>
                  <a:lnTo>
                    <a:pt x="1033" y="2607"/>
                  </a:lnTo>
                  <a:cubicBezTo>
                    <a:pt x="911" y="2890"/>
                    <a:pt x="952" y="3225"/>
                    <a:pt x="1084" y="3629"/>
                  </a:cubicBezTo>
                  <a:cubicBezTo>
                    <a:pt x="1822" y="3427"/>
                    <a:pt x="2591" y="2901"/>
                    <a:pt x="2925" y="1919"/>
                  </a:cubicBezTo>
                  <a:cubicBezTo>
                    <a:pt x="3249" y="948"/>
                    <a:pt x="3198" y="401"/>
                    <a:pt x="2824" y="138"/>
                  </a:cubicBezTo>
                  <a:cubicBezTo>
                    <a:pt x="2699" y="48"/>
                    <a:pt x="2557" y="0"/>
                    <a:pt x="2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 rot="-708388" flipH="1">
              <a:off x="1558431" y="272639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6" y="0"/>
                  </a:moveTo>
                  <a:cubicBezTo>
                    <a:pt x="692" y="0"/>
                    <a:pt x="550" y="48"/>
                    <a:pt x="426" y="138"/>
                  </a:cubicBezTo>
                  <a:cubicBezTo>
                    <a:pt x="51" y="401"/>
                    <a:pt x="1" y="948"/>
                    <a:pt x="334" y="1919"/>
                  </a:cubicBezTo>
                  <a:cubicBezTo>
                    <a:pt x="658" y="2901"/>
                    <a:pt x="1427" y="3427"/>
                    <a:pt x="2166" y="3629"/>
                  </a:cubicBezTo>
                  <a:cubicBezTo>
                    <a:pt x="2308" y="3072"/>
                    <a:pt x="2348" y="2890"/>
                    <a:pt x="2216" y="2607"/>
                  </a:cubicBezTo>
                  <a:lnTo>
                    <a:pt x="2216" y="2607"/>
                  </a:lnTo>
                  <a:cubicBezTo>
                    <a:pt x="2459" y="2809"/>
                    <a:pt x="2783" y="2870"/>
                    <a:pt x="3208" y="2870"/>
                  </a:cubicBezTo>
                  <a:cubicBezTo>
                    <a:pt x="3248" y="2112"/>
                    <a:pt x="2985" y="1211"/>
                    <a:pt x="2156" y="594"/>
                  </a:cubicBezTo>
                  <a:cubicBezTo>
                    <a:pt x="1602" y="189"/>
                    <a:pt x="1184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 rot="-708388" flipH="1">
              <a:off x="1492330" y="19896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22" y="0"/>
                  </a:moveTo>
                  <a:cubicBezTo>
                    <a:pt x="2129" y="0"/>
                    <a:pt x="1604" y="138"/>
                    <a:pt x="1113" y="487"/>
                  </a:cubicBezTo>
                  <a:cubicBezTo>
                    <a:pt x="273" y="1084"/>
                    <a:pt x="0" y="1549"/>
                    <a:pt x="142" y="1994"/>
                  </a:cubicBezTo>
                  <a:cubicBezTo>
                    <a:pt x="280" y="2420"/>
                    <a:pt x="767" y="2633"/>
                    <a:pt x="1744" y="2633"/>
                  </a:cubicBezTo>
                  <a:cubicBezTo>
                    <a:pt x="1766" y="2633"/>
                    <a:pt x="1788" y="2632"/>
                    <a:pt x="1811" y="2632"/>
                  </a:cubicBezTo>
                  <a:cubicBezTo>
                    <a:pt x="2843" y="2622"/>
                    <a:pt x="3592" y="2055"/>
                    <a:pt x="3996" y="1418"/>
                  </a:cubicBezTo>
                  <a:cubicBezTo>
                    <a:pt x="3582" y="1144"/>
                    <a:pt x="3406" y="1048"/>
                    <a:pt x="3160" y="1048"/>
                  </a:cubicBezTo>
                  <a:cubicBezTo>
                    <a:pt x="3123" y="1048"/>
                    <a:pt x="3086" y="1050"/>
                    <a:pt x="3045" y="1054"/>
                  </a:cubicBezTo>
                  <a:cubicBezTo>
                    <a:pt x="3319" y="892"/>
                    <a:pt x="3470" y="598"/>
                    <a:pt x="3602" y="184"/>
                  </a:cubicBezTo>
                  <a:cubicBezTo>
                    <a:pt x="3308" y="70"/>
                    <a:pt x="2973" y="0"/>
                    <a:pt x="2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 rot="-708388" flipH="1">
              <a:off x="1658111" y="256311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 rot="-708388" flipH="1">
              <a:off x="1645513" y="265874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0"/>
                    <a:pt x="1" y="151"/>
                  </a:cubicBezTo>
                  <a:cubicBezTo>
                    <a:pt x="1" y="232"/>
                    <a:pt x="61" y="304"/>
                    <a:pt x="142" y="304"/>
                  </a:cubicBezTo>
                  <a:cubicBezTo>
                    <a:pt x="234" y="304"/>
                    <a:pt x="295" y="232"/>
                    <a:pt x="295" y="151"/>
                  </a:cubicBezTo>
                  <a:cubicBezTo>
                    <a:pt x="295" y="70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 rot="-708388" flipH="1">
              <a:off x="1671995" y="272544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 rot="-708388" flipH="1">
              <a:off x="1675136" y="255043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 rot="-708388" flipH="1">
              <a:off x="1665471" y="241575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1"/>
                  </a:moveTo>
                  <a:cubicBezTo>
                    <a:pt x="71" y="1"/>
                    <a:pt x="0" y="62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 rot="-708388" flipH="1">
              <a:off x="1642305" y="2464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4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 rot="-708388" flipH="1">
              <a:off x="1655173" y="279348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0"/>
                    <a:pt x="0" y="151"/>
                  </a:cubicBezTo>
                  <a:cubicBezTo>
                    <a:pt x="0" y="232"/>
                    <a:pt x="61" y="304"/>
                    <a:pt x="152" y="304"/>
                  </a:cubicBezTo>
                  <a:cubicBezTo>
                    <a:pt x="233" y="304"/>
                    <a:pt x="293" y="232"/>
                    <a:pt x="293" y="151"/>
                  </a:cubicBezTo>
                  <a:cubicBezTo>
                    <a:pt x="293" y="70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 rot="-708388" flipH="1">
              <a:off x="575266" y="-836685"/>
              <a:ext cx="126664" cy="169458"/>
            </a:xfrm>
            <a:custGeom>
              <a:avLst/>
              <a:gdLst/>
              <a:ahLst/>
              <a:cxnLst/>
              <a:rect l="l" t="t" r="r" b="b"/>
              <a:pathLst>
                <a:path w="2874" h="3845" extrusionOk="0">
                  <a:moveTo>
                    <a:pt x="789" y="0"/>
                  </a:moveTo>
                  <a:cubicBezTo>
                    <a:pt x="304" y="587"/>
                    <a:pt x="0" y="1477"/>
                    <a:pt x="304" y="2459"/>
                  </a:cubicBezTo>
                  <a:cubicBezTo>
                    <a:pt x="617" y="3430"/>
                    <a:pt x="972" y="3845"/>
                    <a:pt x="1437" y="3845"/>
                  </a:cubicBezTo>
                  <a:cubicBezTo>
                    <a:pt x="1892" y="3845"/>
                    <a:pt x="2256" y="3430"/>
                    <a:pt x="2560" y="2459"/>
                  </a:cubicBezTo>
                  <a:cubicBezTo>
                    <a:pt x="2874" y="1477"/>
                    <a:pt x="2560" y="587"/>
                    <a:pt x="2084" y="0"/>
                  </a:cubicBezTo>
                  <a:cubicBezTo>
                    <a:pt x="1639" y="355"/>
                    <a:pt x="1507" y="486"/>
                    <a:pt x="1437" y="789"/>
                  </a:cubicBezTo>
                  <a:cubicBezTo>
                    <a:pt x="1366" y="486"/>
                    <a:pt x="1133" y="243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 rot="-708388" flipH="1">
              <a:off x="641831" y="-773010"/>
              <a:ext cx="176598" cy="115954"/>
            </a:xfrm>
            <a:custGeom>
              <a:avLst/>
              <a:gdLst/>
              <a:ahLst/>
              <a:cxnLst/>
              <a:rect l="l" t="t" r="r" b="b"/>
              <a:pathLst>
                <a:path w="4007" h="2631" extrusionOk="0">
                  <a:moveTo>
                    <a:pt x="1395" y="0"/>
                  </a:moveTo>
                  <a:cubicBezTo>
                    <a:pt x="1040" y="0"/>
                    <a:pt x="702" y="73"/>
                    <a:pt x="405" y="192"/>
                  </a:cubicBezTo>
                  <a:cubicBezTo>
                    <a:pt x="607" y="718"/>
                    <a:pt x="688" y="890"/>
                    <a:pt x="961" y="1052"/>
                  </a:cubicBezTo>
                  <a:cubicBezTo>
                    <a:pt x="932" y="1049"/>
                    <a:pt x="904" y="1048"/>
                    <a:pt x="876" y="1048"/>
                  </a:cubicBezTo>
                  <a:cubicBezTo>
                    <a:pt x="592" y="1048"/>
                    <a:pt x="313" y="1186"/>
                    <a:pt x="0" y="1416"/>
                  </a:cubicBezTo>
                  <a:cubicBezTo>
                    <a:pt x="414" y="2053"/>
                    <a:pt x="1163" y="2620"/>
                    <a:pt x="2195" y="2631"/>
                  </a:cubicBezTo>
                  <a:cubicBezTo>
                    <a:pt x="2218" y="2631"/>
                    <a:pt x="2240" y="2631"/>
                    <a:pt x="2262" y="2631"/>
                  </a:cubicBezTo>
                  <a:cubicBezTo>
                    <a:pt x="3239" y="2631"/>
                    <a:pt x="3726" y="2419"/>
                    <a:pt x="3865" y="1993"/>
                  </a:cubicBezTo>
                  <a:cubicBezTo>
                    <a:pt x="4007" y="1558"/>
                    <a:pt x="3723" y="1082"/>
                    <a:pt x="2894" y="486"/>
                  </a:cubicBezTo>
                  <a:cubicBezTo>
                    <a:pt x="2406" y="139"/>
                    <a:pt x="1885" y="0"/>
                    <a:pt x="1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 rot="-708388" flipH="1">
              <a:off x="651199" y="-68752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1" y="1"/>
                  </a:moveTo>
                  <a:cubicBezTo>
                    <a:pt x="2061" y="1"/>
                    <a:pt x="1640" y="190"/>
                    <a:pt x="1093" y="594"/>
                  </a:cubicBezTo>
                  <a:cubicBezTo>
                    <a:pt x="264" y="1211"/>
                    <a:pt x="1" y="2112"/>
                    <a:pt x="41" y="2870"/>
                  </a:cubicBezTo>
                  <a:cubicBezTo>
                    <a:pt x="608" y="2841"/>
                    <a:pt x="790" y="2810"/>
                    <a:pt x="1033" y="2607"/>
                  </a:cubicBezTo>
                  <a:lnTo>
                    <a:pt x="1033" y="2607"/>
                  </a:lnTo>
                  <a:cubicBezTo>
                    <a:pt x="902" y="2891"/>
                    <a:pt x="942" y="3225"/>
                    <a:pt x="1084" y="3630"/>
                  </a:cubicBezTo>
                  <a:cubicBezTo>
                    <a:pt x="1822" y="3437"/>
                    <a:pt x="2591" y="2901"/>
                    <a:pt x="2915" y="1919"/>
                  </a:cubicBezTo>
                  <a:cubicBezTo>
                    <a:pt x="3249" y="948"/>
                    <a:pt x="3188" y="412"/>
                    <a:pt x="2824" y="139"/>
                  </a:cubicBezTo>
                  <a:cubicBezTo>
                    <a:pt x="2699" y="48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 rot="-708388" flipH="1">
              <a:off x="547749" y="-665896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6" y="48"/>
                    <a:pt x="425" y="139"/>
                  </a:cubicBezTo>
                  <a:cubicBezTo>
                    <a:pt x="50" y="412"/>
                    <a:pt x="0" y="948"/>
                    <a:pt x="324" y="1919"/>
                  </a:cubicBezTo>
                  <a:cubicBezTo>
                    <a:pt x="657" y="2901"/>
                    <a:pt x="1426" y="3437"/>
                    <a:pt x="2155" y="3630"/>
                  </a:cubicBezTo>
                  <a:cubicBezTo>
                    <a:pt x="2307" y="3073"/>
                    <a:pt x="2337" y="2891"/>
                    <a:pt x="2215" y="2607"/>
                  </a:cubicBezTo>
                  <a:lnTo>
                    <a:pt x="2215" y="2607"/>
                  </a:lnTo>
                  <a:cubicBezTo>
                    <a:pt x="2448" y="2810"/>
                    <a:pt x="2782" y="2870"/>
                    <a:pt x="3207" y="2870"/>
                  </a:cubicBezTo>
                  <a:cubicBezTo>
                    <a:pt x="3247" y="2112"/>
                    <a:pt x="2975" y="1211"/>
                    <a:pt x="2155" y="594"/>
                  </a:cubicBezTo>
                  <a:cubicBezTo>
                    <a:pt x="1601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 rot="-708388" flipH="1">
              <a:off x="481657" y="-739483"/>
              <a:ext cx="176157" cy="115954"/>
            </a:xfrm>
            <a:custGeom>
              <a:avLst/>
              <a:gdLst/>
              <a:ahLst/>
              <a:cxnLst/>
              <a:rect l="l" t="t" r="r" b="b"/>
              <a:pathLst>
                <a:path w="3997" h="2631" extrusionOk="0">
                  <a:moveTo>
                    <a:pt x="2607" y="0"/>
                  </a:moveTo>
                  <a:cubicBezTo>
                    <a:pt x="2118" y="0"/>
                    <a:pt x="1600" y="139"/>
                    <a:pt x="1113" y="486"/>
                  </a:cubicBezTo>
                  <a:cubicBezTo>
                    <a:pt x="273" y="1082"/>
                    <a:pt x="0" y="1558"/>
                    <a:pt x="142" y="1993"/>
                  </a:cubicBezTo>
                  <a:cubicBezTo>
                    <a:pt x="280" y="2419"/>
                    <a:pt x="757" y="2631"/>
                    <a:pt x="1744" y="2631"/>
                  </a:cubicBezTo>
                  <a:cubicBezTo>
                    <a:pt x="1766" y="2631"/>
                    <a:pt x="1788" y="2631"/>
                    <a:pt x="1811" y="2631"/>
                  </a:cubicBezTo>
                  <a:cubicBezTo>
                    <a:pt x="2833" y="2620"/>
                    <a:pt x="3582" y="2053"/>
                    <a:pt x="3996" y="1416"/>
                  </a:cubicBezTo>
                  <a:cubicBezTo>
                    <a:pt x="3578" y="1150"/>
                    <a:pt x="3403" y="1047"/>
                    <a:pt x="3146" y="1047"/>
                  </a:cubicBezTo>
                  <a:cubicBezTo>
                    <a:pt x="3111" y="1047"/>
                    <a:pt x="3075" y="1049"/>
                    <a:pt x="3036" y="1052"/>
                  </a:cubicBezTo>
                  <a:cubicBezTo>
                    <a:pt x="3308" y="890"/>
                    <a:pt x="3470" y="597"/>
                    <a:pt x="3602" y="192"/>
                  </a:cubicBezTo>
                  <a:cubicBezTo>
                    <a:pt x="3300" y="73"/>
                    <a:pt x="2961" y="0"/>
                    <a:pt x="2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 rot="-708388" flipH="1">
              <a:off x="647869" y="-68223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 rot="-708388" flipH="1">
              <a:off x="634827" y="-672707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1" y="0"/>
                  </a:moveTo>
                  <a:cubicBezTo>
                    <a:pt x="70" y="0"/>
                    <a:pt x="0" y="71"/>
                    <a:pt x="0" y="152"/>
                  </a:cubicBezTo>
                  <a:cubicBezTo>
                    <a:pt x="0" y="233"/>
                    <a:pt x="70" y="304"/>
                    <a:pt x="151" y="304"/>
                  </a:cubicBezTo>
                  <a:cubicBezTo>
                    <a:pt x="232" y="304"/>
                    <a:pt x="304" y="233"/>
                    <a:pt x="304" y="152"/>
                  </a:cubicBezTo>
                  <a:cubicBezTo>
                    <a:pt x="304" y="71"/>
                    <a:pt x="23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 rot="-708388" flipH="1">
              <a:off x="661753" y="-665997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 rot="-708388" flipH="1">
              <a:off x="664938" y="-683502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 rot="-708388" flipH="1">
              <a:off x="655234" y="-696967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33"/>
                    <a:pt x="61" y="293"/>
                    <a:pt x="14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 rot="-708388" flipH="1">
              <a:off x="632111" y="-692134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 rot="-708388" flipH="1">
              <a:off x="644485" y="-659242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 rot="-708388" flipH="1">
              <a:off x="-119391" y="623647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5" y="588"/>
                    <a:pt x="1" y="1467"/>
                    <a:pt x="315" y="2449"/>
                  </a:cubicBezTo>
                  <a:cubicBezTo>
                    <a:pt x="618" y="3430"/>
                    <a:pt x="983" y="3845"/>
                    <a:pt x="1437" y="3845"/>
                  </a:cubicBezTo>
                  <a:cubicBezTo>
                    <a:pt x="1903" y="3845"/>
                    <a:pt x="2257" y="3430"/>
                    <a:pt x="2571" y="2449"/>
                  </a:cubicBezTo>
                  <a:cubicBezTo>
                    <a:pt x="2874" y="1467"/>
                    <a:pt x="2561" y="588"/>
                    <a:pt x="2085" y="1"/>
                  </a:cubicBezTo>
                  <a:cubicBezTo>
                    <a:pt x="1640" y="354"/>
                    <a:pt x="1509" y="486"/>
                    <a:pt x="1437" y="790"/>
                  </a:cubicBezTo>
                  <a:cubicBezTo>
                    <a:pt x="1367" y="486"/>
                    <a:pt x="1134" y="24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 rot="-708388" flipH="1">
              <a:off x="-52834" y="687285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1374" y="1"/>
                  </a:moveTo>
                  <a:cubicBezTo>
                    <a:pt x="1023" y="1"/>
                    <a:pt x="689" y="71"/>
                    <a:pt x="394" y="184"/>
                  </a:cubicBezTo>
                  <a:cubicBezTo>
                    <a:pt x="607" y="721"/>
                    <a:pt x="678" y="892"/>
                    <a:pt x="951" y="1054"/>
                  </a:cubicBezTo>
                  <a:cubicBezTo>
                    <a:pt x="923" y="1051"/>
                    <a:pt x="896" y="1050"/>
                    <a:pt x="868" y="1050"/>
                  </a:cubicBezTo>
                  <a:cubicBezTo>
                    <a:pt x="583" y="1050"/>
                    <a:pt x="304" y="1188"/>
                    <a:pt x="0" y="1418"/>
                  </a:cubicBezTo>
                  <a:cubicBezTo>
                    <a:pt x="414" y="2056"/>
                    <a:pt x="1153" y="2623"/>
                    <a:pt x="2185" y="2632"/>
                  </a:cubicBezTo>
                  <a:cubicBezTo>
                    <a:pt x="2210" y="2633"/>
                    <a:pt x="2234" y="2633"/>
                    <a:pt x="2257" y="2633"/>
                  </a:cubicBezTo>
                  <a:cubicBezTo>
                    <a:pt x="3241" y="2633"/>
                    <a:pt x="3716" y="2420"/>
                    <a:pt x="3854" y="1995"/>
                  </a:cubicBezTo>
                  <a:cubicBezTo>
                    <a:pt x="3996" y="1550"/>
                    <a:pt x="3723" y="1085"/>
                    <a:pt x="2883" y="488"/>
                  </a:cubicBezTo>
                  <a:cubicBezTo>
                    <a:pt x="2393" y="139"/>
                    <a:pt x="1867" y="1"/>
                    <a:pt x="1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 rot="-708388" flipH="1">
              <a:off x="-43462" y="772817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2392" y="1"/>
                  </a:moveTo>
                  <a:cubicBezTo>
                    <a:pt x="2064" y="1"/>
                    <a:pt x="1646" y="190"/>
                    <a:pt x="1093" y="594"/>
                  </a:cubicBezTo>
                  <a:cubicBezTo>
                    <a:pt x="273" y="1212"/>
                    <a:pt x="0" y="2112"/>
                    <a:pt x="41" y="2871"/>
                  </a:cubicBezTo>
                  <a:cubicBezTo>
                    <a:pt x="607" y="2840"/>
                    <a:pt x="789" y="2810"/>
                    <a:pt x="1032" y="2608"/>
                  </a:cubicBezTo>
                  <a:lnTo>
                    <a:pt x="1032" y="2608"/>
                  </a:lnTo>
                  <a:cubicBezTo>
                    <a:pt x="900" y="2891"/>
                    <a:pt x="951" y="3225"/>
                    <a:pt x="1082" y="3630"/>
                  </a:cubicBezTo>
                  <a:cubicBezTo>
                    <a:pt x="1821" y="3427"/>
                    <a:pt x="2590" y="2901"/>
                    <a:pt x="2924" y="1920"/>
                  </a:cubicBezTo>
                  <a:cubicBezTo>
                    <a:pt x="3247" y="949"/>
                    <a:pt x="3197" y="402"/>
                    <a:pt x="2822" y="139"/>
                  </a:cubicBezTo>
                  <a:cubicBezTo>
                    <a:pt x="2698" y="48"/>
                    <a:pt x="2556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 rot="-708388" flipH="1">
              <a:off x="-146912" y="794436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7" y="1"/>
                  </a:moveTo>
                  <a:cubicBezTo>
                    <a:pt x="692" y="1"/>
                    <a:pt x="550" y="48"/>
                    <a:pt x="425" y="139"/>
                  </a:cubicBezTo>
                  <a:cubicBezTo>
                    <a:pt x="51" y="402"/>
                    <a:pt x="1" y="949"/>
                    <a:pt x="335" y="1920"/>
                  </a:cubicBezTo>
                  <a:cubicBezTo>
                    <a:pt x="659" y="2901"/>
                    <a:pt x="1427" y="3427"/>
                    <a:pt x="2166" y="3630"/>
                  </a:cubicBezTo>
                  <a:cubicBezTo>
                    <a:pt x="2307" y="3074"/>
                    <a:pt x="2348" y="2891"/>
                    <a:pt x="2217" y="2608"/>
                  </a:cubicBezTo>
                  <a:lnTo>
                    <a:pt x="2217" y="2608"/>
                  </a:lnTo>
                  <a:cubicBezTo>
                    <a:pt x="2459" y="2810"/>
                    <a:pt x="2783" y="2871"/>
                    <a:pt x="3208" y="2871"/>
                  </a:cubicBezTo>
                  <a:cubicBezTo>
                    <a:pt x="3249" y="2112"/>
                    <a:pt x="2975" y="1212"/>
                    <a:pt x="2156" y="594"/>
                  </a:cubicBezTo>
                  <a:cubicBezTo>
                    <a:pt x="1603" y="190"/>
                    <a:pt x="1185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 rot="-708388" flipH="1">
              <a:off x="-213013" y="720762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2623" y="1"/>
                  </a:moveTo>
                  <a:cubicBezTo>
                    <a:pt x="2130" y="1"/>
                    <a:pt x="1605" y="139"/>
                    <a:pt x="1114" y="488"/>
                  </a:cubicBezTo>
                  <a:cubicBezTo>
                    <a:pt x="274" y="1085"/>
                    <a:pt x="1" y="1550"/>
                    <a:pt x="142" y="1995"/>
                  </a:cubicBezTo>
                  <a:cubicBezTo>
                    <a:pt x="281" y="2420"/>
                    <a:pt x="757" y="2633"/>
                    <a:pt x="1740" y="2633"/>
                  </a:cubicBezTo>
                  <a:cubicBezTo>
                    <a:pt x="1764" y="2633"/>
                    <a:pt x="1788" y="2633"/>
                    <a:pt x="1812" y="2632"/>
                  </a:cubicBezTo>
                  <a:cubicBezTo>
                    <a:pt x="2844" y="2623"/>
                    <a:pt x="3582" y="2056"/>
                    <a:pt x="3998" y="1418"/>
                  </a:cubicBezTo>
                  <a:cubicBezTo>
                    <a:pt x="3582" y="1145"/>
                    <a:pt x="3406" y="1048"/>
                    <a:pt x="3159" y="1048"/>
                  </a:cubicBezTo>
                  <a:cubicBezTo>
                    <a:pt x="3123" y="1048"/>
                    <a:pt x="3086" y="1050"/>
                    <a:pt x="3047" y="1054"/>
                  </a:cubicBezTo>
                  <a:cubicBezTo>
                    <a:pt x="3319" y="892"/>
                    <a:pt x="3472" y="599"/>
                    <a:pt x="3603" y="184"/>
                  </a:cubicBezTo>
                  <a:cubicBezTo>
                    <a:pt x="3308" y="71"/>
                    <a:pt x="2974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 rot="-708388" flipH="1">
              <a:off x="-47224" y="778146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 rot="-708388" flipH="1">
              <a:off x="-59830" y="787675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2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23" y="304"/>
                    <a:pt x="293" y="233"/>
                    <a:pt x="293" y="152"/>
                  </a:cubicBezTo>
                  <a:cubicBezTo>
                    <a:pt x="293" y="72"/>
                    <a:pt x="22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 rot="-708388" flipH="1">
              <a:off x="-33383" y="79438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 rot="-708388" flipH="1">
              <a:off x="-30159" y="776880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72" y="0"/>
                    <a:pt x="0" y="71"/>
                    <a:pt x="0" y="152"/>
                  </a:cubicBezTo>
                  <a:cubicBezTo>
                    <a:pt x="0" y="233"/>
                    <a:pt x="72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 rot="-708388" flipH="1">
              <a:off x="-39907" y="763420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0" y="61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 rot="-708388" flipH="1">
              <a:off x="-62986" y="768248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0"/>
                  </a:moveTo>
                  <a:cubicBezTo>
                    <a:pt x="72" y="0"/>
                    <a:pt x="0" y="61"/>
                    <a:pt x="0" y="142"/>
                  </a:cubicBezTo>
                  <a:cubicBezTo>
                    <a:pt x="0" y="233"/>
                    <a:pt x="72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 rot="-708388" flipH="1">
              <a:off x="-50171" y="801140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53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3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 rot="-708388" flipH="1">
              <a:off x="1062647" y="-309478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4" y="597"/>
                    <a:pt x="1" y="1478"/>
                    <a:pt x="314" y="2459"/>
                  </a:cubicBezTo>
                  <a:cubicBezTo>
                    <a:pt x="618" y="3441"/>
                    <a:pt x="982" y="3845"/>
                    <a:pt x="1438" y="3845"/>
                  </a:cubicBezTo>
                  <a:cubicBezTo>
                    <a:pt x="1893" y="3845"/>
                    <a:pt x="2257" y="3441"/>
                    <a:pt x="2560" y="2459"/>
                  </a:cubicBezTo>
                  <a:cubicBezTo>
                    <a:pt x="2874" y="1478"/>
                    <a:pt x="2560" y="597"/>
                    <a:pt x="2085" y="1"/>
                  </a:cubicBezTo>
                  <a:cubicBezTo>
                    <a:pt x="1640" y="365"/>
                    <a:pt x="1508" y="496"/>
                    <a:pt x="1438" y="800"/>
                  </a:cubicBezTo>
                  <a:cubicBezTo>
                    <a:pt x="1366" y="496"/>
                    <a:pt x="1134" y="253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 rot="-708388" flipH="1">
              <a:off x="1129297" y="-245413"/>
              <a:ext cx="176201" cy="116087"/>
            </a:xfrm>
            <a:custGeom>
              <a:avLst/>
              <a:gdLst/>
              <a:ahLst/>
              <a:cxnLst/>
              <a:rect l="l" t="t" r="r" b="b"/>
              <a:pathLst>
                <a:path w="3998" h="2634" extrusionOk="0">
                  <a:moveTo>
                    <a:pt x="1375" y="1"/>
                  </a:moveTo>
                  <a:cubicBezTo>
                    <a:pt x="1024" y="1"/>
                    <a:pt x="690" y="71"/>
                    <a:pt x="395" y="185"/>
                  </a:cubicBezTo>
                  <a:cubicBezTo>
                    <a:pt x="608" y="720"/>
                    <a:pt x="679" y="882"/>
                    <a:pt x="952" y="1044"/>
                  </a:cubicBezTo>
                  <a:cubicBezTo>
                    <a:pt x="925" y="1042"/>
                    <a:pt x="899" y="1040"/>
                    <a:pt x="873" y="1040"/>
                  </a:cubicBezTo>
                  <a:cubicBezTo>
                    <a:pt x="587" y="1040"/>
                    <a:pt x="307" y="1187"/>
                    <a:pt x="0" y="1419"/>
                  </a:cubicBezTo>
                  <a:cubicBezTo>
                    <a:pt x="416" y="2056"/>
                    <a:pt x="1154" y="2622"/>
                    <a:pt x="2186" y="2633"/>
                  </a:cubicBezTo>
                  <a:cubicBezTo>
                    <a:pt x="2208" y="2633"/>
                    <a:pt x="2231" y="2633"/>
                    <a:pt x="2253" y="2633"/>
                  </a:cubicBezTo>
                  <a:cubicBezTo>
                    <a:pt x="3239" y="2633"/>
                    <a:pt x="3717" y="2421"/>
                    <a:pt x="3856" y="1985"/>
                  </a:cubicBezTo>
                  <a:cubicBezTo>
                    <a:pt x="3997" y="1550"/>
                    <a:pt x="3724" y="1085"/>
                    <a:pt x="2884" y="488"/>
                  </a:cubicBezTo>
                  <a:cubicBezTo>
                    <a:pt x="2393" y="139"/>
                    <a:pt x="1868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 rot="-708388" flipH="1">
              <a:off x="1138647" y="-160099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2395" y="1"/>
                  </a:moveTo>
                  <a:cubicBezTo>
                    <a:pt x="2066" y="1"/>
                    <a:pt x="1647" y="187"/>
                    <a:pt x="1093" y="600"/>
                  </a:cubicBezTo>
                  <a:cubicBezTo>
                    <a:pt x="274" y="1217"/>
                    <a:pt x="0" y="2107"/>
                    <a:pt x="41" y="2866"/>
                  </a:cubicBezTo>
                  <a:cubicBezTo>
                    <a:pt x="608" y="2835"/>
                    <a:pt x="790" y="2815"/>
                    <a:pt x="1032" y="2603"/>
                  </a:cubicBezTo>
                  <a:lnTo>
                    <a:pt x="1032" y="2603"/>
                  </a:lnTo>
                  <a:cubicBezTo>
                    <a:pt x="901" y="2896"/>
                    <a:pt x="952" y="3230"/>
                    <a:pt x="1083" y="3635"/>
                  </a:cubicBezTo>
                  <a:cubicBezTo>
                    <a:pt x="1822" y="3433"/>
                    <a:pt x="2591" y="2896"/>
                    <a:pt x="2914" y="1925"/>
                  </a:cubicBezTo>
                  <a:cubicBezTo>
                    <a:pt x="3249" y="954"/>
                    <a:pt x="3198" y="407"/>
                    <a:pt x="2824" y="134"/>
                  </a:cubicBezTo>
                  <a:cubicBezTo>
                    <a:pt x="2699" y="47"/>
                    <a:pt x="2558" y="1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 rot="-708388" flipH="1">
              <a:off x="1035197" y="-138475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854" y="1"/>
                  </a:moveTo>
                  <a:cubicBezTo>
                    <a:pt x="691" y="1"/>
                    <a:pt x="550" y="47"/>
                    <a:pt x="426" y="134"/>
                  </a:cubicBezTo>
                  <a:cubicBezTo>
                    <a:pt x="51" y="407"/>
                    <a:pt x="1" y="954"/>
                    <a:pt x="324" y="1925"/>
                  </a:cubicBezTo>
                  <a:cubicBezTo>
                    <a:pt x="658" y="2896"/>
                    <a:pt x="1427" y="3433"/>
                    <a:pt x="2166" y="3635"/>
                  </a:cubicBezTo>
                  <a:cubicBezTo>
                    <a:pt x="2308" y="3078"/>
                    <a:pt x="2348" y="2896"/>
                    <a:pt x="2216" y="2603"/>
                  </a:cubicBezTo>
                  <a:lnTo>
                    <a:pt x="2216" y="2603"/>
                  </a:lnTo>
                  <a:cubicBezTo>
                    <a:pt x="2443" y="2801"/>
                    <a:pt x="2740" y="2867"/>
                    <a:pt x="3124" y="2867"/>
                  </a:cubicBezTo>
                  <a:cubicBezTo>
                    <a:pt x="3152" y="2867"/>
                    <a:pt x="3179" y="2867"/>
                    <a:pt x="3208" y="2866"/>
                  </a:cubicBezTo>
                  <a:cubicBezTo>
                    <a:pt x="3248" y="2107"/>
                    <a:pt x="2975" y="1217"/>
                    <a:pt x="2155" y="600"/>
                  </a:cubicBezTo>
                  <a:cubicBezTo>
                    <a:pt x="1601" y="187"/>
                    <a:pt x="1183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 rot="-708388" flipH="1">
              <a:off x="969119" y="-211927"/>
              <a:ext cx="176157" cy="116087"/>
            </a:xfrm>
            <a:custGeom>
              <a:avLst/>
              <a:gdLst/>
              <a:ahLst/>
              <a:cxnLst/>
              <a:rect l="l" t="t" r="r" b="b"/>
              <a:pathLst>
                <a:path w="3997" h="2634" extrusionOk="0">
                  <a:moveTo>
                    <a:pt x="2622" y="1"/>
                  </a:moveTo>
                  <a:cubicBezTo>
                    <a:pt x="2129" y="1"/>
                    <a:pt x="1603" y="139"/>
                    <a:pt x="1113" y="488"/>
                  </a:cubicBezTo>
                  <a:cubicBezTo>
                    <a:pt x="273" y="1085"/>
                    <a:pt x="0" y="1550"/>
                    <a:pt x="142" y="1985"/>
                  </a:cubicBezTo>
                  <a:cubicBezTo>
                    <a:pt x="280" y="2421"/>
                    <a:pt x="757" y="2633"/>
                    <a:pt x="1744" y="2633"/>
                  </a:cubicBezTo>
                  <a:cubicBezTo>
                    <a:pt x="1766" y="2633"/>
                    <a:pt x="1788" y="2633"/>
                    <a:pt x="1811" y="2633"/>
                  </a:cubicBezTo>
                  <a:cubicBezTo>
                    <a:pt x="2843" y="2622"/>
                    <a:pt x="3582" y="2056"/>
                    <a:pt x="3996" y="1419"/>
                  </a:cubicBezTo>
                  <a:cubicBezTo>
                    <a:pt x="3577" y="1142"/>
                    <a:pt x="3402" y="1039"/>
                    <a:pt x="3151" y="1039"/>
                  </a:cubicBezTo>
                  <a:cubicBezTo>
                    <a:pt x="3117" y="1039"/>
                    <a:pt x="3082" y="1041"/>
                    <a:pt x="3045" y="1044"/>
                  </a:cubicBezTo>
                  <a:cubicBezTo>
                    <a:pt x="3319" y="882"/>
                    <a:pt x="3470" y="589"/>
                    <a:pt x="3602" y="185"/>
                  </a:cubicBezTo>
                  <a:cubicBezTo>
                    <a:pt x="3307" y="71"/>
                    <a:pt x="2973" y="1"/>
                    <a:pt x="2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 rot="-708388" flipH="1">
              <a:off x="1134904" y="-154542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1" y="1"/>
                  </a:moveTo>
                  <a:cubicBezTo>
                    <a:pt x="70" y="1"/>
                    <a:pt x="0" y="72"/>
                    <a:pt x="0" y="153"/>
                  </a:cubicBezTo>
                  <a:cubicBezTo>
                    <a:pt x="0" y="234"/>
                    <a:pt x="70" y="304"/>
                    <a:pt x="151" y="304"/>
                  </a:cubicBezTo>
                  <a:cubicBezTo>
                    <a:pt x="232" y="304"/>
                    <a:pt x="304" y="234"/>
                    <a:pt x="304" y="153"/>
                  </a:cubicBezTo>
                  <a:cubicBezTo>
                    <a:pt x="304" y="72"/>
                    <a:pt x="23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 rot="-708388" flipH="1">
              <a:off x="1122248" y="-1450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5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5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 rot="-708388" flipH="1">
              <a:off x="1148743" y="-138308"/>
              <a:ext cx="13442" cy="13001"/>
            </a:xfrm>
            <a:custGeom>
              <a:avLst/>
              <a:gdLst/>
              <a:ahLst/>
              <a:cxnLst/>
              <a:rect l="l" t="t" r="r" b="b"/>
              <a:pathLst>
                <a:path w="305" h="295" extrusionOk="0">
                  <a:moveTo>
                    <a:pt x="15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34"/>
                    <a:pt x="72" y="294"/>
                    <a:pt x="153" y="294"/>
                  </a:cubicBezTo>
                  <a:cubicBezTo>
                    <a:pt x="234" y="294"/>
                    <a:pt x="304" y="234"/>
                    <a:pt x="304" y="153"/>
                  </a:cubicBezTo>
                  <a:cubicBezTo>
                    <a:pt x="304" y="72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 rot="-708388" flipH="1">
              <a:off x="1151929" y="-15580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 rot="-708388" flipH="1">
              <a:off x="1142219" y="-169719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 rot="-708388" flipH="1">
              <a:off x="1119052" y="-164876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 rot="-708388" flipH="1">
              <a:off x="1131912" y="-131543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1"/>
                  </a:moveTo>
                  <a:cubicBezTo>
                    <a:pt x="61" y="1"/>
                    <a:pt x="0" y="62"/>
                    <a:pt x="0" y="152"/>
                  </a:cubicBezTo>
                  <a:cubicBezTo>
                    <a:pt x="0" y="233"/>
                    <a:pt x="61" y="294"/>
                    <a:pt x="142" y="294"/>
                  </a:cubicBezTo>
                  <a:cubicBezTo>
                    <a:pt x="232" y="294"/>
                    <a:pt x="293" y="233"/>
                    <a:pt x="293" y="152"/>
                  </a:cubicBezTo>
                  <a:cubicBezTo>
                    <a:pt x="293" y="62"/>
                    <a:pt x="23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 rot="-708388" flipH="1">
              <a:off x="1934968" y="-163807"/>
              <a:ext cx="126708" cy="169899"/>
            </a:xfrm>
            <a:custGeom>
              <a:avLst/>
              <a:gdLst/>
              <a:ahLst/>
              <a:cxnLst/>
              <a:rect l="l" t="t" r="r" b="b"/>
              <a:pathLst>
                <a:path w="2875" h="3855" extrusionOk="0">
                  <a:moveTo>
                    <a:pt x="790" y="0"/>
                  </a:moveTo>
                  <a:cubicBezTo>
                    <a:pt x="304" y="597"/>
                    <a:pt x="1" y="1478"/>
                    <a:pt x="304" y="2459"/>
                  </a:cubicBezTo>
                  <a:cubicBezTo>
                    <a:pt x="618" y="3440"/>
                    <a:pt x="972" y="3855"/>
                    <a:pt x="1438" y="3855"/>
                  </a:cubicBezTo>
                  <a:cubicBezTo>
                    <a:pt x="1892" y="3855"/>
                    <a:pt x="2257" y="3440"/>
                    <a:pt x="2560" y="2459"/>
                  </a:cubicBezTo>
                  <a:cubicBezTo>
                    <a:pt x="2874" y="1478"/>
                    <a:pt x="2560" y="597"/>
                    <a:pt x="2085" y="0"/>
                  </a:cubicBezTo>
                  <a:cubicBezTo>
                    <a:pt x="1640" y="365"/>
                    <a:pt x="1498" y="496"/>
                    <a:pt x="1438" y="799"/>
                  </a:cubicBezTo>
                  <a:cubicBezTo>
                    <a:pt x="1366" y="496"/>
                    <a:pt x="1134" y="253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 rot="-708388" flipH="1">
              <a:off x="2001569" y="-99783"/>
              <a:ext cx="176642" cy="116043"/>
            </a:xfrm>
            <a:custGeom>
              <a:avLst/>
              <a:gdLst/>
              <a:ahLst/>
              <a:cxnLst/>
              <a:rect l="l" t="t" r="r" b="b"/>
              <a:pathLst>
                <a:path w="4008" h="2633" extrusionOk="0">
                  <a:moveTo>
                    <a:pt x="1385" y="0"/>
                  </a:moveTo>
                  <a:cubicBezTo>
                    <a:pt x="1034" y="0"/>
                    <a:pt x="700" y="70"/>
                    <a:pt x="405" y="184"/>
                  </a:cubicBezTo>
                  <a:cubicBezTo>
                    <a:pt x="608" y="720"/>
                    <a:pt x="689" y="882"/>
                    <a:pt x="961" y="1044"/>
                  </a:cubicBezTo>
                  <a:cubicBezTo>
                    <a:pt x="935" y="1041"/>
                    <a:pt x="909" y="1040"/>
                    <a:pt x="883" y="1040"/>
                  </a:cubicBezTo>
                  <a:cubicBezTo>
                    <a:pt x="597" y="1040"/>
                    <a:pt x="316" y="1186"/>
                    <a:pt x="1" y="1418"/>
                  </a:cubicBezTo>
                  <a:cubicBezTo>
                    <a:pt x="415" y="2055"/>
                    <a:pt x="1164" y="2622"/>
                    <a:pt x="2196" y="2633"/>
                  </a:cubicBezTo>
                  <a:cubicBezTo>
                    <a:pt x="2218" y="2633"/>
                    <a:pt x="2240" y="2633"/>
                    <a:pt x="2262" y="2633"/>
                  </a:cubicBezTo>
                  <a:cubicBezTo>
                    <a:pt x="3240" y="2633"/>
                    <a:pt x="3727" y="2421"/>
                    <a:pt x="3866" y="1995"/>
                  </a:cubicBezTo>
                  <a:cubicBezTo>
                    <a:pt x="4007" y="1550"/>
                    <a:pt x="3724" y="1084"/>
                    <a:pt x="2894" y="488"/>
                  </a:cubicBezTo>
                  <a:cubicBezTo>
                    <a:pt x="2403" y="139"/>
                    <a:pt x="1878" y="0"/>
                    <a:pt x="1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 rot="-708388" flipH="1">
              <a:off x="2010941" y="-14251"/>
              <a:ext cx="143632" cy="159983"/>
            </a:xfrm>
            <a:custGeom>
              <a:avLst/>
              <a:gdLst/>
              <a:ahLst/>
              <a:cxnLst/>
              <a:rect l="l" t="t" r="r" b="b"/>
              <a:pathLst>
                <a:path w="3259" h="3630" extrusionOk="0">
                  <a:moveTo>
                    <a:pt x="2401" y="1"/>
                  </a:moveTo>
                  <a:cubicBezTo>
                    <a:pt x="2070" y="1"/>
                    <a:pt x="1650" y="190"/>
                    <a:pt x="1103" y="594"/>
                  </a:cubicBezTo>
                  <a:cubicBezTo>
                    <a:pt x="273" y="1211"/>
                    <a:pt x="1" y="2102"/>
                    <a:pt x="51" y="2871"/>
                  </a:cubicBezTo>
                  <a:cubicBezTo>
                    <a:pt x="617" y="2830"/>
                    <a:pt x="800" y="2810"/>
                    <a:pt x="1042" y="2598"/>
                  </a:cubicBezTo>
                  <a:lnTo>
                    <a:pt x="1042" y="2598"/>
                  </a:lnTo>
                  <a:cubicBezTo>
                    <a:pt x="911" y="2891"/>
                    <a:pt x="952" y="3225"/>
                    <a:pt x="1093" y="3630"/>
                  </a:cubicBezTo>
                  <a:cubicBezTo>
                    <a:pt x="1832" y="3427"/>
                    <a:pt x="2600" y="2891"/>
                    <a:pt x="2924" y="1919"/>
                  </a:cubicBezTo>
                  <a:cubicBezTo>
                    <a:pt x="3258" y="948"/>
                    <a:pt x="3198" y="402"/>
                    <a:pt x="2834" y="139"/>
                  </a:cubicBezTo>
                  <a:cubicBezTo>
                    <a:pt x="2709" y="48"/>
                    <a:pt x="2566" y="1"/>
                    <a:pt x="2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 rot="-708388" flipH="1">
              <a:off x="1907540" y="7413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7" y="48"/>
                    <a:pt x="426" y="139"/>
                  </a:cubicBezTo>
                  <a:cubicBezTo>
                    <a:pt x="51" y="402"/>
                    <a:pt x="1" y="948"/>
                    <a:pt x="324" y="1919"/>
                  </a:cubicBezTo>
                  <a:cubicBezTo>
                    <a:pt x="658" y="2891"/>
                    <a:pt x="1427" y="3427"/>
                    <a:pt x="2155" y="3630"/>
                  </a:cubicBezTo>
                  <a:cubicBezTo>
                    <a:pt x="2307" y="3073"/>
                    <a:pt x="2337" y="2891"/>
                    <a:pt x="2216" y="2598"/>
                  </a:cubicBezTo>
                  <a:lnTo>
                    <a:pt x="2216" y="2598"/>
                  </a:lnTo>
                  <a:cubicBezTo>
                    <a:pt x="2449" y="2810"/>
                    <a:pt x="2783" y="2871"/>
                    <a:pt x="3207" y="2871"/>
                  </a:cubicBezTo>
                  <a:cubicBezTo>
                    <a:pt x="3248" y="2102"/>
                    <a:pt x="2975" y="1211"/>
                    <a:pt x="2155" y="594"/>
                  </a:cubicBezTo>
                  <a:cubicBezTo>
                    <a:pt x="1602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 rot="-708388" flipH="1">
              <a:off x="1841439" y="-66261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16" y="0"/>
                  </a:moveTo>
                  <a:cubicBezTo>
                    <a:pt x="2126" y="0"/>
                    <a:pt x="1604" y="139"/>
                    <a:pt x="1114" y="488"/>
                  </a:cubicBezTo>
                  <a:cubicBezTo>
                    <a:pt x="274" y="1084"/>
                    <a:pt x="1" y="1550"/>
                    <a:pt x="143" y="1995"/>
                  </a:cubicBezTo>
                  <a:cubicBezTo>
                    <a:pt x="281" y="2421"/>
                    <a:pt x="758" y="2633"/>
                    <a:pt x="1744" y="2633"/>
                  </a:cubicBezTo>
                  <a:cubicBezTo>
                    <a:pt x="1767" y="2633"/>
                    <a:pt x="1789" y="2633"/>
                    <a:pt x="1812" y="2633"/>
                  </a:cubicBezTo>
                  <a:cubicBezTo>
                    <a:pt x="2834" y="2622"/>
                    <a:pt x="3582" y="2055"/>
                    <a:pt x="3997" y="1418"/>
                  </a:cubicBezTo>
                  <a:cubicBezTo>
                    <a:pt x="3578" y="1142"/>
                    <a:pt x="3394" y="1038"/>
                    <a:pt x="3142" y="1038"/>
                  </a:cubicBezTo>
                  <a:cubicBezTo>
                    <a:pt x="3108" y="1038"/>
                    <a:pt x="3073" y="1040"/>
                    <a:pt x="3036" y="1044"/>
                  </a:cubicBezTo>
                  <a:cubicBezTo>
                    <a:pt x="3309" y="882"/>
                    <a:pt x="3471" y="589"/>
                    <a:pt x="3592" y="184"/>
                  </a:cubicBezTo>
                  <a:cubicBezTo>
                    <a:pt x="3298" y="70"/>
                    <a:pt x="2965" y="0"/>
                    <a:pt x="2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 rot="-708388" flipH="1">
              <a:off x="2007660" y="-892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 rot="-708388" flipH="1">
              <a:off x="1994529" y="6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304" y="233"/>
                    <a:pt x="304" y="15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 rot="-708388" flipH="1">
              <a:off x="2021500" y="7317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1"/>
                    <a:pt x="1" y="152"/>
                  </a:cubicBezTo>
                  <a:cubicBezTo>
                    <a:pt x="1" y="233"/>
                    <a:pt x="61" y="304"/>
                    <a:pt x="142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 rot="-708388" flipH="1">
              <a:off x="2024686" y="-10184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 rot="-708388" flipH="1">
              <a:off x="2014981" y="-23653"/>
              <a:ext cx="13001" cy="12957"/>
            </a:xfrm>
            <a:custGeom>
              <a:avLst/>
              <a:gdLst/>
              <a:ahLst/>
              <a:cxnLst/>
              <a:rect l="l" t="t" r="r" b="b"/>
              <a:pathLst>
                <a:path w="295" h="294" extrusionOk="0">
                  <a:moveTo>
                    <a:pt x="142" y="0"/>
                  </a:moveTo>
                  <a:cubicBezTo>
                    <a:pt x="61" y="0"/>
                    <a:pt x="1" y="61"/>
                    <a:pt x="1" y="142"/>
                  </a:cubicBezTo>
                  <a:cubicBezTo>
                    <a:pt x="1" y="223"/>
                    <a:pt x="61" y="293"/>
                    <a:pt x="142" y="293"/>
                  </a:cubicBezTo>
                  <a:cubicBezTo>
                    <a:pt x="234" y="293"/>
                    <a:pt x="295" y="223"/>
                    <a:pt x="295" y="142"/>
                  </a:cubicBezTo>
                  <a:cubicBezTo>
                    <a:pt x="295" y="6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 rot="-708388" flipH="1">
              <a:off x="1991858" y="-18815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61" y="0"/>
                    <a:pt x="0" y="61"/>
                    <a:pt x="0" y="142"/>
                  </a:cubicBezTo>
                  <a:cubicBezTo>
                    <a:pt x="0" y="223"/>
                    <a:pt x="61" y="293"/>
                    <a:pt x="152" y="293"/>
                  </a:cubicBezTo>
                  <a:cubicBezTo>
                    <a:pt x="233" y="293"/>
                    <a:pt x="293" y="223"/>
                    <a:pt x="293" y="142"/>
                  </a:cubicBezTo>
                  <a:cubicBezTo>
                    <a:pt x="293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 rot="-708388" flipH="1">
              <a:off x="2004231" y="14077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3" y="0"/>
                  </a:moveTo>
                  <a:cubicBezTo>
                    <a:pt x="72" y="0"/>
                    <a:pt x="0" y="61"/>
                    <a:pt x="0" y="152"/>
                  </a:cubicBezTo>
                  <a:cubicBezTo>
                    <a:pt x="0" y="233"/>
                    <a:pt x="72" y="293"/>
                    <a:pt x="153" y="293"/>
                  </a:cubicBezTo>
                  <a:cubicBezTo>
                    <a:pt x="234" y="293"/>
                    <a:pt x="304" y="233"/>
                    <a:pt x="304" y="152"/>
                  </a:cubicBezTo>
                  <a:cubicBezTo>
                    <a:pt x="304" y="6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4"/>
            <p:cNvGrpSpPr/>
            <p:nvPr/>
          </p:nvGrpSpPr>
          <p:grpSpPr>
            <a:xfrm rot="-708568" flipH="1">
              <a:off x="471520" y="-59469"/>
              <a:ext cx="280133" cy="266941"/>
              <a:chOff x="4652775" y="3990450"/>
              <a:chExt cx="192775" cy="183675"/>
            </a:xfrm>
          </p:grpSpPr>
          <p:sp>
            <p:nvSpPr>
              <p:cNvPr id="874" name="Google Shape;874;p4"/>
              <p:cNvSpPr/>
              <p:nvPr/>
            </p:nvSpPr>
            <p:spPr>
              <a:xfrm>
                <a:off x="4713225" y="3990450"/>
                <a:ext cx="7187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46" extrusionOk="0">
                    <a:moveTo>
                      <a:pt x="790" y="1"/>
                    </a:moveTo>
                    <a:cubicBezTo>
                      <a:pt x="314" y="597"/>
                      <a:pt x="1" y="1478"/>
                      <a:pt x="314" y="2459"/>
                    </a:cubicBezTo>
                    <a:cubicBezTo>
                      <a:pt x="618" y="3441"/>
                      <a:pt x="982" y="3845"/>
                      <a:pt x="1438" y="3845"/>
                    </a:cubicBezTo>
                    <a:cubicBezTo>
                      <a:pt x="1893" y="3845"/>
                      <a:pt x="2257" y="3441"/>
                      <a:pt x="2560" y="2459"/>
                    </a:cubicBezTo>
                    <a:cubicBezTo>
                      <a:pt x="2874" y="1478"/>
                      <a:pt x="2560" y="597"/>
                      <a:pt x="2085" y="1"/>
                    </a:cubicBezTo>
                    <a:cubicBezTo>
                      <a:pt x="1640" y="365"/>
                      <a:pt x="1508" y="496"/>
                      <a:pt x="1438" y="800"/>
                    </a:cubicBezTo>
                    <a:cubicBezTo>
                      <a:pt x="1366" y="496"/>
                      <a:pt x="1134" y="253"/>
                      <a:pt x="7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4652775" y="4036950"/>
                <a:ext cx="999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634" extrusionOk="0">
                    <a:moveTo>
                      <a:pt x="1375" y="1"/>
                    </a:moveTo>
                    <a:cubicBezTo>
                      <a:pt x="1024" y="1"/>
                      <a:pt x="690" y="71"/>
                      <a:pt x="395" y="185"/>
                    </a:cubicBezTo>
                    <a:cubicBezTo>
                      <a:pt x="608" y="720"/>
                      <a:pt x="679" y="882"/>
                      <a:pt x="952" y="1044"/>
                    </a:cubicBezTo>
                    <a:cubicBezTo>
                      <a:pt x="925" y="1042"/>
                      <a:pt x="899" y="1040"/>
                      <a:pt x="873" y="1040"/>
                    </a:cubicBezTo>
                    <a:cubicBezTo>
                      <a:pt x="587" y="1040"/>
                      <a:pt x="307" y="1187"/>
                      <a:pt x="0" y="1419"/>
                    </a:cubicBezTo>
                    <a:cubicBezTo>
                      <a:pt x="416" y="2056"/>
                      <a:pt x="1154" y="2622"/>
                      <a:pt x="2186" y="2633"/>
                    </a:cubicBezTo>
                    <a:cubicBezTo>
                      <a:pt x="2208" y="2633"/>
                      <a:pt x="2231" y="2633"/>
                      <a:pt x="2253" y="2633"/>
                    </a:cubicBezTo>
                    <a:cubicBezTo>
                      <a:pt x="3239" y="2633"/>
                      <a:pt x="3717" y="2421"/>
                      <a:pt x="3856" y="1985"/>
                    </a:cubicBezTo>
                    <a:cubicBezTo>
                      <a:pt x="3997" y="1550"/>
                      <a:pt x="3724" y="1085"/>
                      <a:pt x="2884" y="488"/>
                    </a:cubicBezTo>
                    <a:cubicBezTo>
                      <a:pt x="2393" y="139"/>
                      <a:pt x="1868" y="1"/>
                      <a:pt x="1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467857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2395" y="1"/>
                    </a:moveTo>
                    <a:cubicBezTo>
                      <a:pt x="2066" y="1"/>
                      <a:pt x="1647" y="187"/>
                      <a:pt x="1093" y="600"/>
                    </a:cubicBezTo>
                    <a:cubicBezTo>
                      <a:pt x="274" y="1217"/>
                      <a:pt x="0" y="2107"/>
                      <a:pt x="41" y="2866"/>
                    </a:cubicBezTo>
                    <a:cubicBezTo>
                      <a:pt x="608" y="2835"/>
                      <a:pt x="790" y="2815"/>
                      <a:pt x="1032" y="2603"/>
                    </a:cubicBezTo>
                    <a:lnTo>
                      <a:pt x="1032" y="2603"/>
                    </a:lnTo>
                    <a:cubicBezTo>
                      <a:pt x="901" y="2896"/>
                      <a:pt x="952" y="3230"/>
                      <a:pt x="1083" y="3635"/>
                    </a:cubicBezTo>
                    <a:cubicBezTo>
                      <a:pt x="1822" y="3433"/>
                      <a:pt x="2591" y="2896"/>
                      <a:pt x="2914" y="1925"/>
                    </a:cubicBezTo>
                    <a:cubicBezTo>
                      <a:pt x="3249" y="954"/>
                      <a:pt x="3198" y="407"/>
                      <a:pt x="2824" y="134"/>
                    </a:cubicBezTo>
                    <a:cubicBezTo>
                      <a:pt x="2699" y="47"/>
                      <a:pt x="2558" y="1"/>
                      <a:pt x="2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473852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854" y="1"/>
                    </a:moveTo>
                    <a:cubicBezTo>
                      <a:pt x="691" y="1"/>
                      <a:pt x="550" y="47"/>
                      <a:pt x="426" y="134"/>
                    </a:cubicBezTo>
                    <a:cubicBezTo>
                      <a:pt x="51" y="407"/>
                      <a:pt x="1" y="954"/>
                      <a:pt x="324" y="1925"/>
                    </a:cubicBezTo>
                    <a:cubicBezTo>
                      <a:pt x="658" y="2896"/>
                      <a:pt x="1427" y="3433"/>
                      <a:pt x="2166" y="3635"/>
                    </a:cubicBezTo>
                    <a:cubicBezTo>
                      <a:pt x="2308" y="3078"/>
                      <a:pt x="2348" y="2896"/>
                      <a:pt x="2216" y="2603"/>
                    </a:cubicBezTo>
                    <a:lnTo>
                      <a:pt x="2216" y="2603"/>
                    </a:lnTo>
                    <a:cubicBezTo>
                      <a:pt x="2443" y="2801"/>
                      <a:pt x="2740" y="2867"/>
                      <a:pt x="3124" y="2867"/>
                    </a:cubicBezTo>
                    <a:cubicBezTo>
                      <a:pt x="3152" y="2867"/>
                      <a:pt x="3179" y="2867"/>
                      <a:pt x="3208" y="2866"/>
                    </a:cubicBezTo>
                    <a:cubicBezTo>
                      <a:pt x="3248" y="2107"/>
                      <a:pt x="2975" y="1217"/>
                      <a:pt x="2155" y="600"/>
                    </a:cubicBezTo>
                    <a:cubicBezTo>
                      <a:pt x="1601" y="187"/>
                      <a:pt x="1183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4745625" y="4036950"/>
                <a:ext cx="999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634" extrusionOk="0">
                    <a:moveTo>
                      <a:pt x="2622" y="1"/>
                    </a:moveTo>
                    <a:cubicBezTo>
                      <a:pt x="2129" y="1"/>
                      <a:pt x="1603" y="139"/>
                      <a:pt x="1113" y="488"/>
                    </a:cubicBezTo>
                    <a:cubicBezTo>
                      <a:pt x="273" y="1085"/>
                      <a:pt x="0" y="1550"/>
                      <a:pt x="142" y="1985"/>
                    </a:cubicBezTo>
                    <a:cubicBezTo>
                      <a:pt x="280" y="2421"/>
                      <a:pt x="757" y="2633"/>
                      <a:pt x="1744" y="2633"/>
                    </a:cubicBezTo>
                    <a:cubicBezTo>
                      <a:pt x="1766" y="2633"/>
                      <a:pt x="1788" y="2633"/>
                      <a:pt x="1811" y="2633"/>
                    </a:cubicBezTo>
                    <a:cubicBezTo>
                      <a:pt x="2843" y="2622"/>
                      <a:pt x="3582" y="2056"/>
                      <a:pt x="3996" y="1419"/>
                    </a:cubicBezTo>
                    <a:cubicBezTo>
                      <a:pt x="3577" y="1142"/>
                      <a:pt x="3402" y="1039"/>
                      <a:pt x="3151" y="1039"/>
                    </a:cubicBezTo>
                    <a:cubicBezTo>
                      <a:pt x="3117" y="1039"/>
                      <a:pt x="3082" y="1041"/>
                      <a:pt x="3045" y="1044"/>
                    </a:cubicBezTo>
                    <a:cubicBezTo>
                      <a:pt x="3319" y="882"/>
                      <a:pt x="3470" y="589"/>
                      <a:pt x="3602" y="185"/>
                    </a:cubicBezTo>
                    <a:cubicBezTo>
                      <a:pt x="3307" y="71"/>
                      <a:pt x="2973" y="1"/>
                      <a:pt x="2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4745625" y="4079225"/>
                <a:ext cx="76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5" extrusionOk="0">
                    <a:moveTo>
                      <a:pt x="151" y="1"/>
                    </a:moveTo>
                    <a:cubicBezTo>
                      <a:pt x="70" y="1"/>
                      <a:pt x="0" y="72"/>
                      <a:pt x="0" y="153"/>
                    </a:cubicBezTo>
                    <a:cubicBezTo>
                      <a:pt x="0" y="234"/>
                      <a:pt x="70" y="304"/>
                      <a:pt x="151" y="304"/>
                    </a:cubicBezTo>
                    <a:cubicBezTo>
                      <a:pt x="232" y="304"/>
                      <a:pt x="304" y="234"/>
                      <a:pt x="304" y="153"/>
                    </a:cubicBezTo>
                    <a:cubicBezTo>
                      <a:pt x="304" y="72"/>
                      <a:pt x="23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4753700" y="4083025"/>
                <a:ext cx="76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4" extrusionOk="0">
                    <a:moveTo>
                      <a:pt x="152" y="1"/>
                    </a:moveTo>
                    <a:cubicBezTo>
                      <a:pt x="71" y="1"/>
                      <a:pt x="1" y="62"/>
                      <a:pt x="1" y="152"/>
                    </a:cubicBezTo>
                    <a:cubicBezTo>
                      <a:pt x="1" y="233"/>
                      <a:pt x="71" y="294"/>
                      <a:pt x="152" y="294"/>
                    </a:cubicBezTo>
                    <a:cubicBezTo>
                      <a:pt x="233" y="294"/>
                      <a:pt x="304" y="233"/>
                      <a:pt x="304" y="152"/>
                    </a:cubicBezTo>
                    <a:cubicBezTo>
                      <a:pt x="304" y="62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4739775" y="4089850"/>
                <a:ext cx="76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5" extrusionOk="0">
                    <a:moveTo>
                      <a:pt x="153" y="1"/>
                    </a:moveTo>
                    <a:cubicBezTo>
                      <a:pt x="72" y="1"/>
                      <a:pt x="1" y="72"/>
                      <a:pt x="1" y="153"/>
                    </a:cubicBezTo>
                    <a:cubicBezTo>
                      <a:pt x="1" y="234"/>
                      <a:pt x="72" y="294"/>
                      <a:pt x="153" y="294"/>
                    </a:cubicBezTo>
                    <a:cubicBezTo>
                      <a:pt x="234" y="294"/>
                      <a:pt x="304" y="234"/>
                      <a:pt x="304" y="153"/>
                    </a:cubicBezTo>
                    <a:cubicBezTo>
                      <a:pt x="304" y="72"/>
                      <a:pt x="234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4736000" y="4080500"/>
                <a:ext cx="76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71" y="1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4739775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3" y="0"/>
                    </a:moveTo>
                    <a:cubicBezTo>
                      <a:pt x="72" y="0"/>
                      <a:pt x="1" y="71"/>
                      <a:pt x="1" y="152"/>
                    </a:cubicBezTo>
                    <a:cubicBezTo>
                      <a:pt x="1" y="233"/>
                      <a:pt x="72" y="304"/>
                      <a:pt x="153" y="304"/>
                    </a:cubicBezTo>
                    <a:cubicBezTo>
                      <a:pt x="234" y="304"/>
                      <a:pt x="304" y="233"/>
                      <a:pt x="304" y="152"/>
                    </a:cubicBezTo>
                    <a:cubicBezTo>
                      <a:pt x="304" y="71"/>
                      <a:pt x="234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"/>
              <p:cNvSpPr/>
              <p:nvPr/>
            </p:nvSpPr>
            <p:spPr>
              <a:xfrm>
                <a:off x="4753200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2" y="0"/>
                    </a:moveTo>
                    <a:cubicBezTo>
                      <a:pt x="71" y="0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"/>
              <p:cNvSpPr/>
              <p:nvPr/>
            </p:nvSpPr>
            <p:spPr>
              <a:xfrm>
                <a:off x="4750175" y="4091625"/>
                <a:ext cx="73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2" y="1"/>
                    </a:moveTo>
                    <a:cubicBezTo>
                      <a:pt x="61" y="1"/>
                      <a:pt x="0" y="62"/>
                      <a:pt x="0" y="152"/>
                    </a:cubicBezTo>
                    <a:cubicBezTo>
                      <a:pt x="0" y="233"/>
                      <a:pt x="61" y="294"/>
                      <a:pt x="142" y="294"/>
                    </a:cubicBezTo>
                    <a:cubicBezTo>
                      <a:pt x="232" y="294"/>
                      <a:pt x="293" y="233"/>
                      <a:pt x="293" y="152"/>
                    </a:cubicBezTo>
                    <a:cubicBezTo>
                      <a:pt x="293" y="62"/>
                      <a:pt x="23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4"/>
            <p:cNvGrpSpPr/>
            <p:nvPr/>
          </p:nvGrpSpPr>
          <p:grpSpPr>
            <a:xfrm rot="-708522" flipH="1">
              <a:off x="216353" y="870910"/>
              <a:ext cx="358072" cy="340707"/>
              <a:chOff x="4983100" y="4287150"/>
              <a:chExt cx="245650" cy="233725"/>
            </a:xfrm>
          </p:grpSpPr>
          <p:sp>
            <p:nvSpPr>
              <p:cNvPr id="887" name="Google Shape;887;p4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4"/>
            <p:cNvGrpSpPr/>
            <p:nvPr/>
          </p:nvGrpSpPr>
          <p:grpSpPr>
            <a:xfrm rot="-708611" flipH="1">
              <a:off x="2355083" y="31410"/>
              <a:ext cx="326101" cy="310311"/>
              <a:chOff x="4983100" y="4287150"/>
              <a:chExt cx="245650" cy="233725"/>
            </a:xfrm>
          </p:grpSpPr>
          <p:sp>
            <p:nvSpPr>
              <p:cNvPr id="899" name="Google Shape;899;p4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"/>
          <p:cNvSpPr txBox="1">
            <a:spLocks noGrp="1"/>
          </p:cNvSpPr>
          <p:nvPr>
            <p:ph type="subTitle" idx="1"/>
          </p:nvPr>
        </p:nvSpPr>
        <p:spPr>
          <a:xfrm>
            <a:off x="1253400" y="1644360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2" name="Google Shape;912;p5"/>
          <p:cNvSpPr txBox="1">
            <a:spLocks noGrp="1"/>
          </p:cNvSpPr>
          <p:nvPr>
            <p:ph type="subTitle" idx="2"/>
          </p:nvPr>
        </p:nvSpPr>
        <p:spPr>
          <a:xfrm>
            <a:off x="1253400" y="3075547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3" name="Google Shape;913;p5"/>
          <p:cNvSpPr txBox="1">
            <a:spLocks noGrp="1"/>
          </p:cNvSpPr>
          <p:nvPr>
            <p:ph type="subTitle" idx="3"/>
          </p:nvPr>
        </p:nvSpPr>
        <p:spPr>
          <a:xfrm>
            <a:off x="1253400" y="2010162"/>
            <a:ext cx="2907600" cy="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5"/>
          <p:cNvSpPr txBox="1">
            <a:spLocks noGrp="1"/>
          </p:cNvSpPr>
          <p:nvPr>
            <p:ph type="subTitle" idx="4"/>
          </p:nvPr>
        </p:nvSpPr>
        <p:spPr>
          <a:xfrm>
            <a:off x="1253400" y="3441350"/>
            <a:ext cx="2907600" cy="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16" name="Google Shape;916;p5"/>
          <p:cNvGrpSpPr/>
          <p:nvPr/>
        </p:nvGrpSpPr>
        <p:grpSpPr>
          <a:xfrm>
            <a:off x="7150379" y="3852804"/>
            <a:ext cx="2307933" cy="1678770"/>
            <a:chOff x="7074179" y="3776604"/>
            <a:chExt cx="2307933" cy="1678770"/>
          </a:xfrm>
        </p:grpSpPr>
        <p:sp>
          <p:nvSpPr>
            <p:cNvPr id="917" name="Google Shape;917;p5"/>
            <p:cNvSpPr/>
            <p:nvPr/>
          </p:nvSpPr>
          <p:spPr>
            <a:xfrm rot="4446104">
              <a:off x="8585602" y="4091527"/>
              <a:ext cx="668908" cy="671300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 rot="4446104">
              <a:off x="8704545" y="4219998"/>
              <a:ext cx="448855" cy="436472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 rot="4446104">
              <a:off x="8856597" y="4346768"/>
              <a:ext cx="194895" cy="193205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 rot="4446104">
              <a:off x="8781126" y="47835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 rot="4446104">
              <a:off x="8882582" y="48663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 rot="4446104">
              <a:off x="9074086" y="50211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 rot="4446104">
              <a:off x="9004874" y="49510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 rot="5340892">
              <a:off x="8008526" y="4665480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 rot="5340892">
              <a:off x="8138942" y="4790888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 rot="5340892">
              <a:off x="8395385" y="5013236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 rot="5340892">
              <a:off x="8294804" y="4911821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 rot="2745204">
              <a:off x="7464989" y="4819584"/>
              <a:ext cx="502294" cy="477200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 rot="2745204">
              <a:off x="7554224" y="4892241"/>
              <a:ext cx="332354" cy="314915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 rot="2745204">
              <a:off x="7660705" y="4960968"/>
              <a:ext cx="148502" cy="147708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7312045" y="47312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8581770" y="41594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 rot="7967341">
              <a:off x="7116611" y="504352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9025883" y="3776604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5"/>
          <p:cNvSpPr/>
          <p:nvPr/>
        </p:nvSpPr>
        <p:spPr>
          <a:xfrm>
            <a:off x="0" y="-9525"/>
            <a:ext cx="720000" cy="51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5"/>
          <p:cNvGrpSpPr/>
          <p:nvPr/>
        </p:nvGrpSpPr>
        <p:grpSpPr>
          <a:xfrm>
            <a:off x="7150386" y="-929634"/>
            <a:ext cx="3716829" cy="2153638"/>
            <a:chOff x="7108187" y="-811634"/>
            <a:chExt cx="3716829" cy="2153638"/>
          </a:xfrm>
        </p:grpSpPr>
        <p:sp>
          <p:nvSpPr>
            <p:cNvPr id="937" name="Google Shape;937;p5"/>
            <p:cNvSpPr/>
            <p:nvPr/>
          </p:nvSpPr>
          <p:spPr>
            <a:xfrm rot="708388">
              <a:off x="8483690" y="-379004"/>
              <a:ext cx="2275942" cy="874440"/>
            </a:xfrm>
            <a:custGeom>
              <a:avLst/>
              <a:gdLst/>
              <a:ahLst/>
              <a:cxnLst/>
              <a:rect l="l" t="t" r="r" b="b"/>
              <a:pathLst>
                <a:path w="51641" h="19841" extrusionOk="0">
                  <a:moveTo>
                    <a:pt x="1" y="0"/>
                  </a:moveTo>
                  <a:lnTo>
                    <a:pt x="1" y="0"/>
                  </a:lnTo>
                  <a:cubicBezTo>
                    <a:pt x="1832" y="1549"/>
                    <a:pt x="5687" y="4220"/>
                    <a:pt x="6992" y="8580"/>
                  </a:cubicBezTo>
                  <a:cubicBezTo>
                    <a:pt x="8308" y="12941"/>
                    <a:pt x="12870" y="14205"/>
                    <a:pt x="17272" y="14347"/>
                  </a:cubicBezTo>
                  <a:cubicBezTo>
                    <a:pt x="17512" y="14355"/>
                    <a:pt x="17768" y="14358"/>
                    <a:pt x="18035" y="14358"/>
                  </a:cubicBezTo>
                  <a:cubicBezTo>
                    <a:pt x="20874" y="14358"/>
                    <a:pt x="25126" y="13960"/>
                    <a:pt x="28704" y="13960"/>
                  </a:cubicBezTo>
                  <a:cubicBezTo>
                    <a:pt x="30954" y="13960"/>
                    <a:pt x="32938" y="14117"/>
                    <a:pt x="34137" y="14630"/>
                  </a:cubicBezTo>
                  <a:cubicBezTo>
                    <a:pt x="37435" y="16037"/>
                    <a:pt x="45307" y="15895"/>
                    <a:pt x="51640" y="19841"/>
                  </a:cubicBezTo>
                  <a:lnTo>
                    <a:pt x="51640" y="16037"/>
                  </a:lnTo>
                  <a:cubicBezTo>
                    <a:pt x="46720" y="13464"/>
                    <a:pt x="38861" y="10629"/>
                    <a:pt x="31292" y="10629"/>
                  </a:cubicBezTo>
                  <a:cubicBezTo>
                    <a:pt x="29336" y="10629"/>
                    <a:pt x="27399" y="10819"/>
                    <a:pt x="25537" y="11251"/>
                  </a:cubicBezTo>
                  <a:cubicBezTo>
                    <a:pt x="23443" y="11739"/>
                    <a:pt x="21447" y="11957"/>
                    <a:pt x="19598" y="11957"/>
                  </a:cubicBezTo>
                  <a:cubicBezTo>
                    <a:pt x="13435" y="11957"/>
                    <a:pt x="8910" y="9534"/>
                    <a:pt x="7852" y="6607"/>
                  </a:cubicBezTo>
                  <a:cubicBezTo>
                    <a:pt x="6476" y="2813"/>
                    <a:pt x="4230" y="15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 rot="708388">
              <a:off x="7884210" y="-193514"/>
              <a:ext cx="1053683" cy="216131"/>
            </a:xfrm>
            <a:custGeom>
              <a:avLst/>
              <a:gdLst/>
              <a:ahLst/>
              <a:cxnLst/>
              <a:rect l="l" t="t" r="r" b="b"/>
              <a:pathLst>
                <a:path w="23908" h="4904" extrusionOk="0">
                  <a:moveTo>
                    <a:pt x="432" y="1"/>
                  </a:moveTo>
                  <a:cubicBezTo>
                    <a:pt x="288" y="1"/>
                    <a:pt x="144" y="6"/>
                    <a:pt x="0" y="17"/>
                  </a:cubicBezTo>
                  <a:cubicBezTo>
                    <a:pt x="1123" y="837"/>
                    <a:pt x="3753" y="746"/>
                    <a:pt x="5716" y="3002"/>
                  </a:cubicBezTo>
                  <a:cubicBezTo>
                    <a:pt x="7089" y="4565"/>
                    <a:pt x="9058" y="4903"/>
                    <a:pt x="10760" y="4903"/>
                  </a:cubicBezTo>
                  <a:cubicBezTo>
                    <a:pt x="11505" y="4903"/>
                    <a:pt x="12199" y="4838"/>
                    <a:pt x="12768" y="4783"/>
                  </a:cubicBezTo>
                  <a:cubicBezTo>
                    <a:pt x="14485" y="4605"/>
                    <a:pt x="21463" y="1806"/>
                    <a:pt x="23502" y="1806"/>
                  </a:cubicBezTo>
                  <a:cubicBezTo>
                    <a:pt x="23675" y="1806"/>
                    <a:pt x="23812" y="1826"/>
                    <a:pt x="23907" y="1869"/>
                  </a:cubicBezTo>
                  <a:lnTo>
                    <a:pt x="22421" y="382"/>
                  </a:lnTo>
                  <a:cubicBezTo>
                    <a:pt x="22189" y="323"/>
                    <a:pt x="21937" y="297"/>
                    <a:pt x="21665" y="297"/>
                  </a:cubicBezTo>
                  <a:cubicBezTo>
                    <a:pt x="18769" y="297"/>
                    <a:pt x="13761" y="3336"/>
                    <a:pt x="10303" y="3336"/>
                  </a:cubicBezTo>
                  <a:cubicBezTo>
                    <a:pt x="9874" y="3336"/>
                    <a:pt x="9469" y="3290"/>
                    <a:pt x="9095" y="3184"/>
                  </a:cubicBezTo>
                  <a:cubicBezTo>
                    <a:pt x="6803" y="2536"/>
                    <a:pt x="357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 rot="708388">
              <a:off x="7293740" y="-25578"/>
              <a:ext cx="2402121" cy="495418"/>
            </a:xfrm>
            <a:custGeom>
              <a:avLst/>
              <a:gdLst/>
              <a:ahLst/>
              <a:cxnLst/>
              <a:rect l="l" t="t" r="r" b="b"/>
              <a:pathLst>
                <a:path w="54504" h="11241" extrusionOk="0">
                  <a:moveTo>
                    <a:pt x="54469" y="0"/>
                  </a:moveTo>
                  <a:cubicBezTo>
                    <a:pt x="54457" y="0"/>
                    <a:pt x="54445" y="1"/>
                    <a:pt x="54433" y="1"/>
                  </a:cubicBezTo>
                  <a:lnTo>
                    <a:pt x="54504" y="1"/>
                  </a:lnTo>
                  <a:cubicBezTo>
                    <a:pt x="54492" y="1"/>
                    <a:pt x="54481" y="0"/>
                    <a:pt x="54469" y="0"/>
                  </a:cubicBezTo>
                  <a:close/>
                  <a:moveTo>
                    <a:pt x="48787" y="1"/>
                  </a:moveTo>
                  <a:cubicBezTo>
                    <a:pt x="45124" y="1226"/>
                    <a:pt x="40693" y="7883"/>
                    <a:pt x="35917" y="8450"/>
                  </a:cubicBezTo>
                  <a:cubicBezTo>
                    <a:pt x="35046" y="8553"/>
                    <a:pt x="33839" y="8600"/>
                    <a:pt x="32437" y="8600"/>
                  </a:cubicBezTo>
                  <a:cubicBezTo>
                    <a:pt x="26156" y="8600"/>
                    <a:pt x="15943" y="7661"/>
                    <a:pt x="14256" y="6669"/>
                  </a:cubicBezTo>
                  <a:cubicBezTo>
                    <a:pt x="13686" y="6331"/>
                    <a:pt x="12609" y="6165"/>
                    <a:pt x="11274" y="6165"/>
                  </a:cubicBezTo>
                  <a:cubicBezTo>
                    <a:pt x="7776" y="6165"/>
                    <a:pt x="2513" y="7306"/>
                    <a:pt x="0" y="9482"/>
                  </a:cubicBezTo>
                  <a:cubicBezTo>
                    <a:pt x="2218" y="9242"/>
                    <a:pt x="7536" y="7191"/>
                    <a:pt x="10597" y="7191"/>
                  </a:cubicBezTo>
                  <a:cubicBezTo>
                    <a:pt x="11153" y="7191"/>
                    <a:pt x="11635" y="7259"/>
                    <a:pt x="12010" y="7418"/>
                  </a:cubicBezTo>
                  <a:cubicBezTo>
                    <a:pt x="14448" y="8450"/>
                    <a:pt x="21854" y="9856"/>
                    <a:pt x="25699" y="10514"/>
                  </a:cubicBezTo>
                  <a:cubicBezTo>
                    <a:pt x="27682" y="10853"/>
                    <a:pt x="30466" y="11240"/>
                    <a:pt x="33289" y="11240"/>
                  </a:cubicBezTo>
                  <a:cubicBezTo>
                    <a:pt x="35938" y="11240"/>
                    <a:pt x="38622" y="10899"/>
                    <a:pt x="40713" y="9856"/>
                  </a:cubicBezTo>
                  <a:cubicBezTo>
                    <a:pt x="44973" y="7726"/>
                    <a:pt x="52357" y="90"/>
                    <a:pt x="5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 rot="708388">
              <a:off x="8973978" y="-542982"/>
              <a:ext cx="1410448" cy="824154"/>
            </a:xfrm>
            <a:custGeom>
              <a:avLst/>
              <a:gdLst/>
              <a:ahLst/>
              <a:cxnLst/>
              <a:rect l="l" t="t" r="r" b="b"/>
              <a:pathLst>
                <a:path w="32003" h="18700" extrusionOk="0">
                  <a:moveTo>
                    <a:pt x="80" y="0"/>
                  </a:moveTo>
                  <a:cubicBezTo>
                    <a:pt x="53" y="0"/>
                    <a:pt x="27" y="1"/>
                    <a:pt x="0" y="2"/>
                  </a:cubicBezTo>
                  <a:cubicBezTo>
                    <a:pt x="2429" y="468"/>
                    <a:pt x="3107" y="4504"/>
                    <a:pt x="5636" y="7408"/>
                  </a:cubicBezTo>
                  <a:cubicBezTo>
                    <a:pt x="6990" y="8962"/>
                    <a:pt x="9836" y="9233"/>
                    <a:pt x="12792" y="9233"/>
                  </a:cubicBezTo>
                  <a:cubicBezTo>
                    <a:pt x="14370" y="9233"/>
                    <a:pt x="15981" y="9156"/>
                    <a:pt x="17413" y="9156"/>
                  </a:cubicBezTo>
                  <a:cubicBezTo>
                    <a:pt x="18327" y="9156"/>
                    <a:pt x="19168" y="9187"/>
                    <a:pt x="19882" y="9290"/>
                  </a:cubicBezTo>
                  <a:cubicBezTo>
                    <a:pt x="23807" y="9857"/>
                    <a:pt x="24374" y="14693"/>
                    <a:pt x="25739" y="16251"/>
                  </a:cubicBezTo>
                  <a:lnTo>
                    <a:pt x="32002" y="18699"/>
                  </a:lnTo>
                  <a:cubicBezTo>
                    <a:pt x="32002" y="18699"/>
                    <a:pt x="30778" y="18011"/>
                    <a:pt x="28613" y="13327"/>
                  </a:cubicBezTo>
                  <a:cubicBezTo>
                    <a:pt x="26575" y="8909"/>
                    <a:pt x="21393" y="6633"/>
                    <a:pt x="17197" y="6633"/>
                  </a:cubicBezTo>
                  <a:cubicBezTo>
                    <a:pt x="16934" y="6633"/>
                    <a:pt x="16676" y="6642"/>
                    <a:pt x="16422" y="6660"/>
                  </a:cubicBezTo>
                  <a:cubicBezTo>
                    <a:pt x="15218" y="6748"/>
                    <a:pt x="13974" y="6803"/>
                    <a:pt x="12778" y="6803"/>
                  </a:cubicBezTo>
                  <a:cubicBezTo>
                    <a:pt x="9460" y="6803"/>
                    <a:pt x="6512" y="6380"/>
                    <a:pt x="5828" y="5071"/>
                  </a:cubicBezTo>
                  <a:cubicBezTo>
                    <a:pt x="4900" y="3304"/>
                    <a:pt x="206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 rot="708388">
              <a:off x="9367145" y="-677128"/>
              <a:ext cx="491010" cy="443280"/>
            </a:xfrm>
            <a:custGeom>
              <a:avLst/>
              <a:gdLst/>
              <a:ahLst/>
              <a:cxnLst/>
              <a:rect l="l" t="t" r="r" b="b"/>
              <a:pathLst>
                <a:path w="11141" h="10058" extrusionOk="0">
                  <a:moveTo>
                    <a:pt x="1" y="1"/>
                  </a:moveTo>
                  <a:lnTo>
                    <a:pt x="1" y="1"/>
                  </a:lnTo>
                  <a:cubicBezTo>
                    <a:pt x="558" y="983"/>
                    <a:pt x="1792" y="2662"/>
                    <a:pt x="3238" y="3026"/>
                  </a:cubicBezTo>
                  <a:cubicBezTo>
                    <a:pt x="4645" y="3380"/>
                    <a:pt x="6334" y="5070"/>
                    <a:pt x="6334" y="5981"/>
                  </a:cubicBezTo>
                  <a:cubicBezTo>
                    <a:pt x="6334" y="6891"/>
                    <a:pt x="7316" y="9340"/>
                    <a:pt x="8156" y="10058"/>
                  </a:cubicBezTo>
                  <a:lnTo>
                    <a:pt x="11141" y="9714"/>
                  </a:lnTo>
                  <a:cubicBezTo>
                    <a:pt x="10109" y="8935"/>
                    <a:pt x="8156" y="6962"/>
                    <a:pt x="7600" y="5414"/>
                  </a:cubicBezTo>
                  <a:cubicBezTo>
                    <a:pt x="7033" y="3866"/>
                    <a:pt x="4756" y="2348"/>
                    <a:pt x="3168" y="1833"/>
                  </a:cubicBezTo>
                  <a:cubicBezTo>
                    <a:pt x="1822" y="1397"/>
                    <a:pt x="1124" y="49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 rot="708388">
              <a:off x="8498129" y="212738"/>
              <a:ext cx="1118337" cy="706128"/>
            </a:xfrm>
            <a:custGeom>
              <a:avLst/>
              <a:gdLst/>
              <a:ahLst/>
              <a:cxnLst/>
              <a:rect l="l" t="t" r="r" b="b"/>
              <a:pathLst>
                <a:path w="25375" h="16022" extrusionOk="0">
                  <a:moveTo>
                    <a:pt x="100" y="11815"/>
                  </a:moveTo>
                  <a:cubicBezTo>
                    <a:pt x="66" y="11815"/>
                    <a:pt x="32" y="11816"/>
                    <a:pt x="0" y="11818"/>
                  </a:cubicBezTo>
                  <a:cubicBezTo>
                    <a:pt x="35" y="11817"/>
                    <a:pt x="70" y="11816"/>
                    <a:pt x="104" y="11815"/>
                  </a:cubicBezTo>
                  <a:lnTo>
                    <a:pt x="104" y="11815"/>
                  </a:lnTo>
                  <a:cubicBezTo>
                    <a:pt x="103" y="11815"/>
                    <a:pt x="102" y="11815"/>
                    <a:pt x="100" y="11815"/>
                  </a:cubicBezTo>
                  <a:close/>
                  <a:moveTo>
                    <a:pt x="20276" y="1"/>
                  </a:moveTo>
                  <a:lnTo>
                    <a:pt x="17220" y="1974"/>
                  </a:lnTo>
                  <a:cubicBezTo>
                    <a:pt x="17685" y="2257"/>
                    <a:pt x="20691" y="4129"/>
                    <a:pt x="22380" y="6567"/>
                  </a:cubicBezTo>
                  <a:cubicBezTo>
                    <a:pt x="24070" y="9005"/>
                    <a:pt x="19001" y="12567"/>
                    <a:pt x="17119" y="12951"/>
                  </a:cubicBezTo>
                  <a:cubicBezTo>
                    <a:pt x="15792" y="13217"/>
                    <a:pt x="13473" y="14235"/>
                    <a:pt x="11265" y="14235"/>
                  </a:cubicBezTo>
                  <a:cubicBezTo>
                    <a:pt x="10360" y="14235"/>
                    <a:pt x="9473" y="14064"/>
                    <a:pt x="8681" y="13599"/>
                  </a:cubicBezTo>
                  <a:cubicBezTo>
                    <a:pt x="6251" y="12180"/>
                    <a:pt x="3974" y="11803"/>
                    <a:pt x="1071" y="11803"/>
                  </a:cubicBezTo>
                  <a:cubicBezTo>
                    <a:pt x="757" y="11803"/>
                    <a:pt x="435" y="11807"/>
                    <a:pt x="104" y="11815"/>
                  </a:cubicBezTo>
                  <a:lnTo>
                    <a:pt x="104" y="11815"/>
                  </a:lnTo>
                  <a:cubicBezTo>
                    <a:pt x="1832" y="11819"/>
                    <a:pt x="6209" y="14010"/>
                    <a:pt x="8964" y="15289"/>
                  </a:cubicBezTo>
                  <a:cubicBezTo>
                    <a:pt x="10013" y="15779"/>
                    <a:pt x="11792" y="16022"/>
                    <a:pt x="13678" y="16022"/>
                  </a:cubicBezTo>
                  <a:cubicBezTo>
                    <a:pt x="16852" y="16022"/>
                    <a:pt x="20331" y="15335"/>
                    <a:pt x="21156" y="13983"/>
                  </a:cubicBezTo>
                  <a:cubicBezTo>
                    <a:pt x="22471" y="11818"/>
                    <a:pt x="24930" y="10017"/>
                    <a:pt x="25193" y="6759"/>
                  </a:cubicBezTo>
                  <a:cubicBezTo>
                    <a:pt x="25375" y="4412"/>
                    <a:pt x="22481" y="1124"/>
                    <a:pt x="20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 rot="708388">
              <a:off x="7508778" y="238579"/>
              <a:ext cx="750465" cy="201719"/>
            </a:xfrm>
            <a:custGeom>
              <a:avLst/>
              <a:gdLst/>
              <a:ahLst/>
              <a:cxnLst/>
              <a:rect l="l" t="t" r="r" b="b"/>
              <a:pathLst>
                <a:path w="17028" h="4577" extrusionOk="0">
                  <a:moveTo>
                    <a:pt x="14923" y="0"/>
                  </a:moveTo>
                  <a:cubicBezTo>
                    <a:pt x="11260" y="850"/>
                    <a:pt x="11685" y="3380"/>
                    <a:pt x="8873" y="3380"/>
                  </a:cubicBezTo>
                  <a:cubicBezTo>
                    <a:pt x="6050" y="3380"/>
                    <a:pt x="1062" y="3167"/>
                    <a:pt x="0" y="2469"/>
                  </a:cubicBezTo>
                  <a:lnTo>
                    <a:pt x="0" y="2469"/>
                  </a:lnTo>
                  <a:cubicBezTo>
                    <a:pt x="1099" y="3490"/>
                    <a:pt x="3845" y="4577"/>
                    <a:pt x="6770" y="4577"/>
                  </a:cubicBezTo>
                  <a:cubicBezTo>
                    <a:pt x="6861" y="4577"/>
                    <a:pt x="6951" y="4576"/>
                    <a:pt x="7042" y="4574"/>
                  </a:cubicBezTo>
                  <a:cubicBezTo>
                    <a:pt x="10067" y="4502"/>
                    <a:pt x="11757" y="3663"/>
                    <a:pt x="13092" y="2955"/>
                  </a:cubicBezTo>
                  <a:cubicBezTo>
                    <a:pt x="14428" y="2256"/>
                    <a:pt x="15975" y="637"/>
                    <a:pt x="17027" y="567"/>
                  </a:cubicBezTo>
                  <a:lnTo>
                    <a:pt x="14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 rot="708388">
              <a:off x="7742469" y="-423796"/>
              <a:ext cx="823140" cy="335391"/>
            </a:xfrm>
            <a:custGeom>
              <a:avLst/>
              <a:gdLst/>
              <a:ahLst/>
              <a:cxnLst/>
              <a:rect l="l" t="t" r="r" b="b"/>
              <a:pathLst>
                <a:path w="18677" h="7610" extrusionOk="0">
                  <a:moveTo>
                    <a:pt x="5812" y="0"/>
                  </a:moveTo>
                  <a:cubicBezTo>
                    <a:pt x="4505" y="0"/>
                    <a:pt x="1848" y="542"/>
                    <a:pt x="0" y="1316"/>
                  </a:cubicBezTo>
                  <a:cubicBezTo>
                    <a:pt x="814" y="1185"/>
                    <a:pt x="2002" y="1079"/>
                    <a:pt x="3266" y="1079"/>
                  </a:cubicBezTo>
                  <a:cubicBezTo>
                    <a:pt x="5583" y="1079"/>
                    <a:pt x="8154" y="1434"/>
                    <a:pt x="9136" y="2632"/>
                  </a:cubicBezTo>
                  <a:cubicBezTo>
                    <a:pt x="11038" y="4959"/>
                    <a:pt x="14670" y="4979"/>
                    <a:pt x="16653" y="7610"/>
                  </a:cubicBezTo>
                  <a:lnTo>
                    <a:pt x="18677" y="7225"/>
                  </a:lnTo>
                  <a:cubicBezTo>
                    <a:pt x="17574" y="4888"/>
                    <a:pt x="12242" y="3198"/>
                    <a:pt x="10684" y="1934"/>
                  </a:cubicBezTo>
                  <a:cubicBezTo>
                    <a:pt x="9338" y="841"/>
                    <a:pt x="7254" y="102"/>
                    <a:pt x="6111" y="12"/>
                  </a:cubicBezTo>
                  <a:cubicBezTo>
                    <a:pt x="6022" y="4"/>
                    <a:pt x="5921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 rot="708388">
              <a:off x="7724811" y="-708383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1"/>
                  </a:moveTo>
                  <a:cubicBezTo>
                    <a:pt x="395" y="750"/>
                    <a:pt x="0" y="1883"/>
                    <a:pt x="395" y="3128"/>
                  </a:cubicBezTo>
                  <a:cubicBezTo>
                    <a:pt x="790" y="4372"/>
                    <a:pt x="1245" y="4898"/>
                    <a:pt x="1832" y="4898"/>
                  </a:cubicBezTo>
                  <a:cubicBezTo>
                    <a:pt x="2419" y="4898"/>
                    <a:pt x="2874" y="4372"/>
                    <a:pt x="3269" y="3128"/>
                  </a:cubicBezTo>
                  <a:cubicBezTo>
                    <a:pt x="3663" y="1883"/>
                    <a:pt x="3269" y="750"/>
                    <a:pt x="2651" y="1"/>
                  </a:cubicBezTo>
                  <a:cubicBezTo>
                    <a:pt x="2095" y="457"/>
                    <a:pt x="1923" y="619"/>
                    <a:pt x="1832" y="1013"/>
                  </a:cubicBezTo>
                  <a:cubicBezTo>
                    <a:pt x="1741" y="619"/>
                    <a:pt x="1448" y="315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 rot="708388">
              <a:off x="7576655" y="-627024"/>
              <a:ext cx="224813" cy="147819"/>
            </a:xfrm>
            <a:custGeom>
              <a:avLst/>
              <a:gdLst/>
              <a:ahLst/>
              <a:cxnLst/>
              <a:rect l="l" t="t" r="r" b="b"/>
              <a:pathLst>
                <a:path w="5101" h="3354" extrusionOk="0">
                  <a:moveTo>
                    <a:pt x="1760" y="1"/>
                  </a:moveTo>
                  <a:cubicBezTo>
                    <a:pt x="1315" y="1"/>
                    <a:pt x="891" y="90"/>
                    <a:pt x="517" y="238"/>
                  </a:cubicBezTo>
                  <a:cubicBezTo>
                    <a:pt x="780" y="915"/>
                    <a:pt x="881" y="1128"/>
                    <a:pt x="1225" y="1330"/>
                  </a:cubicBezTo>
                  <a:cubicBezTo>
                    <a:pt x="1189" y="1327"/>
                    <a:pt x="1153" y="1325"/>
                    <a:pt x="1117" y="1325"/>
                  </a:cubicBezTo>
                  <a:cubicBezTo>
                    <a:pt x="751" y="1325"/>
                    <a:pt x="397" y="1510"/>
                    <a:pt x="1" y="1805"/>
                  </a:cubicBezTo>
                  <a:cubicBezTo>
                    <a:pt x="527" y="2615"/>
                    <a:pt x="1478" y="3343"/>
                    <a:pt x="2793" y="3354"/>
                  </a:cubicBezTo>
                  <a:cubicBezTo>
                    <a:pt x="2816" y="3354"/>
                    <a:pt x="2838" y="3354"/>
                    <a:pt x="2860" y="3354"/>
                  </a:cubicBezTo>
                  <a:cubicBezTo>
                    <a:pt x="4120" y="3354"/>
                    <a:pt x="4739" y="3081"/>
                    <a:pt x="4918" y="2534"/>
                  </a:cubicBezTo>
                  <a:cubicBezTo>
                    <a:pt x="5100" y="1978"/>
                    <a:pt x="4746" y="1380"/>
                    <a:pt x="3673" y="622"/>
                  </a:cubicBezTo>
                  <a:cubicBezTo>
                    <a:pt x="3052" y="178"/>
                    <a:pt x="2386" y="1"/>
                    <a:pt x="1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 rot="708388">
              <a:off x="7606905" y="-518277"/>
              <a:ext cx="182372" cy="203438"/>
            </a:xfrm>
            <a:custGeom>
              <a:avLst/>
              <a:gdLst/>
              <a:ahLst/>
              <a:cxnLst/>
              <a:rect l="l" t="t" r="r" b="b"/>
              <a:pathLst>
                <a:path w="4138" h="4616" extrusionOk="0">
                  <a:moveTo>
                    <a:pt x="3055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61" y="3654"/>
                  </a:cubicBezTo>
                  <a:cubicBezTo>
                    <a:pt x="779" y="3614"/>
                    <a:pt x="1012" y="3584"/>
                    <a:pt x="1316" y="3310"/>
                  </a:cubicBezTo>
                  <a:lnTo>
                    <a:pt x="1316" y="3310"/>
                  </a:lnTo>
                  <a:cubicBezTo>
                    <a:pt x="1154" y="3685"/>
                    <a:pt x="1214" y="4110"/>
                    <a:pt x="1386" y="4616"/>
                  </a:cubicBezTo>
                  <a:cubicBezTo>
                    <a:pt x="2327" y="4373"/>
                    <a:pt x="3308" y="3685"/>
                    <a:pt x="3723" y="2451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4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 rot="708388">
              <a:off x="7739133" y="-490679"/>
              <a:ext cx="181975" cy="203438"/>
            </a:xfrm>
            <a:custGeom>
              <a:avLst/>
              <a:gdLst/>
              <a:ahLst/>
              <a:cxnLst/>
              <a:rect l="l" t="t" r="r" b="b"/>
              <a:pathLst>
                <a:path w="4129" h="461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1"/>
                  </a:cubicBezTo>
                  <a:cubicBezTo>
                    <a:pt x="830" y="3685"/>
                    <a:pt x="1812" y="4373"/>
                    <a:pt x="2752" y="4616"/>
                  </a:cubicBezTo>
                  <a:cubicBezTo>
                    <a:pt x="2934" y="3917"/>
                    <a:pt x="2975" y="3685"/>
                    <a:pt x="2813" y="3310"/>
                  </a:cubicBezTo>
                  <a:lnTo>
                    <a:pt x="2813" y="3310"/>
                  </a:lnTo>
                  <a:cubicBezTo>
                    <a:pt x="3117" y="3584"/>
                    <a:pt x="3542" y="3654"/>
                    <a:pt x="4078" y="3654"/>
                  </a:cubicBezTo>
                  <a:cubicBezTo>
                    <a:pt x="4128" y="2683"/>
                    <a:pt x="3784" y="1540"/>
                    <a:pt x="2732" y="761"/>
                  </a:cubicBezTo>
                  <a:cubicBezTo>
                    <a:pt x="2036" y="241"/>
                    <a:pt x="1503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 rot="708388">
              <a:off x="7780928" y="-584376"/>
              <a:ext cx="224328" cy="147819"/>
            </a:xfrm>
            <a:custGeom>
              <a:avLst/>
              <a:gdLst/>
              <a:ahLst/>
              <a:cxnLst/>
              <a:rect l="l" t="t" r="r" b="b"/>
              <a:pathLst>
                <a:path w="5090" h="3354" extrusionOk="0">
                  <a:moveTo>
                    <a:pt x="3340" y="1"/>
                  </a:moveTo>
                  <a:cubicBezTo>
                    <a:pt x="2713" y="1"/>
                    <a:pt x="2044" y="178"/>
                    <a:pt x="1417" y="622"/>
                  </a:cubicBezTo>
                  <a:cubicBezTo>
                    <a:pt x="355" y="1380"/>
                    <a:pt x="1" y="1978"/>
                    <a:pt x="183" y="2534"/>
                  </a:cubicBezTo>
                  <a:cubicBezTo>
                    <a:pt x="362" y="3081"/>
                    <a:pt x="980" y="3354"/>
                    <a:pt x="2241" y="3354"/>
                  </a:cubicBezTo>
                  <a:cubicBezTo>
                    <a:pt x="2263" y="3354"/>
                    <a:pt x="2285" y="3354"/>
                    <a:pt x="2308" y="3354"/>
                  </a:cubicBezTo>
                  <a:cubicBezTo>
                    <a:pt x="3612" y="3343"/>
                    <a:pt x="4564" y="2615"/>
                    <a:pt x="5090" y="1805"/>
                  </a:cubicBezTo>
                  <a:cubicBezTo>
                    <a:pt x="4555" y="1458"/>
                    <a:pt x="4335" y="1323"/>
                    <a:pt x="4014" y="1323"/>
                  </a:cubicBezTo>
                  <a:cubicBezTo>
                    <a:pt x="3970" y="1323"/>
                    <a:pt x="3924" y="1325"/>
                    <a:pt x="3876" y="1330"/>
                  </a:cubicBezTo>
                  <a:cubicBezTo>
                    <a:pt x="4220" y="1128"/>
                    <a:pt x="4422" y="753"/>
                    <a:pt x="4584" y="238"/>
                  </a:cubicBezTo>
                  <a:cubicBezTo>
                    <a:pt x="4210" y="90"/>
                    <a:pt x="3785" y="1"/>
                    <a:pt x="3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 rot="708388">
              <a:off x="7777129" y="-511493"/>
              <a:ext cx="17012" cy="16968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93" y="0"/>
                  </a:moveTo>
                  <a:cubicBezTo>
                    <a:pt x="92" y="0"/>
                    <a:pt x="1" y="92"/>
                    <a:pt x="1" y="193"/>
                  </a:cubicBezTo>
                  <a:cubicBezTo>
                    <a:pt x="1" y="304"/>
                    <a:pt x="92" y="385"/>
                    <a:pt x="193" y="385"/>
                  </a:cubicBezTo>
                  <a:cubicBezTo>
                    <a:pt x="294" y="385"/>
                    <a:pt x="385" y="304"/>
                    <a:pt x="385" y="193"/>
                  </a:cubicBezTo>
                  <a:cubicBezTo>
                    <a:pt x="385" y="92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 rot="708388">
              <a:off x="7793296" y="-499473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9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9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 rot="708388">
              <a:off x="7759611" y="-490626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83"/>
                  </a:cubicBezTo>
                  <a:cubicBezTo>
                    <a:pt x="0" y="294"/>
                    <a:pt x="81" y="375"/>
                    <a:pt x="193" y="375"/>
                  </a:cubicBezTo>
                  <a:cubicBezTo>
                    <a:pt x="294" y="375"/>
                    <a:pt x="375" y="294"/>
                    <a:pt x="375" y="18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 rot="708388">
              <a:off x="7755611" y="-51280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2" y="1"/>
                  </a:moveTo>
                  <a:cubicBezTo>
                    <a:pt x="81" y="1"/>
                    <a:pt x="0" y="82"/>
                    <a:pt x="0" y="192"/>
                  </a:cubicBezTo>
                  <a:cubicBezTo>
                    <a:pt x="0" y="294"/>
                    <a:pt x="81" y="375"/>
                    <a:pt x="192" y="375"/>
                  </a:cubicBezTo>
                  <a:cubicBezTo>
                    <a:pt x="293" y="375"/>
                    <a:pt x="385" y="294"/>
                    <a:pt x="385" y="192"/>
                  </a:cubicBezTo>
                  <a:cubicBezTo>
                    <a:pt x="385" y="82"/>
                    <a:pt x="293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 rot="708388">
              <a:off x="7767911" y="-530315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93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 rot="708388">
              <a:off x="7797592" y="-524111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82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82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 rot="708388">
              <a:off x="7781527" y="-482394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2" y="1"/>
                  </a:moveTo>
                  <a:cubicBezTo>
                    <a:pt x="81" y="1"/>
                    <a:pt x="0" y="92"/>
                    <a:pt x="0" y="193"/>
                  </a:cubicBezTo>
                  <a:cubicBezTo>
                    <a:pt x="0" y="304"/>
                    <a:pt x="81" y="385"/>
                    <a:pt x="182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 rot="708388">
              <a:off x="9022576" y="-797402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0"/>
                  </a:moveTo>
                  <a:cubicBezTo>
                    <a:pt x="395" y="749"/>
                    <a:pt x="0" y="1882"/>
                    <a:pt x="395" y="3126"/>
                  </a:cubicBezTo>
                  <a:cubicBezTo>
                    <a:pt x="789" y="4381"/>
                    <a:pt x="1245" y="4897"/>
                    <a:pt x="1832" y="4897"/>
                  </a:cubicBezTo>
                  <a:cubicBezTo>
                    <a:pt x="2419" y="4897"/>
                    <a:pt x="2874" y="4381"/>
                    <a:pt x="3269" y="3126"/>
                  </a:cubicBezTo>
                  <a:cubicBezTo>
                    <a:pt x="3663" y="1882"/>
                    <a:pt x="3269" y="749"/>
                    <a:pt x="2651" y="0"/>
                  </a:cubicBezTo>
                  <a:cubicBezTo>
                    <a:pt x="2095" y="455"/>
                    <a:pt x="1923" y="617"/>
                    <a:pt x="1832" y="1012"/>
                  </a:cubicBezTo>
                  <a:cubicBezTo>
                    <a:pt x="1741" y="617"/>
                    <a:pt x="1448" y="314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 rot="708388">
              <a:off x="8874407" y="-715869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1765" y="0"/>
                  </a:moveTo>
                  <a:cubicBezTo>
                    <a:pt x="1318" y="0"/>
                    <a:pt x="892" y="89"/>
                    <a:pt x="516" y="232"/>
                  </a:cubicBezTo>
                  <a:cubicBezTo>
                    <a:pt x="780" y="910"/>
                    <a:pt x="881" y="1123"/>
                    <a:pt x="1225" y="1335"/>
                  </a:cubicBezTo>
                  <a:cubicBezTo>
                    <a:pt x="1187" y="1332"/>
                    <a:pt x="1150" y="1330"/>
                    <a:pt x="1113" y="1330"/>
                  </a:cubicBezTo>
                  <a:cubicBezTo>
                    <a:pt x="748" y="1330"/>
                    <a:pt x="395" y="1507"/>
                    <a:pt x="1" y="1801"/>
                  </a:cubicBezTo>
                  <a:cubicBezTo>
                    <a:pt x="537" y="2610"/>
                    <a:pt x="1488" y="3339"/>
                    <a:pt x="2793" y="3348"/>
                  </a:cubicBezTo>
                  <a:cubicBezTo>
                    <a:pt x="2817" y="3349"/>
                    <a:pt x="2841" y="3349"/>
                    <a:pt x="2865" y="3349"/>
                  </a:cubicBezTo>
                  <a:cubicBezTo>
                    <a:pt x="4122" y="3349"/>
                    <a:pt x="4739" y="3075"/>
                    <a:pt x="4918" y="2529"/>
                  </a:cubicBezTo>
                  <a:cubicBezTo>
                    <a:pt x="5100" y="1972"/>
                    <a:pt x="4746" y="1376"/>
                    <a:pt x="3684" y="617"/>
                  </a:cubicBezTo>
                  <a:cubicBezTo>
                    <a:pt x="3058" y="174"/>
                    <a:pt x="2391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 rot="708388">
              <a:off x="8904634" y="-607344"/>
              <a:ext cx="182372" cy="203879"/>
            </a:xfrm>
            <a:custGeom>
              <a:avLst/>
              <a:gdLst/>
              <a:ahLst/>
              <a:cxnLst/>
              <a:rect l="l" t="t" r="r" b="b"/>
              <a:pathLst>
                <a:path w="4138" h="4626" extrusionOk="0">
                  <a:moveTo>
                    <a:pt x="3054" y="0"/>
                  </a:moveTo>
                  <a:cubicBezTo>
                    <a:pt x="2634" y="0"/>
                    <a:pt x="2099" y="241"/>
                    <a:pt x="1396" y="761"/>
                  </a:cubicBezTo>
                  <a:cubicBezTo>
                    <a:pt x="354" y="1540"/>
                    <a:pt x="0" y="2683"/>
                    <a:pt x="61" y="3655"/>
                  </a:cubicBezTo>
                  <a:cubicBezTo>
                    <a:pt x="779" y="3614"/>
                    <a:pt x="1022" y="3583"/>
                    <a:pt x="1315" y="3320"/>
                  </a:cubicBezTo>
                  <a:lnTo>
                    <a:pt x="1315" y="3320"/>
                  </a:lnTo>
                  <a:cubicBezTo>
                    <a:pt x="1163" y="3685"/>
                    <a:pt x="1214" y="4110"/>
                    <a:pt x="1386" y="4626"/>
                  </a:cubicBezTo>
                  <a:cubicBezTo>
                    <a:pt x="2327" y="4373"/>
                    <a:pt x="3308" y="3695"/>
                    <a:pt x="3723" y="2450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3" y="0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 rot="708388">
              <a:off x="9036858" y="-579701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0"/>
                  </a:cubicBezTo>
                  <a:cubicBezTo>
                    <a:pt x="830" y="3695"/>
                    <a:pt x="1812" y="4373"/>
                    <a:pt x="2752" y="4626"/>
                  </a:cubicBezTo>
                  <a:cubicBezTo>
                    <a:pt x="2934" y="3918"/>
                    <a:pt x="2975" y="3685"/>
                    <a:pt x="2824" y="3320"/>
                  </a:cubicBezTo>
                  <a:lnTo>
                    <a:pt x="2824" y="3320"/>
                  </a:lnTo>
                  <a:cubicBezTo>
                    <a:pt x="3101" y="3570"/>
                    <a:pt x="3497" y="3655"/>
                    <a:pt x="3995" y="3655"/>
                  </a:cubicBezTo>
                  <a:cubicBezTo>
                    <a:pt x="4022" y="3655"/>
                    <a:pt x="4050" y="3655"/>
                    <a:pt x="4078" y="3655"/>
                  </a:cubicBezTo>
                  <a:cubicBezTo>
                    <a:pt x="4139" y="2683"/>
                    <a:pt x="3784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 rot="708388">
              <a:off x="9078675" y="-673171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3336" y="0"/>
                  </a:moveTo>
                  <a:cubicBezTo>
                    <a:pt x="2710" y="0"/>
                    <a:pt x="2043" y="174"/>
                    <a:pt x="1417" y="617"/>
                  </a:cubicBezTo>
                  <a:cubicBezTo>
                    <a:pt x="355" y="1376"/>
                    <a:pt x="1" y="1972"/>
                    <a:pt x="183" y="2529"/>
                  </a:cubicBezTo>
                  <a:cubicBezTo>
                    <a:pt x="362" y="3075"/>
                    <a:pt x="979" y="3349"/>
                    <a:pt x="2236" y="3349"/>
                  </a:cubicBezTo>
                  <a:cubicBezTo>
                    <a:pt x="2260" y="3349"/>
                    <a:pt x="2283" y="3349"/>
                    <a:pt x="2308" y="3348"/>
                  </a:cubicBezTo>
                  <a:cubicBezTo>
                    <a:pt x="3623" y="3339"/>
                    <a:pt x="4574" y="2610"/>
                    <a:pt x="5100" y="1801"/>
                  </a:cubicBezTo>
                  <a:cubicBezTo>
                    <a:pt x="4561" y="1456"/>
                    <a:pt x="4338" y="1328"/>
                    <a:pt x="4021" y="1328"/>
                  </a:cubicBezTo>
                  <a:cubicBezTo>
                    <a:pt x="3975" y="1328"/>
                    <a:pt x="3927" y="1330"/>
                    <a:pt x="3875" y="1335"/>
                  </a:cubicBezTo>
                  <a:cubicBezTo>
                    <a:pt x="4219" y="1123"/>
                    <a:pt x="4422" y="749"/>
                    <a:pt x="4584" y="232"/>
                  </a:cubicBezTo>
                  <a:cubicBezTo>
                    <a:pt x="4209" y="89"/>
                    <a:pt x="3783" y="0"/>
                    <a:pt x="3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 rot="708388">
              <a:off x="9074853" y="-600120"/>
              <a:ext cx="17012" cy="16571"/>
            </a:xfrm>
            <a:custGeom>
              <a:avLst/>
              <a:gdLst/>
              <a:ahLst/>
              <a:cxnLst/>
              <a:rect l="l" t="t" r="r" b="b"/>
              <a:pathLst>
                <a:path w="386" h="376" extrusionOk="0">
                  <a:moveTo>
                    <a:pt x="193" y="1"/>
                  </a:moveTo>
                  <a:cubicBezTo>
                    <a:pt x="92" y="1"/>
                    <a:pt x="1" y="81"/>
                    <a:pt x="1" y="183"/>
                  </a:cubicBezTo>
                  <a:cubicBezTo>
                    <a:pt x="1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83"/>
                  </a:cubicBezTo>
                  <a:cubicBezTo>
                    <a:pt x="385" y="81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 rot="708388">
              <a:off x="9091507" y="-588490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3" y="1"/>
                  </a:moveTo>
                  <a:cubicBezTo>
                    <a:pt x="82" y="1"/>
                    <a:pt x="1" y="92"/>
                    <a:pt x="1" y="193"/>
                  </a:cubicBezTo>
                  <a:cubicBezTo>
                    <a:pt x="1" y="304"/>
                    <a:pt x="82" y="385"/>
                    <a:pt x="183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 rot="708388">
              <a:off x="9057331" y="-579605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85"/>
                    <a:pt x="193" y="385"/>
                  </a:cubicBezTo>
                  <a:cubicBezTo>
                    <a:pt x="294" y="385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 rot="708388">
              <a:off x="9053340" y="-60187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2" y="385"/>
                  </a:cubicBezTo>
                  <a:cubicBezTo>
                    <a:pt x="293" y="385"/>
                    <a:pt x="385" y="294"/>
                    <a:pt x="385" y="193"/>
                  </a:cubicBezTo>
                  <a:cubicBezTo>
                    <a:pt x="385" y="8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 rot="708388">
              <a:off x="9065636" y="-619337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 rot="708388">
              <a:off x="9095321" y="-613178"/>
              <a:ext cx="16527" cy="16968"/>
            </a:xfrm>
            <a:custGeom>
              <a:avLst/>
              <a:gdLst/>
              <a:ahLst/>
              <a:cxnLst/>
              <a:rect l="l" t="t" r="r" b="b"/>
              <a:pathLst>
                <a:path w="375" h="385" extrusionOk="0">
                  <a:moveTo>
                    <a:pt x="18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82" y="385"/>
                  </a:cubicBezTo>
                  <a:cubicBezTo>
                    <a:pt x="294" y="385"/>
                    <a:pt x="375" y="294"/>
                    <a:pt x="375" y="193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 rot="708388">
              <a:off x="9079256" y="-571020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5"/>
                    <a:pt x="81" y="376"/>
                    <a:pt x="193" y="376"/>
                  </a:cubicBezTo>
                  <a:cubicBezTo>
                    <a:pt x="294" y="376"/>
                    <a:pt x="375" y="295"/>
                    <a:pt x="375" y="19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 rot="708388">
              <a:off x="8593790" y="428056"/>
              <a:ext cx="160996" cy="215867"/>
            </a:xfrm>
            <a:custGeom>
              <a:avLst/>
              <a:gdLst/>
              <a:ahLst/>
              <a:cxnLst/>
              <a:rect l="l" t="t" r="r" b="b"/>
              <a:pathLst>
                <a:path w="3653" h="4898" extrusionOk="0">
                  <a:moveTo>
                    <a:pt x="1001" y="0"/>
                  </a:moveTo>
                  <a:cubicBezTo>
                    <a:pt x="394" y="749"/>
                    <a:pt x="0" y="1882"/>
                    <a:pt x="385" y="3127"/>
                  </a:cubicBezTo>
                  <a:cubicBezTo>
                    <a:pt x="779" y="4382"/>
                    <a:pt x="1244" y="4897"/>
                    <a:pt x="1821" y="4897"/>
                  </a:cubicBezTo>
                  <a:cubicBezTo>
                    <a:pt x="2408" y="4897"/>
                    <a:pt x="2874" y="4382"/>
                    <a:pt x="3258" y="3127"/>
                  </a:cubicBezTo>
                  <a:cubicBezTo>
                    <a:pt x="3652" y="1882"/>
                    <a:pt x="3258" y="749"/>
                    <a:pt x="2651" y="0"/>
                  </a:cubicBezTo>
                  <a:cubicBezTo>
                    <a:pt x="2084" y="456"/>
                    <a:pt x="1912" y="618"/>
                    <a:pt x="1821" y="1012"/>
                  </a:cubicBezTo>
                  <a:cubicBezTo>
                    <a:pt x="1740" y="618"/>
                    <a:pt x="1447" y="314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 rot="708388">
              <a:off x="8445573" y="509580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1763" y="0"/>
                  </a:moveTo>
                  <a:cubicBezTo>
                    <a:pt x="1315" y="0"/>
                    <a:pt x="886" y="89"/>
                    <a:pt x="507" y="233"/>
                  </a:cubicBezTo>
                  <a:cubicBezTo>
                    <a:pt x="770" y="910"/>
                    <a:pt x="871" y="1123"/>
                    <a:pt x="1215" y="1326"/>
                  </a:cubicBezTo>
                  <a:cubicBezTo>
                    <a:pt x="1186" y="1323"/>
                    <a:pt x="1157" y="1322"/>
                    <a:pt x="1129" y="1322"/>
                  </a:cubicBezTo>
                  <a:cubicBezTo>
                    <a:pt x="764" y="1322"/>
                    <a:pt x="405" y="1501"/>
                    <a:pt x="1" y="1801"/>
                  </a:cubicBezTo>
                  <a:cubicBezTo>
                    <a:pt x="527" y="2610"/>
                    <a:pt x="1478" y="3339"/>
                    <a:pt x="2784" y="3349"/>
                  </a:cubicBezTo>
                  <a:cubicBezTo>
                    <a:pt x="2806" y="3349"/>
                    <a:pt x="2829" y="3349"/>
                    <a:pt x="2851" y="3349"/>
                  </a:cubicBezTo>
                  <a:cubicBezTo>
                    <a:pt x="4121" y="3349"/>
                    <a:pt x="4739" y="3076"/>
                    <a:pt x="4908" y="2529"/>
                  </a:cubicBezTo>
                  <a:cubicBezTo>
                    <a:pt x="5090" y="1973"/>
                    <a:pt x="4736" y="1376"/>
                    <a:pt x="3674" y="617"/>
                  </a:cubicBezTo>
                  <a:cubicBezTo>
                    <a:pt x="3054" y="175"/>
                    <a:pt x="2390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 rot="708388">
              <a:off x="8475799" y="618154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3052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51" y="3655"/>
                  </a:cubicBezTo>
                  <a:cubicBezTo>
                    <a:pt x="780" y="3614"/>
                    <a:pt x="1012" y="3584"/>
                    <a:pt x="1315" y="3321"/>
                  </a:cubicBezTo>
                  <a:lnTo>
                    <a:pt x="1315" y="3321"/>
                  </a:lnTo>
                  <a:cubicBezTo>
                    <a:pt x="1154" y="3685"/>
                    <a:pt x="1214" y="4110"/>
                    <a:pt x="1387" y="4626"/>
                  </a:cubicBezTo>
                  <a:cubicBezTo>
                    <a:pt x="2318" y="4373"/>
                    <a:pt x="3299" y="3695"/>
                    <a:pt x="3723" y="2451"/>
                  </a:cubicBezTo>
                  <a:cubicBezTo>
                    <a:pt x="4139" y="1206"/>
                    <a:pt x="4067" y="518"/>
                    <a:pt x="3592" y="174"/>
                  </a:cubicBezTo>
                  <a:cubicBezTo>
                    <a:pt x="3438" y="60"/>
                    <a:pt x="3260" y="0"/>
                    <a:pt x="3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 rot="708388">
              <a:off x="8607592" y="645707"/>
              <a:ext cx="182460" cy="203879"/>
            </a:xfrm>
            <a:custGeom>
              <a:avLst/>
              <a:gdLst/>
              <a:ahLst/>
              <a:cxnLst/>
              <a:rect l="l" t="t" r="r" b="b"/>
              <a:pathLst>
                <a:path w="4140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72" y="518"/>
                    <a:pt x="1" y="1206"/>
                    <a:pt x="416" y="2451"/>
                  </a:cubicBezTo>
                  <a:cubicBezTo>
                    <a:pt x="841" y="3695"/>
                    <a:pt x="1822" y="4373"/>
                    <a:pt x="2753" y="4626"/>
                  </a:cubicBezTo>
                  <a:cubicBezTo>
                    <a:pt x="2945" y="3918"/>
                    <a:pt x="2986" y="3685"/>
                    <a:pt x="2824" y="3321"/>
                  </a:cubicBezTo>
                  <a:lnTo>
                    <a:pt x="2824" y="3321"/>
                  </a:lnTo>
                  <a:cubicBezTo>
                    <a:pt x="3110" y="3569"/>
                    <a:pt x="3496" y="3655"/>
                    <a:pt x="3998" y="3655"/>
                  </a:cubicBezTo>
                  <a:cubicBezTo>
                    <a:pt x="4027" y="3655"/>
                    <a:pt x="4058" y="3655"/>
                    <a:pt x="4088" y="3655"/>
                  </a:cubicBezTo>
                  <a:cubicBezTo>
                    <a:pt x="4139" y="2683"/>
                    <a:pt x="3795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 rot="708388">
              <a:off x="8649841" y="552278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3328" y="0"/>
                  </a:moveTo>
                  <a:cubicBezTo>
                    <a:pt x="2701" y="0"/>
                    <a:pt x="2037" y="175"/>
                    <a:pt x="1417" y="617"/>
                  </a:cubicBezTo>
                  <a:cubicBezTo>
                    <a:pt x="345" y="1376"/>
                    <a:pt x="1" y="1973"/>
                    <a:pt x="173" y="2529"/>
                  </a:cubicBezTo>
                  <a:cubicBezTo>
                    <a:pt x="352" y="3076"/>
                    <a:pt x="971" y="3349"/>
                    <a:pt x="2240" y="3349"/>
                  </a:cubicBezTo>
                  <a:cubicBezTo>
                    <a:pt x="2263" y="3349"/>
                    <a:pt x="2285" y="3349"/>
                    <a:pt x="2308" y="3349"/>
                  </a:cubicBezTo>
                  <a:cubicBezTo>
                    <a:pt x="3613" y="3339"/>
                    <a:pt x="4564" y="2610"/>
                    <a:pt x="5090" y="1801"/>
                  </a:cubicBezTo>
                  <a:cubicBezTo>
                    <a:pt x="4546" y="1447"/>
                    <a:pt x="4318" y="1321"/>
                    <a:pt x="3985" y="1321"/>
                  </a:cubicBezTo>
                  <a:cubicBezTo>
                    <a:pt x="3947" y="1321"/>
                    <a:pt x="3907" y="1322"/>
                    <a:pt x="3866" y="1326"/>
                  </a:cubicBezTo>
                  <a:cubicBezTo>
                    <a:pt x="4220" y="1123"/>
                    <a:pt x="4423" y="748"/>
                    <a:pt x="4585" y="233"/>
                  </a:cubicBezTo>
                  <a:cubicBezTo>
                    <a:pt x="4205" y="89"/>
                    <a:pt x="3776" y="0"/>
                    <a:pt x="3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 rot="708388">
              <a:off x="8646020" y="625373"/>
              <a:ext cx="16571" cy="16527"/>
            </a:xfrm>
            <a:custGeom>
              <a:avLst/>
              <a:gdLst/>
              <a:ahLst/>
              <a:cxnLst/>
              <a:rect l="l" t="t" r="r" b="b"/>
              <a:pathLst>
                <a:path w="376" h="375" extrusionOk="0">
                  <a:moveTo>
                    <a:pt x="194" y="0"/>
                  </a:moveTo>
                  <a:cubicBezTo>
                    <a:pt x="82" y="0"/>
                    <a:pt x="1" y="81"/>
                    <a:pt x="1" y="182"/>
                  </a:cubicBezTo>
                  <a:cubicBezTo>
                    <a:pt x="1" y="293"/>
                    <a:pt x="82" y="374"/>
                    <a:pt x="194" y="374"/>
                  </a:cubicBezTo>
                  <a:cubicBezTo>
                    <a:pt x="295" y="374"/>
                    <a:pt x="376" y="293"/>
                    <a:pt x="376" y="182"/>
                  </a:cubicBezTo>
                  <a:cubicBezTo>
                    <a:pt x="376" y="81"/>
                    <a:pt x="295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 rot="708388">
              <a:off x="8662275" y="63701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91"/>
                    <a:pt x="0" y="192"/>
                  </a:cubicBezTo>
                  <a:cubicBezTo>
                    <a:pt x="0" y="304"/>
                    <a:pt x="81" y="385"/>
                    <a:pt x="192" y="385"/>
                  </a:cubicBezTo>
                  <a:cubicBezTo>
                    <a:pt x="293" y="385"/>
                    <a:pt x="385" y="304"/>
                    <a:pt x="385" y="192"/>
                  </a:cubicBezTo>
                  <a:cubicBezTo>
                    <a:pt x="385" y="9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 rot="708388">
              <a:off x="8628111" y="64580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0" y="81"/>
                    <a:pt x="0" y="193"/>
                  </a:cubicBezTo>
                  <a:cubicBezTo>
                    <a:pt x="0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93"/>
                  </a:cubicBezTo>
                  <a:cubicBezTo>
                    <a:pt x="385" y="81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 rot="708388">
              <a:off x="8624070" y="62353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2" y="1"/>
                  </a:moveTo>
                  <a:cubicBezTo>
                    <a:pt x="91" y="1"/>
                    <a:pt x="1" y="82"/>
                    <a:pt x="1" y="193"/>
                  </a:cubicBezTo>
                  <a:cubicBezTo>
                    <a:pt x="1" y="294"/>
                    <a:pt x="91" y="385"/>
                    <a:pt x="192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 rot="708388">
              <a:off x="8636366" y="606067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8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 rot="708388">
              <a:off x="8666046" y="612271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 rot="708388">
              <a:off x="8649982" y="654473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1" y="81"/>
                    <a:pt x="1" y="192"/>
                  </a:cubicBezTo>
                  <a:cubicBezTo>
                    <a:pt x="1" y="293"/>
                    <a:pt x="92" y="374"/>
                    <a:pt x="193" y="374"/>
                  </a:cubicBezTo>
                  <a:cubicBezTo>
                    <a:pt x="294" y="374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 rot="708388">
              <a:off x="7583793" y="199161"/>
              <a:ext cx="126664" cy="169502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89" y="1"/>
                  </a:moveTo>
                  <a:cubicBezTo>
                    <a:pt x="313" y="588"/>
                    <a:pt x="0" y="1468"/>
                    <a:pt x="313" y="2449"/>
                  </a:cubicBezTo>
                  <a:cubicBezTo>
                    <a:pt x="617" y="3431"/>
                    <a:pt x="981" y="3845"/>
                    <a:pt x="1437" y="3845"/>
                  </a:cubicBezTo>
                  <a:cubicBezTo>
                    <a:pt x="1902" y="3845"/>
                    <a:pt x="2256" y="3431"/>
                    <a:pt x="2570" y="2449"/>
                  </a:cubicBezTo>
                  <a:cubicBezTo>
                    <a:pt x="2874" y="1468"/>
                    <a:pt x="2560" y="588"/>
                    <a:pt x="2084" y="1"/>
                  </a:cubicBezTo>
                  <a:cubicBezTo>
                    <a:pt x="1639" y="355"/>
                    <a:pt x="1507" y="486"/>
                    <a:pt x="1437" y="790"/>
                  </a:cubicBezTo>
                  <a:cubicBezTo>
                    <a:pt x="1366" y="486"/>
                    <a:pt x="1143" y="244"/>
                    <a:pt x="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 rot="708388">
              <a:off x="7467691" y="262833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1375" y="0"/>
                  </a:moveTo>
                  <a:cubicBezTo>
                    <a:pt x="1025" y="0"/>
                    <a:pt x="690" y="70"/>
                    <a:pt x="396" y="184"/>
                  </a:cubicBezTo>
                  <a:cubicBezTo>
                    <a:pt x="608" y="720"/>
                    <a:pt x="689" y="892"/>
                    <a:pt x="952" y="1054"/>
                  </a:cubicBezTo>
                  <a:cubicBezTo>
                    <a:pt x="923" y="1051"/>
                    <a:pt x="895" y="1050"/>
                    <a:pt x="867" y="1050"/>
                  </a:cubicBezTo>
                  <a:cubicBezTo>
                    <a:pt x="585" y="1050"/>
                    <a:pt x="314" y="1188"/>
                    <a:pt x="1" y="1418"/>
                  </a:cubicBezTo>
                  <a:cubicBezTo>
                    <a:pt x="416" y="2055"/>
                    <a:pt x="1165" y="2622"/>
                    <a:pt x="2186" y="2632"/>
                  </a:cubicBezTo>
                  <a:cubicBezTo>
                    <a:pt x="2209" y="2632"/>
                    <a:pt x="2231" y="2633"/>
                    <a:pt x="2253" y="2633"/>
                  </a:cubicBezTo>
                  <a:cubicBezTo>
                    <a:pt x="3240" y="2633"/>
                    <a:pt x="3717" y="2420"/>
                    <a:pt x="3856" y="1994"/>
                  </a:cubicBezTo>
                  <a:cubicBezTo>
                    <a:pt x="3998" y="1549"/>
                    <a:pt x="3724" y="1084"/>
                    <a:pt x="2885" y="487"/>
                  </a:cubicBezTo>
                  <a:cubicBezTo>
                    <a:pt x="2394" y="138"/>
                    <a:pt x="1869" y="0"/>
                    <a:pt x="1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 rot="708388">
              <a:off x="7491329" y="34836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3" y="0"/>
                  </a:moveTo>
                  <a:cubicBezTo>
                    <a:pt x="2065" y="0"/>
                    <a:pt x="1647" y="189"/>
                    <a:pt x="1093" y="594"/>
                  </a:cubicBezTo>
                  <a:cubicBezTo>
                    <a:pt x="274" y="1211"/>
                    <a:pt x="1" y="2112"/>
                    <a:pt x="41" y="2870"/>
                  </a:cubicBezTo>
                  <a:cubicBezTo>
                    <a:pt x="608" y="2840"/>
                    <a:pt x="800" y="2809"/>
                    <a:pt x="1033" y="2607"/>
                  </a:cubicBezTo>
                  <a:lnTo>
                    <a:pt x="1033" y="2607"/>
                  </a:lnTo>
                  <a:cubicBezTo>
                    <a:pt x="911" y="2890"/>
                    <a:pt x="952" y="3225"/>
                    <a:pt x="1084" y="3629"/>
                  </a:cubicBezTo>
                  <a:cubicBezTo>
                    <a:pt x="1822" y="3427"/>
                    <a:pt x="2591" y="2901"/>
                    <a:pt x="2925" y="1919"/>
                  </a:cubicBezTo>
                  <a:cubicBezTo>
                    <a:pt x="3249" y="948"/>
                    <a:pt x="3198" y="401"/>
                    <a:pt x="2824" y="138"/>
                  </a:cubicBezTo>
                  <a:cubicBezTo>
                    <a:pt x="2699" y="48"/>
                    <a:pt x="2557" y="0"/>
                    <a:pt x="2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 rot="708388">
              <a:off x="7594778" y="369989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6" y="0"/>
                  </a:moveTo>
                  <a:cubicBezTo>
                    <a:pt x="692" y="0"/>
                    <a:pt x="550" y="48"/>
                    <a:pt x="426" y="138"/>
                  </a:cubicBezTo>
                  <a:cubicBezTo>
                    <a:pt x="51" y="401"/>
                    <a:pt x="1" y="948"/>
                    <a:pt x="334" y="1919"/>
                  </a:cubicBezTo>
                  <a:cubicBezTo>
                    <a:pt x="658" y="2901"/>
                    <a:pt x="1427" y="3427"/>
                    <a:pt x="2166" y="3629"/>
                  </a:cubicBezTo>
                  <a:cubicBezTo>
                    <a:pt x="2308" y="3072"/>
                    <a:pt x="2348" y="2890"/>
                    <a:pt x="2216" y="2607"/>
                  </a:cubicBezTo>
                  <a:lnTo>
                    <a:pt x="2216" y="2607"/>
                  </a:lnTo>
                  <a:cubicBezTo>
                    <a:pt x="2459" y="2809"/>
                    <a:pt x="2783" y="2870"/>
                    <a:pt x="3208" y="2870"/>
                  </a:cubicBezTo>
                  <a:cubicBezTo>
                    <a:pt x="3248" y="2112"/>
                    <a:pt x="2985" y="1211"/>
                    <a:pt x="2156" y="594"/>
                  </a:cubicBezTo>
                  <a:cubicBezTo>
                    <a:pt x="1602" y="189"/>
                    <a:pt x="1184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 rot="708388">
              <a:off x="7627913" y="29631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22" y="0"/>
                  </a:moveTo>
                  <a:cubicBezTo>
                    <a:pt x="2129" y="0"/>
                    <a:pt x="1604" y="138"/>
                    <a:pt x="1113" y="487"/>
                  </a:cubicBezTo>
                  <a:cubicBezTo>
                    <a:pt x="273" y="1084"/>
                    <a:pt x="0" y="1549"/>
                    <a:pt x="142" y="1994"/>
                  </a:cubicBezTo>
                  <a:cubicBezTo>
                    <a:pt x="280" y="2420"/>
                    <a:pt x="767" y="2633"/>
                    <a:pt x="1744" y="2633"/>
                  </a:cubicBezTo>
                  <a:cubicBezTo>
                    <a:pt x="1766" y="2633"/>
                    <a:pt x="1788" y="2632"/>
                    <a:pt x="1811" y="2632"/>
                  </a:cubicBezTo>
                  <a:cubicBezTo>
                    <a:pt x="2843" y="2622"/>
                    <a:pt x="3592" y="2055"/>
                    <a:pt x="3996" y="1418"/>
                  </a:cubicBezTo>
                  <a:cubicBezTo>
                    <a:pt x="3582" y="1144"/>
                    <a:pt x="3406" y="1048"/>
                    <a:pt x="3160" y="1048"/>
                  </a:cubicBezTo>
                  <a:cubicBezTo>
                    <a:pt x="3123" y="1048"/>
                    <a:pt x="3086" y="1050"/>
                    <a:pt x="3045" y="1054"/>
                  </a:cubicBezTo>
                  <a:cubicBezTo>
                    <a:pt x="3319" y="892"/>
                    <a:pt x="3470" y="598"/>
                    <a:pt x="3602" y="184"/>
                  </a:cubicBezTo>
                  <a:cubicBezTo>
                    <a:pt x="3308" y="70"/>
                    <a:pt x="2973" y="0"/>
                    <a:pt x="2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 rot="708388">
              <a:off x="7624892" y="353661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 rot="708388">
              <a:off x="7637886" y="363224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0"/>
                    <a:pt x="1" y="151"/>
                  </a:cubicBezTo>
                  <a:cubicBezTo>
                    <a:pt x="1" y="232"/>
                    <a:pt x="61" y="304"/>
                    <a:pt x="142" y="304"/>
                  </a:cubicBezTo>
                  <a:cubicBezTo>
                    <a:pt x="234" y="304"/>
                    <a:pt x="295" y="232"/>
                    <a:pt x="295" y="151"/>
                  </a:cubicBezTo>
                  <a:cubicBezTo>
                    <a:pt x="295" y="70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 rot="708388">
              <a:off x="7611008" y="369894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 rot="708388">
              <a:off x="7607822" y="352393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 rot="708388">
              <a:off x="7617532" y="338925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1"/>
                  </a:moveTo>
                  <a:cubicBezTo>
                    <a:pt x="71" y="1"/>
                    <a:pt x="0" y="62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 rot="708388">
              <a:off x="7640654" y="3437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4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 rot="708388">
              <a:off x="7628271" y="376698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0"/>
                    <a:pt x="0" y="151"/>
                  </a:cubicBezTo>
                  <a:cubicBezTo>
                    <a:pt x="0" y="232"/>
                    <a:pt x="61" y="304"/>
                    <a:pt x="152" y="304"/>
                  </a:cubicBezTo>
                  <a:cubicBezTo>
                    <a:pt x="233" y="304"/>
                    <a:pt x="293" y="232"/>
                    <a:pt x="293" y="151"/>
                  </a:cubicBezTo>
                  <a:cubicBezTo>
                    <a:pt x="293" y="70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 rot="708388">
              <a:off x="8594471" y="-739335"/>
              <a:ext cx="126664" cy="169458"/>
            </a:xfrm>
            <a:custGeom>
              <a:avLst/>
              <a:gdLst/>
              <a:ahLst/>
              <a:cxnLst/>
              <a:rect l="l" t="t" r="r" b="b"/>
              <a:pathLst>
                <a:path w="2874" h="3845" extrusionOk="0">
                  <a:moveTo>
                    <a:pt x="789" y="0"/>
                  </a:moveTo>
                  <a:cubicBezTo>
                    <a:pt x="304" y="587"/>
                    <a:pt x="0" y="1477"/>
                    <a:pt x="304" y="2459"/>
                  </a:cubicBezTo>
                  <a:cubicBezTo>
                    <a:pt x="617" y="3430"/>
                    <a:pt x="972" y="3845"/>
                    <a:pt x="1437" y="3845"/>
                  </a:cubicBezTo>
                  <a:cubicBezTo>
                    <a:pt x="1892" y="3845"/>
                    <a:pt x="2256" y="3430"/>
                    <a:pt x="2560" y="2459"/>
                  </a:cubicBezTo>
                  <a:cubicBezTo>
                    <a:pt x="2874" y="1477"/>
                    <a:pt x="2560" y="587"/>
                    <a:pt x="2084" y="0"/>
                  </a:cubicBezTo>
                  <a:cubicBezTo>
                    <a:pt x="1639" y="355"/>
                    <a:pt x="1507" y="486"/>
                    <a:pt x="1437" y="789"/>
                  </a:cubicBezTo>
                  <a:cubicBezTo>
                    <a:pt x="1366" y="486"/>
                    <a:pt x="1133" y="243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 rot="708388">
              <a:off x="8477972" y="-675660"/>
              <a:ext cx="176598" cy="115954"/>
            </a:xfrm>
            <a:custGeom>
              <a:avLst/>
              <a:gdLst/>
              <a:ahLst/>
              <a:cxnLst/>
              <a:rect l="l" t="t" r="r" b="b"/>
              <a:pathLst>
                <a:path w="4007" h="2631" extrusionOk="0">
                  <a:moveTo>
                    <a:pt x="1395" y="0"/>
                  </a:moveTo>
                  <a:cubicBezTo>
                    <a:pt x="1040" y="0"/>
                    <a:pt x="702" y="73"/>
                    <a:pt x="405" y="192"/>
                  </a:cubicBezTo>
                  <a:cubicBezTo>
                    <a:pt x="607" y="718"/>
                    <a:pt x="688" y="890"/>
                    <a:pt x="961" y="1052"/>
                  </a:cubicBezTo>
                  <a:cubicBezTo>
                    <a:pt x="932" y="1049"/>
                    <a:pt x="904" y="1048"/>
                    <a:pt x="876" y="1048"/>
                  </a:cubicBezTo>
                  <a:cubicBezTo>
                    <a:pt x="592" y="1048"/>
                    <a:pt x="313" y="1186"/>
                    <a:pt x="0" y="1416"/>
                  </a:cubicBezTo>
                  <a:cubicBezTo>
                    <a:pt x="414" y="2053"/>
                    <a:pt x="1163" y="2620"/>
                    <a:pt x="2195" y="2631"/>
                  </a:cubicBezTo>
                  <a:cubicBezTo>
                    <a:pt x="2218" y="2631"/>
                    <a:pt x="2240" y="2631"/>
                    <a:pt x="2262" y="2631"/>
                  </a:cubicBezTo>
                  <a:cubicBezTo>
                    <a:pt x="3239" y="2631"/>
                    <a:pt x="3726" y="2419"/>
                    <a:pt x="3865" y="1993"/>
                  </a:cubicBezTo>
                  <a:cubicBezTo>
                    <a:pt x="4007" y="1558"/>
                    <a:pt x="3723" y="1082"/>
                    <a:pt x="2894" y="486"/>
                  </a:cubicBezTo>
                  <a:cubicBezTo>
                    <a:pt x="2406" y="139"/>
                    <a:pt x="1885" y="0"/>
                    <a:pt x="1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 rot="708388">
              <a:off x="8502011" y="-59017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1" y="1"/>
                  </a:moveTo>
                  <a:cubicBezTo>
                    <a:pt x="2061" y="1"/>
                    <a:pt x="1640" y="190"/>
                    <a:pt x="1093" y="594"/>
                  </a:cubicBezTo>
                  <a:cubicBezTo>
                    <a:pt x="264" y="1211"/>
                    <a:pt x="1" y="2112"/>
                    <a:pt x="41" y="2870"/>
                  </a:cubicBezTo>
                  <a:cubicBezTo>
                    <a:pt x="608" y="2841"/>
                    <a:pt x="790" y="2810"/>
                    <a:pt x="1033" y="2607"/>
                  </a:cubicBezTo>
                  <a:lnTo>
                    <a:pt x="1033" y="2607"/>
                  </a:lnTo>
                  <a:cubicBezTo>
                    <a:pt x="902" y="2891"/>
                    <a:pt x="942" y="3225"/>
                    <a:pt x="1084" y="3630"/>
                  </a:cubicBezTo>
                  <a:cubicBezTo>
                    <a:pt x="1822" y="3437"/>
                    <a:pt x="2591" y="2901"/>
                    <a:pt x="2915" y="1919"/>
                  </a:cubicBezTo>
                  <a:cubicBezTo>
                    <a:pt x="3249" y="948"/>
                    <a:pt x="3188" y="412"/>
                    <a:pt x="2824" y="139"/>
                  </a:cubicBezTo>
                  <a:cubicBezTo>
                    <a:pt x="2699" y="48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 rot="708388">
              <a:off x="8605505" y="-568546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6" y="48"/>
                    <a:pt x="425" y="139"/>
                  </a:cubicBezTo>
                  <a:cubicBezTo>
                    <a:pt x="50" y="412"/>
                    <a:pt x="0" y="948"/>
                    <a:pt x="324" y="1919"/>
                  </a:cubicBezTo>
                  <a:cubicBezTo>
                    <a:pt x="657" y="2901"/>
                    <a:pt x="1426" y="3437"/>
                    <a:pt x="2155" y="3630"/>
                  </a:cubicBezTo>
                  <a:cubicBezTo>
                    <a:pt x="2307" y="3073"/>
                    <a:pt x="2337" y="2891"/>
                    <a:pt x="2215" y="2607"/>
                  </a:cubicBezTo>
                  <a:lnTo>
                    <a:pt x="2215" y="2607"/>
                  </a:lnTo>
                  <a:cubicBezTo>
                    <a:pt x="2448" y="2810"/>
                    <a:pt x="2782" y="2870"/>
                    <a:pt x="3207" y="2870"/>
                  </a:cubicBezTo>
                  <a:cubicBezTo>
                    <a:pt x="3247" y="2112"/>
                    <a:pt x="2975" y="1211"/>
                    <a:pt x="2155" y="594"/>
                  </a:cubicBezTo>
                  <a:cubicBezTo>
                    <a:pt x="1601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 rot="708388">
              <a:off x="8638587" y="-642133"/>
              <a:ext cx="176157" cy="115954"/>
            </a:xfrm>
            <a:custGeom>
              <a:avLst/>
              <a:gdLst/>
              <a:ahLst/>
              <a:cxnLst/>
              <a:rect l="l" t="t" r="r" b="b"/>
              <a:pathLst>
                <a:path w="3997" h="2631" extrusionOk="0">
                  <a:moveTo>
                    <a:pt x="2607" y="0"/>
                  </a:moveTo>
                  <a:cubicBezTo>
                    <a:pt x="2118" y="0"/>
                    <a:pt x="1600" y="139"/>
                    <a:pt x="1113" y="486"/>
                  </a:cubicBezTo>
                  <a:cubicBezTo>
                    <a:pt x="273" y="1082"/>
                    <a:pt x="0" y="1558"/>
                    <a:pt x="142" y="1993"/>
                  </a:cubicBezTo>
                  <a:cubicBezTo>
                    <a:pt x="280" y="2419"/>
                    <a:pt x="757" y="2631"/>
                    <a:pt x="1744" y="2631"/>
                  </a:cubicBezTo>
                  <a:cubicBezTo>
                    <a:pt x="1766" y="2631"/>
                    <a:pt x="1788" y="2631"/>
                    <a:pt x="1811" y="2631"/>
                  </a:cubicBezTo>
                  <a:cubicBezTo>
                    <a:pt x="2833" y="2620"/>
                    <a:pt x="3582" y="2053"/>
                    <a:pt x="3996" y="1416"/>
                  </a:cubicBezTo>
                  <a:cubicBezTo>
                    <a:pt x="3578" y="1150"/>
                    <a:pt x="3403" y="1047"/>
                    <a:pt x="3146" y="1047"/>
                  </a:cubicBezTo>
                  <a:cubicBezTo>
                    <a:pt x="3111" y="1047"/>
                    <a:pt x="3075" y="1049"/>
                    <a:pt x="3036" y="1052"/>
                  </a:cubicBezTo>
                  <a:cubicBezTo>
                    <a:pt x="3308" y="890"/>
                    <a:pt x="3470" y="597"/>
                    <a:pt x="3602" y="192"/>
                  </a:cubicBezTo>
                  <a:cubicBezTo>
                    <a:pt x="3300" y="73"/>
                    <a:pt x="2961" y="0"/>
                    <a:pt x="2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 rot="708388">
              <a:off x="8635574" y="-58488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 rot="708388">
              <a:off x="8648176" y="-575357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1" y="0"/>
                  </a:moveTo>
                  <a:cubicBezTo>
                    <a:pt x="70" y="0"/>
                    <a:pt x="0" y="71"/>
                    <a:pt x="0" y="152"/>
                  </a:cubicBezTo>
                  <a:cubicBezTo>
                    <a:pt x="0" y="233"/>
                    <a:pt x="70" y="304"/>
                    <a:pt x="151" y="304"/>
                  </a:cubicBezTo>
                  <a:cubicBezTo>
                    <a:pt x="232" y="304"/>
                    <a:pt x="304" y="233"/>
                    <a:pt x="304" y="152"/>
                  </a:cubicBezTo>
                  <a:cubicBezTo>
                    <a:pt x="304" y="71"/>
                    <a:pt x="23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 rot="708388">
              <a:off x="8621690" y="-568647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 rot="708388">
              <a:off x="8618505" y="-586152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 rot="708388">
              <a:off x="8628210" y="-599617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33"/>
                    <a:pt x="61" y="293"/>
                    <a:pt x="14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 rot="708388">
              <a:off x="8651333" y="-594784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 rot="708388">
              <a:off x="8638473" y="-561892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 rot="708388">
              <a:off x="9289084" y="720997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5" y="588"/>
                    <a:pt x="1" y="1467"/>
                    <a:pt x="315" y="2449"/>
                  </a:cubicBezTo>
                  <a:cubicBezTo>
                    <a:pt x="618" y="3430"/>
                    <a:pt x="983" y="3845"/>
                    <a:pt x="1437" y="3845"/>
                  </a:cubicBezTo>
                  <a:cubicBezTo>
                    <a:pt x="1903" y="3845"/>
                    <a:pt x="2257" y="3430"/>
                    <a:pt x="2571" y="2449"/>
                  </a:cubicBezTo>
                  <a:cubicBezTo>
                    <a:pt x="2874" y="1467"/>
                    <a:pt x="2561" y="588"/>
                    <a:pt x="2085" y="1"/>
                  </a:cubicBezTo>
                  <a:cubicBezTo>
                    <a:pt x="1640" y="354"/>
                    <a:pt x="1509" y="486"/>
                    <a:pt x="1437" y="790"/>
                  </a:cubicBezTo>
                  <a:cubicBezTo>
                    <a:pt x="1367" y="486"/>
                    <a:pt x="1134" y="24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 rot="708388">
              <a:off x="9173078" y="784635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1374" y="1"/>
                  </a:moveTo>
                  <a:cubicBezTo>
                    <a:pt x="1023" y="1"/>
                    <a:pt x="689" y="71"/>
                    <a:pt x="394" y="184"/>
                  </a:cubicBezTo>
                  <a:cubicBezTo>
                    <a:pt x="607" y="721"/>
                    <a:pt x="678" y="892"/>
                    <a:pt x="951" y="1054"/>
                  </a:cubicBezTo>
                  <a:cubicBezTo>
                    <a:pt x="923" y="1051"/>
                    <a:pt x="896" y="1050"/>
                    <a:pt x="868" y="1050"/>
                  </a:cubicBezTo>
                  <a:cubicBezTo>
                    <a:pt x="583" y="1050"/>
                    <a:pt x="304" y="1188"/>
                    <a:pt x="0" y="1418"/>
                  </a:cubicBezTo>
                  <a:cubicBezTo>
                    <a:pt x="414" y="2056"/>
                    <a:pt x="1153" y="2623"/>
                    <a:pt x="2185" y="2632"/>
                  </a:cubicBezTo>
                  <a:cubicBezTo>
                    <a:pt x="2210" y="2633"/>
                    <a:pt x="2234" y="2633"/>
                    <a:pt x="2257" y="2633"/>
                  </a:cubicBezTo>
                  <a:cubicBezTo>
                    <a:pt x="3241" y="2633"/>
                    <a:pt x="3716" y="2420"/>
                    <a:pt x="3854" y="1995"/>
                  </a:cubicBezTo>
                  <a:cubicBezTo>
                    <a:pt x="3996" y="1550"/>
                    <a:pt x="3723" y="1085"/>
                    <a:pt x="2883" y="488"/>
                  </a:cubicBezTo>
                  <a:cubicBezTo>
                    <a:pt x="2393" y="139"/>
                    <a:pt x="1867" y="1"/>
                    <a:pt x="1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 rot="708388">
              <a:off x="9196716" y="870167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2392" y="1"/>
                  </a:moveTo>
                  <a:cubicBezTo>
                    <a:pt x="2064" y="1"/>
                    <a:pt x="1646" y="190"/>
                    <a:pt x="1093" y="594"/>
                  </a:cubicBezTo>
                  <a:cubicBezTo>
                    <a:pt x="273" y="1212"/>
                    <a:pt x="0" y="2112"/>
                    <a:pt x="41" y="2871"/>
                  </a:cubicBezTo>
                  <a:cubicBezTo>
                    <a:pt x="607" y="2840"/>
                    <a:pt x="789" y="2810"/>
                    <a:pt x="1032" y="2608"/>
                  </a:cubicBezTo>
                  <a:lnTo>
                    <a:pt x="1032" y="2608"/>
                  </a:lnTo>
                  <a:cubicBezTo>
                    <a:pt x="900" y="2891"/>
                    <a:pt x="951" y="3225"/>
                    <a:pt x="1082" y="3630"/>
                  </a:cubicBezTo>
                  <a:cubicBezTo>
                    <a:pt x="1821" y="3427"/>
                    <a:pt x="2590" y="2901"/>
                    <a:pt x="2924" y="1920"/>
                  </a:cubicBezTo>
                  <a:cubicBezTo>
                    <a:pt x="3247" y="949"/>
                    <a:pt x="3197" y="402"/>
                    <a:pt x="2822" y="139"/>
                  </a:cubicBezTo>
                  <a:cubicBezTo>
                    <a:pt x="2698" y="48"/>
                    <a:pt x="2556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 rot="708388">
              <a:off x="9300122" y="891786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7" y="1"/>
                  </a:moveTo>
                  <a:cubicBezTo>
                    <a:pt x="692" y="1"/>
                    <a:pt x="550" y="48"/>
                    <a:pt x="425" y="139"/>
                  </a:cubicBezTo>
                  <a:cubicBezTo>
                    <a:pt x="51" y="402"/>
                    <a:pt x="1" y="949"/>
                    <a:pt x="335" y="1920"/>
                  </a:cubicBezTo>
                  <a:cubicBezTo>
                    <a:pt x="659" y="2901"/>
                    <a:pt x="1427" y="3427"/>
                    <a:pt x="2166" y="3630"/>
                  </a:cubicBezTo>
                  <a:cubicBezTo>
                    <a:pt x="2307" y="3074"/>
                    <a:pt x="2348" y="2891"/>
                    <a:pt x="2217" y="2608"/>
                  </a:cubicBezTo>
                  <a:lnTo>
                    <a:pt x="2217" y="2608"/>
                  </a:lnTo>
                  <a:cubicBezTo>
                    <a:pt x="2459" y="2810"/>
                    <a:pt x="2783" y="2871"/>
                    <a:pt x="3208" y="2871"/>
                  </a:cubicBezTo>
                  <a:cubicBezTo>
                    <a:pt x="3249" y="2112"/>
                    <a:pt x="2975" y="1212"/>
                    <a:pt x="2156" y="594"/>
                  </a:cubicBezTo>
                  <a:cubicBezTo>
                    <a:pt x="1603" y="190"/>
                    <a:pt x="1185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 rot="708388">
              <a:off x="9333213" y="818112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2623" y="1"/>
                  </a:moveTo>
                  <a:cubicBezTo>
                    <a:pt x="2130" y="1"/>
                    <a:pt x="1605" y="139"/>
                    <a:pt x="1114" y="488"/>
                  </a:cubicBezTo>
                  <a:cubicBezTo>
                    <a:pt x="274" y="1085"/>
                    <a:pt x="1" y="1550"/>
                    <a:pt x="142" y="1995"/>
                  </a:cubicBezTo>
                  <a:cubicBezTo>
                    <a:pt x="281" y="2420"/>
                    <a:pt x="757" y="2633"/>
                    <a:pt x="1740" y="2633"/>
                  </a:cubicBezTo>
                  <a:cubicBezTo>
                    <a:pt x="1764" y="2633"/>
                    <a:pt x="1788" y="2633"/>
                    <a:pt x="1812" y="2632"/>
                  </a:cubicBezTo>
                  <a:cubicBezTo>
                    <a:pt x="2844" y="2623"/>
                    <a:pt x="3582" y="2056"/>
                    <a:pt x="3998" y="1418"/>
                  </a:cubicBezTo>
                  <a:cubicBezTo>
                    <a:pt x="3582" y="1145"/>
                    <a:pt x="3406" y="1048"/>
                    <a:pt x="3159" y="1048"/>
                  </a:cubicBezTo>
                  <a:cubicBezTo>
                    <a:pt x="3123" y="1048"/>
                    <a:pt x="3086" y="1050"/>
                    <a:pt x="3047" y="1054"/>
                  </a:cubicBezTo>
                  <a:cubicBezTo>
                    <a:pt x="3319" y="892"/>
                    <a:pt x="3472" y="599"/>
                    <a:pt x="3603" y="184"/>
                  </a:cubicBezTo>
                  <a:cubicBezTo>
                    <a:pt x="3308" y="71"/>
                    <a:pt x="2974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 rot="708388">
              <a:off x="9330182" y="875496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 rot="708388">
              <a:off x="9343273" y="885025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2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23" y="304"/>
                    <a:pt x="293" y="233"/>
                    <a:pt x="293" y="152"/>
                  </a:cubicBezTo>
                  <a:cubicBezTo>
                    <a:pt x="293" y="72"/>
                    <a:pt x="22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 rot="708388">
              <a:off x="9316342" y="89173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 rot="708388">
              <a:off x="9313162" y="874230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72" y="0"/>
                    <a:pt x="0" y="71"/>
                    <a:pt x="0" y="152"/>
                  </a:cubicBezTo>
                  <a:cubicBezTo>
                    <a:pt x="0" y="233"/>
                    <a:pt x="72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 rot="708388">
              <a:off x="9322866" y="860770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0" y="61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 rot="708388">
              <a:off x="9345989" y="865598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0"/>
                  </a:moveTo>
                  <a:cubicBezTo>
                    <a:pt x="72" y="0"/>
                    <a:pt x="0" y="61"/>
                    <a:pt x="0" y="142"/>
                  </a:cubicBezTo>
                  <a:cubicBezTo>
                    <a:pt x="0" y="233"/>
                    <a:pt x="72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 rot="708388">
              <a:off x="9333570" y="898490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53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3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 rot="708388">
              <a:off x="8107046" y="-212128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4" y="597"/>
                    <a:pt x="1" y="1478"/>
                    <a:pt x="314" y="2459"/>
                  </a:cubicBezTo>
                  <a:cubicBezTo>
                    <a:pt x="618" y="3441"/>
                    <a:pt x="982" y="3845"/>
                    <a:pt x="1438" y="3845"/>
                  </a:cubicBezTo>
                  <a:cubicBezTo>
                    <a:pt x="1893" y="3845"/>
                    <a:pt x="2257" y="3441"/>
                    <a:pt x="2560" y="2459"/>
                  </a:cubicBezTo>
                  <a:cubicBezTo>
                    <a:pt x="2874" y="1478"/>
                    <a:pt x="2560" y="597"/>
                    <a:pt x="2085" y="1"/>
                  </a:cubicBezTo>
                  <a:cubicBezTo>
                    <a:pt x="1640" y="365"/>
                    <a:pt x="1508" y="496"/>
                    <a:pt x="1438" y="800"/>
                  </a:cubicBezTo>
                  <a:cubicBezTo>
                    <a:pt x="1366" y="496"/>
                    <a:pt x="1134" y="253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 rot="708388">
              <a:off x="7990902" y="-148063"/>
              <a:ext cx="176201" cy="116087"/>
            </a:xfrm>
            <a:custGeom>
              <a:avLst/>
              <a:gdLst/>
              <a:ahLst/>
              <a:cxnLst/>
              <a:rect l="l" t="t" r="r" b="b"/>
              <a:pathLst>
                <a:path w="3998" h="2634" extrusionOk="0">
                  <a:moveTo>
                    <a:pt x="1375" y="1"/>
                  </a:moveTo>
                  <a:cubicBezTo>
                    <a:pt x="1024" y="1"/>
                    <a:pt x="690" y="71"/>
                    <a:pt x="395" y="185"/>
                  </a:cubicBezTo>
                  <a:cubicBezTo>
                    <a:pt x="608" y="720"/>
                    <a:pt x="679" y="882"/>
                    <a:pt x="952" y="1044"/>
                  </a:cubicBezTo>
                  <a:cubicBezTo>
                    <a:pt x="925" y="1042"/>
                    <a:pt x="899" y="1040"/>
                    <a:pt x="873" y="1040"/>
                  </a:cubicBezTo>
                  <a:cubicBezTo>
                    <a:pt x="587" y="1040"/>
                    <a:pt x="307" y="1187"/>
                    <a:pt x="0" y="1419"/>
                  </a:cubicBezTo>
                  <a:cubicBezTo>
                    <a:pt x="416" y="2056"/>
                    <a:pt x="1154" y="2622"/>
                    <a:pt x="2186" y="2633"/>
                  </a:cubicBezTo>
                  <a:cubicBezTo>
                    <a:pt x="2208" y="2633"/>
                    <a:pt x="2231" y="2633"/>
                    <a:pt x="2253" y="2633"/>
                  </a:cubicBezTo>
                  <a:cubicBezTo>
                    <a:pt x="3239" y="2633"/>
                    <a:pt x="3717" y="2421"/>
                    <a:pt x="3856" y="1985"/>
                  </a:cubicBezTo>
                  <a:cubicBezTo>
                    <a:pt x="3997" y="1550"/>
                    <a:pt x="3724" y="1085"/>
                    <a:pt x="2884" y="488"/>
                  </a:cubicBezTo>
                  <a:cubicBezTo>
                    <a:pt x="2393" y="139"/>
                    <a:pt x="1868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 rot="708388">
              <a:off x="8014563" y="-62749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2395" y="1"/>
                  </a:moveTo>
                  <a:cubicBezTo>
                    <a:pt x="2066" y="1"/>
                    <a:pt x="1647" y="187"/>
                    <a:pt x="1093" y="600"/>
                  </a:cubicBezTo>
                  <a:cubicBezTo>
                    <a:pt x="274" y="1217"/>
                    <a:pt x="0" y="2107"/>
                    <a:pt x="41" y="2866"/>
                  </a:cubicBezTo>
                  <a:cubicBezTo>
                    <a:pt x="608" y="2835"/>
                    <a:pt x="790" y="2815"/>
                    <a:pt x="1032" y="2603"/>
                  </a:cubicBezTo>
                  <a:lnTo>
                    <a:pt x="1032" y="2603"/>
                  </a:lnTo>
                  <a:cubicBezTo>
                    <a:pt x="901" y="2896"/>
                    <a:pt x="952" y="3230"/>
                    <a:pt x="1083" y="3635"/>
                  </a:cubicBezTo>
                  <a:cubicBezTo>
                    <a:pt x="1822" y="3433"/>
                    <a:pt x="2591" y="2896"/>
                    <a:pt x="2914" y="1925"/>
                  </a:cubicBezTo>
                  <a:cubicBezTo>
                    <a:pt x="3249" y="954"/>
                    <a:pt x="3198" y="407"/>
                    <a:pt x="2824" y="134"/>
                  </a:cubicBezTo>
                  <a:cubicBezTo>
                    <a:pt x="2699" y="47"/>
                    <a:pt x="2558" y="1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 rot="708388">
              <a:off x="8118013" y="-41125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854" y="1"/>
                  </a:moveTo>
                  <a:cubicBezTo>
                    <a:pt x="691" y="1"/>
                    <a:pt x="550" y="47"/>
                    <a:pt x="426" y="134"/>
                  </a:cubicBezTo>
                  <a:cubicBezTo>
                    <a:pt x="51" y="407"/>
                    <a:pt x="1" y="954"/>
                    <a:pt x="324" y="1925"/>
                  </a:cubicBezTo>
                  <a:cubicBezTo>
                    <a:pt x="658" y="2896"/>
                    <a:pt x="1427" y="3433"/>
                    <a:pt x="2166" y="3635"/>
                  </a:cubicBezTo>
                  <a:cubicBezTo>
                    <a:pt x="2308" y="3078"/>
                    <a:pt x="2348" y="2896"/>
                    <a:pt x="2216" y="2603"/>
                  </a:cubicBezTo>
                  <a:lnTo>
                    <a:pt x="2216" y="2603"/>
                  </a:lnTo>
                  <a:cubicBezTo>
                    <a:pt x="2443" y="2801"/>
                    <a:pt x="2740" y="2867"/>
                    <a:pt x="3124" y="2867"/>
                  </a:cubicBezTo>
                  <a:cubicBezTo>
                    <a:pt x="3152" y="2867"/>
                    <a:pt x="3179" y="2867"/>
                    <a:pt x="3208" y="2866"/>
                  </a:cubicBezTo>
                  <a:cubicBezTo>
                    <a:pt x="3248" y="2107"/>
                    <a:pt x="2975" y="1217"/>
                    <a:pt x="2155" y="600"/>
                  </a:cubicBezTo>
                  <a:cubicBezTo>
                    <a:pt x="1601" y="187"/>
                    <a:pt x="1183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"/>
            <p:cNvSpPr/>
            <p:nvPr/>
          </p:nvSpPr>
          <p:spPr>
            <a:xfrm rot="708388">
              <a:off x="8151125" y="-114577"/>
              <a:ext cx="176157" cy="116087"/>
            </a:xfrm>
            <a:custGeom>
              <a:avLst/>
              <a:gdLst/>
              <a:ahLst/>
              <a:cxnLst/>
              <a:rect l="l" t="t" r="r" b="b"/>
              <a:pathLst>
                <a:path w="3997" h="2634" extrusionOk="0">
                  <a:moveTo>
                    <a:pt x="2622" y="1"/>
                  </a:moveTo>
                  <a:cubicBezTo>
                    <a:pt x="2129" y="1"/>
                    <a:pt x="1603" y="139"/>
                    <a:pt x="1113" y="488"/>
                  </a:cubicBezTo>
                  <a:cubicBezTo>
                    <a:pt x="273" y="1085"/>
                    <a:pt x="0" y="1550"/>
                    <a:pt x="142" y="1985"/>
                  </a:cubicBezTo>
                  <a:cubicBezTo>
                    <a:pt x="280" y="2421"/>
                    <a:pt x="757" y="2633"/>
                    <a:pt x="1744" y="2633"/>
                  </a:cubicBezTo>
                  <a:cubicBezTo>
                    <a:pt x="1766" y="2633"/>
                    <a:pt x="1788" y="2633"/>
                    <a:pt x="1811" y="2633"/>
                  </a:cubicBezTo>
                  <a:cubicBezTo>
                    <a:pt x="2843" y="2622"/>
                    <a:pt x="3582" y="2056"/>
                    <a:pt x="3996" y="1419"/>
                  </a:cubicBezTo>
                  <a:cubicBezTo>
                    <a:pt x="3577" y="1142"/>
                    <a:pt x="3402" y="1039"/>
                    <a:pt x="3151" y="1039"/>
                  </a:cubicBezTo>
                  <a:cubicBezTo>
                    <a:pt x="3117" y="1039"/>
                    <a:pt x="3082" y="1041"/>
                    <a:pt x="3045" y="1044"/>
                  </a:cubicBezTo>
                  <a:cubicBezTo>
                    <a:pt x="3319" y="882"/>
                    <a:pt x="3470" y="589"/>
                    <a:pt x="3602" y="185"/>
                  </a:cubicBezTo>
                  <a:cubicBezTo>
                    <a:pt x="3307" y="71"/>
                    <a:pt x="2973" y="1"/>
                    <a:pt x="2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"/>
            <p:cNvSpPr/>
            <p:nvPr/>
          </p:nvSpPr>
          <p:spPr>
            <a:xfrm rot="708388">
              <a:off x="8148099" y="-57192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1" y="1"/>
                  </a:moveTo>
                  <a:cubicBezTo>
                    <a:pt x="70" y="1"/>
                    <a:pt x="0" y="72"/>
                    <a:pt x="0" y="153"/>
                  </a:cubicBezTo>
                  <a:cubicBezTo>
                    <a:pt x="0" y="234"/>
                    <a:pt x="70" y="304"/>
                    <a:pt x="151" y="304"/>
                  </a:cubicBezTo>
                  <a:cubicBezTo>
                    <a:pt x="232" y="304"/>
                    <a:pt x="304" y="234"/>
                    <a:pt x="304" y="153"/>
                  </a:cubicBezTo>
                  <a:cubicBezTo>
                    <a:pt x="304" y="72"/>
                    <a:pt x="23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 rot="708388">
              <a:off x="8160711" y="-477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5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5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 rot="708388">
              <a:off x="8134216" y="-40958"/>
              <a:ext cx="13442" cy="13001"/>
            </a:xfrm>
            <a:custGeom>
              <a:avLst/>
              <a:gdLst/>
              <a:ahLst/>
              <a:cxnLst/>
              <a:rect l="l" t="t" r="r" b="b"/>
              <a:pathLst>
                <a:path w="305" h="295" extrusionOk="0">
                  <a:moveTo>
                    <a:pt x="15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34"/>
                    <a:pt x="72" y="294"/>
                    <a:pt x="153" y="294"/>
                  </a:cubicBezTo>
                  <a:cubicBezTo>
                    <a:pt x="234" y="294"/>
                    <a:pt x="304" y="234"/>
                    <a:pt x="304" y="153"/>
                  </a:cubicBezTo>
                  <a:cubicBezTo>
                    <a:pt x="304" y="72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 rot="708388">
              <a:off x="8131029" y="-5845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 rot="708388">
              <a:off x="8140740" y="-72369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 rot="708388">
              <a:off x="8163906" y="-67526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 rot="708388">
              <a:off x="8151532" y="-34193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1"/>
                  </a:moveTo>
                  <a:cubicBezTo>
                    <a:pt x="61" y="1"/>
                    <a:pt x="0" y="62"/>
                    <a:pt x="0" y="152"/>
                  </a:cubicBezTo>
                  <a:cubicBezTo>
                    <a:pt x="0" y="233"/>
                    <a:pt x="61" y="294"/>
                    <a:pt x="142" y="294"/>
                  </a:cubicBezTo>
                  <a:cubicBezTo>
                    <a:pt x="232" y="294"/>
                    <a:pt x="293" y="233"/>
                    <a:pt x="293" y="152"/>
                  </a:cubicBezTo>
                  <a:cubicBezTo>
                    <a:pt x="293" y="62"/>
                    <a:pt x="23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 rot="708388">
              <a:off x="7234725" y="-66457"/>
              <a:ext cx="126708" cy="169899"/>
            </a:xfrm>
            <a:custGeom>
              <a:avLst/>
              <a:gdLst/>
              <a:ahLst/>
              <a:cxnLst/>
              <a:rect l="l" t="t" r="r" b="b"/>
              <a:pathLst>
                <a:path w="2875" h="3855" extrusionOk="0">
                  <a:moveTo>
                    <a:pt x="790" y="0"/>
                  </a:moveTo>
                  <a:cubicBezTo>
                    <a:pt x="304" y="597"/>
                    <a:pt x="1" y="1478"/>
                    <a:pt x="304" y="2459"/>
                  </a:cubicBezTo>
                  <a:cubicBezTo>
                    <a:pt x="618" y="3440"/>
                    <a:pt x="972" y="3855"/>
                    <a:pt x="1438" y="3855"/>
                  </a:cubicBezTo>
                  <a:cubicBezTo>
                    <a:pt x="1892" y="3855"/>
                    <a:pt x="2257" y="3440"/>
                    <a:pt x="2560" y="2459"/>
                  </a:cubicBezTo>
                  <a:cubicBezTo>
                    <a:pt x="2874" y="1478"/>
                    <a:pt x="2560" y="597"/>
                    <a:pt x="2085" y="0"/>
                  </a:cubicBezTo>
                  <a:cubicBezTo>
                    <a:pt x="1640" y="365"/>
                    <a:pt x="1498" y="496"/>
                    <a:pt x="1438" y="799"/>
                  </a:cubicBezTo>
                  <a:cubicBezTo>
                    <a:pt x="1366" y="496"/>
                    <a:pt x="1134" y="253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 rot="708388">
              <a:off x="7118190" y="-2433"/>
              <a:ext cx="176642" cy="116043"/>
            </a:xfrm>
            <a:custGeom>
              <a:avLst/>
              <a:gdLst/>
              <a:ahLst/>
              <a:cxnLst/>
              <a:rect l="l" t="t" r="r" b="b"/>
              <a:pathLst>
                <a:path w="4008" h="2633" extrusionOk="0">
                  <a:moveTo>
                    <a:pt x="1385" y="0"/>
                  </a:moveTo>
                  <a:cubicBezTo>
                    <a:pt x="1034" y="0"/>
                    <a:pt x="700" y="70"/>
                    <a:pt x="405" y="184"/>
                  </a:cubicBezTo>
                  <a:cubicBezTo>
                    <a:pt x="608" y="720"/>
                    <a:pt x="689" y="882"/>
                    <a:pt x="961" y="1044"/>
                  </a:cubicBezTo>
                  <a:cubicBezTo>
                    <a:pt x="935" y="1041"/>
                    <a:pt x="909" y="1040"/>
                    <a:pt x="883" y="1040"/>
                  </a:cubicBezTo>
                  <a:cubicBezTo>
                    <a:pt x="597" y="1040"/>
                    <a:pt x="316" y="1186"/>
                    <a:pt x="1" y="1418"/>
                  </a:cubicBezTo>
                  <a:cubicBezTo>
                    <a:pt x="415" y="2055"/>
                    <a:pt x="1164" y="2622"/>
                    <a:pt x="2196" y="2633"/>
                  </a:cubicBezTo>
                  <a:cubicBezTo>
                    <a:pt x="2218" y="2633"/>
                    <a:pt x="2240" y="2633"/>
                    <a:pt x="2262" y="2633"/>
                  </a:cubicBezTo>
                  <a:cubicBezTo>
                    <a:pt x="3240" y="2633"/>
                    <a:pt x="3727" y="2421"/>
                    <a:pt x="3866" y="1995"/>
                  </a:cubicBezTo>
                  <a:cubicBezTo>
                    <a:pt x="4007" y="1550"/>
                    <a:pt x="3724" y="1084"/>
                    <a:pt x="2894" y="488"/>
                  </a:cubicBezTo>
                  <a:cubicBezTo>
                    <a:pt x="2403" y="139"/>
                    <a:pt x="1878" y="0"/>
                    <a:pt x="1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 rot="708388">
              <a:off x="7141828" y="83099"/>
              <a:ext cx="143632" cy="159983"/>
            </a:xfrm>
            <a:custGeom>
              <a:avLst/>
              <a:gdLst/>
              <a:ahLst/>
              <a:cxnLst/>
              <a:rect l="l" t="t" r="r" b="b"/>
              <a:pathLst>
                <a:path w="3259" h="3630" extrusionOk="0">
                  <a:moveTo>
                    <a:pt x="2401" y="1"/>
                  </a:moveTo>
                  <a:cubicBezTo>
                    <a:pt x="2070" y="1"/>
                    <a:pt x="1650" y="190"/>
                    <a:pt x="1103" y="594"/>
                  </a:cubicBezTo>
                  <a:cubicBezTo>
                    <a:pt x="273" y="1211"/>
                    <a:pt x="1" y="2102"/>
                    <a:pt x="51" y="2871"/>
                  </a:cubicBezTo>
                  <a:cubicBezTo>
                    <a:pt x="617" y="2830"/>
                    <a:pt x="800" y="2810"/>
                    <a:pt x="1042" y="2598"/>
                  </a:cubicBezTo>
                  <a:lnTo>
                    <a:pt x="1042" y="2598"/>
                  </a:lnTo>
                  <a:cubicBezTo>
                    <a:pt x="911" y="2891"/>
                    <a:pt x="952" y="3225"/>
                    <a:pt x="1093" y="3630"/>
                  </a:cubicBezTo>
                  <a:cubicBezTo>
                    <a:pt x="1832" y="3427"/>
                    <a:pt x="2600" y="2891"/>
                    <a:pt x="2924" y="1919"/>
                  </a:cubicBezTo>
                  <a:cubicBezTo>
                    <a:pt x="3258" y="948"/>
                    <a:pt x="3198" y="402"/>
                    <a:pt x="2834" y="139"/>
                  </a:cubicBezTo>
                  <a:cubicBezTo>
                    <a:pt x="2709" y="48"/>
                    <a:pt x="2566" y="1"/>
                    <a:pt x="2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 rot="708388">
              <a:off x="7245714" y="104763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7" y="48"/>
                    <a:pt x="426" y="139"/>
                  </a:cubicBezTo>
                  <a:cubicBezTo>
                    <a:pt x="51" y="402"/>
                    <a:pt x="1" y="948"/>
                    <a:pt x="324" y="1919"/>
                  </a:cubicBezTo>
                  <a:cubicBezTo>
                    <a:pt x="658" y="2891"/>
                    <a:pt x="1427" y="3427"/>
                    <a:pt x="2155" y="3630"/>
                  </a:cubicBezTo>
                  <a:cubicBezTo>
                    <a:pt x="2307" y="3073"/>
                    <a:pt x="2337" y="2891"/>
                    <a:pt x="2216" y="2598"/>
                  </a:cubicBezTo>
                  <a:lnTo>
                    <a:pt x="2216" y="2598"/>
                  </a:lnTo>
                  <a:cubicBezTo>
                    <a:pt x="2449" y="2810"/>
                    <a:pt x="2783" y="2871"/>
                    <a:pt x="3207" y="2871"/>
                  </a:cubicBezTo>
                  <a:cubicBezTo>
                    <a:pt x="3248" y="2102"/>
                    <a:pt x="2975" y="1211"/>
                    <a:pt x="2155" y="594"/>
                  </a:cubicBezTo>
                  <a:cubicBezTo>
                    <a:pt x="1602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 rot="708388">
              <a:off x="7278805" y="3108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16" y="0"/>
                  </a:moveTo>
                  <a:cubicBezTo>
                    <a:pt x="2126" y="0"/>
                    <a:pt x="1604" y="139"/>
                    <a:pt x="1114" y="488"/>
                  </a:cubicBezTo>
                  <a:cubicBezTo>
                    <a:pt x="274" y="1084"/>
                    <a:pt x="1" y="1550"/>
                    <a:pt x="143" y="1995"/>
                  </a:cubicBezTo>
                  <a:cubicBezTo>
                    <a:pt x="281" y="2421"/>
                    <a:pt x="758" y="2633"/>
                    <a:pt x="1744" y="2633"/>
                  </a:cubicBezTo>
                  <a:cubicBezTo>
                    <a:pt x="1767" y="2633"/>
                    <a:pt x="1789" y="2633"/>
                    <a:pt x="1812" y="2633"/>
                  </a:cubicBezTo>
                  <a:cubicBezTo>
                    <a:pt x="2834" y="2622"/>
                    <a:pt x="3582" y="2055"/>
                    <a:pt x="3997" y="1418"/>
                  </a:cubicBezTo>
                  <a:cubicBezTo>
                    <a:pt x="3578" y="1142"/>
                    <a:pt x="3394" y="1038"/>
                    <a:pt x="3142" y="1038"/>
                  </a:cubicBezTo>
                  <a:cubicBezTo>
                    <a:pt x="3108" y="1038"/>
                    <a:pt x="3073" y="1040"/>
                    <a:pt x="3036" y="1044"/>
                  </a:cubicBezTo>
                  <a:cubicBezTo>
                    <a:pt x="3309" y="882"/>
                    <a:pt x="3471" y="589"/>
                    <a:pt x="3592" y="184"/>
                  </a:cubicBezTo>
                  <a:cubicBezTo>
                    <a:pt x="3298" y="70"/>
                    <a:pt x="2965" y="0"/>
                    <a:pt x="2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 rot="708388">
              <a:off x="7275784" y="88429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 rot="708388">
              <a:off x="7288430" y="979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304" y="233"/>
                    <a:pt x="304" y="15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 rot="708388">
              <a:off x="7261899" y="104667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1"/>
                    <a:pt x="1" y="152"/>
                  </a:cubicBezTo>
                  <a:cubicBezTo>
                    <a:pt x="1" y="233"/>
                    <a:pt x="61" y="304"/>
                    <a:pt x="142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 rot="708388">
              <a:off x="7258758" y="87166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 rot="708388">
              <a:off x="7268419" y="73697"/>
              <a:ext cx="13001" cy="12957"/>
            </a:xfrm>
            <a:custGeom>
              <a:avLst/>
              <a:gdLst/>
              <a:ahLst/>
              <a:cxnLst/>
              <a:rect l="l" t="t" r="r" b="b"/>
              <a:pathLst>
                <a:path w="295" h="294" extrusionOk="0">
                  <a:moveTo>
                    <a:pt x="142" y="0"/>
                  </a:moveTo>
                  <a:cubicBezTo>
                    <a:pt x="61" y="0"/>
                    <a:pt x="1" y="61"/>
                    <a:pt x="1" y="142"/>
                  </a:cubicBezTo>
                  <a:cubicBezTo>
                    <a:pt x="1" y="223"/>
                    <a:pt x="61" y="293"/>
                    <a:pt x="142" y="293"/>
                  </a:cubicBezTo>
                  <a:cubicBezTo>
                    <a:pt x="234" y="293"/>
                    <a:pt x="295" y="223"/>
                    <a:pt x="295" y="142"/>
                  </a:cubicBezTo>
                  <a:cubicBezTo>
                    <a:pt x="295" y="6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 rot="708388">
              <a:off x="7291585" y="78535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61" y="0"/>
                    <a:pt x="0" y="61"/>
                    <a:pt x="0" y="142"/>
                  </a:cubicBezTo>
                  <a:cubicBezTo>
                    <a:pt x="0" y="223"/>
                    <a:pt x="61" y="293"/>
                    <a:pt x="152" y="293"/>
                  </a:cubicBezTo>
                  <a:cubicBezTo>
                    <a:pt x="233" y="293"/>
                    <a:pt x="293" y="223"/>
                    <a:pt x="293" y="142"/>
                  </a:cubicBezTo>
                  <a:cubicBezTo>
                    <a:pt x="293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 rot="708388">
              <a:off x="7278771" y="111427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3" y="0"/>
                  </a:moveTo>
                  <a:cubicBezTo>
                    <a:pt x="72" y="0"/>
                    <a:pt x="0" y="61"/>
                    <a:pt x="0" y="152"/>
                  </a:cubicBezTo>
                  <a:cubicBezTo>
                    <a:pt x="0" y="233"/>
                    <a:pt x="72" y="293"/>
                    <a:pt x="153" y="293"/>
                  </a:cubicBezTo>
                  <a:cubicBezTo>
                    <a:pt x="234" y="293"/>
                    <a:pt x="304" y="233"/>
                    <a:pt x="304" y="152"/>
                  </a:cubicBezTo>
                  <a:cubicBezTo>
                    <a:pt x="304" y="6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5"/>
            <p:cNvGrpSpPr/>
            <p:nvPr/>
          </p:nvGrpSpPr>
          <p:grpSpPr>
            <a:xfrm rot="708568">
              <a:off x="8544748" y="37881"/>
              <a:ext cx="280133" cy="266941"/>
              <a:chOff x="4652775" y="3990450"/>
              <a:chExt cx="192775" cy="183675"/>
            </a:xfrm>
          </p:grpSpPr>
          <p:sp>
            <p:nvSpPr>
              <p:cNvPr id="1042" name="Google Shape;1042;p5"/>
              <p:cNvSpPr/>
              <p:nvPr/>
            </p:nvSpPr>
            <p:spPr>
              <a:xfrm>
                <a:off x="4713225" y="3990450"/>
                <a:ext cx="7187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46" extrusionOk="0">
                    <a:moveTo>
                      <a:pt x="790" y="1"/>
                    </a:moveTo>
                    <a:cubicBezTo>
                      <a:pt x="314" y="597"/>
                      <a:pt x="1" y="1478"/>
                      <a:pt x="314" y="2459"/>
                    </a:cubicBezTo>
                    <a:cubicBezTo>
                      <a:pt x="618" y="3441"/>
                      <a:pt x="982" y="3845"/>
                      <a:pt x="1438" y="3845"/>
                    </a:cubicBezTo>
                    <a:cubicBezTo>
                      <a:pt x="1893" y="3845"/>
                      <a:pt x="2257" y="3441"/>
                      <a:pt x="2560" y="2459"/>
                    </a:cubicBezTo>
                    <a:cubicBezTo>
                      <a:pt x="2874" y="1478"/>
                      <a:pt x="2560" y="597"/>
                      <a:pt x="2085" y="1"/>
                    </a:cubicBezTo>
                    <a:cubicBezTo>
                      <a:pt x="1640" y="365"/>
                      <a:pt x="1508" y="496"/>
                      <a:pt x="1438" y="800"/>
                    </a:cubicBezTo>
                    <a:cubicBezTo>
                      <a:pt x="1366" y="496"/>
                      <a:pt x="1134" y="253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4652775" y="4036950"/>
                <a:ext cx="999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634" extrusionOk="0">
                    <a:moveTo>
                      <a:pt x="1375" y="1"/>
                    </a:moveTo>
                    <a:cubicBezTo>
                      <a:pt x="1024" y="1"/>
                      <a:pt x="690" y="71"/>
                      <a:pt x="395" y="185"/>
                    </a:cubicBezTo>
                    <a:cubicBezTo>
                      <a:pt x="608" y="720"/>
                      <a:pt x="679" y="882"/>
                      <a:pt x="952" y="1044"/>
                    </a:cubicBezTo>
                    <a:cubicBezTo>
                      <a:pt x="925" y="1042"/>
                      <a:pt x="899" y="1040"/>
                      <a:pt x="873" y="1040"/>
                    </a:cubicBezTo>
                    <a:cubicBezTo>
                      <a:pt x="587" y="1040"/>
                      <a:pt x="307" y="1187"/>
                      <a:pt x="0" y="1419"/>
                    </a:cubicBezTo>
                    <a:cubicBezTo>
                      <a:pt x="416" y="2056"/>
                      <a:pt x="1154" y="2622"/>
                      <a:pt x="2186" y="2633"/>
                    </a:cubicBezTo>
                    <a:cubicBezTo>
                      <a:pt x="2208" y="2633"/>
                      <a:pt x="2231" y="2633"/>
                      <a:pt x="2253" y="2633"/>
                    </a:cubicBezTo>
                    <a:cubicBezTo>
                      <a:pt x="3239" y="2633"/>
                      <a:pt x="3717" y="2421"/>
                      <a:pt x="3856" y="1985"/>
                    </a:cubicBezTo>
                    <a:cubicBezTo>
                      <a:pt x="3997" y="1550"/>
                      <a:pt x="3724" y="1085"/>
                      <a:pt x="2884" y="488"/>
                    </a:cubicBezTo>
                    <a:cubicBezTo>
                      <a:pt x="2393" y="139"/>
                      <a:pt x="1868" y="1"/>
                      <a:pt x="1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467857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2395" y="1"/>
                    </a:moveTo>
                    <a:cubicBezTo>
                      <a:pt x="2066" y="1"/>
                      <a:pt x="1647" y="187"/>
                      <a:pt x="1093" y="600"/>
                    </a:cubicBezTo>
                    <a:cubicBezTo>
                      <a:pt x="274" y="1217"/>
                      <a:pt x="0" y="2107"/>
                      <a:pt x="41" y="2866"/>
                    </a:cubicBezTo>
                    <a:cubicBezTo>
                      <a:pt x="608" y="2835"/>
                      <a:pt x="790" y="2815"/>
                      <a:pt x="1032" y="2603"/>
                    </a:cubicBezTo>
                    <a:lnTo>
                      <a:pt x="1032" y="2603"/>
                    </a:lnTo>
                    <a:cubicBezTo>
                      <a:pt x="901" y="2896"/>
                      <a:pt x="952" y="3230"/>
                      <a:pt x="1083" y="3635"/>
                    </a:cubicBezTo>
                    <a:cubicBezTo>
                      <a:pt x="1822" y="3433"/>
                      <a:pt x="2591" y="2896"/>
                      <a:pt x="2914" y="1925"/>
                    </a:cubicBezTo>
                    <a:cubicBezTo>
                      <a:pt x="3249" y="954"/>
                      <a:pt x="3198" y="407"/>
                      <a:pt x="2824" y="134"/>
                    </a:cubicBezTo>
                    <a:cubicBezTo>
                      <a:pt x="2699" y="47"/>
                      <a:pt x="2558" y="1"/>
                      <a:pt x="2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473852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854" y="1"/>
                    </a:moveTo>
                    <a:cubicBezTo>
                      <a:pt x="691" y="1"/>
                      <a:pt x="550" y="47"/>
                      <a:pt x="426" y="134"/>
                    </a:cubicBezTo>
                    <a:cubicBezTo>
                      <a:pt x="51" y="407"/>
                      <a:pt x="1" y="954"/>
                      <a:pt x="324" y="1925"/>
                    </a:cubicBezTo>
                    <a:cubicBezTo>
                      <a:pt x="658" y="2896"/>
                      <a:pt x="1427" y="3433"/>
                      <a:pt x="2166" y="3635"/>
                    </a:cubicBezTo>
                    <a:cubicBezTo>
                      <a:pt x="2308" y="3078"/>
                      <a:pt x="2348" y="2896"/>
                      <a:pt x="2216" y="2603"/>
                    </a:cubicBezTo>
                    <a:lnTo>
                      <a:pt x="2216" y="2603"/>
                    </a:lnTo>
                    <a:cubicBezTo>
                      <a:pt x="2443" y="2801"/>
                      <a:pt x="2740" y="2867"/>
                      <a:pt x="3124" y="2867"/>
                    </a:cubicBezTo>
                    <a:cubicBezTo>
                      <a:pt x="3152" y="2867"/>
                      <a:pt x="3179" y="2867"/>
                      <a:pt x="3208" y="2866"/>
                    </a:cubicBezTo>
                    <a:cubicBezTo>
                      <a:pt x="3248" y="2107"/>
                      <a:pt x="2975" y="1217"/>
                      <a:pt x="2155" y="600"/>
                    </a:cubicBezTo>
                    <a:cubicBezTo>
                      <a:pt x="1601" y="187"/>
                      <a:pt x="1183" y="1"/>
                      <a:pt x="8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4745625" y="4036950"/>
                <a:ext cx="999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634" extrusionOk="0">
                    <a:moveTo>
                      <a:pt x="2622" y="1"/>
                    </a:moveTo>
                    <a:cubicBezTo>
                      <a:pt x="2129" y="1"/>
                      <a:pt x="1603" y="139"/>
                      <a:pt x="1113" y="488"/>
                    </a:cubicBezTo>
                    <a:cubicBezTo>
                      <a:pt x="273" y="1085"/>
                      <a:pt x="0" y="1550"/>
                      <a:pt x="142" y="1985"/>
                    </a:cubicBezTo>
                    <a:cubicBezTo>
                      <a:pt x="280" y="2421"/>
                      <a:pt x="757" y="2633"/>
                      <a:pt x="1744" y="2633"/>
                    </a:cubicBezTo>
                    <a:cubicBezTo>
                      <a:pt x="1766" y="2633"/>
                      <a:pt x="1788" y="2633"/>
                      <a:pt x="1811" y="2633"/>
                    </a:cubicBezTo>
                    <a:cubicBezTo>
                      <a:pt x="2843" y="2622"/>
                      <a:pt x="3582" y="2056"/>
                      <a:pt x="3996" y="1419"/>
                    </a:cubicBezTo>
                    <a:cubicBezTo>
                      <a:pt x="3577" y="1142"/>
                      <a:pt x="3402" y="1039"/>
                      <a:pt x="3151" y="1039"/>
                    </a:cubicBezTo>
                    <a:cubicBezTo>
                      <a:pt x="3117" y="1039"/>
                      <a:pt x="3082" y="1041"/>
                      <a:pt x="3045" y="1044"/>
                    </a:cubicBezTo>
                    <a:cubicBezTo>
                      <a:pt x="3319" y="882"/>
                      <a:pt x="3470" y="589"/>
                      <a:pt x="3602" y="185"/>
                    </a:cubicBezTo>
                    <a:cubicBezTo>
                      <a:pt x="3307" y="71"/>
                      <a:pt x="2973" y="1"/>
                      <a:pt x="26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4745625" y="4079225"/>
                <a:ext cx="76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5" extrusionOk="0">
                    <a:moveTo>
                      <a:pt x="151" y="1"/>
                    </a:moveTo>
                    <a:cubicBezTo>
                      <a:pt x="70" y="1"/>
                      <a:pt x="0" y="72"/>
                      <a:pt x="0" y="153"/>
                    </a:cubicBezTo>
                    <a:cubicBezTo>
                      <a:pt x="0" y="234"/>
                      <a:pt x="70" y="304"/>
                      <a:pt x="151" y="304"/>
                    </a:cubicBezTo>
                    <a:cubicBezTo>
                      <a:pt x="232" y="304"/>
                      <a:pt x="304" y="234"/>
                      <a:pt x="304" y="153"/>
                    </a:cubicBezTo>
                    <a:cubicBezTo>
                      <a:pt x="304" y="72"/>
                      <a:pt x="23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4753700" y="4083025"/>
                <a:ext cx="76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4" extrusionOk="0">
                    <a:moveTo>
                      <a:pt x="152" y="1"/>
                    </a:moveTo>
                    <a:cubicBezTo>
                      <a:pt x="71" y="1"/>
                      <a:pt x="1" y="62"/>
                      <a:pt x="1" y="152"/>
                    </a:cubicBezTo>
                    <a:cubicBezTo>
                      <a:pt x="1" y="233"/>
                      <a:pt x="71" y="294"/>
                      <a:pt x="152" y="294"/>
                    </a:cubicBezTo>
                    <a:cubicBezTo>
                      <a:pt x="233" y="294"/>
                      <a:pt x="304" y="233"/>
                      <a:pt x="304" y="152"/>
                    </a:cubicBezTo>
                    <a:cubicBezTo>
                      <a:pt x="304" y="62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4739775" y="4089850"/>
                <a:ext cx="76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5" extrusionOk="0">
                    <a:moveTo>
                      <a:pt x="153" y="1"/>
                    </a:moveTo>
                    <a:cubicBezTo>
                      <a:pt x="72" y="1"/>
                      <a:pt x="1" y="72"/>
                      <a:pt x="1" y="153"/>
                    </a:cubicBezTo>
                    <a:cubicBezTo>
                      <a:pt x="1" y="234"/>
                      <a:pt x="72" y="294"/>
                      <a:pt x="153" y="294"/>
                    </a:cubicBezTo>
                    <a:cubicBezTo>
                      <a:pt x="234" y="294"/>
                      <a:pt x="304" y="234"/>
                      <a:pt x="304" y="153"/>
                    </a:cubicBezTo>
                    <a:cubicBezTo>
                      <a:pt x="304" y="72"/>
                      <a:pt x="234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4736000" y="4080500"/>
                <a:ext cx="76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71" y="1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4739775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3" y="0"/>
                    </a:moveTo>
                    <a:cubicBezTo>
                      <a:pt x="72" y="0"/>
                      <a:pt x="1" y="71"/>
                      <a:pt x="1" y="152"/>
                    </a:cubicBezTo>
                    <a:cubicBezTo>
                      <a:pt x="1" y="233"/>
                      <a:pt x="72" y="304"/>
                      <a:pt x="153" y="304"/>
                    </a:cubicBezTo>
                    <a:cubicBezTo>
                      <a:pt x="234" y="304"/>
                      <a:pt x="304" y="233"/>
                      <a:pt x="304" y="152"/>
                    </a:cubicBezTo>
                    <a:cubicBezTo>
                      <a:pt x="304" y="71"/>
                      <a:pt x="234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>
                <a:off x="4753200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2" y="0"/>
                    </a:moveTo>
                    <a:cubicBezTo>
                      <a:pt x="71" y="0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>
                <a:off x="4750175" y="4091625"/>
                <a:ext cx="73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2" y="1"/>
                    </a:moveTo>
                    <a:cubicBezTo>
                      <a:pt x="61" y="1"/>
                      <a:pt x="0" y="62"/>
                      <a:pt x="0" y="152"/>
                    </a:cubicBezTo>
                    <a:cubicBezTo>
                      <a:pt x="0" y="233"/>
                      <a:pt x="61" y="294"/>
                      <a:pt x="142" y="294"/>
                    </a:cubicBezTo>
                    <a:cubicBezTo>
                      <a:pt x="232" y="294"/>
                      <a:pt x="293" y="233"/>
                      <a:pt x="293" y="152"/>
                    </a:cubicBezTo>
                    <a:cubicBezTo>
                      <a:pt x="293" y="62"/>
                      <a:pt x="23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5"/>
            <p:cNvGrpSpPr/>
            <p:nvPr/>
          </p:nvGrpSpPr>
          <p:grpSpPr>
            <a:xfrm rot="708522">
              <a:off x="8721976" y="968260"/>
              <a:ext cx="358072" cy="340707"/>
              <a:chOff x="4983100" y="4287150"/>
              <a:chExt cx="245650" cy="233725"/>
            </a:xfrm>
          </p:grpSpPr>
          <p:sp>
            <p:nvSpPr>
              <p:cNvPr id="1055" name="Google Shape;1055;p5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6" name="Google Shape;1066;p5"/>
          <p:cNvGrpSpPr/>
          <p:nvPr/>
        </p:nvGrpSpPr>
        <p:grpSpPr>
          <a:xfrm>
            <a:off x="-291676" y="4075683"/>
            <a:ext cx="1004891" cy="983739"/>
            <a:chOff x="3283375" y="2698825"/>
            <a:chExt cx="577225" cy="565075"/>
          </a:xfrm>
        </p:grpSpPr>
        <p:sp>
          <p:nvSpPr>
            <p:cNvPr id="1067" name="Google Shape;1067;p5"/>
            <p:cNvSpPr/>
            <p:nvPr/>
          </p:nvSpPr>
          <p:spPr>
            <a:xfrm>
              <a:off x="3741800" y="2817700"/>
              <a:ext cx="118800" cy="68275"/>
            </a:xfrm>
            <a:custGeom>
              <a:avLst/>
              <a:gdLst/>
              <a:ahLst/>
              <a:cxnLst/>
              <a:rect l="l" t="t" r="r" b="b"/>
              <a:pathLst>
                <a:path w="4752" h="2731" extrusionOk="0">
                  <a:moveTo>
                    <a:pt x="1811" y="0"/>
                  </a:moveTo>
                  <a:cubicBezTo>
                    <a:pt x="1498" y="0"/>
                    <a:pt x="1176" y="39"/>
                    <a:pt x="857" y="127"/>
                  </a:cubicBezTo>
                  <a:cubicBezTo>
                    <a:pt x="1" y="364"/>
                    <a:pt x="325" y="2731"/>
                    <a:pt x="958" y="2731"/>
                  </a:cubicBezTo>
                  <a:cubicBezTo>
                    <a:pt x="1029" y="2731"/>
                    <a:pt x="1103" y="2701"/>
                    <a:pt x="1180" y="2637"/>
                  </a:cubicBezTo>
                  <a:cubicBezTo>
                    <a:pt x="2445" y="1584"/>
                    <a:pt x="4752" y="2333"/>
                    <a:pt x="4701" y="1564"/>
                  </a:cubicBezTo>
                  <a:cubicBezTo>
                    <a:pt x="4668" y="918"/>
                    <a:pt x="3333" y="0"/>
                    <a:pt x="1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3531525" y="2698825"/>
              <a:ext cx="262800" cy="422600"/>
            </a:xfrm>
            <a:custGeom>
              <a:avLst/>
              <a:gdLst/>
              <a:ahLst/>
              <a:cxnLst/>
              <a:rect l="l" t="t" r="r" b="b"/>
              <a:pathLst>
                <a:path w="10512" h="16904" extrusionOk="0">
                  <a:moveTo>
                    <a:pt x="3888" y="1"/>
                  </a:moveTo>
                  <a:cubicBezTo>
                    <a:pt x="2327" y="1"/>
                    <a:pt x="978" y="662"/>
                    <a:pt x="617" y="1685"/>
                  </a:cubicBezTo>
                  <a:cubicBezTo>
                    <a:pt x="0" y="3405"/>
                    <a:pt x="1305" y="6036"/>
                    <a:pt x="3005" y="7179"/>
                  </a:cubicBezTo>
                  <a:cubicBezTo>
                    <a:pt x="3005" y="7179"/>
                    <a:pt x="3116" y="7250"/>
                    <a:pt x="3298" y="7381"/>
                  </a:cubicBezTo>
                  <a:cubicBezTo>
                    <a:pt x="3400" y="7442"/>
                    <a:pt x="3501" y="7523"/>
                    <a:pt x="3632" y="7624"/>
                  </a:cubicBezTo>
                  <a:cubicBezTo>
                    <a:pt x="3753" y="7725"/>
                    <a:pt x="3905" y="7837"/>
                    <a:pt x="4047" y="7978"/>
                  </a:cubicBezTo>
                  <a:cubicBezTo>
                    <a:pt x="4117" y="8039"/>
                    <a:pt x="4198" y="8109"/>
                    <a:pt x="4270" y="8190"/>
                  </a:cubicBezTo>
                  <a:cubicBezTo>
                    <a:pt x="4340" y="8271"/>
                    <a:pt x="4432" y="8343"/>
                    <a:pt x="4502" y="8433"/>
                  </a:cubicBezTo>
                  <a:cubicBezTo>
                    <a:pt x="4573" y="8525"/>
                    <a:pt x="4664" y="8606"/>
                    <a:pt x="4735" y="8707"/>
                  </a:cubicBezTo>
                  <a:cubicBezTo>
                    <a:pt x="4816" y="8808"/>
                    <a:pt x="4897" y="8899"/>
                    <a:pt x="4967" y="9010"/>
                  </a:cubicBezTo>
                  <a:cubicBezTo>
                    <a:pt x="5008" y="9061"/>
                    <a:pt x="5048" y="9121"/>
                    <a:pt x="5089" y="9172"/>
                  </a:cubicBezTo>
                  <a:cubicBezTo>
                    <a:pt x="5120" y="9222"/>
                    <a:pt x="5160" y="9283"/>
                    <a:pt x="5200" y="9344"/>
                  </a:cubicBezTo>
                  <a:cubicBezTo>
                    <a:pt x="5281" y="9456"/>
                    <a:pt x="5342" y="9577"/>
                    <a:pt x="5413" y="9698"/>
                  </a:cubicBezTo>
                  <a:cubicBezTo>
                    <a:pt x="5493" y="9820"/>
                    <a:pt x="5554" y="9951"/>
                    <a:pt x="5625" y="10083"/>
                  </a:cubicBezTo>
                  <a:cubicBezTo>
                    <a:pt x="5686" y="10214"/>
                    <a:pt x="5757" y="10346"/>
                    <a:pt x="5807" y="10487"/>
                  </a:cubicBezTo>
                  <a:cubicBezTo>
                    <a:pt x="5939" y="10760"/>
                    <a:pt x="6040" y="11054"/>
                    <a:pt x="6131" y="11347"/>
                  </a:cubicBezTo>
                  <a:cubicBezTo>
                    <a:pt x="6222" y="11641"/>
                    <a:pt x="6313" y="11934"/>
                    <a:pt x="6374" y="12228"/>
                  </a:cubicBezTo>
                  <a:cubicBezTo>
                    <a:pt x="6495" y="12824"/>
                    <a:pt x="6576" y="13401"/>
                    <a:pt x="6606" y="13907"/>
                  </a:cubicBezTo>
                  <a:cubicBezTo>
                    <a:pt x="6647" y="14413"/>
                    <a:pt x="6637" y="14838"/>
                    <a:pt x="6627" y="15142"/>
                  </a:cubicBezTo>
                  <a:cubicBezTo>
                    <a:pt x="6627" y="15293"/>
                    <a:pt x="6617" y="15414"/>
                    <a:pt x="6617" y="15495"/>
                  </a:cubicBezTo>
                  <a:cubicBezTo>
                    <a:pt x="6606" y="15576"/>
                    <a:pt x="6606" y="15627"/>
                    <a:pt x="6606" y="15627"/>
                  </a:cubicBezTo>
                  <a:cubicBezTo>
                    <a:pt x="6576" y="16082"/>
                    <a:pt x="6809" y="16547"/>
                    <a:pt x="7244" y="16770"/>
                  </a:cubicBezTo>
                  <a:cubicBezTo>
                    <a:pt x="7420" y="16861"/>
                    <a:pt x="7607" y="16904"/>
                    <a:pt x="7791" y="16904"/>
                  </a:cubicBezTo>
                  <a:cubicBezTo>
                    <a:pt x="8223" y="16904"/>
                    <a:pt x="8640" y="16669"/>
                    <a:pt x="8852" y="16264"/>
                  </a:cubicBezTo>
                  <a:lnTo>
                    <a:pt x="8913" y="16143"/>
                  </a:lnTo>
                  <a:cubicBezTo>
                    <a:pt x="8954" y="16052"/>
                    <a:pt x="9014" y="15931"/>
                    <a:pt x="9095" y="15769"/>
                  </a:cubicBezTo>
                  <a:cubicBezTo>
                    <a:pt x="9237" y="15445"/>
                    <a:pt x="9450" y="14980"/>
                    <a:pt x="9652" y="14393"/>
                  </a:cubicBezTo>
                  <a:cubicBezTo>
                    <a:pt x="9864" y="13806"/>
                    <a:pt x="10077" y="13098"/>
                    <a:pt x="10228" y="12309"/>
                  </a:cubicBezTo>
                  <a:cubicBezTo>
                    <a:pt x="10309" y="11914"/>
                    <a:pt x="10370" y="11499"/>
                    <a:pt x="10421" y="11074"/>
                  </a:cubicBezTo>
                  <a:cubicBezTo>
                    <a:pt x="10462" y="10639"/>
                    <a:pt x="10502" y="10194"/>
                    <a:pt x="10502" y="9749"/>
                  </a:cubicBezTo>
                  <a:cubicBezTo>
                    <a:pt x="10512" y="9516"/>
                    <a:pt x="10491" y="9294"/>
                    <a:pt x="10491" y="9061"/>
                  </a:cubicBezTo>
                  <a:cubicBezTo>
                    <a:pt x="10482" y="8838"/>
                    <a:pt x="10471" y="8606"/>
                    <a:pt x="10451" y="8383"/>
                  </a:cubicBezTo>
                  <a:cubicBezTo>
                    <a:pt x="10421" y="8150"/>
                    <a:pt x="10401" y="7927"/>
                    <a:pt x="10360" y="7705"/>
                  </a:cubicBezTo>
                  <a:cubicBezTo>
                    <a:pt x="10350" y="7594"/>
                    <a:pt x="10330" y="7482"/>
                    <a:pt x="10309" y="7371"/>
                  </a:cubicBezTo>
                  <a:lnTo>
                    <a:pt x="10249" y="7037"/>
                  </a:lnTo>
                  <a:cubicBezTo>
                    <a:pt x="10208" y="6825"/>
                    <a:pt x="10158" y="6612"/>
                    <a:pt x="10107" y="6400"/>
                  </a:cubicBezTo>
                  <a:cubicBezTo>
                    <a:pt x="10057" y="6187"/>
                    <a:pt x="9996" y="5985"/>
                    <a:pt x="9935" y="5793"/>
                  </a:cubicBezTo>
                  <a:cubicBezTo>
                    <a:pt x="9884" y="5591"/>
                    <a:pt x="9814" y="5398"/>
                    <a:pt x="9743" y="5216"/>
                  </a:cubicBezTo>
                  <a:cubicBezTo>
                    <a:pt x="9682" y="5024"/>
                    <a:pt x="9612" y="4852"/>
                    <a:pt x="9540" y="4680"/>
                  </a:cubicBezTo>
                  <a:cubicBezTo>
                    <a:pt x="9409" y="4336"/>
                    <a:pt x="9268" y="4042"/>
                    <a:pt x="9136" y="3769"/>
                  </a:cubicBezTo>
                  <a:cubicBezTo>
                    <a:pt x="9005" y="3506"/>
                    <a:pt x="8883" y="3264"/>
                    <a:pt x="8772" y="3081"/>
                  </a:cubicBezTo>
                  <a:cubicBezTo>
                    <a:pt x="8559" y="2707"/>
                    <a:pt x="8428" y="2495"/>
                    <a:pt x="8428" y="2495"/>
                  </a:cubicBezTo>
                  <a:lnTo>
                    <a:pt x="8256" y="2201"/>
                  </a:lnTo>
                  <a:cubicBezTo>
                    <a:pt x="7982" y="1735"/>
                    <a:pt x="7598" y="1341"/>
                    <a:pt x="7132" y="1017"/>
                  </a:cubicBezTo>
                  <a:cubicBezTo>
                    <a:pt x="6116" y="308"/>
                    <a:pt x="4952" y="1"/>
                    <a:pt x="3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3631675" y="3091775"/>
              <a:ext cx="100600" cy="94600"/>
            </a:xfrm>
            <a:custGeom>
              <a:avLst/>
              <a:gdLst/>
              <a:ahLst/>
              <a:cxnLst/>
              <a:rect l="l" t="t" r="r" b="b"/>
              <a:pathLst>
                <a:path w="4024" h="3784" extrusionOk="0">
                  <a:moveTo>
                    <a:pt x="3062" y="1"/>
                  </a:moveTo>
                  <a:cubicBezTo>
                    <a:pt x="2867" y="1"/>
                    <a:pt x="2641" y="70"/>
                    <a:pt x="2398" y="222"/>
                  </a:cubicBezTo>
                  <a:cubicBezTo>
                    <a:pt x="1063" y="1052"/>
                    <a:pt x="1" y="1933"/>
                    <a:pt x="51" y="3784"/>
                  </a:cubicBezTo>
                  <a:cubicBezTo>
                    <a:pt x="1134" y="3734"/>
                    <a:pt x="2914" y="3278"/>
                    <a:pt x="3542" y="1861"/>
                  </a:cubicBezTo>
                  <a:cubicBezTo>
                    <a:pt x="4024" y="772"/>
                    <a:pt x="3711" y="1"/>
                    <a:pt x="3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3712625" y="3103900"/>
              <a:ext cx="78675" cy="123975"/>
            </a:xfrm>
            <a:custGeom>
              <a:avLst/>
              <a:gdLst/>
              <a:ahLst/>
              <a:cxnLst/>
              <a:rect l="l" t="t" r="r" b="b"/>
              <a:pathLst>
                <a:path w="3147" h="4959" extrusionOk="0">
                  <a:moveTo>
                    <a:pt x="1375" y="1"/>
                  </a:moveTo>
                  <a:cubicBezTo>
                    <a:pt x="935" y="1"/>
                    <a:pt x="483" y="473"/>
                    <a:pt x="304" y="1376"/>
                  </a:cubicBezTo>
                  <a:cubicBezTo>
                    <a:pt x="0" y="2894"/>
                    <a:pt x="1184" y="4290"/>
                    <a:pt x="2033" y="4958"/>
                  </a:cubicBezTo>
                  <a:cubicBezTo>
                    <a:pt x="3146" y="3471"/>
                    <a:pt x="2793" y="2136"/>
                    <a:pt x="2175" y="688"/>
                  </a:cubicBezTo>
                  <a:cubicBezTo>
                    <a:pt x="1977" y="226"/>
                    <a:pt x="1679" y="1"/>
                    <a:pt x="1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3587150" y="2863625"/>
              <a:ext cx="114575" cy="100050"/>
            </a:xfrm>
            <a:custGeom>
              <a:avLst/>
              <a:gdLst/>
              <a:ahLst/>
              <a:cxnLst/>
              <a:rect l="l" t="t" r="r" b="b"/>
              <a:pathLst>
                <a:path w="4583" h="4002" extrusionOk="0">
                  <a:moveTo>
                    <a:pt x="2330" y="0"/>
                  </a:moveTo>
                  <a:cubicBezTo>
                    <a:pt x="2227" y="0"/>
                    <a:pt x="2131" y="25"/>
                    <a:pt x="2045" y="81"/>
                  </a:cubicBezTo>
                  <a:cubicBezTo>
                    <a:pt x="406" y="1133"/>
                    <a:pt x="1" y="3369"/>
                    <a:pt x="547" y="3916"/>
                  </a:cubicBezTo>
                  <a:cubicBezTo>
                    <a:pt x="608" y="3975"/>
                    <a:pt x="673" y="4002"/>
                    <a:pt x="744" y="4002"/>
                  </a:cubicBezTo>
                  <a:cubicBezTo>
                    <a:pt x="1322" y="4002"/>
                    <a:pt x="2250" y="2210"/>
                    <a:pt x="3693" y="1993"/>
                  </a:cubicBezTo>
                  <a:cubicBezTo>
                    <a:pt x="4582" y="1866"/>
                    <a:pt x="3220" y="0"/>
                    <a:pt x="2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3654675" y="2752075"/>
              <a:ext cx="119425" cy="267625"/>
            </a:xfrm>
            <a:custGeom>
              <a:avLst/>
              <a:gdLst/>
              <a:ahLst/>
              <a:cxnLst/>
              <a:rect l="l" t="t" r="r" b="b"/>
              <a:pathLst>
                <a:path w="4777" h="1070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2" y="21"/>
                    <a:pt x="133" y="61"/>
                  </a:cubicBezTo>
                  <a:cubicBezTo>
                    <a:pt x="214" y="102"/>
                    <a:pt x="325" y="172"/>
                    <a:pt x="466" y="253"/>
                  </a:cubicBezTo>
                  <a:cubicBezTo>
                    <a:pt x="537" y="304"/>
                    <a:pt x="608" y="354"/>
                    <a:pt x="689" y="415"/>
                  </a:cubicBezTo>
                  <a:cubicBezTo>
                    <a:pt x="770" y="476"/>
                    <a:pt x="861" y="536"/>
                    <a:pt x="952" y="617"/>
                  </a:cubicBezTo>
                  <a:cubicBezTo>
                    <a:pt x="1134" y="759"/>
                    <a:pt x="1327" y="931"/>
                    <a:pt x="1529" y="1134"/>
                  </a:cubicBezTo>
                  <a:cubicBezTo>
                    <a:pt x="1923" y="1538"/>
                    <a:pt x="2338" y="2064"/>
                    <a:pt x="2712" y="2671"/>
                  </a:cubicBezTo>
                  <a:cubicBezTo>
                    <a:pt x="2894" y="2964"/>
                    <a:pt x="3067" y="3288"/>
                    <a:pt x="3218" y="3632"/>
                  </a:cubicBezTo>
                  <a:cubicBezTo>
                    <a:pt x="3299" y="3794"/>
                    <a:pt x="3370" y="3966"/>
                    <a:pt x="3441" y="4149"/>
                  </a:cubicBezTo>
                  <a:cubicBezTo>
                    <a:pt x="3512" y="4320"/>
                    <a:pt x="3582" y="4493"/>
                    <a:pt x="3633" y="4675"/>
                  </a:cubicBezTo>
                  <a:cubicBezTo>
                    <a:pt x="3765" y="5028"/>
                    <a:pt x="3856" y="5403"/>
                    <a:pt x="3947" y="5757"/>
                  </a:cubicBezTo>
                  <a:cubicBezTo>
                    <a:pt x="3987" y="5950"/>
                    <a:pt x="4028" y="6121"/>
                    <a:pt x="4058" y="6303"/>
                  </a:cubicBezTo>
                  <a:cubicBezTo>
                    <a:pt x="4088" y="6485"/>
                    <a:pt x="4129" y="6658"/>
                    <a:pt x="4149" y="6840"/>
                  </a:cubicBezTo>
                  <a:cubicBezTo>
                    <a:pt x="4200" y="7194"/>
                    <a:pt x="4241" y="7538"/>
                    <a:pt x="4270" y="7861"/>
                  </a:cubicBezTo>
                  <a:cubicBezTo>
                    <a:pt x="4281" y="8023"/>
                    <a:pt x="4291" y="8185"/>
                    <a:pt x="4301" y="8337"/>
                  </a:cubicBezTo>
                  <a:cubicBezTo>
                    <a:pt x="4301" y="8499"/>
                    <a:pt x="4311" y="8641"/>
                    <a:pt x="4311" y="8782"/>
                  </a:cubicBezTo>
                  <a:cubicBezTo>
                    <a:pt x="4321" y="8934"/>
                    <a:pt x="4321" y="9066"/>
                    <a:pt x="4321" y="9197"/>
                  </a:cubicBezTo>
                  <a:cubicBezTo>
                    <a:pt x="4321" y="9329"/>
                    <a:pt x="4331" y="9450"/>
                    <a:pt x="4321" y="9572"/>
                  </a:cubicBezTo>
                  <a:cubicBezTo>
                    <a:pt x="4321" y="9804"/>
                    <a:pt x="4321" y="10006"/>
                    <a:pt x="4311" y="10179"/>
                  </a:cubicBezTo>
                  <a:cubicBezTo>
                    <a:pt x="4301" y="10350"/>
                    <a:pt x="4301" y="10482"/>
                    <a:pt x="4291" y="10573"/>
                  </a:cubicBezTo>
                  <a:lnTo>
                    <a:pt x="4291" y="10705"/>
                  </a:lnTo>
                  <a:cubicBezTo>
                    <a:pt x="4291" y="10705"/>
                    <a:pt x="4301" y="10664"/>
                    <a:pt x="4331" y="10573"/>
                  </a:cubicBezTo>
                  <a:cubicBezTo>
                    <a:pt x="4351" y="10482"/>
                    <a:pt x="4402" y="10361"/>
                    <a:pt x="4443" y="10188"/>
                  </a:cubicBezTo>
                  <a:cubicBezTo>
                    <a:pt x="4483" y="10026"/>
                    <a:pt x="4534" y="9824"/>
                    <a:pt x="4574" y="9592"/>
                  </a:cubicBezTo>
                  <a:cubicBezTo>
                    <a:pt x="4625" y="9349"/>
                    <a:pt x="4665" y="9086"/>
                    <a:pt x="4695" y="8792"/>
                  </a:cubicBezTo>
                  <a:cubicBezTo>
                    <a:pt x="4716" y="8641"/>
                    <a:pt x="4726" y="8489"/>
                    <a:pt x="4746" y="8337"/>
                  </a:cubicBezTo>
                  <a:cubicBezTo>
                    <a:pt x="4756" y="8175"/>
                    <a:pt x="4756" y="8003"/>
                    <a:pt x="4767" y="7841"/>
                  </a:cubicBezTo>
                  <a:cubicBezTo>
                    <a:pt x="4776" y="7497"/>
                    <a:pt x="4767" y="7133"/>
                    <a:pt x="4736" y="6769"/>
                  </a:cubicBezTo>
                  <a:cubicBezTo>
                    <a:pt x="4716" y="6395"/>
                    <a:pt x="4655" y="6010"/>
                    <a:pt x="4584" y="5615"/>
                  </a:cubicBezTo>
                  <a:cubicBezTo>
                    <a:pt x="4504" y="5231"/>
                    <a:pt x="4412" y="4837"/>
                    <a:pt x="4281" y="4462"/>
                  </a:cubicBezTo>
                  <a:cubicBezTo>
                    <a:pt x="4149" y="4077"/>
                    <a:pt x="3998" y="3703"/>
                    <a:pt x="3816" y="3349"/>
                  </a:cubicBezTo>
                  <a:cubicBezTo>
                    <a:pt x="3643" y="2985"/>
                    <a:pt x="3441" y="2651"/>
                    <a:pt x="3218" y="2337"/>
                  </a:cubicBezTo>
                  <a:cubicBezTo>
                    <a:pt x="3117" y="2186"/>
                    <a:pt x="2996" y="2034"/>
                    <a:pt x="2885" y="1892"/>
                  </a:cubicBezTo>
                  <a:cubicBezTo>
                    <a:pt x="2763" y="1750"/>
                    <a:pt x="2652" y="1619"/>
                    <a:pt x="2530" y="1498"/>
                  </a:cubicBezTo>
                  <a:cubicBezTo>
                    <a:pt x="2409" y="1366"/>
                    <a:pt x="2278" y="1255"/>
                    <a:pt x="2166" y="1143"/>
                  </a:cubicBezTo>
                  <a:cubicBezTo>
                    <a:pt x="2035" y="1042"/>
                    <a:pt x="1913" y="941"/>
                    <a:pt x="1792" y="850"/>
                  </a:cubicBezTo>
                  <a:cubicBezTo>
                    <a:pt x="1671" y="749"/>
                    <a:pt x="1559" y="668"/>
                    <a:pt x="1438" y="597"/>
                  </a:cubicBezTo>
                  <a:cubicBezTo>
                    <a:pt x="1327" y="527"/>
                    <a:pt x="1215" y="455"/>
                    <a:pt x="1104" y="395"/>
                  </a:cubicBezTo>
                  <a:cubicBezTo>
                    <a:pt x="1003" y="344"/>
                    <a:pt x="891" y="293"/>
                    <a:pt x="801" y="243"/>
                  </a:cubicBezTo>
                  <a:cubicBezTo>
                    <a:pt x="699" y="203"/>
                    <a:pt x="608" y="162"/>
                    <a:pt x="527" y="142"/>
                  </a:cubicBezTo>
                  <a:cubicBezTo>
                    <a:pt x="365" y="81"/>
                    <a:pt x="234" y="41"/>
                    <a:pt x="143" y="21"/>
                  </a:cubicBezTo>
                  <a:cubicBezTo>
                    <a:pt x="5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3598525" y="278115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4" y="1"/>
                  </a:moveTo>
                  <a:cubicBezTo>
                    <a:pt x="122" y="1"/>
                    <a:pt x="1" y="112"/>
                    <a:pt x="1" y="264"/>
                  </a:cubicBezTo>
                  <a:cubicBezTo>
                    <a:pt x="1" y="405"/>
                    <a:pt x="122" y="527"/>
                    <a:pt x="264" y="527"/>
                  </a:cubicBezTo>
                  <a:cubicBezTo>
                    <a:pt x="416" y="527"/>
                    <a:pt x="527" y="405"/>
                    <a:pt x="527" y="264"/>
                  </a:cubicBezTo>
                  <a:cubicBezTo>
                    <a:pt x="527" y="112"/>
                    <a:pt x="416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3283375" y="3076750"/>
              <a:ext cx="118800" cy="68275"/>
            </a:xfrm>
            <a:custGeom>
              <a:avLst/>
              <a:gdLst/>
              <a:ahLst/>
              <a:cxnLst/>
              <a:rect l="l" t="t" r="r" b="b"/>
              <a:pathLst>
                <a:path w="4752" h="2731" extrusionOk="0">
                  <a:moveTo>
                    <a:pt x="3784" y="1"/>
                  </a:moveTo>
                  <a:cubicBezTo>
                    <a:pt x="3713" y="1"/>
                    <a:pt x="3639" y="30"/>
                    <a:pt x="3562" y="95"/>
                  </a:cubicBezTo>
                  <a:cubicBezTo>
                    <a:pt x="2307" y="1147"/>
                    <a:pt x="0" y="389"/>
                    <a:pt x="41" y="1167"/>
                  </a:cubicBezTo>
                  <a:cubicBezTo>
                    <a:pt x="74" y="1806"/>
                    <a:pt x="1412" y="2730"/>
                    <a:pt x="2943" y="2730"/>
                  </a:cubicBezTo>
                  <a:cubicBezTo>
                    <a:pt x="3256" y="2730"/>
                    <a:pt x="3577" y="2692"/>
                    <a:pt x="3896" y="2604"/>
                  </a:cubicBezTo>
                  <a:cubicBezTo>
                    <a:pt x="4752" y="2367"/>
                    <a:pt x="4419" y="1"/>
                    <a:pt x="3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3349650" y="2841250"/>
              <a:ext cx="262825" cy="422650"/>
            </a:xfrm>
            <a:custGeom>
              <a:avLst/>
              <a:gdLst/>
              <a:ahLst/>
              <a:cxnLst/>
              <a:rect l="l" t="t" r="r" b="b"/>
              <a:pathLst>
                <a:path w="10513" h="16906" extrusionOk="0">
                  <a:moveTo>
                    <a:pt x="2707" y="1"/>
                  </a:moveTo>
                  <a:cubicBezTo>
                    <a:pt x="2280" y="1"/>
                    <a:pt x="1871" y="233"/>
                    <a:pt x="1659" y="642"/>
                  </a:cubicBezTo>
                  <a:cubicBezTo>
                    <a:pt x="1659" y="642"/>
                    <a:pt x="1629" y="683"/>
                    <a:pt x="1589" y="764"/>
                  </a:cubicBezTo>
                  <a:cubicBezTo>
                    <a:pt x="1549" y="854"/>
                    <a:pt x="1488" y="976"/>
                    <a:pt x="1417" y="1138"/>
                  </a:cubicBezTo>
                  <a:cubicBezTo>
                    <a:pt x="1265" y="1461"/>
                    <a:pt x="1063" y="1927"/>
                    <a:pt x="850" y="2514"/>
                  </a:cubicBezTo>
                  <a:cubicBezTo>
                    <a:pt x="638" y="3100"/>
                    <a:pt x="436" y="3809"/>
                    <a:pt x="274" y="4598"/>
                  </a:cubicBezTo>
                  <a:cubicBezTo>
                    <a:pt x="193" y="4993"/>
                    <a:pt x="132" y="5407"/>
                    <a:pt x="81" y="5832"/>
                  </a:cubicBezTo>
                  <a:cubicBezTo>
                    <a:pt x="41" y="6268"/>
                    <a:pt x="11" y="6713"/>
                    <a:pt x="0" y="7158"/>
                  </a:cubicBezTo>
                  <a:cubicBezTo>
                    <a:pt x="0" y="7390"/>
                    <a:pt x="11" y="7613"/>
                    <a:pt x="11" y="7846"/>
                  </a:cubicBezTo>
                  <a:cubicBezTo>
                    <a:pt x="31" y="8069"/>
                    <a:pt x="41" y="8301"/>
                    <a:pt x="61" y="8523"/>
                  </a:cubicBezTo>
                  <a:cubicBezTo>
                    <a:pt x="81" y="8746"/>
                    <a:pt x="101" y="8979"/>
                    <a:pt x="142" y="9202"/>
                  </a:cubicBezTo>
                  <a:cubicBezTo>
                    <a:pt x="162" y="9313"/>
                    <a:pt x="173" y="9424"/>
                    <a:pt x="193" y="9535"/>
                  </a:cubicBezTo>
                  <a:cubicBezTo>
                    <a:pt x="213" y="9647"/>
                    <a:pt x="233" y="9758"/>
                    <a:pt x="254" y="9859"/>
                  </a:cubicBezTo>
                  <a:cubicBezTo>
                    <a:pt x="294" y="10082"/>
                    <a:pt x="344" y="10294"/>
                    <a:pt x="405" y="10506"/>
                  </a:cubicBezTo>
                  <a:cubicBezTo>
                    <a:pt x="445" y="10719"/>
                    <a:pt x="517" y="10922"/>
                    <a:pt x="567" y="11114"/>
                  </a:cubicBezTo>
                  <a:cubicBezTo>
                    <a:pt x="627" y="11316"/>
                    <a:pt x="699" y="11509"/>
                    <a:pt x="759" y="11691"/>
                  </a:cubicBezTo>
                  <a:cubicBezTo>
                    <a:pt x="820" y="11882"/>
                    <a:pt x="891" y="12055"/>
                    <a:pt x="962" y="12226"/>
                  </a:cubicBezTo>
                  <a:cubicBezTo>
                    <a:pt x="1093" y="12570"/>
                    <a:pt x="1245" y="12864"/>
                    <a:pt x="1366" y="13137"/>
                  </a:cubicBezTo>
                  <a:cubicBezTo>
                    <a:pt x="1508" y="13400"/>
                    <a:pt x="1629" y="13633"/>
                    <a:pt x="1731" y="13825"/>
                  </a:cubicBezTo>
                  <a:cubicBezTo>
                    <a:pt x="1953" y="14200"/>
                    <a:pt x="2075" y="14412"/>
                    <a:pt x="2075" y="14412"/>
                  </a:cubicBezTo>
                  <a:lnTo>
                    <a:pt x="2257" y="14706"/>
                  </a:lnTo>
                  <a:cubicBezTo>
                    <a:pt x="2530" y="15161"/>
                    <a:pt x="2904" y="15565"/>
                    <a:pt x="3370" y="15889"/>
                  </a:cubicBezTo>
                  <a:cubicBezTo>
                    <a:pt x="4386" y="16598"/>
                    <a:pt x="5547" y="16905"/>
                    <a:pt x="6611" y="16905"/>
                  </a:cubicBezTo>
                  <a:cubicBezTo>
                    <a:pt x="8175" y="16905"/>
                    <a:pt x="9528" y="16241"/>
                    <a:pt x="9895" y="15212"/>
                  </a:cubicBezTo>
                  <a:cubicBezTo>
                    <a:pt x="10513" y="13492"/>
                    <a:pt x="9197" y="10871"/>
                    <a:pt x="7498" y="9728"/>
                  </a:cubicBezTo>
                  <a:cubicBezTo>
                    <a:pt x="7498" y="9728"/>
                    <a:pt x="7396" y="9657"/>
                    <a:pt x="7204" y="9525"/>
                  </a:cubicBezTo>
                  <a:cubicBezTo>
                    <a:pt x="7113" y="9465"/>
                    <a:pt x="7001" y="9373"/>
                    <a:pt x="6870" y="9283"/>
                  </a:cubicBezTo>
                  <a:cubicBezTo>
                    <a:pt x="6749" y="9182"/>
                    <a:pt x="6607" y="9070"/>
                    <a:pt x="6466" y="8928"/>
                  </a:cubicBezTo>
                  <a:cubicBezTo>
                    <a:pt x="6385" y="8867"/>
                    <a:pt x="6313" y="8797"/>
                    <a:pt x="6233" y="8716"/>
                  </a:cubicBezTo>
                  <a:cubicBezTo>
                    <a:pt x="6162" y="8635"/>
                    <a:pt x="6081" y="8554"/>
                    <a:pt x="6000" y="8473"/>
                  </a:cubicBezTo>
                  <a:cubicBezTo>
                    <a:pt x="5929" y="8382"/>
                    <a:pt x="5848" y="8291"/>
                    <a:pt x="5767" y="8200"/>
                  </a:cubicBezTo>
                  <a:cubicBezTo>
                    <a:pt x="5697" y="8099"/>
                    <a:pt x="5605" y="7997"/>
                    <a:pt x="5535" y="7896"/>
                  </a:cubicBezTo>
                  <a:cubicBezTo>
                    <a:pt x="5494" y="7846"/>
                    <a:pt x="5454" y="7785"/>
                    <a:pt x="5423" y="7734"/>
                  </a:cubicBezTo>
                  <a:cubicBezTo>
                    <a:pt x="5383" y="7674"/>
                    <a:pt x="5342" y="7623"/>
                    <a:pt x="5312" y="7563"/>
                  </a:cubicBezTo>
                  <a:cubicBezTo>
                    <a:pt x="5231" y="7451"/>
                    <a:pt x="5160" y="7330"/>
                    <a:pt x="5090" y="7208"/>
                  </a:cubicBezTo>
                  <a:cubicBezTo>
                    <a:pt x="5018" y="7087"/>
                    <a:pt x="4958" y="6956"/>
                    <a:pt x="4887" y="6824"/>
                  </a:cubicBezTo>
                  <a:cubicBezTo>
                    <a:pt x="4827" y="6693"/>
                    <a:pt x="4755" y="6561"/>
                    <a:pt x="4695" y="6419"/>
                  </a:cubicBezTo>
                  <a:cubicBezTo>
                    <a:pt x="4573" y="6146"/>
                    <a:pt x="4472" y="5852"/>
                    <a:pt x="4371" y="5559"/>
                  </a:cubicBezTo>
                  <a:cubicBezTo>
                    <a:pt x="4280" y="5266"/>
                    <a:pt x="4199" y="4973"/>
                    <a:pt x="4139" y="4669"/>
                  </a:cubicBezTo>
                  <a:cubicBezTo>
                    <a:pt x="4007" y="4082"/>
                    <a:pt x="3936" y="3505"/>
                    <a:pt x="3896" y="2999"/>
                  </a:cubicBezTo>
                  <a:cubicBezTo>
                    <a:pt x="3865" y="2493"/>
                    <a:pt x="3865" y="2068"/>
                    <a:pt x="3876" y="1765"/>
                  </a:cubicBezTo>
                  <a:cubicBezTo>
                    <a:pt x="3876" y="1614"/>
                    <a:pt x="3885" y="1492"/>
                    <a:pt x="3885" y="1411"/>
                  </a:cubicBezTo>
                  <a:cubicBezTo>
                    <a:pt x="3896" y="1320"/>
                    <a:pt x="3896" y="1279"/>
                    <a:pt x="3896" y="1279"/>
                  </a:cubicBezTo>
                  <a:cubicBezTo>
                    <a:pt x="3936" y="814"/>
                    <a:pt x="3693" y="359"/>
                    <a:pt x="3258" y="136"/>
                  </a:cubicBezTo>
                  <a:cubicBezTo>
                    <a:pt x="3080" y="45"/>
                    <a:pt x="2892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3411700" y="2776350"/>
              <a:ext cx="100350" cy="94600"/>
            </a:xfrm>
            <a:custGeom>
              <a:avLst/>
              <a:gdLst/>
              <a:ahLst/>
              <a:cxnLst/>
              <a:rect l="l" t="t" r="r" b="b"/>
              <a:pathLst>
                <a:path w="4014" h="3784" extrusionOk="0">
                  <a:moveTo>
                    <a:pt x="3963" y="1"/>
                  </a:moveTo>
                  <a:cubicBezTo>
                    <a:pt x="2880" y="51"/>
                    <a:pt x="1110" y="507"/>
                    <a:pt x="483" y="1923"/>
                  </a:cubicBezTo>
                  <a:cubicBezTo>
                    <a:pt x="1" y="3012"/>
                    <a:pt x="308" y="3784"/>
                    <a:pt x="954" y="3784"/>
                  </a:cubicBezTo>
                  <a:cubicBezTo>
                    <a:pt x="1148" y="3784"/>
                    <a:pt x="1373" y="3714"/>
                    <a:pt x="1616" y="3562"/>
                  </a:cubicBezTo>
                  <a:cubicBezTo>
                    <a:pt x="2961" y="2732"/>
                    <a:pt x="4014" y="1852"/>
                    <a:pt x="3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3352425" y="2734875"/>
              <a:ext cx="78950" cy="123875"/>
            </a:xfrm>
            <a:custGeom>
              <a:avLst/>
              <a:gdLst/>
              <a:ahLst/>
              <a:cxnLst/>
              <a:rect l="l" t="t" r="r" b="b"/>
              <a:pathLst>
                <a:path w="3158" h="4955" extrusionOk="0">
                  <a:moveTo>
                    <a:pt x="1114" y="0"/>
                  </a:moveTo>
                  <a:cubicBezTo>
                    <a:pt x="1" y="1487"/>
                    <a:pt x="355" y="2813"/>
                    <a:pt x="972" y="4270"/>
                  </a:cubicBezTo>
                  <a:cubicBezTo>
                    <a:pt x="1170" y="4731"/>
                    <a:pt x="1468" y="4955"/>
                    <a:pt x="1773" y="4955"/>
                  </a:cubicBezTo>
                  <a:cubicBezTo>
                    <a:pt x="2217" y="4955"/>
                    <a:pt x="2674" y="4482"/>
                    <a:pt x="2854" y="3582"/>
                  </a:cubicBezTo>
                  <a:cubicBezTo>
                    <a:pt x="3158" y="2064"/>
                    <a:pt x="1964" y="668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3442025" y="2999050"/>
              <a:ext cx="114550" cy="100075"/>
            </a:xfrm>
            <a:custGeom>
              <a:avLst/>
              <a:gdLst/>
              <a:ahLst/>
              <a:cxnLst/>
              <a:rect l="l" t="t" r="r" b="b"/>
              <a:pathLst>
                <a:path w="4582" h="4003" extrusionOk="0">
                  <a:moveTo>
                    <a:pt x="3841" y="1"/>
                  </a:moveTo>
                  <a:cubicBezTo>
                    <a:pt x="3270" y="1"/>
                    <a:pt x="2340" y="1792"/>
                    <a:pt x="889" y="1999"/>
                  </a:cubicBezTo>
                  <a:cubicBezTo>
                    <a:pt x="0" y="2135"/>
                    <a:pt x="1371" y="4002"/>
                    <a:pt x="2262" y="4002"/>
                  </a:cubicBezTo>
                  <a:cubicBezTo>
                    <a:pt x="2365" y="4002"/>
                    <a:pt x="2462" y="3977"/>
                    <a:pt x="2548" y="3922"/>
                  </a:cubicBezTo>
                  <a:cubicBezTo>
                    <a:pt x="4177" y="2859"/>
                    <a:pt x="4581" y="633"/>
                    <a:pt x="4035" y="87"/>
                  </a:cubicBezTo>
                  <a:cubicBezTo>
                    <a:pt x="3976" y="27"/>
                    <a:pt x="3911" y="1"/>
                    <a:pt x="3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3369625" y="2942800"/>
              <a:ext cx="119425" cy="267875"/>
            </a:xfrm>
            <a:custGeom>
              <a:avLst/>
              <a:gdLst/>
              <a:ahLst/>
              <a:cxnLst/>
              <a:rect l="l" t="t" r="r" b="b"/>
              <a:pathLst>
                <a:path w="4777" h="10715" extrusionOk="0">
                  <a:moveTo>
                    <a:pt x="486" y="0"/>
                  </a:moveTo>
                  <a:cubicBezTo>
                    <a:pt x="486" y="0"/>
                    <a:pt x="476" y="50"/>
                    <a:pt x="446" y="142"/>
                  </a:cubicBezTo>
                  <a:cubicBezTo>
                    <a:pt x="426" y="223"/>
                    <a:pt x="385" y="354"/>
                    <a:pt x="345" y="526"/>
                  </a:cubicBezTo>
                  <a:cubicBezTo>
                    <a:pt x="294" y="688"/>
                    <a:pt x="253" y="890"/>
                    <a:pt x="203" y="1123"/>
                  </a:cubicBezTo>
                  <a:cubicBezTo>
                    <a:pt x="163" y="1356"/>
                    <a:pt x="112" y="1629"/>
                    <a:pt x="82" y="1922"/>
                  </a:cubicBezTo>
                  <a:cubicBezTo>
                    <a:pt x="71" y="2064"/>
                    <a:pt x="51" y="2226"/>
                    <a:pt x="41" y="2377"/>
                  </a:cubicBezTo>
                  <a:cubicBezTo>
                    <a:pt x="21" y="2539"/>
                    <a:pt x="21" y="2701"/>
                    <a:pt x="11" y="2873"/>
                  </a:cubicBezTo>
                  <a:cubicBezTo>
                    <a:pt x="1" y="3217"/>
                    <a:pt x="11" y="3571"/>
                    <a:pt x="41" y="3946"/>
                  </a:cubicBezTo>
                  <a:cubicBezTo>
                    <a:pt x="71" y="4320"/>
                    <a:pt x="122" y="4704"/>
                    <a:pt x="193" y="5089"/>
                  </a:cubicBezTo>
                  <a:cubicBezTo>
                    <a:pt x="274" y="5484"/>
                    <a:pt x="375" y="5868"/>
                    <a:pt x="507" y="6253"/>
                  </a:cubicBezTo>
                  <a:cubicBezTo>
                    <a:pt x="628" y="6637"/>
                    <a:pt x="779" y="7011"/>
                    <a:pt x="962" y="7366"/>
                  </a:cubicBezTo>
                  <a:cubicBezTo>
                    <a:pt x="1134" y="7730"/>
                    <a:pt x="1346" y="8063"/>
                    <a:pt x="1559" y="8377"/>
                  </a:cubicBezTo>
                  <a:cubicBezTo>
                    <a:pt x="1670" y="8529"/>
                    <a:pt x="1782" y="8681"/>
                    <a:pt x="1903" y="8823"/>
                  </a:cubicBezTo>
                  <a:cubicBezTo>
                    <a:pt x="2014" y="8954"/>
                    <a:pt x="2135" y="9095"/>
                    <a:pt x="2257" y="9217"/>
                  </a:cubicBezTo>
                  <a:cubicBezTo>
                    <a:pt x="2378" y="9349"/>
                    <a:pt x="2499" y="9460"/>
                    <a:pt x="2621" y="9571"/>
                  </a:cubicBezTo>
                  <a:cubicBezTo>
                    <a:pt x="2742" y="9672"/>
                    <a:pt x="2864" y="9774"/>
                    <a:pt x="2985" y="9864"/>
                  </a:cubicBezTo>
                  <a:cubicBezTo>
                    <a:pt x="3107" y="9956"/>
                    <a:pt x="3228" y="10037"/>
                    <a:pt x="3340" y="10118"/>
                  </a:cubicBezTo>
                  <a:cubicBezTo>
                    <a:pt x="3461" y="10188"/>
                    <a:pt x="3572" y="10259"/>
                    <a:pt x="3673" y="10309"/>
                  </a:cubicBezTo>
                  <a:cubicBezTo>
                    <a:pt x="3785" y="10370"/>
                    <a:pt x="3886" y="10421"/>
                    <a:pt x="3987" y="10471"/>
                  </a:cubicBezTo>
                  <a:cubicBezTo>
                    <a:pt x="4078" y="10512"/>
                    <a:pt x="4169" y="10542"/>
                    <a:pt x="4250" y="10572"/>
                  </a:cubicBezTo>
                  <a:cubicBezTo>
                    <a:pt x="4412" y="10633"/>
                    <a:pt x="4554" y="10674"/>
                    <a:pt x="4635" y="10694"/>
                  </a:cubicBezTo>
                  <a:cubicBezTo>
                    <a:pt x="4725" y="10704"/>
                    <a:pt x="4776" y="10714"/>
                    <a:pt x="4776" y="10714"/>
                  </a:cubicBezTo>
                  <a:lnTo>
                    <a:pt x="4655" y="10653"/>
                  </a:lnTo>
                  <a:cubicBezTo>
                    <a:pt x="4574" y="10613"/>
                    <a:pt x="4462" y="10542"/>
                    <a:pt x="4321" y="10451"/>
                  </a:cubicBezTo>
                  <a:cubicBezTo>
                    <a:pt x="4250" y="10411"/>
                    <a:pt x="4169" y="10360"/>
                    <a:pt x="4088" y="10300"/>
                  </a:cubicBezTo>
                  <a:cubicBezTo>
                    <a:pt x="4007" y="10239"/>
                    <a:pt x="3916" y="10178"/>
                    <a:pt x="3835" y="10097"/>
                  </a:cubicBezTo>
                  <a:cubicBezTo>
                    <a:pt x="3653" y="9956"/>
                    <a:pt x="3461" y="9774"/>
                    <a:pt x="3259" y="9571"/>
                  </a:cubicBezTo>
                  <a:cubicBezTo>
                    <a:pt x="2854" y="9167"/>
                    <a:pt x="2439" y="8650"/>
                    <a:pt x="2075" y="8043"/>
                  </a:cubicBezTo>
                  <a:cubicBezTo>
                    <a:pt x="1892" y="7740"/>
                    <a:pt x="1721" y="7426"/>
                    <a:pt x="1559" y="7082"/>
                  </a:cubicBezTo>
                  <a:cubicBezTo>
                    <a:pt x="1478" y="6920"/>
                    <a:pt x="1407" y="6738"/>
                    <a:pt x="1336" y="6566"/>
                  </a:cubicBezTo>
                  <a:cubicBezTo>
                    <a:pt x="1276" y="6394"/>
                    <a:pt x="1204" y="6212"/>
                    <a:pt x="1144" y="6040"/>
                  </a:cubicBezTo>
                  <a:cubicBezTo>
                    <a:pt x="1022" y="5676"/>
                    <a:pt x="921" y="5311"/>
                    <a:pt x="830" y="4947"/>
                  </a:cubicBezTo>
                  <a:cubicBezTo>
                    <a:pt x="800" y="4765"/>
                    <a:pt x="750" y="4593"/>
                    <a:pt x="719" y="4411"/>
                  </a:cubicBezTo>
                  <a:cubicBezTo>
                    <a:pt x="689" y="4229"/>
                    <a:pt x="648" y="4047"/>
                    <a:pt x="628" y="3875"/>
                  </a:cubicBezTo>
                  <a:cubicBezTo>
                    <a:pt x="577" y="3521"/>
                    <a:pt x="537" y="3177"/>
                    <a:pt x="516" y="2853"/>
                  </a:cubicBezTo>
                  <a:cubicBezTo>
                    <a:pt x="507" y="2691"/>
                    <a:pt x="496" y="2529"/>
                    <a:pt x="486" y="2377"/>
                  </a:cubicBezTo>
                  <a:cubicBezTo>
                    <a:pt x="476" y="2215"/>
                    <a:pt x="476" y="2074"/>
                    <a:pt x="466" y="1922"/>
                  </a:cubicBezTo>
                  <a:cubicBezTo>
                    <a:pt x="456" y="1781"/>
                    <a:pt x="466" y="1649"/>
                    <a:pt x="456" y="1518"/>
                  </a:cubicBezTo>
                  <a:lnTo>
                    <a:pt x="456" y="1143"/>
                  </a:lnTo>
                  <a:cubicBezTo>
                    <a:pt x="466" y="911"/>
                    <a:pt x="456" y="698"/>
                    <a:pt x="476" y="536"/>
                  </a:cubicBezTo>
                  <a:cubicBezTo>
                    <a:pt x="486" y="364"/>
                    <a:pt x="486" y="232"/>
                    <a:pt x="486" y="142"/>
                  </a:cubicBez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3532025" y="316840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1"/>
                  </a:moveTo>
                  <a:cubicBezTo>
                    <a:pt x="122" y="1"/>
                    <a:pt x="0" y="122"/>
                    <a:pt x="0" y="264"/>
                  </a:cubicBezTo>
                  <a:cubicBezTo>
                    <a:pt x="0" y="406"/>
                    <a:pt x="122" y="527"/>
                    <a:pt x="263" y="527"/>
                  </a:cubicBezTo>
                  <a:cubicBezTo>
                    <a:pt x="405" y="527"/>
                    <a:pt x="526" y="406"/>
                    <a:pt x="526" y="264"/>
                  </a:cubicBezTo>
                  <a:cubicBezTo>
                    <a:pt x="526" y="122"/>
                    <a:pt x="405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5"/>
          <p:cNvGrpSpPr/>
          <p:nvPr/>
        </p:nvGrpSpPr>
        <p:grpSpPr>
          <a:xfrm>
            <a:off x="-749893" y="3441350"/>
            <a:ext cx="1376976" cy="474296"/>
            <a:chOff x="4076350" y="1311850"/>
            <a:chExt cx="731500" cy="251950"/>
          </a:xfrm>
        </p:grpSpPr>
        <p:sp>
          <p:nvSpPr>
            <p:cNvPr id="1082" name="Google Shape;1082;p5"/>
            <p:cNvSpPr/>
            <p:nvPr/>
          </p:nvSpPr>
          <p:spPr>
            <a:xfrm>
              <a:off x="4076575" y="1311850"/>
              <a:ext cx="731275" cy="251950"/>
            </a:xfrm>
            <a:custGeom>
              <a:avLst/>
              <a:gdLst/>
              <a:ahLst/>
              <a:cxnLst/>
              <a:rect l="l" t="t" r="r" b="b"/>
              <a:pathLst>
                <a:path w="29251" h="10078" extrusionOk="0">
                  <a:moveTo>
                    <a:pt x="14925" y="81"/>
                  </a:moveTo>
                  <a:cubicBezTo>
                    <a:pt x="15936" y="81"/>
                    <a:pt x="16867" y="415"/>
                    <a:pt x="17545" y="749"/>
                  </a:cubicBezTo>
                  <a:cubicBezTo>
                    <a:pt x="17879" y="921"/>
                    <a:pt x="18152" y="1093"/>
                    <a:pt x="18344" y="1214"/>
                  </a:cubicBezTo>
                  <a:cubicBezTo>
                    <a:pt x="18445" y="1285"/>
                    <a:pt x="18516" y="1336"/>
                    <a:pt x="18567" y="1376"/>
                  </a:cubicBezTo>
                  <a:cubicBezTo>
                    <a:pt x="18587" y="1386"/>
                    <a:pt x="18607" y="1406"/>
                    <a:pt x="18617" y="1417"/>
                  </a:cubicBezTo>
                  <a:cubicBezTo>
                    <a:pt x="18628" y="1417"/>
                    <a:pt x="18637" y="1426"/>
                    <a:pt x="18637" y="1426"/>
                  </a:cubicBezTo>
                  <a:lnTo>
                    <a:pt x="18658" y="1437"/>
                  </a:lnTo>
                  <a:lnTo>
                    <a:pt x="18678" y="1437"/>
                  </a:lnTo>
                  <a:cubicBezTo>
                    <a:pt x="18992" y="1345"/>
                    <a:pt x="19275" y="1305"/>
                    <a:pt x="19538" y="1305"/>
                  </a:cubicBezTo>
                  <a:cubicBezTo>
                    <a:pt x="19791" y="1305"/>
                    <a:pt x="20024" y="1345"/>
                    <a:pt x="20226" y="1417"/>
                  </a:cubicBezTo>
                  <a:cubicBezTo>
                    <a:pt x="20580" y="1538"/>
                    <a:pt x="20863" y="1761"/>
                    <a:pt x="21076" y="2024"/>
                  </a:cubicBezTo>
                  <a:cubicBezTo>
                    <a:pt x="21409" y="2418"/>
                    <a:pt x="21602" y="2894"/>
                    <a:pt x="21713" y="3278"/>
                  </a:cubicBezTo>
                  <a:cubicBezTo>
                    <a:pt x="21774" y="3481"/>
                    <a:pt x="21804" y="3643"/>
                    <a:pt x="21834" y="3764"/>
                  </a:cubicBezTo>
                  <a:cubicBezTo>
                    <a:pt x="21845" y="3825"/>
                    <a:pt x="21845" y="3875"/>
                    <a:pt x="21855" y="3906"/>
                  </a:cubicBezTo>
                  <a:lnTo>
                    <a:pt x="21855" y="3946"/>
                  </a:lnTo>
                  <a:lnTo>
                    <a:pt x="21855" y="3956"/>
                  </a:lnTo>
                  <a:lnTo>
                    <a:pt x="21865" y="3987"/>
                  </a:lnTo>
                  <a:lnTo>
                    <a:pt x="21895" y="3987"/>
                  </a:lnTo>
                  <a:cubicBezTo>
                    <a:pt x="22229" y="3987"/>
                    <a:pt x="22492" y="4088"/>
                    <a:pt x="22715" y="4250"/>
                  </a:cubicBezTo>
                  <a:cubicBezTo>
                    <a:pt x="22877" y="4361"/>
                    <a:pt x="23008" y="4513"/>
                    <a:pt x="23120" y="4664"/>
                  </a:cubicBezTo>
                  <a:cubicBezTo>
                    <a:pt x="23291" y="4897"/>
                    <a:pt x="23392" y="5150"/>
                    <a:pt x="23464" y="5332"/>
                  </a:cubicBezTo>
                  <a:cubicBezTo>
                    <a:pt x="23504" y="5433"/>
                    <a:pt x="23524" y="5514"/>
                    <a:pt x="23534" y="5575"/>
                  </a:cubicBezTo>
                  <a:cubicBezTo>
                    <a:pt x="23545" y="5595"/>
                    <a:pt x="23554" y="5626"/>
                    <a:pt x="23554" y="5635"/>
                  </a:cubicBezTo>
                  <a:lnTo>
                    <a:pt x="23554" y="5656"/>
                  </a:lnTo>
                  <a:lnTo>
                    <a:pt x="23565" y="5656"/>
                  </a:lnTo>
                  <a:lnTo>
                    <a:pt x="23565" y="5696"/>
                  </a:lnTo>
                  <a:lnTo>
                    <a:pt x="23605" y="5686"/>
                  </a:lnTo>
                  <a:cubicBezTo>
                    <a:pt x="23909" y="5626"/>
                    <a:pt x="24152" y="5605"/>
                    <a:pt x="24354" y="5605"/>
                  </a:cubicBezTo>
                  <a:cubicBezTo>
                    <a:pt x="24597" y="5605"/>
                    <a:pt x="24789" y="5635"/>
                    <a:pt x="24961" y="5707"/>
                  </a:cubicBezTo>
                  <a:cubicBezTo>
                    <a:pt x="25092" y="5757"/>
                    <a:pt x="25204" y="5828"/>
                    <a:pt x="25315" y="5909"/>
                  </a:cubicBezTo>
                  <a:cubicBezTo>
                    <a:pt x="25487" y="6040"/>
                    <a:pt x="25659" y="6202"/>
                    <a:pt x="25872" y="6395"/>
                  </a:cubicBezTo>
                  <a:cubicBezTo>
                    <a:pt x="26074" y="6586"/>
                    <a:pt x="26317" y="6809"/>
                    <a:pt x="26641" y="7042"/>
                  </a:cubicBezTo>
                  <a:cubicBezTo>
                    <a:pt x="26782" y="7153"/>
                    <a:pt x="26934" y="7234"/>
                    <a:pt x="27075" y="7285"/>
                  </a:cubicBezTo>
                  <a:cubicBezTo>
                    <a:pt x="27217" y="7335"/>
                    <a:pt x="27359" y="7355"/>
                    <a:pt x="27500" y="7355"/>
                  </a:cubicBezTo>
                  <a:cubicBezTo>
                    <a:pt x="27754" y="7355"/>
                    <a:pt x="27986" y="7285"/>
                    <a:pt x="28199" y="7173"/>
                  </a:cubicBezTo>
                  <a:cubicBezTo>
                    <a:pt x="28512" y="7002"/>
                    <a:pt x="28775" y="6759"/>
                    <a:pt x="28957" y="6556"/>
                  </a:cubicBezTo>
                  <a:cubicBezTo>
                    <a:pt x="29048" y="6450"/>
                    <a:pt x="29119" y="6356"/>
                    <a:pt x="29167" y="6289"/>
                  </a:cubicBezTo>
                  <a:lnTo>
                    <a:pt x="29167" y="6289"/>
                  </a:lnTo>
                  <a:cubicBezTo>
                    <a:pt x="29153" y="6658"/>
                    <a:pt x="29074" y="6971"/>
                    <a:pt x="28937" y="7234"/>
                  </a:cubicBezTo>
                  <a:cubicBezTo>
                    <a:pt x="28826" y="7456"/>
                    <a:pt x="28674" y="7649"/>
                    <a:pt x="28492" y="7811"/>
                  </a:cubicBezTo>
                  <a:cubicBezTo>
                    <a:pt x="28219" y="8054"/>
                    <a:pt x="27864" y="8225"/>
                    <a:pt x="27470" y="8337"/>
                  </a:cubicBezTo>
                  <a:cubicBezTo>
                    <a:pt x="27075" y="8448"/>
                    <a:pt x="26620" y="8509"/>
                    <a:pt x="26144" y="8509"/>
                  </a:cubicBezTo>
                  <a:cubicBezTo>
                    <a:pt x="25305" y="8509"/>
                    <a:pt x="24546" y="8337"/>
                    <a:pt x="23990" y="8165"/>
                  </a:cubicBezTo>
                  <a:cubicBezTo>
                    <a:pt x="23716" y="8084"/>
                    <a:pt x="23494" y="7993"/>
                    <a:pt x="23342" y="7932"/>
                  </a:cubicBezTo>
                  <a:cubicBezTo>
                    <a:pt x="23261" y="7902"/>
                    <a:pt x="23201" y="7872"/>
                    <a:pt x="23160" y="7861"/>
                  </a:cubicBezTo>
                  <a:cubicBezTo>
                    <a:pt x="23140" y="7851"/>
                    <a:pt x="23129" y="7841"/>
                    <a:pt x="23120" y="7841"/>
                  </a:cubicBezTo>
                  <a:lnTo>
                    <a:pt x="23109" y="7831"/>
                  </a:lnTo>
                  <a:lnTo>
                    <a:pt x="23099" y="7831"/>
                  </a:lnTo>
                  <a:lnTo>
                    <a:pt x="23069" y="7811"/>
                  </a:lnTo>
                  <a:lnTo>
                    <a:pt x="23048" y="7841"/>
                  </a:lnTo>
                  <a:cubicBezTo>
                    <a:pt x="23048" y="7851"/>
                    <a:pt x="22877" y="8185"/>
                    <a:pt x="22452" y="8569"/>
                  </a:cubicBezTo>
                  <a:cubicBezTo>
                    <a:pt x="22037" y="8944"/>
                    <a:pt x="21359" y="9359"/>
                    <a:pt x="20357" y="9531"/>
                  </a:cubicBezTo>
                  <a:cubicBezTo>
                    <a:pt x="20135" y="9561"/>
                    <a:pt x="19923" y="9581"/>
                    <a:pt x="19720" y="9581"/>
                  </a:cubicBezTo>
                  <a:cubicBezTo>
                    <a:pt x="18921" y="9581"/>
                    <a:pt x="18324" y="9318"/>
                    <a:pt x="17929" y="9045"/>
                  </a:cubicBezTo>
                  <a:cubicBezTo>
                    <a:pt x="17727" y="8913"/>
                    <a:pt x="17585" y="8782"/>
                    <a:pt x="17484" y="8681"/>
                  </a:cubicBezTo>
                  <a:lnTo>
                    <a:pt x="17373" y="8569"/>
                  </a:lnTo>
                  <a:cubicBezTo>
                    <a:pt x="17362" y="8549"/>
                    <a:pt x="17353" y="8539"/>
                    <a:pt x="17342" y="8529"/>
                  </a:cubicBezTo>
                  <a:cubicBezTo>
                    <a:pt x="17342" y="8529"/>
                    <a:pt x="17333" y="8529"/>
                    <a:pt x="17333" y="8519"/>
                  </a:cubicBezTo>
                  <a:lnTo>
                    <a:pt x="17302" y="8479"/>
                  </a:lnTo>
                  <a:lnTo>
                    <a:pt x="17272" y="8519"/>
                  </a:lnTo>
                  <a:cubicBezTo>
                    <a:pt x="17272" y="8519"/>
                    <a:pt x="17099" y="8772"/>
                    <a:pt x="16725" y="9066"/>
                  </a:cubicBezTo>
                  <a:cubicBezTo>
                    <a:pt x="16341" y="9359"/>
                    <a:pt x="15754" y="9703"/>
                    <a:pt x="14914" y="9864"/>
                  </a:cubicBezTo>
                  <a:cubicBezTo>
                    <a:pt x="14763" y="9895"/>
                    <a:pt x="14611" y="9915"/>
                    <a:pt x="14469" y="9915"/>
                  </a:cubicBezTo>
                  <a:cubicBezTo>
                    <a:pt x="14105" y="9915"/>
                    <a:pt x="13761" y="9824"/>
                    <a:pt x="13447" y="9693"/>
                  </a:cubicBezTo>
                  <a:cubicBezTo>
                    <a:pt x="12982" y="9500"/>
                    <a:pt x="12598" y="9207"/>
                    <a:pt x="12324" y="8964"/>
                  </a:cubicBezTo>
                  <a:cubicBezTo>
                    <a:pt x="12182" y="8832"/>
                    <a:pt x="12071" y="8731"/>
                    <a:pt x="12000" y="8650"/>
                  </a:cubicBezTo>
                  <a:cubicBezTo>
                    <a:pt x="11970" y="8610"/>
                    <a:pt x="11939" y="8580"/>
                    <a:pt x="11919" y="8549"/>
                  </a:cubicBezTo>
                  <a:lnTo>
                    <a:pt x="11899" y="8529"/>
                  </a:lnTo>
                  <a:lnTo>
                    <a:pt x="11889" y="8519"/>
                  </a:lnTo>
                  <a:lnTo>
                    <a:pt x="11849" y="8468"/>
                  </a:lnTo>
                  <a:lnTo>
                    <a:pt x="11829" y="8529"/>
                  </a:lnTo>
                  <a:cubicBezTo>
                    <a:pt x="11818" y="8539"/>
                    <a:pt x="11636" y="8904"/>
                    <a:pt x="11161" y="9268"/>
                  </a:cubicBezTo>
                  <a:cubicBezTo>
                    <a:pt x="10675" y="9642"/>
                    <a:pt x="9916" y="10006"/>
                    <a:pt x="8753" y="10006"/>
                  </a:cubicBezTo>
                  <a:cubicBezTo>
                    <a:pt x="8368" y="10006"/>
                    <a:pt x="7933" y="9966"/>
                    <a:pt x="7447" y="9864"/>
                  </a:cubicBezTo>
                  <a:cubicBezTo>
                    <a:pt x="6597" y="9693"/>
                    <a:pt x="6011" y="9460"/>
                    <a:pt x="5556" y="9207"/>
                  </a:cubicBezTo>
                  <a:cubicBezTo>
                    <a:pt x="5221" y="9015"/>
                    <a:pt x="4969" y="8803"/>
                    <a:pt x="4746" y="8600"/>
                  </a:cubicBezTo>
                  <a:cubicBezTo>
                    <a:pt x="4574" y="8438"/>
                    <a:pt x="4432" y="8286"/>
                    <a:pt x="4281" y="8135"/>
                  </a:cubicBezTo>
                  <a:cubicBezTo>
                    <a:pt x="4048" y="7912"/>
                    <a:pt x="3816" y="7699"/>
                    <a:pt x="3522" y="7528"/>
                  </a:cubicBezTo>
                  <a:cubicBezTo>
                    <a:pt x="3218" y="7355"/>
                    <a:pt x="2844" y="7214"/>
                    <a:pt x="2338" y="7143"/>
                  </a:cubicBezTo>
                  <a:cubicBezTo>
                    <a:pt x="2197" y="7123"/>
                    <a:pt x="2075" y="7112"/>
                    <a:pt x="1954" y="7112"/>
                  </a:cubicBezTo>
                  <a:cubicBezTo>
                    <a:pt x="1782" y="7112"/>
                    <a:pt x="1640" y="7133"/>
                    <a:pt x="1518" y="7173"/>
                  </a:cubicBezTo>
                  <a:cubicBezTo>
                    <a:pt x="1428" y="7204"/>
                    <a:pt x="1357" y="7244"/>
                    <a:pt x="1286" y="7295"/>
                  </a:cubicBezTo>
                  <a:cubicBezTo>
                    <a:pt x="1195" y="7366"/>
                    <a:pt x="1124" y="7467"/>
                    <a:pt x="1084" y="7568"/>
                  </a:cubicBezTo>
                  <a:cubicBezTo>
                    <a:pt x="1043" y="7679"/>
                    <a:pt x="1023" y="7791"/>
                    <a:pt x="1023" y="7912"/>
                  </a:cubicBezTo>
                  <a:cubicBezTo>
                    <a:pt x="1023" y="8094"/>
                    <a:pt x="1064" y="8297"/>
                    <a:pt x="1124" y="8479"/>
                  </a:cubicBezTo>
                  <a:cubicBezTo>
                    <a:pt x="1205" y="8762"/>
                    <a:pt x="1327" y="9045"/>
                    <a:pt x="1438" y="9248"/>
                  </a:cubicBezTo>
                  <a:cubicBezTo>
                    <a:pt x="1484" y="9340"/>
                    <a:pt x="1526" y="9418"/>
                    <a:pt x="1558" y="9475"/>
                  </a:cubicBezTo>
                  <a:lnTo>
                    <a:pt x="1558" y="9475"/>
                  </a:lnTo>
                  <a:cubicBezTo>
                    <a:pt x="1407" y="9397"/>
                    <a:pt x="1126" y="9238"/>
                    <a:pt x="851" y="9005"/>
                  </a:cubicBezTo>
                  <a:cubicBezTo>
                    <a:pt x="659" y="8832"/>
                    <a:pt x="466" y="8620"/>
                    <a:pt x="315" y="8367"/>
                  </a:cubicBezTo>
                  <a:cubicBezTo>
                    <a:pt x="173" y="8115"/>
                    <a:pt x="82" y="7821"/>
                    <a:pt x="82" y="7487"/>
                  </a:cubicBezTo>
                  <a:cubicBezTo>
                    <a:pt x="82" y="7193"/>
                    <a:pt x="153" y="6870"/>
                    <a:pt x="325" y="6516"/>
                  </a:cubicBezTo>
                  <a:cubicBezTo>
                    <a:pt x="436" y="6303"/>
                    <a:pt x="567" y="6131"/>
                    <a:pt x="720" y="5990"/>
                  </a:cubicBezTo>
                  <a:cubicBezTo>
                    <a:pt x="952" y="5767"/>
                    <a:pt x="1225" y="5626"/>
                    <a:pt x="1529" y="5534"/>
                  </a:cubicBezTo>
                  <a:cubicBezTo>
                    <a:pt x="1822" y="5453"/>
                    <a:pt x="2146" y="5413"/>
                    <a:pt x="2460" y="5413"/>
                  </a:cubicBezTo>
                  <a:cubicBezTo>
                    <a:pt x="3026" y="5413"/>
                    <a:pt x="3593" y="5524"/>
                    <a:pt x="4007" y="5635"/>
                  </a:cubicBezTo>
                  <a:cubicBezTo>
                    <a:pt x="4220" y="5696"/>
                    <a:pt x="4392" y="5747"/>
                    <a:pt x="4513" y="5787"/>
                  </a:cubicBezTo>
                  <a:cubicBezTo>
                    <a:pt x="4574" y="5808"/>
                    <a:pt x="4625" y="5828"/>
                    <a:pt x="4655" y="5838"/>
                  </a:cubicBezTo>
                  <a:cubicBezTo>
                    <a:pt x="4655" y="5838"/>
                    <a:pt x="4655" y="5838"/>
                    <a:pt x="4655" y="5838"/>
                  </a:cubicBezTo>
                  <a:lnTo>
                    <a:pt x="4655" y="5838"/>
                  </a:lnTo>
                  <a:cubicBezTo>
                    <a:pt x="4335" y="6262"/>
                    <a:pt x="4230" y="6404"/>
                    <a:pt x="4230" y="6404"/>
                  </a:cubicBezTo>
                  <a:cubicBezTo>
                    <a:pt x="4227" y="6410"/>
                    <a:pt x="4225" y="6416"/>
                    <a:pt x="4224" y="6421"/>
                  </a:cubicBezTo>
                  <a:lnTo>
                    <a:pt x="4224" y="6421"/>
                  </a:lnTo>
                  <a:cubicBezTo>
                    <a:pt x="4222" y="6426"/>
                    <a:pt x="4220" y="6430"/>
                    <a:pt x="4220" y="6435"/>
                  </a:cubicBezTo>
                  <a:cubicBezTo>
                    <a:pt x="4230" y="6445"/>
                    <a:pt x="4230" y="6455"/>
                    <a:pt x="4240" y="6455"/>
                  </a:cubicBezTo>
                  <a:cubicBezTo>
                    <a:pt x="4250" y="6465"/>
                    <a:pt x="4261" y="6465"/>
                    <a:pt x="4270" y="6465"/>
                  </a:cubicBezTo>
                  <a:cubicBezTo>
                    <a:pt x="4281" y="6465"/>
                    <a:pt x="4291" y="6455"/>
                    <a:pt x="4291" y="6445"/>
                  </a:cubicBezTo>
                  <a:lnTo>
                    <a:pt x="4746" y="5848"/>
                  </a:lnTo>
                  <a:cubicBezTo>
                    <a:pt x="4999" y="5514"/>
                    <a:pt x="5293" y="5302"/>
                    <a:pt x="5586" y="5180"/>
                  </a:cubicBezTo>
                  <a:cubicBezTo>
                    <a:pt x="5880" y="5049"/>
                    <a:pt x="6183" y="5008"/>
                    <a:pt x="6456" y="5008"/>
                  </a:cubicBezTo>
                  <a:cubicBezTo>
                    <a:pt x="6729" y="5008"/>
                    <a:pt x="6972" y="5049"/>
                    <a:pt x="7144" y="5089"/>
                  </a:cubicBezTo>
                  <a:cubicBezTo>
                    <a:pt x="7235" y="5109"/>
                    <a:pt x="7306" y="5140"/>
                    <a:pt x="7346" y="5150"/>
                  </a:cubicBezTo>
                  <a:cubicBezTo>
                    <a:pt x="7377" y="5160"/>
                    <a:pt x="7397" y="5170"/>
                    <a:pt x="7407" y="5170"/>
                  </a:cubicBezTo>
                  <a:lnTo>
                    <a:pt x="7417" y="5170"/>
                  </a:lnTo>
                  <a:cubicBezTo>
                    <a:pt x="7417" y="5180"/>
                    <a:pt x="7417" y="5180"/>
                    <a:pt x="7427" y="5180"/>
                  </a:cubicBezTo>
                  <a:lnTo>
                    <a:pt x="7458" y="5190"/>
                  </a:lnTo>
                  <a:lnTo>
                    <a:pt x="7468" y="5160"/>
                  </a:lnTo>
                  <a:cubicBezTo>
                    <a:pt x="7710" y="4603"/>
                    <a:pt x="8034" y="4259"/>
                    <a:pt x="8389" y="4057"/>
                  </a:cubicBezTo>
                  <a:cubicBezTo>
                    <a:pt x="8753" y="3845"/>
                    <a:pt x="9147" y="3774"/>
                    <a:pt x="9532" y="3774"/>
                  </a:cubicBezTo>
                  <a:cubicBezTo>
                    <a:pt x="9956" y="3774"/>
                    <a:pt x="10372" y="3865"/>
                    <a:pt x="10675" y="3966"/>
                  </a:cubicBezTo>
                  <a:cubicBezTo>
                    <a:pt x="10827" y="4007"/>
                    <a:pt x="10948" y="4057"/>
                    <a:pt x="11029" y="4097"/>
                  </a:cubicBezTo>
                  <a:cubicBezTo>
                    <a:pt x="11069" y="4118"/>
                    <a:pt x="11110" y="4128"/>
                    <a:pt x="11130" y="4138"/>
                  </a:cubicBezTo>
                  <a:cubicBezTo>
                    <a:pt x="11141" y="4148"/>
                    <a:pt x="11150" y="4148"/>
                    <a:pt x="11150" y="4148"/>
                  </a:cubicBezTo>
                  <a:cubicBezTo>
                    <a:pt x="11161" y="4148"/>
                    <a:pt x="11161" y="4148"/>
                    <a:pt x="11161" y="4158"/>
                  </a:cubicBezTo>
                  <a:lnTo>
                    <a:pt x="11222" y="4189"/>
                  </a:lnTo>
                  <a:lnTo>
                    <a:pt x="11222" y="4118"/>
                  </a:lnTo>
                  <a:cubicBezTo>
                    <a:pt x="11191" y="3915"/>
                    <a:pt x="11181" y="3724"/>
                    <a:pt x="11181" y="3541"/>
                  </a:cubicBezTo>
                  <a:cubicBezTo>
                    <a:pt x="11181" y="2955"/>
                    <a:pt x="11302" y="2458"/>
                    <a:pt x="11505" y="2024"/>
                  </a:cubicBezTo>
                  <a:cubicBezTo>
                    <a:pt x="11808" y="1376"/>
                    <a:pt x="12314" y="891"/>
                    <a:pt x="12911" y="567"/>
                  </a:cubicBezTo>
                  <a:cubicBezTo>
                    <a:pt x="13518" y="243"/>
                    <a:pt x="14216" y="81"/>
                    <a:pt x="14925" y="81"/>
                  </a:cubicBezTo>
                  <a:close/>
                  <a:moveTo>
                    <a:pt x="14925" y="0"/>
                  </a:moveTo>
                  <a:cubicBezTo>
                    <a:pt x="13974" y="0"/>
                    <a:pt x="13012" y="293"/>
                    <a:pt x="12304" y="880"/>
                  </a:cubicBezTo>
                  <a:cubicBezTo>
                    <a:pt x="11939" y="1174"/>
                    <a:pt x="11646" y="1548"/>
                    <a:pt x="11434" y="1993"/>
                  </a:cubicBezTo>
                  <a:cubicBezTo>
                    <a:pt x="11222" y="2428"/>
                    <a:pt x="11100" y="2944"/>
                    <a:pt x="11100" y="3541"/>
                  </a:cubicBezTo>
                  <a:cubicBezTo>
                    <a:pt x="11100" y="3703"/>
                    <a:pt x="11116" y="3880"/>
                    <a:pt x="11134" y="4058"/>
                  </a:cubicBezTo>
                  <a:lnTo>
                    <a:pt x="11134" y="4058"/>
                  </a:lnTo>
                  <a:cubicBezTo>
                    <a:pt x="11051" y="4022"/>
                    <a:pt x="10898" y="3956"/>
                    <a:pt x="10695" y="3895"/>
                  </a:cubicBezTo>
                  <a:cubicBezTo>
                    <a:pt x="10392" y="3794"/>
                    <a:pt x="9977" y="3693"/>
                    <a:pt x="9532" y="3693"/>
                  </a:cubicBezTo>
                  <a:cubicBezTo>
                    <a:pt x="9137" y="3693"/>
                    <a:pt x="8733" y="3774"/>
                    <a:pt x="8358" y="3987"/>
                  </a:cubicBezTo>
                  <a:cubicBezTo>
                    <a:pt x="7991" y="4205"/>
                    <a:pt x="7652" y="4550"/>
                    <a:pt x="7420" y="5099"/>
                  </a:cubicBezTo>
                  <a:lnTo>
                    <a:pt x="7420" y="5099"/>
                  </a:lnTo>
                  <a:cubicBezTo>
                    <a:pt x="7317" y="5062"/>
                    <a:pt x="6937" y="4938"/>
                    <a:pt x="6456" y="4938"/>
                  </a:cubicBezTo>
                  <a:cubicBezTo>
                    <a:pt x="6183" y="4938"/>
                    <a:pt x="5869" y="4978"/>
                    <a:pt x="5556" y="5109"/>
                  </a:cubicBezTo>
                  <a:cubicBezTo>
                    <a:pt x="5258" y="5239"/>
                    <a:pt x="4960" y="5445"/>
                    <a:pt x="4701" y="5778"/>
                  </a:cubicBezTo>
                  <a:lnTo>
                    <a:pt x="4701" y="5778"/>
                  </a:lnTo>
                  <a:cubicBezTo>
                    <a:pt x="4624" y="5748"/>
                    <a:pt x="4377" y="5656"/>
                    <a:pt x="4028" y="5565"/>
                  </a:cubicBezTo>
                  <a:cubicBezTo>
                    <a:pt x="3603" y="5453"/>
                    <a:pt x="3036" y="5342"/>
                    <a:pt x="2460" y="5342"/>
                  </a:cubicBezTo>
                  <a:cubicBezTo>
                    <a:pt x="2035" y="5342"/>
                    <a:pt x="1590" y="5403"/>
                    <a:pt x="1205" y="5575"/>
                  </a:cubicBezTo>
                  <a:cubicBezTo>
                    <a:pt x="1013" y="5666"/>
                    <a:pt x="830" y="5777"/>
                    <a:pt x="669" y="5929"/>
                  </a:cubicBezTo>
                  <a:cubicBezTo>
                    <a:pt x="507" y="6080"/>
                    <a:pt x="376" y="6263"/>
                    <a:pt x="264" y="6485"/>
                  </a:cubicBezTo>
                  <a:cubicBezTo>
                    <a:pt x="82" y="6849"/>
                    <a:pt x="1" y="7184"/>
                    <a:pt x="1" y="7487"/>
                  </a:cubicBezTo>
                  <a:cubicBezTo>
                    <a:pt x="1" y="7841"/>
                    <a:pt x="102" y="8155"/>
                    <a:pt x="254" y="8418"/>
                  </a:cubicBezTo>
                  <a:cubicBezTo>
                    <a:pt x="486" y="8812"/>
                    <a:pt x="830" y="9106"/>
                    <a:pt x="1124" y="9308"/>
                  </a:cubicBezTo>
                  <a:cubicBezTo>
                    <a:pt x="1408" y="9500"/>
                    <a:pt x="1640" y="9601"/>
                    <a:pt x="1640" y="9601"/>
                  </a:cubicBezTo>
                  <a:lnTo>
                    <a:pt x="1752" y="9642"/>
                  </a:lnTo>
                  <a:lnTo>
                    <a:pt x="1752" y="9642"/>
                  </a:lnTo>
                  <a:lnTo>
                    <a:pt x="1691" y="9541"/>
                  </a:lnTo>
                  <a:lnTo>
                    <a:pt x="1680" y="9541"/>
                  </a:lnTo>
                  <a:cubicBezTo>
                    <a:pt x="1671" y="9511"/>
                    <a:pt x="1518" y="9278"/>
                    <a:pt x="1377" y="8954"/>
                  </a:cubicBezTo>
                  <a:cubicBezTo>
                    <a:pt x="1306" y="8803"/>
                    <a:pt x="1246" y="8620"/>
                    <a:pt x="1185" y="8448"/>
                  </a:cubicBezTo>
                  <a:cubicBezTo>
                    <a:pt x="1134" y="8266"/>
                    <a:pt x="1104" y="8084"/>
                    <a:pt x="1104" y="7912"/>
                  </a:cubicBezTo>
                  <a:cubicBezTo>
                    <a:pt x="1104" y="7811"/>
                    <a:pt x="1114" y="7720"/>
                    <a:pt x="1145" y="7629"/>
                  </a:cubicBezTo>
                  <a:cubicBezTo>
                    <a:pt x="1165" y="7568"/>
                    <a:pt x="1195" y="7507"/>
                    <a:pt x="1235" y="7456"/>
                  </a:cubicBezTo>
                  <a:cubicBezTo>
                    <a:pt x="1296" y="7376"/>
                    <a:pt x="1387" y="7305"/>
                    <a:pt x="1498" y="7265"/>
                  </a:cubicBezTo>
                  <a:cubicBezTo>
                    <a:pt x="1620" y="7214"/>
                    <a:pt x="1772" y="7193"/>
                    <a:pt x="1954" y="7193"/>
                  </a:cubicBezTo>
                  <a:cubicBezTo>
                    <a:pt x="2065" y="7193"/>
                    <a:pt x="2186" y="7204"/>
                    <a:pt x="2328" y="7224"/>
                  </a:cubicBezTo>
                  <a:cubicBezTo>
                    <a:pt x="2925" y="7305"/>
                    <a:pt x="3319" y="7477"/>
                    <a:pt x="3633" y="7690"/>
                  </a:cubicBezTo>
                  <a:cubicBezTo>
                    <a:pt x="3876" y="7851"/>
                    <a:pt x="4068" y="8034"/>
                    <a:pt x="4270" y="8236"/>
                  </a:cubicBezTo>
                  <a:cubicBezTo>
                    <a:pt x="4574" y="8539"/>
                    <a:pt x="4877" y="8873"/>
                    <a:pt x="5353" y="9176"/>
                  </a:cubicBezTo>
                  <a:cubicBezTo>
                    <a:pt x="5829" y="9480"/>
                    <a:pt x="6466" y="9754"/>
                    <a:pt x="7427" y="9945"/>
                  </a:cubicBezTo>
                  <a:cubicBezTo>
                    <a:pt x="7923" y="10037"/>
                    <a:pt x="8358" y="10077"/>
                    <a:pt x="8753" y="10077"/>
                  </a:cubicBezTo>
                  <a:cubicBezTo>
                    <a:pt x="9936" y="10077"/>
                    <a:pt x="10725" y="9703"/>
                    <a:pt x="11211" y="9318"/>
                  </a:cubicBezTo>
                  <a:cubicBezTo>
                    <a:pt x="11596" y="9028"/>
                    <a:pt x="11792" y="8731"/>
                    <a:pt x="11865" y="8613"/>
                  </a:cubicBezTo>
                  <a:lnTo>
                    <a:pt x="11865" y="8613"/>
                  </a:lnTo>
                  <a:cubicBezTo>
                    <a:pt x="11956" y="8718"/>
                    <a:pt x="12211" y="8998"/>
                    <a:pt x="12587" y="9278"/>
                  </a:cubicBezTo>
                  <a:cubicBezTo>
                    <a:pt x="12820" y="9450"/>
                    <a:pt x="13103" y="9632"/>
                    <a:pt x="13417" y="9763"/>
                  </a:cubicBezTo>
                  <a:cubicBezTo>
                    <a:pt x="13740" y="9895"/>
                    <a:pt x="14095" y="9986"/>
                    <a:pt x="14469" y="9986"/>
                  </a:cubicBezTo>
                  <a:cubicBezTo>
                    <a:pt x="14621" y="9986"/>
                    <a:pt x="14772" y="9976"/>
                    <a:pt x="14934" y="9945"/>
                  </a:cubicBezTo>
                  <a:cubicBezTo>
                    <a:pt x="15784" y="9774"/>
                    <a:pt x="16391" y="9430"/>
                    <a:pt x="16776" y="9126"/>
                  </a:cubicBezTo>
                  <a:cubicBezTo>
                    <a:pt x="17068" y="8896"/>
                    <a:pt x="17238" y="8694"/>
                    <a:pt x="17302" y="8606"/>
                  </a:cubicBezTo>
                  <a:lnTo>
                    <a:pt x="17302" y="8606"/>
                  </a:lnTo>
                  <a:cubicBezTo>
                    <a:pt x="17374" y="8689"/>
                    <a:pt x="17573" y="8903"/>
                    <a:pt x="17889" y="9116"/>
                  </a:cubicBezTo>
                  <a:cubicBezTo>
                    <a:pt x="18293" y="9389"/>
                    <a:pt x="18911" y="9652"/>
                    <a:pt x="19720" y="9652"/>
                  </a:cubicBezTo>
                  <a:cubicBezTo>
                    <a:pt x="19923" y="9652"/>
                    <a:pt x="20145" y="9642"/>
                    <a:pt x="20368" y="9601"/>
                  </a:cubicBezTo>
                  <a:cubicBezTo>
                    <a:pt x="21400" y="9430"/>
                    <a:pt x="22088" y="9005"/>
                    <a:pt x="22513" y="8610"/>
                  </a:cubicBezTo>
                  <a:cubicBezTo>
                    <a:pt x="22865" y="8298"/>
                    <a:pt x="23045" y="8013"/>
                    <a:pt x="23101" y="7916"/>
                  </a:cubicBezTo>
                  <a:lnTo>
                    <a:pt x="23101" y="7916"/>
                  </a:lnTo>
                  <a:cubicBezTo>
                    <a:pt x="23198" y="7960"/>
                    <a:pt x="23512" y="8094"/>
                    <a:pt x="23970" y="8236"/>
                  </a:cubicBezTo>
                  <a:cubicBezTo>
                    <a:pt x="24526" y="8408"/>
                    <a:pt x="25295" y="8580"/>
                    <a:pt x="26144" y="8580"/>
                  </a:cubicBezTo>
                  <a:cubicBezTo>
                    <a:pt x="26580" y="8580"/>
                    <a:pt x="26985" y="8539"/>
                    <a:pt x="27349" y="8448"/>
                  </a:cubicBezTo>
                  <a:cubicBezTo>
                    <a:pt x="27905" y="8306"/>
                    <a:pt x="28381" y="8064"/>
                    <a:pt x="28714" y="7690"/>
                  </a:cubicBezTo>
                  <a:cubicBezTo>
                    <a:pt x="28887" y="7497"/>
                    <a:pt x="29018" y="7285"/>
                    <a:pt x="29109" y="7022"/>
                  </a:cubicBezTo>
                  <a:cubicBezTo>
                    <a:pt x="29200" y="6768"/>
                    <a:pt x="29251" y="6485"/>
                    <a:pt x="29251" y="6161"/>
                  </a:cubicBezTo>
                  <a:lnTo>
                    <a:pt x="29251" y="6030"/>
                  </a:lnTo>
                  <a:lnTo>
                    <a:pt x="29180" y="6141"/>
                  </a:lnTo>
                  <a:cubicBezTo>
                    <a:pt x="29170" y="6161"/>
                    <a:pt x="28977" y="6445"/>
                    <a:pt x="28684" y="6728"/>
                  </a:cubicBezTo>
                  <a:cubicBezTo>
                    <a:pt x="28532" y="6870"/>
                    <a:pt x="28350" y="7002"/>
                    <a:pt x="28148" y="7112"/>
                  </a:cubicBezTo>
                  <a:cubicBezTo>
                    <a:pt x="27956" y="7214"/>
                    <a:pt x="27733" y="7274"/>
                    <a:pt x="27500" y="7274"/>
                  </a:cubicBezTo>
                  <a:cubicBezTo>
                    <a:pt x="27369" y="7274"/>
                    <a:pt x="27237" y="7254"/>
                    <a:pt x="27106" y="7214"/>
                  </a:cubicBezTo>
                  <a:cubicBezTo>
                    <a:pt x="26964" y="7163"/>
                    <a:pt x="26823" y="7092"/>
                    <a:pt x="26681" y="6981"/>
                  </a:cubicBezTo>
                  <a:cubicBezTo>
                    <a:pt x="26124" y="6566"/>
                    <a:pt x="25800" y="6202"/>
                    <a:pt x="25477" y="5939"/>
                  </a:cubicBezTo>
                  <a:cubicBezTo>
                    <a:pt x="25325" y="5817"/>
                    <a:pt x="25163" y="5707"/>
                    <a:pt x="24991" y="5635"/>
                  </a:cubicBezTo>
                  <a:cubicBezTo>
                    <a:pt x="24809" y="5565"/>
                    <a:pt x="24607" y="5524"/>
                    <a:pt x="24354" y="5524"/>
                  </a:cubicBezTo>
                  <a:cubicBezTo>
                    <a:pt x="24151" y="5524"/>
                    <a:pt x="23912" y="5552"/>
                    <a:pt x="23626" y="5607"/>
                  </a:cubicBezTo>
                  <a:lnTo>
                    <a:pt x="23626" y="5607"/>
                  </a:lnTo>
                  <a:cubicBezTo>
                    <a:pt x="23598" y="5491"/>
                    <a:pt x="23500" y="5135"/>
                    <a:pt x="23291" y="4785"/>
                  </a:cubicBezTo>
                  <a:cubicBezTo>
                    <a:pt x="23160" y="4563"/>
                    <a:pt x="22988" y="4351"/>
                    <a:pt x="22755" y="4189"/>
                  </a:cubicBezTo>
                  <a:cubicBezTo>
                    <a:pt x="22541" y="4033"/>
                    <a:pt x="22260" y="3923"/>
                    <a:pt x="21932" y="3916"/>
                  </a:cubicBezTo>
                  <a:lnTo>
                    <a:pt x="21932" y="3916"/>
                  </a:lnTo>
                  <a:cubicBezTo>
                    <a:pt x="21914" y="3777"/>
                    <a:pt x="21823" y="3183"/>
                    <a:pt x="21531" y="2590"/>
                  </a:cubicBezTo>
                  <a:cubicBezTo>
                    <a:pt x="21369" y="2246"/>
                    <a:pt x="21137" y="1912"/>
                    <a:pt x="20813" y="1649"/>
                  </a:cubicBezTo>
                  <a:cubicBezTo>
                    <a:pt x="20651" y="1528"/>
                    <a:pt x="20458" y="1417"/>
                    <a:pt x="20246" y="1345"/>
                  </a:cubicBezTo>
                  <a:cubicBezTo>
                    <a:pt x="20044" y="1265"/>
                    <a:pt x="19801" y="1224"/>
                    <a:pt x="19538" y="1224"/>
                  </a:cubicBezTo>
                  <a:cubicBezTo>
                    <a:pt x="19281" y="1224"/>
                    <a:pt x="18995" y="1263"/>
                    <a:pt x="18680" y="1359"/>
                  </a:cubicBezTo>
                  <a:lnTo>
                    <a:pt x="18680" y="1359"/>
                  </a:lnTo>
                  <a:cubicBezTo>
                    <a:pt x="18616" y="1309"/>
                    <a:pt x="18206" y="994"/>
                    <a:pt x="17575" y="688"/>
                  </a:cubicBezTo>
                  <a:cubicBezTo>
                    <a:pt x="16887" y="344"/>
                    <a:pt x="15946" y="0"/>
                    <a:pt x="149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4353800" y="1311850"/>
              <a:ext cx="270925" cy="142425"/>
            </a:xfrm>
            <a:custGeom>
              <a:avLst/>
              <a:gdLst/>
              <a:ahLst/>
              <a:cxnLst/>
              <a:rect l="l" t="t" r="r" b="b"/>
              <a:pathLst>
                <a:path w="10837" h="5697" extrusionOk="0">
                  <a:moveTo>
                    <a:pt x="3775" y="0"/>
                  </a:moveTo>
                  <a:cubicBezTo>
                    <a:pt x="3249" y="0"/>
                    <a:pt x="2692" y="91"/>
                    <a:pt x="2136" y="324"/>
                  </a:cubicBezTo>
                  <a:cubicBezTo>
                    <a:pt x="1347" y="637"/>
                    <a:pt x="810" y="1093"/>
                    <a:pt x="477" y="1588"/>
                  </a:cubicBezTo>
                  <a:cubicBezTo>
                    <a:pt x="133" y="2084"/>
                    <a:pt x="1" y="2641"/>
                    <a:pt x="1" y="3157"/>
                  </a:cubicBezTo>
                  <a:cubicBezTo>
                    <a:pt x="1" y="3551"/>
                    <a:pt x="82" y="3926"/>
                    <a:pt x="213" y="4250"/>
                  </a:cubicBezTo>
                  <a:cubicBezTo>
                    <a:pt x="355" y="4583"/>
                    <a:pt x="537" y="4857"/>
                    <a:pt x="760" y="5049"/>
                  </a:cubicBezTo>
                  <a:cubicBezTo>
                    <a:pt x="962" y="5221"/>
                    <a:pt x="1245" y="5383"/>
                    <a:pt x="1579" y="5504"/>
                  </a:cubicBezTo>
                  <a:cubicBezTo>
                    <a:pt x="1913" y="5626"/>
                    <a:pt x="2298" y="5696"/>
                    <a:pt x="2682" y="5696"/>
                  </a:cubicBezTo>
                  <a:cubicBezTo>
                    <a:pt x="3097" y="5696"/>
                    <a:pt x="3512" y="5615"/>
                    <a:pt x="3876" y="5393"/>
                  </a:cubicBezTo>
                  <a:cubicBezTo>
                    <a:pt x="4058" y="5282"/>
                    <a:pt x="4230" y="5140"/>
                    <a:pt x="4371" y="4958"/>
                  </a:cubicBezTo>
                  <a:cubicBezTo>
                    <a:pt x="4524" y="4785"/>
                    <a:pt x="4655" y="4563"/>
                    <a:pt x="4756" y="4300"/>
                  </a:cubicBezTo>
                  <a:cubicBezTo>
                    <a:pt x="4868" y="4027"/>
                    <a:pt x="4918" y="3774"/>
                    <a:pt x="4918" y="3531"/>
                  </a:cubicBezTo>
                  <a:cubicBezTo>
                    <a:pt x="4918" y="3299"/>
                    <a:pt x="4868" y="3086"/>
                    <a:pt x="4787" y="2904"/>
                  </a:cubicBezTo>
                  <a:cubicBezTo>
                    <a:pt x="4665" y="2620"/>
                    <a:pt x="4473" y="2398"/>
                    <a:pt x="4230" y="2236"/>
                  </a:cubicBezTo>
                  <a:cubicBezTo>
                    <a:pt x="3997" y="2084"/>
                    <a:pt x="3734" y="2004"/>
                    <a:pt x="3471" y="2004"/>
                  </a:cubicBezTo>
                  <a:cubicBezTo>
                    <a:pt x="3249" y="2004"/>
                    <a:pt x="3026" y="2064"/>
                    <a:pt x="2844" y="2195"/>
                  </a:cubicBezTo>
                  <a:cubicBezTo>
                    <a:pt x="2651" y="2327"/>
                    <a:pt x="2500" y="2530"/>
                    <a:pt x="2409" y="2802"/>
                  </a:cubicBezTo>
                  <a:cubicBezTo>
                    <a:pt x="2399" y="2833"/>
                    <a:pt x="2419" y="2863"/>
                    <a:pt x="2439" y="2874"/>
                  </a:cubicBezTo>
                  <a:cubicBezTo>
                    <a:pt x="2445" y="2875"/>
                    <a:pt x="2450" y="2876"/>
                    <a:pt x="2455" y="2876"/>
                  </a:cubicBezTo>
                  <a:cubicBezTo>
                    <a:pt x="2480" y="2876"/>
                    <a:pt x="2502" y="2860"/>
                    <a:pt x="2510" y="2843"/>
                  </a:cubicBezTo>
                  <a:cubicBezTo>
                    <a:pt x="2591" y="2580"/>
                    <a:pt x="2732" y="2398"/>
                    <a:pt x="2894" y="2276"/>
                  </a:cubicBezTo>
                  <a:cubicBezTo>
                    <a:pt x="3067" y="2155"/>
                    <a:pt x="3269" y="2105"/>
                    <a:pt x="3471" y="2105"/>
                  </a:cubicBezTo>
                  <a:cubicBezTo>
                    <a:pt x="3785" y="2105"/>
                    <a:pt x="4129" y="2246"/>
                    <a:pt x="4382" y="2489"/>
                  </a:cubicBezTo>
                  <a:cubicBezTo>
                    <a:pt x="4513" y="2611"/>
                    <a:pt x="4625" y="2762"/>
                    <a:pt x="4695" y="2944"/>
                  </a:cubicBezTo>
                  <a:cubicBezTo>
                    <a:pt x="4776" y="3116"/>
                    <a:pt x="4817" y="3319"/>
                    <a:pt x="4817" y="3531"/>
                  </a:cubicBezTo>
                  <a:cubicBezTo>
                    <a:pt x="4817" y="3753"/>
                    <a:pt x="4776" y="4007"/>
                    <a:pt x="4665" y="4259"/>
                  </a:cubicBezTo>
                  <a:cubicBezTo>
                    <a:pt x="4564" y="4513"/>
                    <a:pt x="4443" y="4725"/>
                    <a:pt x="4301" y="4897"/>
                  </a:cubicBezTo>
                  <a:cubicBezTo>
                    <a:pt x="4088" y="5150"/>
                    <a:pt x="3825" y="5332"/>
                    <a:pt x="3552" y="5443"/>
                  </a:cubicBezTo>
                  <a:cubicBezTo>
                    <a:pt x="3279" y="5554"/>
                    <a:pt x="2986" y="5595"/>
                    <a:pt x="2682" y="5595"/>
                  </a:cubicBezTo>
                  <a:cubicBezTo>
                    <a:pt x="2307" y="5595"/>
                    <a:pt x="1943" y="5524"/>
                    <a:pt x="1619" y="5413"/>
                  </a:cubicBezTo>
                  <a:cubicBezTo>
                    <a:pt x="1296" y="5291"/>
                    <a:pt x="1012" y="5129"/>
                    <a:pt x="830" y="4978"/>
                  </a:cubicBezTo>
                  <a:cubicBezTo>
                    <a:pt x="618" y="4796"/>
                    <a:pt x="436" y="4533"/>
                    <a:pt x="304" y="4219"/>
                  </a:cubicBezTo>
                  <a:cubicBezTo>
                    <a:pt x="173" y="3895"/>
                    <a:pt x="102" y="3531"/>
                    <a:pt x="102" y="3157"/>
                  </a:cubicBezTo>
                  <a:cubicBezTo>
                    <a:pt x="102" y="2651"/>
                    <a:pt x="234" y="2125"/>
                    <a:pt x="557" y="1649"/>
                  </a:cubicBezTo>
                  <a:cubicBezTo>
                    <a:pt x="881" y="1163"/>
                    <a:pt x="1397" y="729"/>
                    <a:pt x="2176" y="415"/>
                  </a:cubicBezTo>
                  <a:cubicBezTo>
                    <a:pt x="2712" y="192"/>
                    <a:pt x="3258" y="101"/>
                    <a:pt x="3775" y="101"/>
                  </a:cubicBezTo>
                  <a:cubicBezTo>
                    <a:pt x="4817" y="101"/>
                    <a:pt x="5778" y="455"/>
                    <a:pt x="6476" y="819"/>
                  </a:cubicBezTo>
                  <a:cubicBezTo>
                    <a:pt x="6820" y="1002"/>
                    <a:pt x="7103" y="1174"/>
                    <a:pt x="7296" y="1316"/>
                  </a:cubicBezTo>
                  <a:cubicBezTo>
                    <a:pt x="7397" y="1376"/>
                    <a:pt x="7478" y="1437"/>
                    <a:pt x="7528" y="1477"/>
                  </a:cubicBezTo>
                  <a:cubicBezTo>
                    <a:pt x="7548" y="1498"/>
                    <a:pt x="7569" y="1507"/>
                    <a:pt x="7579" y="1518"/>
                  </a:cubicBezTo>
                  <a:cubicBezTo>
                    <a:pt x="7589" y="1528"/>
                    <a:pt x="7589" y="1528"/>
                    <a:pt x="7599" y="1528"/>
                  </a:cubicBezTo>
                  <a:lnTo>
                    <a:pt x="7599" y="1538"/>
                  </a:lnTo>
                  <a:cubicBezTo>
                    <a:pt x="7609" y="1543"/>
                    <a:pt x="7619" y="1545"/>
                    <a:pt x="7630" y="1545"/>
                  </a:cubicBezTo>
                  <a:cubicBezTo>
                    <a:pt x="7640" y="1545"/>
                    <a:pt x="7650" y="1543"/>
                    <a:pt x="7660" y="1538"/>
                  </a:cubicBezTo>
                  <a:cubicBezTo>
                    <a:pt x="7660" y="1538"/>
                    <a:pt x="7751" y="1487"/>
                    <a:pt x="7903" y="1437"/>
                  </a:cubicBezTo>
                  <a:cubicBezTo>
                    <a:pt x="8054" y="1386"/>
                    <a:pt x="8267" y="1336"/>
                    <a:pt x="8510" y="1336"/>
                  </a:cubicBezTo>
                  <a:cubicBezTo>
                    <a:pt x="8712" y="1336"/>
                    <a:pt x="8924" y="1366"/>
                    <a:pt x="9157" y="1457"/>
                  </a:cubicBezTo>
                  <a:cubicBezTo>
                    <a:pt x="9380" y="1538"/>
                    <a:pt x="9623" y="1680"/>
                    <a:pt x="9866" y="1902"/>
                  </a:cubicBezTo>
                  <a:cubicBezTo>
                    <a:pt x="10240" y="2246"/>
                    <a:pt x="10452" y="2590"/>
                    <a:pt x="10574" y="2894"/>
                  </a:cubicBezTo>
                  <a:cubicBezTo>
                    <a:pt x="10705" y="3197"/>
                    <a:pt x="10736" y="3470"/>
                    <a:pt x="10736" y="3663"/>
                  </a:cubicBezTo>
                  <a:cubicBezTo>
                    <a:pt x="10736" y="3744"/>
                    <a:pt x="10725" y="3814"/>
                    <a:pt x="10715" y="3865"/>
                  </a:cubicBezTo>
                  <a:cubicBezTo>
                    <a:pt x="10715" y="3895"/>
                    <a:pt x="10715" y="3906"/>
                    <a:pt x="10705" y="3926"/>
                  </a:cubicBezTo>
                  <a:lnTo>
                    <a:pt x="10705" y="3936"/>
                  </a:lnTo>
                  <a:lnTo>
                    <a:pt x="10705" y="3946"/>
                  </a:lnTo>
                  <a:cubicBezTo>
                    <a:pt x="10705" y="3946"/>
                    <a:pt x="10695" y="4027"/>
                    <a:pt x="10655" y="4148"/>
                  </a:cubicBezTo>
                  <a:cubicBezTo>
                    <a:pt x="10604" y="4331"/>
                    <a:pt x="10493" y="4594"/>
                    <a:pt x="10291" y="4816"/>
                  </a:cubicBezTo>
                  <a:cubicBezTo>
                    <a:pt x="10179" y="4927"/>
                    <a:pt x="10048" y="5019"/>
                    <a:pt x="9896" y="5100"/>
                  </a:cubicBezTo>
                  <a:cubicBezTo>
                    <a:pt x="9734" y="5170"/>
                    <a:pt x="9542" y="5210"/>
                    <a:pt x="9309" y="5210"/>
                  </a:cubicBezTo>
                  <a:cubicBezTo>
                    <a:pt x="9025" y="5210"/>
                    <a:pt x="8672" y="5140"/>
                    <a:pt x="8247" y="4968"/>
                  </a:cubicBezTo>
                  <a:cubicBezTo>
                    <a:pt x="7923" y="4826"/>
                    <a:pt x="7700" y="4664"/>
                    <a:pt x="7559" y="4492"/>
                  </a:cubicBezTo>
                  <a:cubicBezTo>
                    <a:pt x="7417" y="4310"/>
                    <a:pt x="7366" y="4128"/>
                    <a:pt x="7366" y="3936"/>
                  </a:cubicBezTo>
                  <a:cubicBezTo>
                    <a:pt x="7366" y="3794"/>
                    <a:pt x="7397" y="3652"/>
                    <a:pt x="7458" y="3521"/>
                  </a:cubicBezTo>
                  <a:cubicBezTo>
                    <a:pt x="7548" y="3319"/>
                    <a:pt x="7710" y="3137"/>
                    <a:pt x="7883" y="3005"/>
                  </a:cubicBezTo>
                  <a:cubicBezTo>
                    <a:pt x="7973" y="2944"/>
                    <a:pt x="8074" y="2894"/>
                    <a:pt x="8166" y="2863"/>
                  </a:cubicBezTo>
                  <a:cubicBezTo>
                    <a:pt x="8267" y="2823"/>
                    <a:pt x="8358" y="2802"/>
                    <a:pt x="8459" y="2802"/>
                  </a:cubicBezTo>
                  <a:cubicBezTo>
                    <a:pt x="8591" y="2802"/>
                    <a:pt x="8712" y="2843"/>
                    <a:pt x="8823" y="2924"/>
                  </a:cubicBezTo>
                  <a:cubicBezTo>
                    <a:pt x="8935" y="2995"/>
                    <a:pt x="9036" y="3126"/>
                    <a:pt x="9117" y="3308"/>
                  </a:cubicBezTo>
                  <a:cubicBezTo>
                    <a:pt x="9125" y="3325"/>
                    <a:pt x="9147" y="3342"/>
                    <a:pt x="9166" y="3342"/>
                  </a:cubicBezTo>
                  <a:cubicBezTo>
                    <a:pt x="9170" y="3342"/>
                    <a:pt x="9174" y="3341"/>
                    <a:pt x="9178" y="3339"/>
                  </a:cubicBezTo>
                  <a:cubicBezTo>
                    <a:pt x="9208" y="3329"/>
                    <a:pt x="9218" y="3299"/>
                    <a:pt x="9208" y="3268"/>
                  </a:cubicBezTo>
                  <a:cubicBezTo>
                    <a:pt x="9127" y="3076"/>
                    <a:pt x="9016" y="2924"/>
                    <a:pt x="8884" y="2833"/>
                  </a:cubicBezTo>
                  <a:cubicBezTo>
                    <a:pt x="8753" y="2742"/>
                    <a:pt x="8611" y="2701"/>
                    <a:pt x="8459" y="2701"/>
                  </a:cubicBezTo>
                  <a:cubicBezTo>
                    <a:pt x="8307" y="2701"/>
                    <a:pt x="8166" y="2742"/>
                    <a:pt x="8024" y="2802"/>
                  </a:cubicBezTo>
                  <a:cubicBezTo>
                    <a:pt x="7822" y="2904"/>
                    <a:pt x="7629" y="3065"/>
                    <a:pt x="7488" y="3268"/>
                  </a:cubicBezTo>
                  <a:cubicBezTo>
                    <a:pt x="7346" y="3460"/>
                    <a:pt x="7265" y="3693"/>
                    <a:pt x="7265" y="3936"/>
                  </a:cubicBezTo>
                  <a:cubicBezTo>
                    <a:pt x="7265" y="4148"/>
                    <a:pt x="7326" y="4361"/>
                    <a:pt x="7478" y="4553"/>
                  </a:cubicBezTo>
                  <a:cubicBezTo>
                    <a:pt x="7629" y="4745"/>
                    <a:pt x="7872" y="4917"/>
                    <a:pt x="8216" y="5059"/>
                  </a:cubicBezTo>
                  <a:cubicBezTo>
                    <a:pt x="8641" y="5241"/>
                    <a:pt x="9005" y="5312"/>
                    <a:pt x="9309" y="5312"/>
                  </a:cubicBezTo>
                  <a:cubicBezTo>
                    <a:pt x="9632" y="5312"/>
                    <a:pt x="9896" y="5231"/>
                    <a:pt x="10098" y="5100"/>
                  </a:cubicBezTo>
                  <a:cubicBezTo>
                    <a:pt x="10250" y="4998"/>
                    <a:pt x="10371" y="4887"/>
                    <a:pt x="10462" y="4756"/>
                  </a:cubicBezTo>
                  <a:cubicBezTo>
                    <a:pt x="10604" y="4573"/>
                    <a:pt x="10695" y="4371"/>
                    <a:pt x="10736" y="4219"/>
                  </a:cubicBezTo>
                  <a:cubicBezTo>
                    <a:pt x="10777" y="4094"/>
                    <a:pt x="10798" y="3997"/>
                    <a:pt x="10804" y="3966"/>
                  </a:cubicBezTo>
                  <a:lnTo>
                    <a:pt x="10804" y="3966"/>
                  </a:lnTo>
                  <a:lnTo>
                    <a:pt x="10806" y="3966"/>
                  </a:lnTo>
                  <a:cubicBezTo>
                    <a:pt x="10806" y="3956"/>
                    <a:pt x="10837" y="3845"/>
                    <a:pt x="10837" y="3663"/>
                  </a:cubicBezTo>
                  <a:cubicBezTo>
                    <a:pt x="10837" y="3460"/>
                    <a:pt x="10796" y="3177"/>
                    <a:pt x="10675" y="2853"/>
                  </a:cubicBezTo>
                  <a:cubicBezTo>
                    <a:pt x="10543" y="2539"/>
                    <a:pt x="10320" y="2175"/>
                    <a:pt x="9936" y="1831"/>
                  </a:cubicBezTo>
                  <a:cubicBezTo>
                    <a:pt x="9683" y="1599"/>
                    <a:pt x="9430" y="1447"/>
                    <a:pt x="9187" y="1366"/>
                  </a:cubicBezTo>
                  <a:cubicBezTo>
                    <a:pt x="8944" y="1275"/>
                    <a:pt x="8722" y="1235"/>
                    <a:pt x="8510" y="1235"/>
                  </a:cubicBezTo>
                  <a:cubicBezTo>
                    <a:pt x="8247" y="1235"/>
                    <a:pt x="8024" y="1295"/>
                    <a:pt x="7862" y="1345"/>
                  </a:cubicBezTo>
                  <a:cubicBezTo>
                    <a:pt x="7752" y="1380"/>
                    <a:pt x="7674" y="1415"/>
                    <a:pt x="7636" y="1433"/>
                  </a:cubicBezTo>
                  <a:lnTo>
                    <a:pt x="7636" y="1433"/>
                  </a:lnTo>
                  <a:cubicBezTo>
                    <a:pt x="7521" y="1346"/>
                    <a:pt x="7116" y="1037"/>
                    <a:pt x="6516" y="729"/>
                  </a:cubicBezTo>
                  <a:cubicBezTo>
                    <a:pt x="5819" y="365"/>
                    <a:pt x="4847" y="0"/>
                    <a:pt x="37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4503300" y="1409225"/>
              <a:ext cx="303550" cy="144450"/>
            </a:xfrm>
            <a:custGeom>
              <a:avLst/>
              <a:gdLst/>
              <a:ahLst/>
              <a:cxnLst/>
              <a:rect l="l" t="t" r="r" b="b"/>
              <a:pathLst>
                <a:path w="12142" h="5778" extrusionOk="0">
                  <a:moveTo>
                    <a:pt x="4826" y="0"/>
                  </a:moveTo>
                  <a:cubicBezTo>
                    <a:pt x="4796" y="11"/>
                    <a:pt x="4776" y="31"/>
                    <a:pt x="4776" y="61"/>
                  </a:cubicBezTo>
                  <a:cubicBezTo>
                    <a:pt x="4776" y="86"/>
                    <a:pt x="4796" y="104"/>
                    <a:pt x="4820" y="104"/>
                  </a:cubicBezTo>
                  <a:cubicBezTo>
                    <a:pt x="4825" y="104"/>
                    <a:pt x="4831" y="103"/>
                    <a:pt x="4837" y="101"/>
                  </a:cubicBezTo>
                  <a:lnTo>
                    <a:pt x="4877" y="101"/>
                  </a:lnTo>
                  <a:cubicBezTo>
                    <a:pt x="4938" y="101"/>
                    <a:pt x="5049" y="112"/>
                    <a:pt x="5181" y="142"/>
                  </a:cubicBezTo>
                  <a:cubicBezTo>
                    <a:pt x="5372" y="193"/>
                    <a:pt x="5626" y="304"/>
                    <a:pt x="5858" y="557"/>
                  </a:cubicBezTo>
                  <a:cubicBezTo>
                    <a:pt x="6101" y="800"/>
                    <a:pt x="6323" y="1194"/>
                    <a:pt x="6445" y="1791"/>
                  </a:cubicBezTo>
                  <a:cubicBezTo>
                    <a:pt x="6455" y="1812"/>
                    <a:pt x="6465" y="1821"/>
                    <a:pt x="6476" y="1832"/>
                  </a:cubicBezTo>
                  <a:lnTo>
                    <a:pt x="6526" y="1832"/>
                  </a:lnTo>
                  <a:lnTo>
                    <a:pt x="6526" y="1821"/>
                  </a:lnTo>
                  <a:cubicBezTo>
                    <a:pt x="6557" y="1812"/>
                    <a:pt x="6789" y="1710"/>
                    <a:pt x="7153" y="1710"/>
                  </a:cubicBezTo>
                  <a:cubicBezTo>
                    <a:pt x="7366" y="1710"/>
                    <a:pt x="7609" y="1740"/>
                    <a:pt x="7882" y="1852"/>
                  </a:cubicBezTo>
                  <a:cubicBezTo>
                    <a:pt x="8155" y="1973"/>
                    <a:pt x="8448" y="2156"/>
                    <a:pt x="8752" y="2469"/>
                  </a:cubicBezTo>
                  <a:cubicBezTo>
                    <a:pt x="9046" y="2772"/>
                    <a:pt x="9318" y="3015"/>
                    <a:pt x="9602" y="3177"/>
                  </a:cubicBezTo>
                  <a:cubicBezTo>
                    <a:pt x="9875" y="3339"/>
                    <a:pt x="10148" y="3420"/>
                    <a:pt x="10421" y="3420"/>
                  </a:cubicBezTo>
                  <a:cubicBezTo>
                    <a:pt x="10563" y="3420"/>
                    <a:pt x="10694" y="3400"/>
                    <a:pt x="10836" y="3359"/>
                  </a:cubicBezTo>
                  <a:cubicBezTo>
                    <a:pt x="11038" y="3289"/>
                    <a:pt x="11251" y="3177"/>
                    <a:pt x="11463" y="3005"/>
                  </a:cubicBezTo>
                  <a:cubicBezTo>
                    <a:pt x="11653" y="2861"/>
                    <a:pt x="11842" y="2669"/>
                    <a:pt x="12038" y="2436"/>
                  </a:cubicBezTo>
                  <a:lnTo>
                    <a:pt x="12038" y="2436"/>
                  </a:lnTo>
                  <a:cubicBezTo>
                    <a:pt x="12039" y="2466"/>
                    <a:pt x="12040" y="2501"/>
                    <a:pt x="12040" y="2540"/>
                  </a:cubicBezTo>
                  <a:cubicBezTo>
                    <a:pt x="12040" y="2682"/>
                    <a:pt x="12020" y="2884"/>
                    <a:pt x="11969" y="3096"/>
                  </a:cubicBezTo>
                  <a:cubicBezTo>
                    <a:pt x="11919" y="3268"/>
                    <a:pt x="11858" y="3440"/>
                    <a:pt x="11746" y="3612"/>
                  </a:cubicBezTo>
                  <a:cubicBezTo>
                    <a:pt x="11595" y="3865"/>
                    <a:pt x="11352" y="4118"/>
                    <a:pt x="10978" y="4300"/>
                  </a:cubicBezTo>
                  <a:cubicBezTo>
                    <a:pt x="10613" y="4483"/>
                    <a:pt x="10118" y="4604"/>
                    <a:pt x="9440" y="4604"/>
                  </a:cubicBezTo>
                  <a:cubicBezTo>
                    <a:pt x="8621" y="4604"/>
                    <a:pt x="7548" y="4422"/>
                    <a:pt x="6141" y="3966"/>
                  </a:cubicBezTo>
                  <a:cubicBezTo>
                    <a:pt x="6121" y="3966"/>
                    <a:pt x="6101" y="3966"/>
                    <a:pt x="6081" y="3986"/>
                  </a:cubicBezTo>
                  <a:cubicBezTo>
                    <a:pt x="6071" y="3997"/>
                    <a:pt x="5716" y="4422"/>
                    <a:pt x="5120" y="4836"/>
                  </a:cubicBezTo>
                  <a:cubicBezTo>
                    <a:pt x="4816" y="5049"/>
                    <a:pt x="4462" y="5261"/>
                    <a:pt x="4068" y="5413"/>
                  </a:cubicBezTo>
                  <a:cubicBezTo>
                    <a:pt x="3663" y="5575"/>
                    <a:pt x="3218" y="5676"/>
                    <a:pt x="2742" y="5676"/>
                  </a:cubicBezTo>
                  <a:cubicBezTo>
                    <a:pt x="2125" y="5676"/>
                    <a:pt x="1457" y="5504"/>
                    <a:pt x="769" y="5029"/>
                  </a:cubicBezTo>
                  <a:cubicBezTo>
                    <a:pt x="567" y="4897"/>
                    <a:pt x="405" y="4715"/>
                    <a:pt x="284" y="4513"/>
                  </a:cubicBezTo>
                  <a:cubicBezTo>
                    <a:pt x="172" y="4300"/>
                    <a:pt x="102" y="4078"/>
                    <a:pt x="102" y="3835"/>
                  </a:cubicBezTo>
                  <a:cubicBezTo>
                    <a:pt x="102" y="3825"/>
                    <a:pt x="102" y="3815"/>
                    <a:pt x="111" y="3804"/>
                  </a:cubicBezTo>
                  <a:cubicBezTo>
                    <a:pt x="111" y="3633"/>
                    <a:pt x="142" y="3460"/>
                    <a:pt x="233" y="3298"/>
                  </a:cubicBezTo>
                  <a:cubicBezTo>
                    <a:pt x="324" y="3147"/>
                    <a:pt x="466" y="2995"/>
                    <a:pt x="678" y="2894"/>
                  </a:cubicBezTo>
                  <a:cubicBezTo>
                    <a:pt x="992" y="2732"/>
                    <a:pt x="1305" y="2661"/>
                    <a:pt x="1589" y="2661"/>
                  </a:cubicBezTo>
                  <a:cubicBezTo>
                    <a:pt x="1923" y="2661"/>
                    <a:pt x="2216" y="2763"/>
                    <a:pt x="2438" y="2954"/>
                  </a:cubicBezTo>
                  <a:cubicBezTo>
                    <a:pt x="2550" y="3046"/>
                    <a:pt x="2651" y="3167"/>
                    <a:pt x="2722" y="3298"/>
                  </a:cubicBezTo>
                  <a:cubicBezTo>
                    <a:pt x="2793" y="3440"/>
                    <a:pt x="2843" y="3602"/>
                    <a:pt x="2863" y="3784"/>
                  </a:cubicBezTo>
                  <a:cubicBezTo>
                    <a:pt x="2874" y="3815"/>
                    <a:pt x="2874" y="3845"/>
                    <a:pt x="2874" y="3876"/>
                  </a:cubicBezTo>
                  <a:cubicBezTo>
                    <a:pt x="2874" y="3986"/>
                    <a:pt x="2843" y="4078"/>
                    <a:pt x="2803" y="4159"/>
                  </a:cubicBezTo>
                  <a:cubicBezTo>
                    <a:pt x="2773" y="4220"/>
                    <a:pt x="2732" y="4270"/>
                    <a:pt x="2692" y="4310"/>
                  </a:cubicBezTo>
                  <a:cubicBezTo>
                    <a:pt x="2620" y="4381"/>
                    <a:pt x="2530" y="4432"/>
                    <a:pt x="2429" y="4472"/>
                  </a:cubicBezTo>
                  <a:cubicBezTo>
                    <a:pt x="2327" y="4503"/>
                    <a:pt x="2216" y="4523"/>
                    <a:pt x="2105" y="4523"/>
                  </a:cubicBezTo>
                  <a:cubicBezTo>
                    <a:pt x="1993" y="4523"/>
                    <a:pt x="1882" y="4503"/>
                    <a:pt x="1781" y="4472"/>
                  </a:cubicBezTo>
                  <a:cubicBezTo>
                    <a:pt x="1629" y="4422"/>
                    <a:pt x="1498" y="4341"/>
                    <a:pt x="1397" y="4229"/>
                  </a:cubicBezTo>
                  <a:cubicBezTo>
                    <a:pt x="1346" y="4169"/>
                    <a:pt x="1305" y="4098"/>
                    <a:pt x="1285" y="4027"/>
                  </a:cubicBezTo>
                  <a:cubicBezTo>
                    <a:pt x="1255" y="3956"/>
                    <a:pt x="1245" y="3865"/>
                    <a:pt x="1245" y="3774"/>
                  </a:cubicBezTo>
                  <a:cubicBezTo>
                    <a:pt x="1245" y="3744"/>
                    <a:pt x="1215" y="3723"/>
                    <a:pt x="1194" y="3723"/>
                  </a:cubicBezTo>
                  <a:cubicBezTo>
                    <a:pt x="1164" y="3723"/>
                    <a:pt x="1143" y="3744"/>
                    <a:pt x="1143" y="3774"/>
                  </a:cubicBezTo>
                  <a:cubicBezTo>
                    <a:pt x="1143" y="3916"/>
                    <a:pt x="1174" y="4037"/>
                    <a:pt x="1224" y="4148"/>
                  </a:cubicBezTo>
                  <a:cubicBezTo>
                    <a:pt x="1265" y="4229"/>
                    <a:pt x="1316" y="4290"/>
                    <a:pt x="1376" y="4351"/>
                  </a:cubicBezTo>
                  <a:cubicBezTo>
                    <a:pt x="1478" y="4442"/>
                    <a:pt x="1589" y="4513"/>
                    <a:pt x="1710" y="4553"/>
                  </a:cubicBezTo>
                  <a:cubicBezTo>
                    <a:pt x="1842" y="4593"/>
                    <a:pt x="1973" y="4624"/>
                    <a:pt x="2105" y="4624"/>
                  </a:cubicBezTo>
                  <a:cubicBezTo>
                    <a:pt x="2216" y="4624"/>
                    <a:pt x="2317" y="4604"/>
                    <a:pt x="2418" y="4573"/>
                  </a:cubicBezTo>
                  <a:cubicBezTo>
                    <a:pt x="2570" y="4533"/>
                    <a:pt x="2712" y="4452"/>
                    <a:pt x="2813" y="4330"/>
                  </a:cubicBezTo>
                  <a:cubicBezTo>
                    <a:pt x="2863" y="4280"/>
                    <a:pt x="2904" y="4209"/>
                    <a:pt x="2935" y="4128"/>
                  </a:cubicBezTo>
                  <a:cubicBezTo>
                    <a:pt x="2955" y="4058"/>
                    <a:pt x="2975" y="3966"/>
                    <a:pt x="2975" y="3876"/>
                  </a:cubicBezTo>
                  <a:cubicBezTo>
                    <a:pt x="2975" y="3845"/>
                    <a:pt x="2975" y="3804"/>
                    <a:pt x="2964" y="3764"/>
                  </a:cubicBezTo>
                  <a:cubicBezTo>
                    <a:pt x="2914" y="3379"/>
                    <a:pt x="2752" y="3076"/>
                    <a:pt x="2510" y="2873"/>
                  </a:cubicBezTo>
                  <a:cubicBezTo>
                    <a:pt x="2256" y="2671"/>
                    <a:pt x="1943" y="2560"/>
                    <a:pt x="1589" y="2560"/>
                  </a:cubicBezTo>
                  <a:cubicBezTo>
                    <a:pt x="1285" y="2560"/>
                    <a:pt x="961" y="2641"/>
                    <a:pt x="637" y="2803"/>
                  </a:cubicBezTo>
                  <a:cubicBezTo>
                    <a:pt x="405" y="2914"/>
                    <a:pt x="243" y="3076"/>
                    <a:pt x="142" y="3248"/>
                  </a:cubicBezTo>
                  <a:cubicBezTo>
                    <a:pt x="51" y="3420"/>
                    <a:pt x="10" y="3612"/>
                    <a:pt x="10" y="3795"/>
                  </a:cubicBezTo>
                  <a:cubicBezTo>
                    <a:pt x="0" y="3815"/>
                    <a:pt x="0" y="3825"/>
                    <a:pt x="0" y="3835"/>
                  </a:cubicBezTo>
                  <a:cubicBezTo>
                    <a:pt x="0" y="4088"/>
                    <a:pt x="71" y="4341"/>
                    <a:pt x="192" y="4564"/>
                  </a:cubicBezTo>
                  <a:cubicBezTo>
                    <a:pt x="324" y="4776"/>
                    <a:pt x="496" y="4968"/>
                    <a:pt x="709" y="5110"/>
                  </a:cubicBezTo>
                  <a:cubicBezTo>
                    <a:pt x="1417" y="5596"/>
                    <a:pt x="2105" y="5778"/>
                    <a:pt x="2742" y="5778"/>
                  </a:cubicBezTo>
                  <a:cubicBezTo>
                    <a:pt x="3238" y="5778"/>
                    <a:pt x="3703" y="5666"/>
                    <a:pt x="4108" y="5504"/>
                  </a:cubicBezTo>
                  <a:cubicBezTo>
                    <a:pt x="4725" y="5261"/>
                    <a:pt x="5241" y="4897"/>
                    <a:pt x="5595" y="4593"/>
                  </a:cubicBezTo>
                  <a:cubicBezTo>
                    <a:pt x="5885" y="4351"/>
                    <a:pt x="6073" y="4148"/>
                    <a:pt x="6137" y="4076"/>
                  </a:cubicBezTo>
                  <a:lnTo>
                    <a:pt x="6137" y="4076"/>
                  </a:lnTo>
                  <a:cubicBezTo>
                    <a:pt x="7541" y="4525"/>
                    <a:pt x="8615" y="4705"/>
                    <a:pt x="9440" y="4705"/>
                  </a:cubicBezTo>
                  <a:cubicBezTo>
                    <a:pt x="10047" y="4705"/>
                    <a:pt x="10523" y="4604"/>
                    <a:pt x="10897" y="4452"/>
                  </a:cubicBezTo>
                  <a:cubicBezTo>
                    <a:pt x="11170" y="4330"/>
                    <a:pt x="11382" y="4179"/>
                    <a:pt x="11555" y="4017"/>
                  </a:cubicBezTo>
                  <a:cubicBezTo>
                    <a:pt x="11807" y="3764"/>
                    <a:pt x="11959" y="3481"/>
                    <a:pt x="12040" y="3217"/>
                  </a:cubicBezTo>
                  <a:cubicBezTo>
                    <a:pt x="12121" y="2945"/>
                    <a:pt x="12141" y="2702"/>
                    <a:pt x="12141" y="2540"/>
                  </a:cubicBezTo>
                  <a:cubicBezTo>
                    <a:pt x="12141" y="2398"/>
                    <a:pt x="12121" y="2307"/>
                    <a:pt x="12121" y="2307"/>
                  </a:cubicBezTo>
                  <a:cubicBezTo>
                    <a:pt x="12121" y="2287"/>
                    <a:pt x="12111" y="2266"/>
                    <a:pt x="12090" y="2266"/>
                  </a:cubicBezTo>
                  <a:cubicBezTo>
                    <a:pt x="12085" y="2264"/>
                    <a:pt x="12079" y="2262"/>
                    <a:pt x="12073" y="2262"/>
                  </a:cubicBezTo>
                  <a:cubicBezTo>
                    <a:pt x="12059" y="2262"/>
                    <a:pt x="12047" y="2269"/>
                    <a:pt x="12040" y="2277"/>
                  </a:cubicBezTo>
                  <a:cubicBezTo>
                    <a:pt x="11737" y="2641"/>
                    <a:pt x="11463" y="2904"/>
                    <a:pt x="11200" y="3076"/>
                  </a:cubicBezTo>
                  <a:cubicBezTo>
                    <a:pt x="11058" y="3157"/>
                    <a:pt x="10927" y="3217"/>
                    <a:pt x="10806" y="3258"/>
                  </a:cubicBezTo>
                  <a:cubicBezTo>
                    <a:pt x="10674" y="3298"/>
                    <a:pt x="10553" y="3319"/>
                    <a:pt x="10421" y="3319"/>
                  </a:cubicBezTo>
                  <a:cubicBezTo>
                    <a:pt x="10168" y="3319"/>
                    <a:pt x="9916" y="3248"/>
                    <a:pt x="9653" y="3086"/>
                  </a:cubicBezTo>
                  <a:cubicBezTo>
                    <a:pt x="9389" y="2934"/>
                    <a:pt x="9116" y="2702"/>
                    <a:pt x="8823" y="2398"/>
                  </a:cubicBezTo>
                  <a:cubicBezTo>
                    <a:pt x="8509" y="2084"/>
                    <a:pt x="8205" y="1882"/>
                    <a:pt x="7922" y="1761"/>
                  </a:cubicBezTo>
                  <a:cubicBezTo>
                    <a:pt x="7639" y="1639"/>
                    <a:pt x="7376" y="1609"/>
                    <a:pt x="7153" y="1609"/>
                  </a:cubicBezTo>
                  <a:cubicBezTo>
                    <a:pt x="6855" y="1609"/>
                    <a:pt x="6634" y="1675"/>
                    <a:pt x="6534" y="1714"/>
                  </a:cubicBezTo>
                  <a:lnTo>
                    <a:pt x="6534" y="1714"/>
                  </a:lnTo>
                  <a:cubicBezTo>
                    <a:pt x="6453" y="1327"/>
                    <a:pt x="6327" y="1031"/>
                    <a:pt x="6182" y="800"/>
                  </a:cubicBezTo>
                  <a:cubicBezTo>
                    <a:pt x="5950" y="436"/>
                    <a:pt x="5676" y="233"/>
                    <a:pt x="5433" y="122"/>
                  </a:cubicBezTo>
                  <a:cubicBezTo>
                    <a:pt x="5190" y="20"/>
                    <a:pt x="4978" y="0"/>
                    <a:pt x="4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4076350" y="1403400"/>
              <a:ext cx="298725" cy="160125"/>
            </a:xfrm>
            <a:custGeom>
              <a:avLst/>
              <a:gdLst/>
              <a:ahLst/>
              <a:cxnLst/>
              <a:rect l="l" t="t" r="r" b="b"/>
              <a:pathLst>
                <a:path w="11949" h="6405" extrusionOk="0">
                  <a:moveTo>
                    <a:pt x="9581" y="1"/>
                  </a:moveTo>
                  <a:cubicBezTo>
                    <a:pt x="9248" y="1"/>
                    <a:pt x="8873" y="62"/>
                    <a:pt x="8499" y="244"/>
                  </a:cubicBezTo>
                  <a:cubicBezTo>
                    <a:pt x="8499" y="244"/>
                    <a:pt x="8276" y="345"/>
                    <a:pt x="8023" y="547"/>
                  </a:cubicBezTo>
                  <a:cubicBezTo>
                    <a:pt x="7892" y="648"/>
                    <a:pt x="7750" y="779"/>
                    <a:pt x="7629" y="932"/>
                  </a:cubicBezTo>
                  <a:cubicBezTo>
                    <a:pt x="7517" y="1071"/>
                    <a:pt x="7423" y="1236"/>
                    <a:pt x="7353" y="1419"/>
                  </a:cubicBezTo>
                  <a:lnTo>
                    <a:pt x="7353" y="1419"/>
                  </a:lnTo>
                  <a:cubicBezTo>
                    <a:pt x="7225" y="1374"/>
                    <a:pt x="6882" y="1265"/>
                    <a:pt x="6455" y="1265"/>
                  </a:cubicBezTo>
                  <a:cubicBezTo>
                    <a:pt x="6182" y="1265"/>
                    <a:pt x="5878" y="1306"/>
                    <a:pt x="5574" y="1438"/>
                  </a:cubicBezTo>
                  <a:cubicBezTo>
                    <a:pt x="5270" y="1565"/>
                    <a:pt x="4975" y="1770"/>
                    <a:pt x="4707" y="2088"/>
                  </a:cubicBezTo>
                  <a:lnTo>
                    <a:pt x="4707" y="2088"/>
                  </a:lnTo>
                  <a:cubicBezTo>
                    <a:pt x="4618" y="2055"/>
                    <a:pt x="4381" y="1982"/>
                    <a:pt x="4057" y="1903"/>
                  </a:cubicBezTo>
                  <a:cubicBezTo>
                    <a:pt x="3642" y="1802"/>
                    <a:pt x="3076" y="1710"/>
                    <a:pt x="2509" y="1710"/>
                  </a:cubicBezTo>
                  <a:cubicBezTo>
                    <a:pt x="2206" y="1710"/>
                    <a:pt x="1892" y="1741"/>
                    <a:pt x="1599" y="1811"/>
                  </a:cubicBezTo>
                  <a:cubicBezTo>
                    <a:pt x="1386" y="1862"/>
                    <a:pt x="1174" y="1943"/>
                    <a:pt x="981" y="2054"/>
                  </a:cubicBezTo>
                  <a:cubicBezTo>
                    <a:pt x="698" y="2216"/>
                    <a:pt x="445" y="2459"/>
                    <a:pt x="273" y="2783"/>
                  </a:cubicBezTo>
                  <a:cubicBezTo>
                    <a:pt x="101" y="3117"/>
                    <a:pt x="0" y="3531"/>
                    <a:pt x="0" y="4058"/>
                  </a:cubicBezTo>
                  <a:lnTo>
                    <a:pt x="0" y="4098"/>
                  </a:lnTo>
                  <a:lnTo>
                    <a:pt x="0" y="4109"/>
                  </a:lnTo>
                  <a:cubicBezTo>
                    <a:pt x="0" y="4109"/>
                    <a:pt x="81" y="4422"/>
                    <a:pt x="324" y="4806"/>
                  </a:cubicBezTo>
                  <a:cubicBezTo>
                    <a:pt x="445" y="4999"/>
                    <a:pt x="607" y="5211"/>
                    <a:pt x="830" y="5404"/>
                  </a:cubicBezTo>
                  <a:cubicBezTo>
                    <a:pt x="1042" y="5595"/>
                    <a:pt x="1315" y="5778"/>
                    <a:pt x="1659" y="5909"/>
                  </a:cubicBezTo>
                  <a:cubicBezTo>
                    <a:pt x="1668" y="5913"/>
                    <a:pt x="1676" y="5916"/>
                    <a:pt x="1684" y="5916"/>
                  </a:cubicBezTo>
                  <a:cubicBezTo>
                    <a:pt x="1694" y="5916"/>
                    <a:pt x="1704" y="5911"/>
                    <a:pt x="1710" y="5899"/>
                  </a:cubicBezTo>
                  <a:cubicBezTo>
                    <a:pt x="1730" y="5879"/>
                    <a:pt x="1730" y="5858"/>
                    <a:pt x="1720" y="5838"/>
                  </a:cubicBezTo>
                  <a:cubicBezTo>
                    <a:pt x="1710" y="5829"/>
                    <a:pt x="1568" y="5595"/>
                    <a:pt x="1437" y="5282"/>
                  </a:cubicBezTo>
                  <a:cubicBezTo>
                    <a:pt x="1366" y="5130"/>
                    <a:pt x="1305" y="4948"/>
                    <a:pt x="1255" y="4776"/>
                  </a:cubicBezTo>
                  <a:cubicBezTo>
                    <a:pt x="1204" y="4594"/>
                    <a:pt x="1174" y="4412"/>
                    <a:pt x="1174" y="4250"/>
                  </a:cubicBezTo>
                  <a:cubicBezTo>
                    <a:pt x="1174" y="4149"/>
                    <a:pt x="1183" y="4058"/>
                    <a:pt x="1214" y="3977"/>
                  </a:cubicBezTo>
                  <a:cubicBezTo>
                    <a:pt x="1234" y="3906"/>
                    <a:pt x="1255" y="3855"/>
                    <a:pt x="1295" y="3805"/>
                  </a:cubicBezTo>
                  <a:cubicBezTo>
                    <a:pt x="1356" y="3724"/>
                    <a:pt x="1426" y="3663"/>
                    <a:pt x="1538" y="3612"/>
                  </a:cubicBezTo>
                  <a:cubicBezTo>
                    <a:pt x="1649" y="3572"/>
                    <a:pt x="1781" y="3542"/>
                    <a:pt x="1963" y="3542"/>
                  </a:cubicBezTo>
                  <a:lnTo>
                    <a:pt x="1983" y="3542"/>
                  </a:lnTo>
                  <a:cubicBezTo>
                    <a:pt x="2398" y="3542"/>
                    <a:pt x="2772" y="3663"/>
                    <a:pt x="3126" y="3845"/>
                  </a:cubicBezTo>
                  <a:cubicBezTo>
                    <a:pt x="3663" y="4129"/>
                    <a:pt x="4148" y="4554"/>
                    <a:pt x="4644" y="4968"/>
                  </a:cubicBezTo>
                  <a:cubicBezTo>
                    <a:pt x="4897" y="5170"/>
                    <a:pt x="5150" y="5373"/>
                    <a:pt x="5413" y="5545"/>
                  </a:cubicBezTo>
                  <a:cubicBezTo>
                    <a:pt x="5676" y="5717"/>
                    <a:pt x="5949" y="5869"/>
                    <a:pt x="6242" y="5960"/>
                  </a:cubicBezTo>
                  <a:cubicBezTo>
                    <a:pt x="6930" y="6182"/>
                    <a:pt x="7861" y="6405"/>
                    <a:pt x="8812" y="6405"/>
                  </a:cubicBezTo>
                  <a:cubicBezTo>
                    <a:pt x="9379" y="6405"/>
                    <a:pt x="9956" y="6324"/>
                    <a:pt x="10492" y="6101"/>
                  </a:cubicBezTo>
                  <a:cubicBezTo>
                    <a:pt x="11038" y="5879"/>
                    <a:pt x="11534" y="5514"/>
                    <a:pt x="11939" y="4968"/>
                  </a:cubicBezTo>
                  <a:cubicBezTo>
                    <a:pt x="11939" y="4958"/>
                    <a:pt x="11948" y="4948"/>
                    <a:pt x="11948" y="4938"/>
                  </a:cubicBezTo>
                  <a:lnTo>
                    <a:pt x="11948" y="4826"/>
                  </a:lnTo>
                  <a:cubicBezTo>
                    <a:pt x="11948" y="4756"/>
                    <a:pt x="11948" y="4644"/>
                    <a:pt x="11919" y="4513"/>
                  </a:cubicBezTo>
                  <a:cubicBezTo>
                    <a:pt x="11888" y="4321"/>
                    <a:pt x="11807" y="4088"/>
                    <a:pt x="11635" y="3886"/>
                  </a:cubicBezTo>
                  <a:cubicBezTo>
                    <a:pt x="11554" y="3785"/>
                    <a:pt x="11453" y="3693"/>
                    <a:pt x="11321" y="3612"/>
                  </a:cubicBezTo>
                  <a:cubicBezTo>
                    <a:pt x="11190" y="3531"/>
                    <a:pt x="11028" y="3471"/>
                    <a:pt x="10846" y="3430"/>
                  </a:cubicBezTo>
                  <a:cubicBezTo>
                    <a:pt x="10704" y="3390"/>
                    <a:pt x="10563" y="3380"/>
                    <a:pt x="10431" y="3380"/>
                  </a:cubicBezTo>
                  <a:cubicBezTo>
                    <a:pt x="10057" y="3380"/>
                    <a:pt x="9753" y="3501"/>
                    <a:pt x="9541" y="3704"/>
                  </a:cubicBezTo>
                  <a:cubicBezTo>
                    <a:pt x="9328" y="3906"/>
                    <a:pt x="9207" y="4169"/>
                    <a:pt x="9207" y="4462"/>
                  </a:cubicBezTo>
                  <a:cubicBezTo>
                    <a:pt x="9207" y="4624"/>
                    <a:pt x="9248" y="4797"/>
                    <a:pt x="9328" y="4958"/>
                  </a:cubicBezTo>
                  <a:cubicBezTo>
                    <a:pt x="9419" y="5141"/>
                    <a:pt x="9541" y="5272"/>
                    <a:pt x="9682" y="5353"/>
                  </a:cubicBezTo>
                  <a:cubicBezTo>
                    <a:pt x="9824" y="5444"/>
                    <a:pt x="9976" y="5474"/>
                    <a:pt x="10127" y="5474"/>
                  </a:cubicBezTo>
                  <a:cubicBezTo>
                    <a:pt x="10320" y="5474"/>
                    <a:pt x="10512" y="5413"/>
                    <a:pt x="10653" y="5292"/>
                  </a:cubicBezTo>
                  <a:cubicBezTo>
                    <a:pt x="10725" y="5231"/>
                    <a:pt x="10775" y="5161"/>
                    <a:pt x="10815" y="5080"/>
                  </a:cubicBezTo>
                  <a:cubicBezTo>
                    <a:pt x="10866" y="4999"/>
                    <a:pt x="10887" y="4907"/>
                    <a:pt x="10887" y="4806"/>
                  </a:cubicBezTo>
                  <a:cubicBezTo>
                    <a:pt x="10887" y="4776"/>
                    <a:pt x="10866" y="4756"/>
                    <a:pt x="10836" y="4756"/>
                  </a:cubicBezTo>
                  <a:cubicBezTo>
                    <a:pt x="10806" y="4756"/>
                    <a:pt x="10785" y="4776"/>
                    <a:pt x="10785" y="4806"/>
                  </a:cubicBezTo>
                  <a:cubicBezTo>
                    <a:pt x="10785" y="4887"/>
                    <a:pt x="10765" y="4968"/>
                    <a:pt x="10725" y="5039"/>
                  </a:cubicBezTo>
                  <a:cubicBezTo>
                    <a:pt x="10674" y="5141"/>
                    <a:pt x="10593" y="5221"/>
                    <a:pt x="10482" y="5282"/>
                  </a:cubicBezTo>
                  <a:cubicBezTo>
                    <a:pt x="10381" y="5343"/>
                    <a:pt x="10259" y="5373"/>
                    <a:pt x="10127" y="5373"/>
                  </a:cubicBezTo>
                  <a:cubicBezTo>
                    <a:pt x="9996" y="5373"/>
                    <a:pt x="9855" y="5343"/>
                    <a:pt x="9733" y="5272"/>
                  </a:cubicBezTo>
                  <a:cubicBezTo>
                    <a:pt x="9612" y="5191"/>
                    <a:pt x="9500" y="5080"/>
                    <a:pt x="9419" y="4918"/>
                  </a:cubicBezTo>
                  <a:cubicBezTo>
                    <a:pt x="9349" y="4766"/>
                    <a:pt x="9308" y="4604"/>
                    <a:pt x="9308" y="4462"/>
                  </a:cubicBezTo>
                  <a:cubicBezTo>
                    <a:pt x="9308" y="4199"/>
                    <a:pt x="9409" y="3956"/>
                    <a:pt x="9612" y="3774"/>
                  </a:cubicBezTo>
                  <a:cubicBezTo>
                    <a:pt x="9804" y="3592"/>
                    <a:pt x="10077" y="3481"/>
                    <a:pt x="10431" y="3481"/>
                  </a:cubicBezTo>
                  <a:cubicBezTo>
                    <a:pt x="10552" y="3481"/>
                    <a:pt x="10684" y="3491"/>
                    <a:pt x="10826" y="3522"/>
                  </a:cubicBezTo>
                  <a:cubicBezTo>
                    <a:pt x="11058" y="3582"/>
                    <a:pt x="11240" y="3663"/>
                    <a:pt x="11382" y="3774"/>
                  </a:cubicBezTo>
                  <a:cubicBezTo>
                    <a:pt x="11483" y="3855"/>
                    <a:pt x="11564" y="3947"/>
                    <a:pt x="11635" y="4048"/>
                  </a:cubicBezTo>
                  <a:cubicBezTo>
                    <a:pt x="11726" y="4189"/>
                    <a:pt x="11777" y="4351"/>
                    <a:pt x="11807" y="4482"/>
                  </a:cubicBezTo>
                  <a:cubicBezTo>
                    <a:pt x="11847" y="4624"/>
                    <a:pt x="11847" y="4746"/>
                    <a:pt x="11847" y="4826"/>
                  </a:cubicBezTo>
                  <a:lnTo>
                    <a:pt x="11847" y="4907"/>
                  </a:lnTo>
                  <a:lnTo>
                    <a:pt x="11847" y="4922"/>
                  </a:lnTo>
                  <a:lnTo>
                    <a:pt x="11847" y="4922"/>
                  </a:lnTo>
                  <a:cubicBezTo>
                    <a:pt x="11454" y="5450"/>
                    <a:pt x="10973" y="5790"/>
                    <a:pt x="10462" y="6011"/>
                  </a:cubicBezTo>
                  <a:cubicBezTo>
                    <a:pt x="9936" y="6223"/>
                    <a:pt x="9369" y="6304"/>
                    <a:pt x="8812" y="6304"/>
                  </a:cubicBezTo>
                  <a:cubicBezTo>
                    <a:pt x="7881" y="6304"/>
                    <a:pt x="6961" y="6081"/>
                    <a:pt x="6273" y="5858"/>
                  </a:cubicBezTo>
                  <a:cubicBezTo>
                    <a:pt x="5898" y="5737"/>
                    <a:pt x="5554" y="5535"/>
                    <a:pt x="5210" y="5282"/>
                  </a:cubicBezTo>
                  <a:cubicBezTo>
                    <a:pt x="4704" y="4918"/>
                    <a:pt x="4229" y="4453"/>
                    <a:pt x="3703" y="4088"/>
                  </a:cubicBezTo>
                  <a:cubicBezTo>
                    <a:pt x="3450" y="3906"/>
                    <a:pt x="3177" y="3744"/>
                    <a:pt x="2894" y="3623"/>
                  </a:cubicBezTo>
                  <a:cubicBezTo>
                    <a:pt x="2610" y="3511"/>
                    <a:pt x="2307" y="3441"/>
                    <a:pt x="1983" y="3441"/>
                  </a:cubicBezTo>
                  <a:lnTo>
                    <a:pt x="1963" y="3441"/>
                  </a:lnTo>
                  <a:cubicBezTo>
                    <a:pt x="1791" y="3441"/>
                    <a:pt x="1659" y="3461"/>
                    <a:pt x="1538" y="3501"/>
                  </a:cubicBezTo>
                  <a:cubicBezTo>
                    <a:pt x="1457" y="3542"/>
                    <a:pt x="1386" y="3582"/>
                    <a:pt x="1325" y="3633"/>
                  </a:cubicBezTo>
                  <a:cubicBezTo>
                    <a:pt x="1224" y="3704"/>
                    <a:pt x="1163" y="3794"/>
                    <a:pt x="1123" y="3906"/>
                  </a:cubicBezTo>
                  <a:cubicBezTo>
                    <a:pt x="1082" y="4007"/>
                    <a:pt x="1073" y="4129"/>
                    <a:pt x="1073" y="4250"/>
                  </a:cubicBezTo>
                  <a:cubicBezTo>
                    <a:pt x="1073" y="4432"/>
                    <a:pt x="1103" y="4624"/>
                    <a:pt x="1154" y="4806"/>
                  </a:cubicBezTo>
                  <a:cubicBezTo>
                    <a:pt x="1234" y="5090"/>
                    <a:pt x="1356" y="5363"/>
                    <a:pt x="1457" y="5555"/>
                  </a:cubicBezTo>
                  <a:cubicBezTo>
                    <a:pt x="1493" y="5636"/>
                    <a:pt x="1528" y="5706"/>
                    <a:pt x="1557" y="5761"/>
                  </a:cubicBezTo>
                  <a:lnTo>
                    <a:pt x="1557" y="5761"/>
                  </a:lnTo>
                  <a:cubicBezTo>
                    <a:pt x="1293" y="5638"/>
                    <a:pt x="1073" y="5488"/>
                    <a:pt x="890" y="5323"/>
                  </a:cubicBezTo>
                  <a:cubicBezTo>
                    <a:pt x="576" y="5049"/>
                    <a:pt x="374" y="4736"/>
                    <a:pt x="263" y="4493"/>
                  </a:cubicBezTo>
                  <a:cubicBezTo>
                    <a:pt x="202" y="4372"/>
                    <a:pt x="162" y="4270"/>
                    <a:pt x="131" y="4199"/>
                  </a:cubicBezTo>
                  <a:cubicBezTo>
                    <a:pt x="122" y="4159"/>
                    <a:pt x="111" y="4129"/>
                    <a:pt x="101" y="4109"/>
                  </a:cubicBezTo>
                  <a:lnTo>
                    <a:pt x="101" y="4098"/>
                  </a:lnTo>
                  <a:lnTo>
                    <a:pt x="101" y="4058"/>
                  </a:lnTo>
                  <a:cubicBezTo>
                    <a:pt x="101" y="3603"/>
                    <a:pt x="172" y="3228"/>
                    <a:pt x="313" y="2935"/>
                  </a:cubicBezTo>
                  <a:cubicBezTo>
                    <a:pt x="405" y="2722"/>
                    <a:pt x="536" y="2540"/>
                    <a:pt x="698" y="2389"/>
                  </a:cubicBezTo>
                  <a:cubicBezTo>
                    <a:pt x="920" y="2166"/>
                    <a:pt x="1214" y="2024"/>
                    <a:pt x="1518" y="1933"/>
                  </a:cubicBezTo>
                  <a:cubicBezTo>
                    <a:pt x="1831" y="1842"/>
                    <a:pt x="2175" y="1811"/>
                    <a:pt x="2509" y="1811"/>
                  </a:cubicBezTo>
                  <a:cubicBezTo>
                    <a:pt x="3065" y="1811"/>
                    <a:pt x="3622" y="1903"/>
                    <a:pt x="4027" y="2004"/>
                  </a:cubicBezTo>
                  <a:cubicBezTo>
                    <a:pt x="4239" y="2054"/>
                    <a:pt x="4401" y="2095"/>
                    <a:pt x="4522" y="2135"/>
                  </a:cubicBezTo>
                  <a:cubicBezTo>
                    <a:pt x="4583" y="2155"/>
                    <a:pt x="4634" y="2166"/>
                    <a:pt x="4664" y="2176"/>
                  </a:cubicBezTo>
                  <a:cubicBezTo>
                    <a:pt x="4674" y="2186"/>
                    <a:pt x="4695" y="2186"/>
                    <a:pt x="4695" y="2196"/>
                  </a:cubicBezTo>
                  <a:lnTo>
                    <a:pt x="4715" y="2196"/>
                  </a:lnTo>
                  <a:cubicBezTo>
                    <a:pt x="4720" y="2199"/>
                    <a:pt x="4726" y="2200"/>
                    <a:pt x="4731" y="2200"/>
                  </a:cubicBezTo>
                  <a:cubicBezTo>
                    <a:pt x="4745" y="2200"/>
                    <a:pt x="4758" y="2190"/>
                    <a:pt x="4765" y="2176"/>
                  </a:cubicBezTo>
                  <a:cubicBezTo>
                    <a:pt x="5028" y="1852"/>
                    <a:pt x="5322" y="1650"/>
                    <a:pt x="5605" y="1528"/>
                  </a:cubicBezTo>
                  <a:cubicBezTo>
                    <a:pt x="5898" y="1407"/>
                    <a:pt x="6192" y="1366"/>
                    <a:pt x="6455" y="1366"/>
                  </a:cubicBezTo>
                  <a:cubicBezTo>
                    <a:pt x="6718" y="1366"/>
                    <a:pt x="6941" y="1407"/>
                    <a:pt x="7103" y="1447"/>
                  </a:cubicBezTo>
                  <a:cubicBezTo>
                    <a:pt x="7184" y="1467"/>
                    <a:pt x="7254" y="1488"/>
                    <a:pt x="7294" y="1508"/>
                  </a:cubicBezTo>
                  <a:cubicBezTo>
                    <a:pt x="7315" y="1518"/>
                    <a:pt x="7335" y="1518"/>
                    <a:pt x="7345" y="1528"/>
                  </a:cubicBezTo>
                  <a:lnTo>
                    <a:pt x="7366" y="1528"/>
                  </a:lnTo>
                  <a:cubicBezTo>
                    <a:pt x="7371" y="1533"/>
                    <a:pt x="7376" y="1536"/>
                    <a:pt x="7382" y="1536"/>
                  </a:cubicBezTo>
                  <a:cubicBezTo>
                    <a:pt x="7388" y="1536"/>
                    <a:pt x="7396" y="1533"/>
                    <a:pt x="7406" y="1528"/>
                  </a:cubicBezTo>
                  <a:cubicBezTo>
                    <a:pt x="7416" y="1528"/>
                    <a:pt x="7426" y="1518"/>
                    <a:pt x="7426" y="1498"/>
                  </a:cubicBezTo>
                  <a:cubicBezTo>
                    <a:pt x="7497" y="1306"/>
                    <a:pt x="7598" y="1134"/>
                    <a:pt x="7710" y="992"/>
                  </a:cubicBezTo>
                  <a:cubicBezTo>
                    <a:pt x="7881" y="770"/>
                    <a:pt x="8094" y="608"/>
                    <a:pt x="8256" y="496"/>
                  </a:cubicBezTo>
                  <a:cubicBezTo>
                    <a:pt x="8337" y="446"/>
                    <a:pt x="8407" y="406"/>
                    <a:pt x="8458" y="375"/>
                  </a:cubicBezTo>
                  <a:cubicBezTo>
                    <a:pt x="8488" y="355"/>
                    <a:pt x="8509" y="345"/>
                    <a:pt x="8519" y="345"/>
                  </a:cubicBezTo>
                  <a:cubicBezTo>
                    <a:pt x="8529" y="334"/>
                    <a:pt x="8529" y="334"/>
                    <a:pt x="8539" y="334"/>
                  </a:cubicBezTo>
                  <a:cubicBezTo>
                    <a:pt x="8904" y="163"/>
                    <a:pt x="9257" y="102"/>
                    <a:pt x="9581" y="102"/>
                  </a:cubicBezTo>
                  <a:cubicBezTo>
                    <a:pt x="10046" y="102"/>
                    <a:pt x="10451" y="223"/>
                    <a:pt x="10734" y="345"/>
                  </a:cubicBezTo>
                  <a:cubicBezTo>
                    <a:pt x="10887" y="406"/>
                    <a:pt x="10997" y="476"/>
                    <a:pt x="11078" y="516"/>
                  </a:cubicBezTo>
                  <a:cubicBezTo>
                    <a:pt x="11119" y="547"/>
                    <a:pt x="11150" y="557"/>
                    <a:pt x="11170" y="577"/>
                  </a:cubicBezTo>
                  <a:cubicBezTo>
                    <a:pt x="11180" y="577"/>
                    <a:pt x="11190" y="588"/>
                    <a:pt x="11200" y="588"/>
                  </a:cubicBezTo>
                  <a:lnTo>
                    <a:pt x="11200" y="597"/>
                  </a:lnTo>
                  <a:cubicBezTo>
                    <a:pt x="11208" y="602"/>
                    <a:pt x="11220" y="604"/>
                    <a:pt x="11232" y="604"/>
                  </a:cubicBezTo>
                  <a:cubicBezTo>
                    <a:pt x="11249" y="604"/>
                    <a:pt x="11265" y="599"/>
                    <a:pt x="11271" y="588"/>
                  </a:cubicBezTo>
                  <a:cubicBezTo>
                    <a:pt x="11291" y="557"/>
                    <a:pt x="11281" y="527"/>
                    <a:pt x="11260" y="516"/>
                  </a:cubicBezTo>
                  <a:cubicBezTo>
                    <a:pt x="11260" y="516"/>
                    <a:pt x="11078" y="385"/>
                    <a:pt x="10775" y="253"/>
                  </a:cubicBezTo>
                  <a:cubicBezTo>
                    <a:pt x="10482" y="122"/>
                    <a:pt x="10067" y="1"/>
                    <a:pt x="95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4372275" y="1525475"/>
              <a:ext cx="139900" cy="36300"/>
            </a:xfrm>
            <a:custGeom>
              <a:avLst/>
              <a:gdLst/>
              <a:ahLst/>
              <a:cxnLst/>
              <a:rect l="l" t="t" r="r" b="b"/>
              <a:pathLst>
                <a:path w="5596" h="1452" extrusionOk="0">
                  <a:moveTo>
                    <a:pt x="62" y="1"/>
                  </a:moveTo>
                  <a:cubicBezTo>
                    <a:pt x="51" y="1"/>
                    <a:pt x="40" y="6"/>
                    <a:pt x="31" y="15"/>
                  </a:cubicBezTo>
                  <a:cubicBezTo>
                    <a:pt x="1" y="35"/>
                    <a:pt x="1" y="65"/>
                    <a:pt x="21" y="85"/>
                  </a:cubicBezTo>
                  <a:cubicBezTo>
                    <a:pt x="21" y="85"/>
                    <a:pt x="294" y="419"/>
                    <a:pt x="749" y="763"/>
                  </a:cubicBezTo>
                  <a:cubicBezTo>
                    <a:pt x="972" y="925"/>
                    <a:pt x="1255" y="1097"/>
                    <a:pt x="1568" y="1229"/>
                  </a:cubicBezTo>
                  <a:cubicBezTo>
                    <a:pt x="1882" y="1360"/>
                    <a:pt x="2236" y="1451"/>
                    <a:pt x="2611" y="1451"/>
                  </a:cubicBezTo>
                  <a:lnTo>
                    <a:pt x="2651" y="1451"/>
                  </a:lnTo>
                  <a:cubicBezTo>
                    <a:pt x="3025" y="1451"/>
                    <a:pt x="3400" y="1370"/>
                    <a:pt x="3744" y="1239"/>
                  </a:cubicBezTo>
                  <a:cubicBezTo>
                    <a:pt x="4260" y="1056"/>
                    <a:pt x="4715" y="773"/>
                    <a:pt x="5039" y="530"/>
                  </a:cubicBezTo>
                  <a:cubicBezTo>
                    <a:pt x="5373" y="298"/>
                    <a:pt x="5565" y="105"/>
                    <a:pt x="5575" y="105"/>
                  </a:cubicBezTo>
                  <a:cubicBezTo>
                    <a:pt x="5595" y="85"/>
                    <a:pt x="5595" y="55"/>
                    <a:pt x="5575" y="35"/>
                  </a:cubicBezTo>
                  <a:cubicBezTo>
                    <a:pt x="5565" y="25"/>
                    <a:pt x="5552" y="20"/>
                    <a:pt x="5540" y="20"/>
                  </a:cubicBezTo>
                  <a:cubicBezTo>
                    <a:pt x="5527" y="20"/>
                    <a:pt x="5515" y="25"/>
                    <a:pt x="5505" y="35"/>
                  </a:cubicBezTo>
                  <a:cubicBezTo>
                    <a:pt x="5484" y="55"/>
                    <a:pt x="5130" y="389"/>
                    <a:pt x="4594" y="712"/>
                  </a:cubicBezTo>
                  <a:cubicBezTo>
                    <a:pt x="4331" y="874"/>
                    <a:pt x="4027" y="1036"/>
                    <a:pt x="3693" y="1158"/>
                  </a:cubicBezTo>
                  <a:cubicBezTo>
                    <a:pt x="3360" y="1269"/>
                    <a:pt x="3005" y="1350"/>
                    <a:pt x="2651" y="1350"/>
                  </a:cubicBezTo>
                  <a:lnTo>
                    <a:pt x="2611" y="1350"/>
                  </a:lnTo>
                  <a:cubicBezTo>
                    <a:pt x="2247" y="1350"/>
                    <a:pt x="1912" y="1259"/>
                    <a:pt x="1599" y="1137"/>
                  </a:cubicBezTo>
                  <a:cubicBezTo>
                    <a:pt x="1143" y="946"/>
                    <a:pt x="770" y="672"/>
                    <a:pt x="506" y="440"/>
                  </a:cubicBezTo>
                  <a:cubicBezTo>
                    <a:pt x="375" y="318"/>
                    <a:pt x="273" y="217"/>
                    <a:pt x="203" y="136"/>
                  </a:cubicBezTo>
                  <a:lnTo>
                    <a:pt x="122" y="55"/>
                  </a:lnTo>
                  <a:cubicBezTo>
                    <a:pt x="111" y="45"/>
                    <a:pt x="111" y="35"/>
                    <a:pt x="102" y="24"/>
                  </a:cubicBezTo>
                  <a:cubicBezTo>
                    <a:pt x="91" y="8"/>
                    <a:pt x="76" y="1"/>
                    <a:pt x="6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4193200" y="1452225"/>
              <a:ext cx="47300" cy="29625"/>
            </a:xfrm>
            <a:custGeom>
              <a:avLst/>
              <a:gdLst/>
              <a:ahLst/>
              <a:cxnLst/>
              <a:rect l="l" t="t" r="r" b="b"/>
              <a:pathLst>
                <a:path w="1892" h="1185" extrusionOk="0">
                  <a:moveTo>
                    <a:pt x="1325" y="0"/>
                  </a:moveTo>
                  <a:cubicBezTo>
                    <a:pt x="1295" y="0"/>
                    <a:pt x="1265" y="11"/>
                    <a:pt x="1235" y="11"/>
                  </a:cubicBezTo>
                  <a:cubicBezTo>
                    <a:pt x="1164" y="31"/>
                    <a:pt x="1093" y="61"/>
                    <a:pt x="1042" y="92"/>
                  </a:cubicBezTo>
                  <a:cubicBezTo>
                    <a:pt x="961" y="132"/>
                    <a:pt x="900" y="182"/>
                    <a:pt x="860" y="243"/>
                  </a:cubicBezTo>
                  <a:cubicBezTo>
                    <a:pt x="830" y="304"/>
                    <a:pt x="810" y="375"/>
                    <a:pt x="810" y="436"/>
                  </a:cubicBezTo>
                  <a:cubicBezTo>
                    <a:pt x="810" y="506"/>
                    <a:pt x="830" y="567"/>
                    <a:pt x="850" y="627"/>
                  </a:cubicBezTo>
                  <a:cubicBezTo>
                    <a:pt x="880" y="678"/>
                    <a:pt x="911" y="729"/>
                    <a:pt x="951" y="759"/>
                  </a:cubicBezTo>
                  <a:cubicBezTo>
                    <a:pt x="962" y="769"/>
                    <a:pt x="974" y="774"/>
                    <a:pt x="987" y="774"/>
                  </a:cubicBezTo>
                  <a:cubicBezTo>
                    <a:pt x="999" y="774"/>
                    <a:pt x="1012" y="769"/>
                    <a:pt x="1022" y="759"/>
                  </a:cubicBezTo>
                  <a:cubicBezTo>
                    <a:pt x="1042" y="739"/>
                    <a:pt x="1042" y="708"/>
                    <a:pt x="1022" y="688"/>
                  </a:cubicBezTo>
                  <a:cubicBezTo>
                    <a:pt x="992" y="668"/>
                    <a:pt x="972" y="627"/>
                    <a:pt x="951" y="587"/>
                  </a:cubicBezTo>
                  <a:cubicBezTo>
                    <a:pt x="931" y="537"/>
                    <a:pt x="911" y="486"/>
                    <a:pt x="911" y="436"/>
                  </a:cubicBezTo>
                  <a:cubicBezTo>
                    <a:pt x="911" y="405"/>
                    <a:pt x="921" y="375"/>
                    <a:pt x="931" y="344"/>
                  </a:cubicBezTo>
                  <a:cubicBezTo>
                    <a:pt x="951" y="294"/>
                    <a:pt x="972" y="253"/>
                    <a:pt x="1032" y="213"/>
                  </a:cubicBezTo>
                  <a:cubicBezTo>
                    <a:pt x="1083" y="172"/>
                    <a:pt x="1154" y="142"/>
                    <a:pt x="1265" y="112"/>
                  </a:cubicBezTo>
                  <a:cubicBezTo>
                    <a:pt x="1285" y="101"/>
                    <a:pt x="1305" y="101"/>
                    <a:pt x="1325" y="101"/>
                  </a:cubicBezTo>
                  <a:cubicBezTo>
                    <a:pt x="1376" y="101"/>
                    <a:pt x="1437" y="122"/>
                    <a:pt x="1487" y="152"/>
                  </a:cubicBezTo>
                  <a:cubicBezTo>
                    <a:pt x="1568" y="202"/>
                    <a:pt x="1649" y="283"/>
                    <a:pt x="1700" y="385"/>
                  </a:cubicBezTo>
                  <a:cubicBezTo>
                    <a:pt x="1750" y="476"/>
                    <a:pt x="1791" y="587"/>
                    <a:pt x="1791" y="688"/>
                  </a:cubicBezTo>
                  <a:cubicBezTo>
                    <a:pt x="1791" y="739"/>
                    <a:pt x="1781" y="789"/>
                    <a:pt x="1761" y="840"/>
                  </a:cubicBezTo>
                  <a:cubicBezTo>
                    <a:pt x="1750" y="870"/>
                    <a:pt x="1730" y="911"/>
                    <a:pt x="1700" y="931"/>
                  </a:cubicBezTo>
                  <a:cubicBezTo>
                    <a:pt x="1669" y="982"/>
                    <a:pt x="1619" y="1012"/>
                    <a:pt x="1548" y="1043"/>
                  </a:cubicBezTo>
                  <a:cubicBezTo>
                    <a:pt x="1478" y="1063"/>
                    <a:pt x="1386" y="1083"/>
                    <a:pt x="1275" y="1083"/>
                  </a:cubicBezTo>
                  <a:cubicBezTo>
                    <a:pt x="1224" y="1083"/>
                    <a:pt x="1174" y="1083"/>
                    <a:pt x="1123" y="1073"/>
                  </a:cubicBezTo>
                  <a:cubicBezTo>
                    <a:pt x="880" y="1043"/>
                    <a:pt x="698" y="992"/>
                    <a:pt x="556" y="931"/>
                  </a:cubicBezTo>
                  <a:cubicBezTo>
                    <a:pt x="455" y="881"/>
                    <a:pt x="374" y="820"/>
                    <a:pt x="314" y="759"/>
                  </a:cubicBezTo>
                  <a:cubicBezTo>
                    <a:pt x="223" y="668"/>
                    <a:pt x="162" y="567"/>
                    <a:pt x="132" y="486"/>
                  </a:cubicBezTo>
                  <a:cubicBezTo>
                    <a:pt x="102" y="395"/>
                    <a:pt x="102" y="314"/>
                    <a:pt x="102" y="263"/>
                  </a:cubicBezTo>
                  <a:lnTo>
                    <a:pt x="102" y="223"/>
                  </a:lnTo>
                  <a:lnTo>
                    <a:pt x="102" y="202"/>
                  </a:lnTo>
                  <a:cubicBezTo>
                    <a:pt x="111" y="172"/>
                    <a:pt x="91" y="152"/>
                    <a:pt x="61" y="142"/>
                  </a:cubicBezTo>
                  <a:cubicBezTo>
                    <a:pt x="30" y="142"/>
                    <a:pt x="10" y="162"/>
                    <a:pt x="0" y="182"/>
                  </a:cubicBezTo>
                  <a:lnTo>
                    <a:pt x="0" y="263"/>
                  </a:lnTo>
                  <a:cubicBezTo>
                    <a:pt x="0" y="314"/>
                    <a:pt x="0" y="395"/>
                    <a:pt x="30" y="486"/>
                  </a:cubicBezTo>
                  <a:cubicBezTo>
                    <a:pt x="51" y="546"/>
                    <a:pt x="81" y="618"/>
                    <a:pt x="122" y="688"/>
                  </a:cubicBezTo>
                  <a:cubicBezTo>
                    <a:pt x="192" y="800"/>
                    <a:pt x="304" y="901"/>
                    <a:pt x="455" y="992"/>
                  </a:cubicBezTo>
                  <a:cubicBezTo>
                    <a:pt x="617" y="1073"/>
                    <a:pt x="830" y="1144"/>
                    <a:pt x="1113" y="1174"/>
                  </a:cubicBezTo>
                  <a:cubicBezTo>
                    <a:pt x="1164" y="1184"/>
                    <a:pt x="1224" y="1184"/>
                    <a:pt x="1275" y="1184"/>
                  </a:cubicBezTo>
                  <a:cubicBezTo>
                    <a:pt x="1386" y="1184"/>
                    <a:pt x="1478" y="1174"/>
                    <a:pt x="1548" y="1144"/>
                  </a:cubicBezTo>
                  <a:cubicBezTo>
                    <a:pt x="1609" y="1124"/>
                    <a:pt x="1660" y="1103"/>
                    <a:pt x="1700" y="1073"/>
                  </a:cubicBezTo>
                  <a:cubicBezTo>
                    <a:pt x="1771" y="1022"/>
                    <a:pt x="1811" y="962"/>
                    <a:pt x="1842" y="901"/>
                  </a:cubicBezTo>
                  <a:cubicBezTo>
                    <a:pt x="1872" y="830"/>
                    <a:pt x="1892" y="759"/>
                    <a:pt x="1892" y="688"/>
                  </a:cubicBezTo>
                  <a:cubicBezTo>
                    <a:pt x="1892" y="607"/>
                    <a:pt x="1872" y="526"/>
                    <a:pt x="1842" y="445"/>
                  </a:cubicBezTo>
                  <a:cubicBezTo>
                    <a:pt x="1801" y="334"/>
                    <a:pt x="1730" y="223"/>
                    <a:pt x="1639" y="142"/>
                  </a:cubicBezTo>
                  <a:cubicBezTo>
                    <a:pt x="1588" y="101"/>
                    <a:pt x="1548" y="61"/>
                    <a:pt x="1487" y="41"/>
                  </a:cubicBezTo>
                  <a:cubicBezTo>
                    <a:pt x="1437" y="20"/>
                    <a:pt x="1386" y="0"/>
                    <a:pt x="13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5"/>
          <p:cNvSpPr/>
          <p:nvPr/>
        </p:nvSpPr>
        <p:spPr>
          <a:xfrm rot="556876">
            <a:off x="177610" y="-49707"/>
            <a:ext cx="688723" cy="692604"/>
          </a:xfrm>
          <a:custGeom>
            <a:avLst/>
            <a:gdLst/>
            <a:ahLst/>
            <a:cxnLst/>
            <a:rect l="l" t="t" r="r" b="b"/>
            <a:pathLst>
              <a:path w="15087" h="15172" extrusionOk="0">
                <a:moveTo>
                  <a:pt x="5839" y="5654"/>
                </a:moveTo>
                <a:cubicBezTo>
                  <a:pt x="5889" y="5694"/>
                  <a:pt x="5950" y="5724"/>
                  <a:pt x="6011" y="5735"/>
                </a:cubicBezTo>
                <a:lnTo>
                  <a:pt x="8560" y="6351"/>
                </a:lnTo>
                <a:cubicBezTo>
                  <a:pt x="8591" y="6357"/>
                  <a:pt x="8621" y="6359"/>
                  <a:pt x="8651" y="6359"/>
                </a:cubicBezTo>
                <a:cubicBezTo>
                  <a:pt x="8682" y="6359"/>
                  <a:pt x="8712" y="6357"/>
                  <a:pt x="8742" y="6351"/>
                </a:cubicBezTo>
                <a:lnTo>
                  <a:pt x="9056" y="8750"/>
                </a:lnTo>
                <a:cubicBezTo>
                  <a:pt x="9056" y="8779"/>
                  <a:pt x="9066" y="8820"/>
                  <a:pt x="9086" y="8851"/>
                </a:cubicBezTo>
                <a:lnTo>
                  <a:pt x="6628" y="9579"/>
                </a:lnTo>
                <a:cubicBezTo>
                  <a:pt x="6537" y="9609"/>
                  <a:pt x="6456" y="9660"/>
                  <a:pt x="6395" y="9741"/>
                </a:cubicBezTo>
                <a:cubicBezTo>
                  <a:pt x="6385" y="9650"/>
                  <a:pt x="6334" y="9559"/>
                  <a:pt x="6264" y="9488"/>
                </a:cubicBezTo>
                <a:lnTo>
                  <a:pt x="4412" y="7727"/>
                </a:lnTo>
                <a:cubicBezTo>
                  <a:pt x="4432" y="7707"/>
                  <a:pt x="4463" y="7677"/>
                  <a:pt x="4483" y="7646"/>
                </a:cubicBezTo>
                <a:lnTo>
                  <a:pt x="5839" y="5654"/>
                </a:lnTo>
                <a:close/>
                <a:moveTo>
                  <a:pt x="8623" y="0"/>
                </a:moveTo>
                <a:cubicBezTo>
                  <a:pt x="8559" y="0"/>
                  <a:pt x="8493" y="12"/>
                  <a:pt x="8429" y="38"/>
                </a:cubicBezTo>
                <a:lnTo>
                  <a:pt x="7690" y="352"/>
                </a:lnTo>
                <a:cubicBezTo>
                  <a:pt x="6365" y="908"/>
                  <a:pt x="5525" y="2244"/>
                  <a:pt x="5596" y="3691"/>
                </a:cubicBezTo>
                <a:cubicBezTo>
                  <a:pt x="5603" y="3877"/>
                  <a:pt x="5447" y="4003"/>
                  <a:pt x="5288" y="4003"/>
                </a:cubicBezTo>
                <a:cubicBezTo>
                  <a:pt x="5205" y="4003"/>
                  <a:pt x="5122" y="3969"/>
                  <a:pt x="5060" y="3893"/>
                </a:cubicBezTo>
                <a:lnTo>
                  <a:pt x="4888" y="3691"/>
                </a:lnTo>
                <a:cubicBezTo>
                  <a:pt x="4226" y="2873"/>
                  <a:pt x="3242" y="2426"/>
                  <a:pt x="2229" y="2426"/>
                </a:cubicBezTo>
                <a:cubicBezTo>
                  <a:pt x="1849" y="2426"/>
                  <a:pt x="1466" y="2489"/>
                  <a:pt x="1094" y="2618"/>
                </a:cubicBezTo>
                <a:lnTo>
                  <a:pt x="335" y="2881"/>
                </a:lnTo>
                <a:cubicBezTo>
                  <a:pt x="133" y="2952"/>
                  <a:pt x="1" y="3144"/>
                  <a:pt x="11" y="3357"/>
                </a:cubicBezTo>
                <a:lnTo>
                  <a:pt x="41" y="4156"/>
                </a:lnTo>
                <a:cubicBezTo>
                  <a:pt x="92" y="5603"/>
                  <a:pt x="1043" y="6857"/>
                  <a:pt x="2419" y="7313"/>
                </a:cubicBezTo>
                <a:cubicBezTo>
                  <a:pt x="2905" y="7464"/>
                  <a:pt x="2975" y="8132"/>
                  <a:pt x="2530" y="8385"/>
                </a:cubicBezTo>
                <a:lnTo>
                  <a:pt x="2419" y="8446"/>
                </a:lnTo>
                <a:cubicBezTo>
                  <a:pt x="1175" y="9174"/>
                  <a:pt x="507" y="10601"/>
                  <a:pt x="760" y="12028"/>
                </a:cubicBezTo>
                <a:lnTo>
                  <a:pt x="902" y="12817"/>
                </a:lnTo>
                <a:cubicBezTo>
                  <a:pt x="942" y="13029"/>
                  <a:pt x="1104" y="13181"/>
                  <a:pt x="1316" y="13211"/>
                </a:cubicBezTo>
                <a:lnTo>
                  <a:pt x="2105" y="13312"/>
                </a:lnTo>
                <a:cubicBezTo>
                  <a:pt x="2250" y="13331"/>
                  <a:pt x="2395" y="13340"/>
                  <a:pt x="2539" y="13340"/>
                </a:cubicBezTo>
                <a:cubicBezTo>
                  <a:pt x="3817" y="13340"/>
                  <a:pt x="5006" y="12626"/>
                  <a:pt x="5606" y="11471"/>
                </a:cubicBezTo>
                <a:lnTo>
                  <a:pt x="5839" y="11005"/>
                </a:lnTo>
                <a:cubicBezTo>
                  <a:pt x="5887" y="10913"/>
                  <a:pt x="5972" y="10872"/>
                  <a:pt x="6056" y="10872"/>
                </a:cubicBezTo>
                <a:cubicBezTo>
                  <a:pt x="6185" y="10872"/>
                  <a:pt x="6314" y="10968"/>
                  <a:pt x="6314" y="11127"/>
                </a:cubicBezTo>
                <a:lnTo>
                  <a:pt x="6314" y="11643"/>
                </a:lnTo>
                <a:cubicBezTo>
                  <a:pt x="6325" y="13090"/>
                  <a:pt x="7235" y="14375"/>
                  <a:pt x="8591" y="14870"/>
                </a:cubicBezTo>
                <a:lnTo>
                  <a:pt x="9349" y="15144"/>
                </a:lnTo>
                <a:cubicBezTo>
                  <a:pt x="9403" y="15162"/>
                  <a:pt x="9457" y="15171"/>
                  <a:pt x="9511" y="15171"/>
                </a:cubicBezTo>
                <a:cubicBezTo>
                  <a:pt x="9662" y="15171"/>
                  <a:pt x="9806" y="15101"/>
                  <a:pt x="9896" y="14982"/>
                </a:cubicBezTo>
                <a:lnTo>
                  <a:pt x="10381" y="14334"/>
                </a:lnTo>
                <a:cubicBezTo>
                  <a:pt x="11252" y="13181"/>
                  <a:pt x="11312" y="11612"/>
                  <a:pt x="10523" y="10398"/>
                </a:cubicBezTo>
                <a:lnTo>
                  <a:pt x="10453" y="10287"/>
                </a:lnTo>
                <a:cubicBezTo>
                  <a:pt x="10197" y="9891"/>
                  <a:pt x="10498" y="9379"/>
                  <a:pt x="10951" y="9379"/>
                </a:cubicBezTo>
                <a:cubicBezTo>
                  <a:pt x="10983" y="9379"/>
                  <a:pt x="11016" y="9381"/>
                  <a:pt x="11049" y="9387"/>
                </a:cubicBezTo>
                <a:cubicBezTo>
                  <a:pt x="11226" y="9414"/>
                  <a:pt x="11403" y="9428"/>
                  <a:pt x="11578" y="9428"/>
                </a:cubicBezTo>
                <a:cubicBezTo>
                  <a:pt x="12816" y="9428"/>
                  <a:pt x="13979" y="8755"/>
                  <a:pt x="14590" y="7646"/>
                </a:cubicBezTo>
                <a:lnTo>
                  <a:pt x="14985" y="6949"/>
                </a:lnTo>
                <a:cubicBezTo>
                  <a:pt x="15087" y="6767"/>
                  <a:pt x="15056" y="6533"/>
                  <a:pt x="14904" y="6382"/>
                </a:cubicBezTo>
                <a:lnTo>
                  <a:pt x="14358" y="5805"/>
                </a:lnTo>
                <a:cubicBezTo>
                  <a:pt x="13691" y="5111"/>
                  <a:pt x="12781" y="4740"/>
                  <a:pt x="11857" y="4740"/>
                </a:cubicBezTo>
                <a:cubicBezTo>
                  <a:pt x="11393" y="4740"/>
                  <a:pt x="10925" y="4834"/>
                  <a:pt x="10483" y="5026"/>
                </a:cubicBezTo>
                <a:lnTo>
                  <a:pt x="10240" y="5137"/>
                </a:lnTo>
                <a:cubicBezTo>
                  <a:pt x="10199" y="5154"/>
                  <a:pt x="10159" y="5162"/>
                  <a:pt x="10120" y="5162"/>
                </a:cubicBezTo>
                <a:cubicBezTo>
                  <a:pt x="9905" y="5162"/>
                  <a:pt x="9736" y="4927"/>
                  <a:pt x="9855" y="4712"/>
                </a:cubicBezTo>
                <a:cubicBezTo>
                  <a:pt x="10574" y="3458"/>
                  <a:pt x="10432" y="1890"/>
                  <a:pt x="9502" y="787"/>
                </a:cubicBezTo>
                <a:lnTo>
                  <a:pt x="8985" y="170"/>
                </a:lnTo>
                <a:cubicBezTo>
                  <a:pt x="8895" y="59"/>
                  <a:pt x="8763" y="0"/>
                  <a:pt x="86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5"/>
          <p:cNvSpPr/>
          <p:nvPr/>
        </p:nvSpPr>
        <p:spPr>
          <a:xfrm rot="556876">
            <a:off x="281723" y="69985"/>
            <a:ext cx="458692" cy="449289"/>
          </a:xfrm>
          <a:custGeom>
            <a:avLst/>
            <a:gdLst/>
            <a:ahLst/>
            <a:cxnLst/>
            <a:rect l="l" t="t" r="r" b="b"/>
            <a:pathLst>
              <a:path w="10048" h="9842" extrusionOk="0">
                <a:moveTo>
                  <a:pt x="5730" y="1"/>
                </a:moveTo>
                <a:cubicBezTo>
                  <a:pt x="5692" y="1"/>
                  <a:pt x="5653" y="6"/>
                  <a:pt x="5616" y="18"/>
                </a:cubicBezTo>
                <a:lnTo>
                  <a:pt x="5140" y="180"/>
                </a:lnTo>
                <a:cubicBezTo>
                  <a:pt x="4270" y="473"/>
                  <a:pt x="3744" y="1222"/>
                  <a:pt x="3825" y="2051"/>
                </a:cubicBezTo>
                <a:cubicBezTo>
                  <a:pt x="3835" y="2152"/>
                  <a:pt x="3774" y="2254"/>
                  <a:pt x="3684" y="2294"/>
                </a:cubicBezTo>
                <a:cubicBezTo>
                  <a:pt x="3603" y="2325"/>
                  <a:pt x="3522" y="2365"/>
                  <a:pt x="3441" y="2415"/>
                </a:cubicBezTo>
                <a:cubicBezTo>
                  <a:pt x="3401" y="2437"/>
                  <a:pt x="3359" y="2447"/>
                  <a:pt x="3318" y="2447"/>
                </a:cubicBezTo>
                <a:cubicBezTo>
                  <a:pt x="3243" y="2447"/>
                  <a:pt x="3173" y="2414"/>
                  <a:pt x="3127" y="2355"/>
                </a:cubicBezTo>
                <a:lnTo>
                  <a:pt x="2965" y="2132"/>
                </a:lnTo>
                <a:cubicBezTo>
                  <a:pt x="2635" y="1681"/>
                  <a:pt x="2130" y="1441"/>
                  <a:pt x="1582" y="1441"/>
                </a:cubicBezTo>
                <a:cubicBezTo>
                  <a:pt x="1306" y="1441"/>
                  <a:pt x="1020" y="1501"/>
                  <a:pt x="739" y="1626"/>
                </a:cubicBezTo>
                <a:lnTo>
                  <a:pt x="274" y="1819"/>
                </a:lnTo>
                <a:cubicBezTo>
                  <a:pt x="142" y="1880"/>
                  <a:pt x="61" y="2001"/>
                  <a:pt x="51" y="2143"/>
                </a:cubicBezTo>
                <a:lnTo>
                  <a:pt x="31" y="2649"/>
                </a:lnTo>
                <a:cubicBezTo>
                  <a:pt x="1" y="3559"/>
                  <a:pt x="516" y="4318"/>
                  <a:pt x="1316" y="4540"/>
                </a:cubicBezTo>
                <a:lnTo>
                  <a:pt x="1923" y="4702"/>
                </a:lnTo>
                <a:cubicBezTo>
                  <a:pt x="2044" y="4743"/>
                  <a:pt x="2135" y="4844"/>
                  <a:pt x="2146" y="4976"/>
                </a:cubicBezTo>
                <a:cubicBezTo>
                  <a:pt x="2166" y="5107"/>
                  <a:pt x="2095" y="5228"/>
                  <a:pt x="1984" y="5289"/>
                </a:cubicBezTo>
                <a:lnTo>
                  <a:pt x="1326" y="5633"/>
                </a:lnTo>
                <a:cubicBezTo>
                  <a:pt x="588" y="6017"/>
                  <a:pt x="244" y="6867"/>
                  <a:pt x="466" y="7758"/>
                </a:cubicBezTo>
                <a:lnTo>
                  <a:pt x="588" y="8243"/>
                </a:lnTo>
                <a:cubicBezTo>
                  <a:pt x="628" y="8375"/>
                  <a:pt x="739" y="8486"/>
                  <a:pt x="871" y="8506"/>
                </a:cubicBezTo>
                <a:lnTo>
                  <a:pt x="1366" y="8607"/>
                </a:lnTo>
                <a:cubicBezTo>
                  <a:pt x="1515" y="8638"/>
                  <a:pt x="1662" y="8652"/>
                  <a:pt x="1805" y="8652"/>
                </a:cubicBezTo>
                <a:cubicBezTo>
                  <a:pt x="2528" y="8652"/>
                  <a:pt x="3154" y="8280"/>
                  <a:pt x="3441" y="7647"/>
                </a:cubicBezTo>
                <a:lnTo>
                  <a:pt x="3552" y="7414"/>
                </a:lnTo>
                <a:cubicBezTo>
                  <a:pt x="3628" y="7237"/>
                  <a:pt x="3801" y="7138"/>
                  <a:pt x="3985" y="7138"/>
                </a:cubicBezTo>
                <a:cubicBezTo>
                  <a:pt x="4022" y="7138"/>
                  <a:pt x="4060" y="7142"/>
                  <a:pt x="4098" y="7150"/>
                </a:cubicBezTo>
                <a:lnTo>
                  <a:pt x="4108" y="7150"/>
                </a:lnTo>
                <a:cubicBezTo>
                  <a:pt x="4331" y="7211"/>
                  <a:pt x="4482" y="7404"/>
                  <a:pt x="4482" y="7636"/>
                </a:cubicBezTo>
                <a:lnTo>
                  <a:pt x="4473" y="7899"/>
                </a:lnTo>
                <a:cubicBezTo>
                  <a:pt x="4432" y="8729"/>
                  <a:pt x="4999" y="9448"/>
                  <a:pt x="5879" y="9690"/>
                </a:cubicBezTo>
                <a:lnTo>
                  <a:pt x="6364" y="9832"/>
                </a:lnTo>
                <a:cubicBezTo>
                  <a:pt x="6393" y="9838"/>
                  <a:pt x="6422" y="9842"/>
                  <a:pt x="6452" y="9842"/>
                </a:cubicBezTo>
                <a:cubicBezTo>
                  <a:pt x="6559" y="9842"/>
                  <a:pt x="6667" y="9800"/>
                  <a:pt x="6739" y="9720"/>
                </a:cubicBezTo>
                <a:lnTo>
                  <a:pt x="7063" y="9336"/>
                </a:lnTo>
                <a:cubicBezTo>
                  <a:pt x="7670" y="8648"/>
                  <a:pt x="7751" y="7737"/>
                  <a:pt x="7265" y="7060"/>
                </a:cubicBezTo>
                <a:cubicBezTo>
                  <a:pt x="7265" y="7060"/>
                  <a:pt x="7002" y="6685"/>
                  <a:pt x="6830" y="6453"/>
                </a:cubicBezTo>
                <a:cubicBezTo>
                  <a:pt x="6759" y="6352"/>
                  <a:pt x="6759" y="6210"/>
                  <a:pt x="6830" y="6098"/>
                </a:cubicBezTo>
                <a:cubicBezTo>
                  <a:pt x="6887" y="6009"/>
                  <a:pt x="6984" y="5958"/>
                  <a:pt x="7083" y="5958"/>
                </a:cubicBezTo>
                <a:cubicBezTo>
                  <a:pt x="7106" y="5958"/>
                  <a:pt x="7130" y="5961"/>
                  <a:pt x="7153" y="5967"/>
                </a:cubicBezTo>
                <a:lnTo>
                  <a:pt x="7771" y="6089"/>
                </a:lnTo>
                <a:cubicBezTo>
                  <a:pt x="7885" y="6111"/>
                  <a:pt x="7998" y="6122"/>
                  <a:pt x="8110" y="6122"/>
                </a:cubicBezTo>
                <a:cubicBezTo>
                  <a:pt x="8804" y="6122"/>
                  <a:pt x="9443" y="5700"/>
                  <a:pt x="9774" y="4985"/>
                </a:cubicBezTo>
                <a:lnTo>
                  <a:pt x="9986" y="4520"/>
                </a:lnTo>
                <a:cubicBezTo>
                  <a:pt x="10047" y="4399"/>
                  <a:pt x="10027" y="4247"/>
                  <a:pt x="9936" y="4146"/>
                </a:cubicBezTo>
                <a:lnTo>
                  <a:pt x="9612" y="3751"/>
                </a:lnTo>
                <a:cubicBezTo>
                  <a:pt x="9222" y="3272"/>
                  <a:pt x="8688" y="3015"/>
                  <a:pt x="8152" y="3015"/>
                </a:cubicBezTo>
                <a:cubicBezTo>
                  <a:pt x="7895" y="3015"/>
                  <a:pt x="7638" y="3074"/>
                  <a:pt x="7396" y="3195"/>
                </a:cubicBezTo>
                <a:lnTo>
                  <a:pt x="7144" y="3316"/>
                </a:lnTo>
                <a:cubicBezTo>
                  <a:pt x="7111" y="3332"/>
                  <a:pt x="7076" y="3340"/>
                  <a:pt x="7041" y="3340"/>
                </a:cubicBezTo>
                <a:cubicBezTo>
                  <a:pt x="6965" y="3340"/>
                  <a:pt x="6888" y="3304"/>
                  <a:pt x="6840" y="3235"/>
                </a:cubicBezTo>
                <a:cubicBezTo>
                  <a:pt x="6789" y="3154"/>
                  <a:pt x="6739" y="3083"/>
                  <a:pt x="6678" y="3013"/>
                </a:cubicBezTo>
                <a:cubicBezTo>
                  <a:pt x="6618" y="2932"/>
                  <a:pt x="6607" y="2820"/>
                  <a:pt x="6668" y="2739"/>
                </a:cubicBezTo>
                <a:cubicBezTo>
                  <a:pt x="7113" y="2031"/>
                  <a:pt x="6982" y="1131"/>
                  <a:pt x="6344" y="473"/>
                </a:cubicBezTo>
                <a:lnTo>
                  <a:pt x="5990" y="109"/>
                </a:lnTo>
                <a:cubicBezTo>
                  <a:pt x="5918" y="37"/>
                  <a:pt x="5825" y="1"/>
                  <a:pt x="57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"/>
          <p:cNvSpPr/>
          <p:nvPr/>
        </p:nvSpPr>
        <p:spPr>
          <a:xfrm rot="556876">
            <a:off x="483390" y="266747"/>
            <a:ext cx="30038" cy="27162"/>
          </a:xfrm>
          <a:custGeom>
            <a:avLst/>
            <a:gdLst/>
            <a:ahLst/>
            <a:cxnLst/>
            <a:rect l="l" t="t" r="r" b="b"/>
            <a:pathLst>
              <a:path w="658" h="595" extrusionOk="0">
                <a:moveTo>
                  <a:pt x="333" y="1"/>
                </a:moveTo>
                <a:cubicBezTo>
                  <a:pt x="198" y="1"/>
                  <a:pt x="75" y="94"/>
                  <a:pt x="41" y="232"/>
                </a:cubicBezTo>
                <a:cubicBezTo>
                  <a:pt x="1" y="394"/>
                  <a:pt x="102" y="556"/>
                  <a:pt x="264" y="586"/>
                </a:cubicBezTo>
                <a:cubicBezTo>
                  <a:pt x="288" y="592"/>
                  <a:pt x="312" y="595"/>
                  <a:pt x="336" y="595"/>
                </a:cubicBezTo>
                <a:cubicBezTo>
                  <a:pt x="471" y="595"/>
                  <a:pt x="593" y="501"/>
                  <a:pt x="628" y="363"/>
                </a:cubicBezTo>
                <a:cubicBezTo>
                  <a:pt x="658" y="201"/>
                  <a:pt x="567" y="40"/>
                  <a:pt x="405" y="10"/>
                </a:cubicBezTo>
                <a:cubicBezTo>
                  <a:pt x="381" y="4"/>
                  <a:pt x="357" y="1"/>
                  <a:pt x="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5"/>
          <p:cNvSpPr/>
          <p:nvPr/>
        </p:nvSpPr>
        <p:spPr>
          <a:xfrm rot="556876">
            <a:off x="394697" y="177318"/>
            <a:ext cx="207434" cy="206019"/>
          </a:xfrm>
          <a:custGeom>
            <a:avLst/>
            <a:gdLst/>
            <a:ahLst/>
            <a:cxnLst/>
            <a:rect l="l" t="t" r="r" b="b"/>
            <a:pathLst>
              <a:path w="4544" h="4513" extrusionOk="0">
                <a:moveTo>
                  <a:pt x="2270" y="1574"/>
                </a:moveTo>
                <a:cubicBezTo>
                  <a:pt x="2322" y="1574"/>
                  <a:pt x="2376" y="1581"/>
                  <a:pt x="2429" y="1594"/>
                </a:cubicBezTo>
                <a:cubicBezTo>
                  <a:pt x="2793" y="1685"/>
                  <a:pt x="3026" y="2050"/>
                  <a:pt x="2935" y="2414"/>
                </a:cubicBezTo>
                <a:cubicBezTo>
                  <a:pt x="2857" y="2725"/>
                  <a:pt x="2580" y="2939"/>
                  <a:pt x="2275" y="2939"/>
                </a:cubicBezTo>
                <a:cubicBezTo>
                  <a:pt x="2222" y="2939"/>
                  <a:pt x="2169" y="2933"/>
                  <a:pt x="2115" y="2920"/>
                </a:cubicBezTo>
                <a:cubicBezTo>
                  <a:pt x="1751" y="2828"/>
                  <a:pt x="1528" y="2464"/>
                  <a:pt x="1609" y="2100"/>
                </a:cubicBezTo>
                <a:cubicBezTo>
                  <a:pt x="1687" y="1789"/>
                  <a:pt x="1964" y="1574"/>
                  <a:pt x="2270" y="1574"/>
                </a:cubicBezTo>
                <a:close/>
                <a:moveTo>
                  <a:pt x="2777" y="1"/>
                </a:moveTo>
                <a:cubicBezTo>
                  <a:pt x="2717" y="1"/>
                  <a:pt x="2660" y="40"/>
                  <a:pt x="2652" y="107"/>
                </a:cubicBezTo>
                <a:cubicBezTo>
                  <a:pt x="2632" y="157"/>
                  <a:pt x="2661" y="208"/>
                  <a:pt x="2702" y="249"/>
                </a:cubicBezTo>
                <a:lnTo>
                  <a:pt x="2439" y="1341"/>
                </a:lnTo>
                <a:cubicBezTo>
                  <a:pt x="2385" y="1329"/>
                  <a:pt x="2335" y="1324"/>
                  <a:pt x="2286" y="1324"/>
                </a:cubicBezTo>
                <a:cubicBezTo>
                  <a:pt x="2253" y="1324"/>
                  <a:pt x="2219" y="1327"/>
                  <a:pt x="2186" y="1331"/>
                </a:cubicBezTo>
                <a:lnTo>
                  <a:pt x="2085" y="744"/>
                </a:lnTo>
                <a:cubicBezTo>
                  <a:pt x="2115" y="714"/>
                  <a:pt x="2126" y="683"/>
                  <a:pt x="2115" y="653"/>
                </a:cubicBezTo>
                <a:cubicBezTo>
                  <a:pt x="2115" y="600"/>
                  <a:pt x="2069" y="570"/>
                  <a:pt x="2024" y="570"/>
                </a:cubicBezTo>
                <a:cubicBezTo>
                  <a:pt x="2017" y="570"/>
                  <a:pt x="2011" y="571"/>
                  <a:pt x="2004" y="572"/>
                </a:cubicBezTo>
                <a:cubicBezTo>
                  <a:pt x="1944" y="572"/>
                  <a:pt x="1913" y="633"/>
                  <a:pt x="1923" y="683"/>
                </a:cubicBezTo>
                <a:cubicBezTo>
                  <a:pt x="1923" y="714"/>
                  <a:pt x="1944" y="744"/>
                  <a:pt x="1973" y="754"/>
                </a:cubicBezTo>
                <a:lnTo>
                  <a:pt x="2075" y="1351"/>
                </a:lnTo>
                <a:cubicBezTo>
                  <a:pt x="1984" y="1362"/>
                  <a:pt x="1913" y="1391"/>
                  <a:pt x="1832" y="1432"/>
                </a:cubicBezTo>
                <a:lnTo>
                  <a:pt x="1245" y="471"/>
                </a:lnTo>
                <a:cubicBezTo>
                  <a:pt x="1276" y="431"/>
                  <a:pt x="1276" y="370"/>
                  <a:pt x="1256" y="330"/>
                </a:cubicBezTo>
                <a:cubicBezTo>
                  <a:pt x="1229" y="283"/>
                  <a:pt x="1180" y="258"/>
                  <a:pt x="1133" y="258"/>
                </a:cubicBezTo>
                <a:cubicBezTo>
                  <a:pt x="1108" y="258"/>
                  <a:pt x="1084" y="265"/>
                  <a:pt x="1063" y="279"/>
                </a:cubicBezTo>
                <a:cubicBezTo>
                  <a:pt x="992" y="319"/>
                  <a:pt x="972" y="400"/>
                  <a:pt x="1013" y="471"/>
                </a:cubicBezTo>
                <a:cubicBezTo>
                  <a:pt x="1039" y="506"/>
                  <a:pt x="1088" y="534"/>
                  <a:pt x="1134" y="534"/>
                </a:cubicBezTo>
                <a:cubicBezTo>
                  <a:pt x="1141" y="534"/>
                  <a:pt x="1148" y="533"/>
                  <a:pt x="1154" y="532"/>
                </a:cubicBezTo>
                <a:lnTo>
                  <a:pt x="1741" y="1493"/>
                </a:lnTo>
                <a:cubicBezTo>
                  <a:pt x="1670" y="1544"/>
                  <a:pt x="1609" y="1604"/>
                  <a:pt x="1549" y="1665"/>
                </a:cubicBezTo>
                <a:lnTo>
                  <a:pt x="1073" y="1321"/>
                </a:lnTo>
                <a:cubicBezTo>
                  <a:pt x="1073" y="1281"/>
                  <a:pt x="1063" y="1250"/>
                  <a:pt x="1033" y="1230"/>
                </a:cubicBezTo>
                <a:cubicBezTo>
                  <a:pt x="1013" y="1218"/>
                  <a:pt x="991" y="1212"/>
                  <a:pt x="970" y="1212"/>
                </a:cubicBezTo>
                <a:cubicBezTo>
                  <a:pt x="939" y="1212"/>
                  <a:pt x="909" y="1225"/>
                  <a:pt x="891" y="1250"/>
                </a:cubicBezTo>
                <a:cubicBezTo>
                  <a:pt x="851" y="1301"/>
                  <a:pt x="861" y="1362"/>
                  <a:pt x="912" y="1391"/>
                </a:cubicBezTo>
                <a:cubicBezTo>
                  <a:pt x="933" y="1406"/>
                  <a:pt x="956" y="1416"/>
                  <a:pt x="978" y="1416"/>
                </a:cubicBezTo>
                <a:cubicBezTo>
                  <a:pt x="986" y="1416"/>
                  <a:pt x="994" y="1415"/>
                  <a:pt x="1002" y="1412"/>
                </a:cubicBezTo>
                <a:lnTo>
                  <a:pt x="1488" y="1756"/>
                </a:lnTo>
                <a:cubicBezTo>
                  <a:pt x="1438" y="1827"/>
                  <a:pt x="1407" y="1897"/>
                  <a:pt x="1377" y="1989"/>
                </a:cubicBezTo>
                <a:lnTo>
                  <a:pt x="284" y="1726"/>
                </a:lnTo>
                <a:cubicBezTo>
                  <a:pt x="274" y="1675"/>
                  <a:pt x="244" y="1625"/>
                  <a:pt x="183" y="1614"/>
                </a:cubicBezTo>
                <a:cubicBezTo>
                  <a:pt x="172" y="1611"/>
                  <a:pt x="161" y="1610"/>
                  <a:pt x="151" y="1610"/>
                </a:cubicBezTo>
                <a:cubicBezTo>
                  <a:pt x="89" y="1610"/>
                  <a:pt x="29" y="1655"/>
                  <a:pt x="21" y="1715"/>
                </a:cubicBezTo>
                <a:cubicBezTo>
                  <a:pt x="1" y="1786"/>
                  <a:pt x="41" y="1867"/>
                  <a:pt x="122" y="1877"/>
                </a:cubicBezTo>
                <a:cubicBezTo>
                  <a:pt x="135" y="1882"/>
                  <a:pt x="149" y="1885"/>
                  <a:pt x="163" y="1885"/>
                </a:cubicBezTo>
                <a:cubicBezTo>
                  <a:pt x="202" y="1885"/>
                  <a:pt x="241" y="1864"/>
                  <a:pt x="264" y="1827"/>
                </a:cubicBezTo>
                <a:lnTo>
                  <a:pt x="1357" y="2090"/>
                </a:lnTo>
                <a:cubicBezTo>
                  <a:pt x="1336" y="2181"/>
                  <a:pt x="1336" y="2262"/>
                  <a:pt x="1346" y="2353"/>
                </a:cubicBezTo>
                <a:lnTo>
                  <a:pt x="759" y="2444"/>
                </a:lnTo>
                <a:cubicBezTo>
                  <a:pt x="743" y="2427"/>
                  <a:pt x="713" y="2411"/>
                  <a:pt x="687" y="2411"/>
                </a:cubicBezTo>
                <a:cubicBezTo>
                  <a:pt x="680" y="2411"/>
                  <a:pt x="674" y="2412"/>
                  <a:pt x="669" y="2414"/>
                </a:cubicBezTo>
                <a:cubicBezTo>
                  <a:pt x="618" y="2423"/>
                  <a:pt x="577" y="2474"/>
                  <a:pt x="588" y="2525"/>
                </a:cubicBezTo>
                <a:cubicBezTo>
                  <a:pt x="597" y="2585"/>
                  <a:pt x="648" y="2616"/>
                  <a:pt x="699" y="2616"/>
                </a:cubicBezTo>
                <a:cubicBezTo>
                  <a:pt x="739" y="2606"/>
                  <a:pt x="759" y="2585"/>
                  <a:pt x="780" y="2555"/>
                </a:cubicBezTo>
                <a:lnTo>
                  <a:pt x="1366" y="2464"/>
                </a:lnTo>
                <a:cubicBezTo>
                  <a:pt x="1377" y="2545"/>
                  <a:pt x="1407" y="2616"/>
                  <a:pt x="1447" y="2697"/>
                </a:cubicBezTo>
                <a:lnTo>
                  <a:pt x="487" y="3284"/>
                </a:lnTo>
                <a:cubicBezTo>
                  <a:pt x="466" y="3268"/>
                  <a:pt x="441" y="3261"/>
                  <a:pt x="416" y="3261"/>
                </a:cubicBezTo>
                <a:cubicBezTo>
                  <a:pt x="390" y="3261"/>
                  <a:pt x="365" y="3268"/>
                  <a:pt x="345" y="3284"/>
                </a:cubicBezTo>
                <a:cubicBezTo>
                  <a:pt x="274" y="3314"/>
                  <a:pt x="253" y="3405"/>
                  <a:pt x="294" y="3466"/>
                </a:cubicBezTo>
                <a:cubicBezTo>
                  <a:pt x="321" y="3512"/>
                  <a:pt x="365" y="3537"/>
                  <a:pt x="412" y="3537"/>
                </a:cubicBezTo>
                <a:cubicBezTo>
                  <a:pt x="437" y="3537"/>
                  <a:pt x="462" y="3530"/>
                  <a:pt x="487" y="3516"/>
                </a:cubicBezTo>
                <a:cubicBezTo>
                  <a:pt x="537" y="3486"/>
                  <a:pt x="557" y="3435"/>
                  <a:pt x="547" y="3375"/>
                </a:cubicBezTo>
                <a:lnTo>
                  <a:pt x="1508" y="2788"/>
                </a:lnTo>
                <a:cubicBezTo>
                  <a:pt x="1559" y="2859"/>
                  <a:pt x="1620" y="2920"/>
                  <a:pt x="1680" y="2980"/>
                </a:cubicBezTo>
                <a:lnTo>
                  <a:pt x="1336" y="3455"/>
                </a:lnTo>
                <a:cubicBezTo>
                  <a:pt x="1296" y="3455"/>
                  <a:pt x="1265" y="3476"/>
                  <a:pt x="1245" y="3496"/>
                </a:cubicBezTo>
                <a:cubicBezTo>
                  <a:pt x="1215" y="3547"/>
                  <a:pt x="1225" y="3608"/>
                  <a:pt x="1265" y="3638"/>
                </a:cubicBezTo>
                <a:cubicBezTo>
                  <a:pt x="1287" y="3655"/>
                  <a:pt x="1310" y="3663"/>
                  <a:pt x="1332" y="3663"/>
                </a:cubicBezTo>
                <a:cubicBezTo>
                  <a:pt x="1364" y="3663"/>
                  <a:pt x="1394" y="3647"/>
                  <a:pt x="1417" y="3617"/>
                </a:cubicBezTo>
                <a:cubicBezTo>
                  <a:pt x="1438" y="3587"/>
                  <a:pt x="1438" y="3557"/>
                  <a:pt x="1427" y="3527"/>
                </a:cubicBezTo>
                <a:lnTo>
                  <a:pt x="1771" y="3041"/>
                </a:lnTo>
                <a:cubicBezTo>
                  <a:pt x="1842" y="3091"/>
                  <a:pt x="1923" y="3122"/>
                  <a:pt x="2004" y="3152"/>
                </a:cubicBezTo>
                <a:lnTo>
                  <a:pt x="1741" y="4245"/>
                </a:lnTo>
                <a:cubicBezTo>
                  <a:pt x="1690" y="4255"/>
                  <a:pt x="1640" y="4296"/>
                  <a:pt x="1629" y="4346"/>
                </a:cubicBezTo>
                <a:cubicBezTo>
                  <a:pt x="1609" y="4417"/>
                  <a:pt x="1660" y="4498"/>
                  <a:pt x="1731" y="4508"/>
                </a:cubicBezTo>
                <a:cubicBezTo>
                  <a:pt x="1743" y="4511"/>
                  <a:pt x="1755" y="4513"/>
                  <a:pt x="1768" y="4513"/>
                </a:cubicBezTo>
                <a:cubicBezTo>
                  <a:pt x="1828" y="4513"/>
                  <a:pt x="1886" y="4474"/>
                  <a:pt x="1903" y="4406"/>
                </a:cubicBezTo>
                <a:cubicBezTo>
                  <a:pt x="1913" y="4356"/>
                  <a:pt x="1893" y="4305"/>
                  <a:pt x="1852" y="4265"/>
                </a:cubicBezTo>
                <a:lnTo>
                  <a:pt x="2115" y="3172"/>
                </a:lnTo>
                <a:cubicBezTo>
                  <a:pt x="2163" y="3184"/>
                  <a:pt x="2211" y="3189"/>
                  <a:pt x="2261" y="3189"/>
                </a:cubicBezTo>
                <a:cubicBezTo>
                  <a:pt x="2295" y="3189"/>
                  <a:pt x="2331" y="3187"/>
                  <a:pt x="2368" y="3183"/>
                </a:cubicBezTo>
                <a:lnTo>
                  <a:pt x="2459" y="3769"/>
                </a:lnTo>
                <a:cubicBezTo>
                  <a:pt x="2439" y="3799"/>
                  <a:pt x="2419" y="3830"/>
                  <a:pt x="2429" y="3860"/>
                </a:cubicBezTo>
                <a:cubicBezTo>
                  <a:pt x="2438" y="3913"/>
                  <a:pt x="2477" y="3943"/>
                  <a:pt x="2521" y="3943"/>
                </a:cubicBezTo>
                <a:cubicBezTo>
                  <a:pt x="2527" y="3943"/>
                  <a:pt x="2534" y="3942"/>
                  <a:pt x="2540" y="3941"/>
                </a:cubicBezTo>
                <a:cubicBezTo>
                  <a:pt x="2601" y="3941"/>
                  <a:pt x="2641" y="3880"/>
                  <a:pt x="2632" y="3830"/>
                </a:cubicBezTo>
                <a:cubicBezTo>
                  <a:pt x="2621" y="3790"/>
                  <a:pt x="2601" y="3769"/>
                  <a:pt x="2571" y="3759"/>
                </a:cubicBezTo>
                <a:lnTo>
                  <a:pt x="2479" y="3162"/>
                </a:lnTo>
                <a:cubicBezTo>
                  <a:pt x="2560" y="3152"/>
                  <a:pt x="2641" y="3122"/>
                  <a:pt x="2712" y="3082"/>
                </a:cubicBezTo>
                <a:lnTo>
                  <a:pt x="3299" y="4042"/>
                </a:lnTo>
                <a:cubicBezTo>
                  <a:pt x="3269" y="4083"/>
                  <a:pt x="3269" y="4143"/>
                  <a:pt x="3299" y="4184"/>
                </a:cubicBezTo>
                <a:cubicBezTo>
                  <a:pt x="3326" y="4231"/>
                  <a:pt x="3370" y="4256"/>
                  <a:pt x="3414" y="4256"/>
                </a:cubicBezTo>
                <a:cubicBezTo>
                  <a:pt x="3437" y="4256"/>
                  <a:pt x="3461" y="4249"/>
                  <a:pt x="3481" y="4235"/>
                </a:cubicBezTo>
                <a:cubicBezTo>
                  <a:pt x="3552" y="4194"/>
                  <a:pt x="3572" y="4113"/>
                  <a:pt x="3532" y="4042"/>
                </a:cubicBezTo>
                <a:cubicBezTo>
                  <a:pt x="3506" y="4000"/>
                  <a:pt x="3467" y="3979"/>
                  <a:pt x="3425" y="3979"/>
                </a:cubicBezTo>
                <a:cubicBezTo>
                  <a:pt x="3417" y="3979"/>
                  <a:pt x="3409" y="3980"/>
                  <a:pt x="3400" y="3982"/>
                </a:cubicBezTo>
                <a:lnTo>
                  <a:pt x="2803" y="3021"/>
                </a:lnTo>
                <a:cubicBezTo>
                  <a:pt x="2874" y="2970"/>
                  <a:pt x="2935" y="2909"/>
                  <a:pt x="2996" y="2848"/>
                </a:cubicBezTo>
                <a:lnTo>
                  <a:pt x="3481" y="3192"/>
                </a:lnTo>
                <a:cubicBezTo>
                  <a:pt x="3471" y="3233"/>
                  <a:pt x="3491" y="3264"/>
                  <a:pt x="3522" y="3284"/>
                </a:cubicBezTo>
                <a:cubicBezTo>
                  <a:pt x="3538" y="3296"/>
                  <a:pt x="3557" y="3301"/>
                  <a:pt x="3577" y="3301"/>
                </a:cubicBezTo>
                <a:cubicBezTo>
                  <a:pt x="3607" y="3301"/>
                  <a:pt x="3639" y="3288"/>
                  <a:pt x="3663" y="3264"/>
                </a:cubicBezTo>
                <a:cubicBezTo>
                  <a:pt x="3693" y="3213"/>
                  <a:pt x="3684" y="3152"/>
                  <a:pt x="3633" y="3122"/>
                </a:cubicBezTo>
                <a:cubicBezTo>
                  <a:pt x="3618" y="3107"/>
                  <a:pt x="3592" y="3098"/>
                  <a:pt x="3568" y="3098"/>
                </a:cubicBezTo>
                <a:cubicBezTo>
                  <a:pt x="3559" y="3098"/>
                  <a:pt x="3550" y="3099"/>
                  <a:pt x="3542" y="3102"/>
                </a:cubicBezTo>
                <a:lnTo>
                  <a:pt x="3056" y="2758"/>
                </a:lnTo>
                <a:cubicBezTo>
                  <a:pt x="3107" y="2687"/>
                  <a:pt x="3137" y="2616"/>
                  <a:pt x="3167" y="2525"/>
                </a:cubicBezTo>
                <a:lnTo>
                  <a:pt x="4260" y="2788"/>
                </a:lnTo>
                <a:cubicBezTo>
                  <a:pt x="4271" y="2839"/>
                  <a:pt x="4311" y="2889"/>
                  <a:pt x="4361" y="2899"/>
                </a:cubicBezTo>
                <a:cubicBezTo>
                  <a:pt x="4372" y="2902"/>
                  <a:pt x="4383" y="2904"/>
                  <a:pt x="4394" y="2904"/>
                </a:cubicBezTo>
                <a:cubicBezTo>
                  <a:pt x="4455" y="2904"/>
                  <a:pt x="4516" y="2858"/>
                  <a:pt x="4534" y="2798"/>
                </a:cubicBezTo>
                <a:cubicBezTo>
                  <a:pt x="4543" y="2727"/>
                  <a:pt x="4503" y="2646"/>
                  <a:pt x="4422" y="2636"/>
                </a:cubicBezTo>
                <a:cubicBezTo>
                  <a:pt x="4409" y="2631"/>
                  <a:pt x="4396" y="2629"/>
                  <a:pt x="4383" y="2629"/>
                </a:cubicBezTo>
                <a:cubicBezTo>
                  <a:pt x="4347" y="2629"/>
                  <a:pt x="4313" y="2649"/>
                  <a:pt x="4291" y="2687"/>
                </a:cubicBezTo>
                <a:lnTo>
                  <a:pt x="3188" y="2423"/>
                </a:lnTo>
                <a:cubicBezTo>
                  <a:pt x="3208" y="2333"/>
                  <a:pt x="3208" y="2252"/>
                  <a:pt x="3198" y="2160"/>
                </a:cubicBezTo>
                <a:lnTo>
                  <a:pt x="3785" y="2070"/>
                </a:lnTo>
                <a:cubicBezTo>
                  <a:pt x="3809" y="2086"/>
                  <a:pt x="3834" y="2103"/>
                  <a:pt x="3859" y="2103"/>
                </a:cubicBezTo>
                <a:cubicBezTo>
                  <a:pt x="3864" y="2103"/>
                  <a:pt x="3870" y="2102"/>
                  <a:pt x="3876" y="2100"/>
                </a:cubicBezTo>
                <a:cubicBezTo>
                  <a:pt x="3936" y="2090"/>
                  <a:pt x="3967" y="2039"/>
                  <a:pt x="3967" y="1989"/>
                </a:cubicBezTo>
                <a:cubicBezTo>
                  <a:pt x="3956" y="1928"/>
                  <a:pt x="3906" y="1897"/>
                  <a:pt x="3846" y="1897"/>
                </a:cubicBezTo>
                <a:cubicBezTo>
                  <a:pt x="3815" y="1908"/>
                  <a:pt x="3785" y="1928"/>
                  <a:pt x="3774" y="1958"/>
                </a:cubicBezTo>
                <a:lnTo>
                  <a:pt x="3188" y="2050"/>
                </a:lnTo>
                <a:cubicBezTo>
                  <a:pt x="3167" y="1969"/>
                  <a:pt x="3137" y="1888"/>
                  <a:pt x="3097" y="1816"/>
                </a:cubicBezTo>
                <a:lnTo>
                  <a:pt x="4058" y="1230"/>
                </a:lnTo>
                <a:cubicBezTo>
                  <a:pt x="4078" y="1245"/>
                  <a:pt x="4103" y="1253"/>
                  <a:pt x="4130" y="1253"/>
                </a:cubicBezTo>
                <a:cubicBezTo>
                  <a:pt x="4156" y="1253"/>
                  <a:pt x="4184" y="1245"/>
                  <a:pt x="4210" y="1230"/>
                </a:cubicBezTo>
                <a:cubicBezTo>
                  <a:pt x="4271" y="1200"/>
                  <a:pt x="4291" y="1108"/>
                  <a:pt x="4250" y="1047"/>
                </a:cubicBezTo>
                <a:cubicBezTo>
                  <a:pt x="4224" y="1001"/>
                  <a:pt x="4180" y="977"/>
                  <a:pt x="4132" y="977"/>
                </a:cubicBezTo>
                <a:cubicBezTo>
                  <a:pt x="4108" y="977"/>
                  <a:pt x="4082" y="983"/>
                  <a:pt x="4058" y="997"/>
                </a:cubicBezTo>
                <a:cubicBezTo>
                  <a:pt x="4017" y="1027"/>
                  <a:pt x="3987" y="1078"/>
                  <a:pt x="3997" y="1139"/>
                </a:cubicBezTo>
                <a:lnTo>
                  <a:pt x="3036" y="1726"/>
                </a:lnTo>
                <a:cubicBezTo>
                  <a:pt x="2985" y="1655"/>
                  <a:pt x="2935" y="1594"/>
                  <a:pt x="2864" y="1533"/>
                </a:cubicBezTo>
                <a:lnTo>
                  <a:pt x="3218" y="1058"/>
                </a:lnTo>
                <a:cubicBezTo>
                  <a:pt x="3248" y="1058"/>
                  <a:pt x="3279" y="1038"/>
                  <a:pt x="3299" y="1018"/>
                </a:cubicBezTo>
                <a:cubicBezTo>
                  <a:pt x="3329" y="967"/>
                  <a:pt x="3319" y="906"/>
                  <a:pt x="3279" y="876"/>
                </a:cubicBezTo>
                <a:cubicBezTo>
                  <a:pt x="3258" y="859"/>
                  <a:pt x="3235" y="851"/>
                  <a:pt x="3213" y="851"/>
                </a:cubicBezTo>
                <a:cubicBezTo>
                  <a:pt x="3183" y="851"/>
                  <a:pt x="3155" y="866"/>
                  <a:pt x="3137" y="896"/>
                </a:cubicBezTo>
                <a:cubicBezTo>
                  <a:pt x="3117" y="926"/>
                  <a:pt x="3117" y="957"/>
                  <a:pt x="3127" y="987"/>
                </a:cubicBezTo>
                <a:lnTo>
                  <a:pt x="2773" y="1472"/>
                </a:lnTo>
                <a:cubicBezTo>
                  <a:pt x="2702" y="1422"/>
                  <a:pt x="2632" y="1391"/>
                  <a:pt x="2551" y="1362"/>
                </a:cubicBezTo>
                <a:lnTo>
                  <a:pt x="2803" y="269"/>
                </a:lnTo>
                <a:cubicBezTo>
                  <a:pt x="2864" y="258"/>
                  <a:pt x="2904" y="218"/>
                  <a:pt x="2915" y="168"/>
                </a:cubicBezTo>
                <a:cubicBezTo>
                  <a:pt x="2935" y="96"/>
                  <a:pt x="2884" y="15"/>
                  <a:pt x="2814" y="6"/>
                </a:cubicBezTo>
                <a:cubicBezTo>
                  <a:pt x="2801" y="2"/>
                  <a:pt x="2789" y="1"/>
                  <a:pt x="27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5"/>
          <p:cNvGrpSpPr/>
          <p:nvPr/>
        </p:nvGrpSpPr>
        <p:grpSpPr>
          <a:xfrm>
            <a:off x="65548" y="664720"/>
            <a:ext cx="485283" cy="488017"/>
            <a:chOff x="-45875" y="639125"/>
            <a:chExt cx="525141" cy="528099"/>
          </a:xfrm>
        </p:grpSpPr>
        <p:sp>
          <p:nvSpPr>
            <p:cNvPr id="1093" name="Google Shape;1093;p5"/>
            <p:cNvSpPr/>
            <p:nvPr/>
          </p:nvSpPr>
          <p:spPr>
            <a:xfrm>
              <a:off x="-45875" y="639125"/>
              <a:ext cx="525141" cy="52809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33381" y="731746"/>
              <a:ext cx="349746" cy="342575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185523" y="883469"/>
              <a:ext cx="22903" cy="20710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117892" y="815282"/>
              <a:ext cx="158165" cy="157086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5"/>
          <p:cNvGrpSpPr/>
          <p:nvPr/>
        </p:nvGrpSpPr>
        <p:grpSpPr>
          <a:xfrm rot="5400000">
            <a:off x="-554801" y="2230484"/>
            <a:ext cx="1328748" cy="682517"/>
            <a:chOff x="5411850" y="2423250"/>
            <a:chExt cx="923447" cy="474300"/>
          </a:xfrm>
        </p:grpSpPr>
        <p:sp>
          <p:nvSpPr>
            <p:cNvPr id="1098" name="Google Shape;1098;p5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5"/>
          <p:cNvSpPr/>
          <p:nvPr/>
        </p:nvSpPr>
        <p:spPr>
          <a:xfrm rot="556960">
            <a:off x="477906" y="1324691"/>
            <a:ext cx="22252" cy="20120"/>
          </a:xfrm>
          <a:custGeom>
            <a:avLst/>
            <a:gdLst/>
            <a:ahLst/>
            <a:cxnLst/>
            <a:rect l="l" t="t" r="r" b="b"/>
            <a:pathLst>
              <a:path w="658" h="595" extrusionOk="0">
                <a:moveTo>
                  <a:pt x="333" y="1"/>
                </a:moveTo>
                <a:cubicBezTo>
                  <a:pt x="198" y="1"/>
                  <a:pt x="75" y="94"/>
                  <a:pt x="41" y="232"/>
                </a:cubicBezTo>
                <a:cubicBezTo>
                  <a:pt x="1" y="394"/>
                  <a:pt x="102" y="556"/>
                  <a:pt x="264" y="586"/>
                </a:cubicBezTo>
                <a:cubicBezTo>
                  <a:pt x="288" y="592"/>
                  <a:pt x="312" y="595"/>
                  <a:pt x="336" y="595"/>
                </a:cubicBezTo>
                <a:cubicBezTo>
                  <a:pt x="471" y="595"/>
                  <a:pt x="593" y="501"/>
                  <a:pt x="628" y="363"/>
                </a:cubicBezTo>
                <a:cubicBezTo>
                  <a:pt x="658" y="201"/>
                  <a:pt x="567" y="40"/>
                  <a:pt x="405" y="10"/>
                </a:cubicBezTo>
                <a:cubicBezTo>
                  <a:pt x="381" y="4"/>
                  <a:pt x="357" y="1"/>
                  <a:pt x="3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5"/>
          <p:cNvGrpSpPr/>
          <p:nvPr/>
        </p:nvGrpSpPr>
        <p:grpSpPr>
          <a:xfrm>
            <a:off x="316552" y="1199562"/>
            <a:ext cx="389040" cy="383264"/>
            <a:chOff x="303890" y="1153712"/>
            <a:chExt cx="389040" cy="383264"/>
          </a:xfrm>
        </p:grpSpPr>
        <p:sp>
          <p:nvSpPr>
            <p:cNvPr id="1128" name="Google Shape;1128;p5"/>
            <p:cNvSpPr/>
            <p:nvPr/>
          </p:nvSpPr>
          <p:spPr>
            <a:xfrm rot="556960">
              <a:off x="328509" y="1178938"/>
              <a:ext cx="339802" cy="332811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 rot="556960">
              <a:off x="412201" y="1258446"/>
              <a:ext cx="153668" cy="152609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5"/>
          <p:cNvGrpSpPr/>
          <p:nvPr/>
        </p:nvGrpSpPr>
        <p:grpSpPr>
          <a:xfrm>
            <a:off x="-113798" y="1338424"/>
            <a:ext cx="389040" cy="383264"/>
            <a:chOff x="393240" y="1252449"/>
            <a:chExt cx="389040" cy="383264"/>
          </a:xfrm>
        </p:grpSpPr>
        <p:sp>
          <p:nvSpPr>
            <p:cNvPr id="1131" name="Google Shape;1131;p5"/>
            <p:cNvSpPr/>
            <p:nvPr/>
          </p:nvSpPr>
          <p:spPr>
            <a:xfrm rot="556960">
              <a:off x="417859" y="1277676"/>
              <a:ext cx="339802" cy="332811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 rot="556960">
              <a:off x="501551" y="1357183"/>
              <a:ext cx="153668" cy="152609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6"/>
          <p:cNvSpPr/>
          <p:nvPr/>
        </p:nvSpPr>
        <p:spPr>
          <a:xfrm>
            <a:off x="8690150" y="-125"/>
            <a:ext cx="502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6"/>
          <p:cNvGrpSpPr/>
          <p:nvPr/>
        </p:nvGrpSpPr>
        <p:grpSpPr>
          <a:xfrm rot="10800000">
            <a:off x="8797399" y="238831"/>
            <a:ext cx="714250" cy="691014"/>
            <a:chOff x="5372125" y="1759550"/>
            <a:chExt cx="226150" cy="218800"/>
          </a:xfrm>
        </p:grpSpPr>
        <p:sp>
          <p:nvSpPr>
            <p:cNvPr id="1137" name="Google Shape;1137;p6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6"/>
          <p:cNvGrpSpPr/>
          <p:nvPr/>
        </p:nvGrpSpPr>
        <p:grpSpPr>
          <a:xfrm rot="10800000">
            <a:off x="8748956" y="1042325"/>
            <a:ext cx="333321" cy="324632"/>
            <a:chOff x="5652375" y="1832400"/>
            <a:chExt cx="174550" cy="170000"/>
          </a:xfrm>
        </p:grpSpPr>
        <p:sp>
          <p:nvSpPr>
            <p:cNvPr id="1152" name="Google Shape;1152;p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6"/>
          <p:cNvSpPr/>
          <p:nvPr/>
        </p:nvSpPr>
        <p:spPr>
          <a:xfrm rot="10800000">
            <a:off x="8881513" y="1170518"/>
            <a:ext cx="68100" cy="6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6"/>
          <p:cNvSpPr/>
          <p:nvPr/>
        </p:nvSpPr>
        <p:spPr>
          <a:xfrm rot="-5400000">
            <a:off x="8344096" y="1859005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6"/>
          <p:cNvGrpSpPr/>
          <p:nvPr/>
        </p:nvGrpSpPr>
        <p:grpSpPr>
          <a:xfrm rot="-5400000">
            <a:off x="8604657" y="3013845"/>
            <a:ext cx="861630" cy="488459"/>
            <a:chOff x="4197250" y="2150075"/>
            <a:chExt cx="308850" cy="175075"/>
          </a:xfrm>
        </p:grpSpPr>
        <p:sp>
          <p:nvSpPr>
            <p:cNvPr id="1160" name="Google Shape;1160;p6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6"/>
          <p:cNvGrpSpPr/>
          <p:nvPr/>
        </p:nvGrpSpPr>
        <p:grpSpPr>
          <a:xfrm rot="-5400000">
            <a:off x="8250741" y="4031821"/>
            <a:ext cx="923447" cy="474300"/>
            <a:chOff x="5411850" y="2423250"/>
            <a:chExt cx="923447" cy="474300"/>
          </a:xfrm>
        </p:grpSpPr>
        <p:sp>
          <p:nvSpPr>
            <p:cNvPr id="1177" name="Google Shape;1177;p6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6"/>
          <p:cNvSpPr/>
          <p:nvPr/>
        </p:nvSpPr>
        <p:spPr>
          <a:xfrm rot="-5400000">
            <a:off x="8344096" y="4616442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6" name="Google Shape;1206;p6"/>
          <p:cNvGrpSpPr/>
          <p:nvPr/>
        </p:nvGrpSpPr>
        <p:grpSpPr>
          <a:xfrm rot="10800000">
            <a:off x="8794069" y="-134925"/>
            <a:ext cx="333321" cy="324632"/>
            <a:chOff x="5652375" y="1832400"/>
            <a:chExt cx="174550" cy="170000"/>
          </a:xfrm>
        </p:grpSpPr>
        <p:sp>
          <p:nvSpPr>
            <p:cNvPr id="1207" name="Google Shape;1207;p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6"/>
          <p:cNvSpPr/>
          <p:nvPr/>
        </p:nvSpPr>
        <p:spPr>
          <a:xfrm>
            <a:off x="-48650" y="-125"/>
            <a:ext cx="502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6"/>
          <p:cNvGrpSpPr/>
          <p:nvPr/>
        </p:nvGrpSpPr>
        <p:grpSpPr>
          <a:xfrm>
            <a:off x="-348310" y="4078725"/>
            <a:ext cx="714250" cy="691014"/>
            <a:chOff x="5372125" y="1759550"/>
            <a:chExt cx="226150" cy="218800"/>
          </a:xfrm>
        </p:grpSpPr>
        <p:sp>
          <p:nvSpPr>
            <p:cNvPr id="1214" name="Google Shape;1214;p6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6"/>
          <p:cNvGrpSpPr/>
          <p:nvPr/>
        </p:nvGrpSpPr>
        <p:grpSpPr>
          <a:xfrm>
            <a:off x="81061" y="3641614"/>
            <a:ext cx="333321" cy="324632"/>
            <a:chOff x="5652375" y="1832400"/>
            <a:chExt cx="174550" cy="170000"/>
          </a:xfrm>
        </p:grpSpPr>
        <p:sp>
          <p:nvSpPr>
            <p:cNvPr id="1229" name="Google Shape;1229;p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6"/>
          <p:cNvSpPr/>
          <p:nvPr/>
        </p:nvSpPr>
        <p:spPr>
          <a:xfrm>
            <a:off x="213725" y="3769953"/>
            <a:ext cx="68100" cy="6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6"/>
          <p:cNvSpPr/>
          <p:nvPr/>
        </p:nvSpPr>
        <p:spPr>
          <a:xfrm rot="5400000">
            <a:off x="-563518" y="2673369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6"/>
          <p:cNvGrpSpPr/>
          <p:nvPr/>
        </p:nvGrpSpPr>
        <p:grpSpPr>
          <a:xfrm rot="5400000">
            <a:off x="-302949" y="1506266"/>
            <a:ext cx="861630" cy="488459"/>
            <a:chOff x="4197250" y="2150075"/>
            <a:chExt cx="308850" cy="175075"/>
          </a:xfrm>
        </p:grpSpPr>
        <p:sp>
          <p:nvSpPr>
            <p:cNvPr id="1237" name="Google Shape;1237;p6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6"/>
          <p:cNvGrpSpPr/>
          <p:nvPr/>
        </p:nvGrpSpPr>
        <p:grpSpPr>
          <a:xfrm rot="5400000">
            <a:off x="-10850" y="502450"/>
            <a:ext cx="923447" cy="474300"/>
            <a:chOff x="5411850" y="2423250"/>
            <a:chExt cx="923447" cy="474300"/>
          </a:xfrm>
        </p:grpSpPr>
        <p:sp>
          <p:nvSpPr>
            <p:cNvPr id="1254" name="Google Shape;1254;p6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6"/>
          <p:cNvSpPr/>
          <p:nvPr/>
        </p:nvSpPr>
        <p:spPr>
          <a:xfrm rot="5400000">
            <a:off x="-563518" y="-84068"/>
            <a:ext cx="1382760" cy="476196"/>
          </a:xfrm>
          <a:custGeom>
            <a:avLst/>
            <a:gdLst/>
            <a:ahLst/>
            <a:cxnLst/>
            <a:rect l="l" t="t" r="r" b="b"/>
            <a:pathLst>
              <a:path w="30392" h="10467" extrusionOk="0">
                <a:moveTo>
                  <a:pt x="19558" y="1450"/>
                </a:moveTo>
                <a:lnTo>
                  <a:pt x="19558" y="1450"/>
                </a:lnTo>
                <a:cubicBezTo>
                  <a:pt x="19526" y="1461"/>
                  <a:pt x="19495" y="1482"/>
                  <a:pt x="19474" y="1492"/>
                </a:cubicBezTo>
                <a:lnTo>
                  <a:pt x="19452" y="1471"/>
                </a:lnTo>
                <a:cubicBezTo>
                  <a:pt x="19495" y="1471"/>
                  <a:pt x="19526" y="1461"/>
                  <a:pt x="19558" y="1450"/>
                </a:cubicBezTo>
                <a:close/>
                <a:moveTo>
                  <a:pt x="24034" y="8218"/>
                </a:moveTo>
                <a:lnTo>
                  <a:pt x="23971" y="8281"/>
                </a:lnTo>
                <a:cubicBezTo>
                  <a:pt x="23992" y="8260"/>
                  <a:pt x="24002" y="8229"/>
                  <a:pt x="24013" y="8218"/>
                </a:cubicBezTo>
                <a:close/>
                <a:moveTo>
                  <a:pt x="3458" y="7787"/>
                </a:moveTo>
                <a:cubicBezTo>
                  <a:pt x="3753" y="7924"/>
                  <a:pt x="3973" y="8103"/>
                  <a:pt x="4194" y="8292"/>
                </a:cubicBezTo>
                <a:cubicBezTo>
                  <a:pt x="3952" y="8113"/>
                  <a:pt x="3710" y="7935"/>
                  <a:pt x="3458" y="7787"/>
                </a:cubicBezTo>
                <a:close/>
                <a:moveTo>
                  <a:pt x="15443" y="100"/>
                </a:moveTo>
                <a:cubicBezTo>
                  <a:pt x="17597" y="100"/>
                  <a:pt x="19406" y="1570"/>
                  <a:pt x="19431" y="1587"/>
                </a:cubicBezTo>
                <a:cubicBezTo>
                  <a:pt x="19444" y="1600"/>
                  <a:pt x="19456" y="1605"/>
                  <a:pt x="19468" y="1605"/>
                </a:cubicBezTo>
                <a:cubicBezTo>
                  <a:pt x="19477" y="1605"/>
                  <a:pt x="19486" y="1602"/>
                  <a:pt x="19495" y="1597"/>
                </a:cubicBezTo>
                <a:cubicBezTo>
                  <a:pt x="19518" y="1580"/>
                  <a:pt x="19870" y="1384"/>
                  <a:pt x="20370" y="1384"/>
                </a:cubicBezTo>
                <a:cubicBezTo>
                  <a:pt x="20777" y="1384"/>
                  <a:pt x="21281" y="1514"/>
                  <a:pt x="21785" y="1976"/>
                </a:cubicBezTo>
                <a:cubicBezTo>
                  <a:pt x="21827" y="2018"/>
                  <a:pt x="21880" y="2060"/>
                  <a:pt x="21922" y="2102"/>
                </a:cubicBezTo>
                <a:cubicBezTo>
                  <a:pt x="22395" y="2680"/>
                  <a:pt x="22605" y="3447"/>
                  <a:pt x="22678" y="3836"/>
                </a:cubicBezTo>
                <a:cubicBezTo>
                  <a:pt x="22678" y="3993"/>
                  <a:pt x="22657" y="4088"/>
                  <a:pt x="22657" y="4098"/>
                </a:cubicBezTo>
                <a:cubicBezTo>
                  <a:pt x="22647" y="4098"/>
                  <a:pt x="22542" y="4876"/>
                  <a:pt x="21922" y="5233"/>
                </a:cubicBezTo>
                <a:cubicBezTo>
                  <a:pt x="21715" y="5349"/>
                  <a:pt x="21475" y="5407"/>
                  <a:pt x="21203" y="5407"/>
                </a:cubicBezTo>
                <a:cubicBezTo>
                  <a:pt x="20881" y="5407"/>
                  <a:pt x="20514" y="5325"/>
                  <a:pt x="20104" y="5160"/>
                </a:cubicBezTo>
                <a:cubicBezTo>
                  <a:pt x="19452" y="4887"/>
                  <a:pt x="19126" y="4467"/>
                  <a:pt x="19189" y="3972"/>
                </a:cubicBezTo>
                <a:cubicBezTo>
                  <a:pt x="19252" y="3468"/>
                  <a:pt x="19726" y="2985"/>
                  <a:pt x="20219" y="2922"/>
                </a:cubicBezTo>
                <a:cubicBezTo>
                  <a:pt x="20259" y="2916"/>
                  <a:pt x="20297" y="2913"/>
                  <a:pt x="20335" y="2913"/>
                </a:cubicBezTo>
                <a:cubicBezTo>
                  <a:pt x="20627" y="2913"/>
                  <a:pt x="20858" y="3092"/>
                  <a:pt x="20997" y="3437"/>
                </a:cubicBezTo>
                <a:cubicBezTo>
                  <a:pt x="21012" y="3452"/>
                  <a:pt x="21028" y="3462"/>
                  <a:pt x="21047" y="3462"/>
                </a:cubicBezTo>
                <a:cubicBezTo>
                  <a:pt x="21055" y="3462"/>
                  <a:pt x="21062" y="3461"/>
                  <a:pt x="21071" y="3458"/>
                </a:cubicBezTo>
                <a:cubicBezTo>
                  <a:pt x="21102" y="3447"/>
                  <a:pt x="21113" y="3416"/>
                  <a:pt x="21102" y="3395"/>
                </a:cubicBezTo>
                <a:cubicBezTo>
                  <a:pt x="20942" y="3017"/>
                  <a:pt x="20661" y="2809"/>
                  <a:pt x="20316" y="2809"/>
                </a:cubicBezTo>
                <a:cubicBezTo>
                  <a:pt x="20278" y="2809"/>
                  <a:pt x="20238" y="2811"/>
                  <a:pt x="20198" y="2816"/>
                </a:cubicBezTo>
                <a:cubicBezTo>
                  <a:pt x="19663" y="2879"/>
                  <a:pt x="19158" y="3405"/>
                  <a:pt x="19084" y="3951"/>
                </a:cubicBezTo>
                <a:cubicBezTo>
                  <a:pt x="19042" y="4267"/>
                  <a:pt x="19116" y="4866"/>
                  <a:pt x="20062" y="5254"/>
                </a:cubicBezTo>
                <a:cubicBezTo>
                  <a:pt x="20483" y="5429"/>
                  <a:pt x="20862" y="5516"/>
                  <a:pt x="21198" y="5516"/>
                </a:cubicBezTo>
                <a:cubicBezTo>
                  <a:pt x="21490" y="5516"/>
                  <a:pt x="21750" y="5450"/>
                  <a:pt x="21975" y="5317"/>
                </a:cubicBezTo>
                <a:cubicBezTo>
                  <a:pt x="22563" y="4981"/>
                  <a:pt x="22720" y="4309"/>
                  <a:pt x="22752" y="4151"/>
                </a:cubicBezTo>
                <a:lnTo>
                  <a:pt x="22762" y="4151"/>
                </a:lnTo>
                <a:cubicBezTo>
                  <a:pt x="22768" y="4151"/>
                  <a:pt x="22785" y="4150"/>
                  <a:pt x="22813" y="4150"/>
                </a:cubicBezTo>
                <a:cubicBezTo>
                  <a:pt x="23056" y="4150"/>
                  <a:pt x="24085" y="4235"/>
                  <a:pt x="24444" y="5906"/>
                </a:cubicBezTo>
                <a:cubicBezTo>
                  <a:pt x="24455" y="5917"/>
                  <a:pt x="24465" y="5938"/>
                  <a:pt x="24476" y="5938"/>
                </a:cubicBezTo>
                <a:cubicBezTo>
                  <a:pt x="24481" y="5943"/>
                  <a:pt x="24488" y="5945"/>
                  <a:pt x="24496" y="5945"/>
                </a:cubicBezTo>
                <a:cubicBezTo>
                  <a:pt x="24504" y="5945"/>
                  <a:pt x="24512" y="5943"/>
                  <a:pt x="24518" y="5938"/>
                </a:cubicBezTo>
                <a:cubicBezTo>
                  <a:pt x="24528" y="5938"/>
                  <a:pt x="24602" y="5906"/>
                  <a:pt x="24707" y="5875"/>
                </a:cubicBezTo>
                <a:cubicBezTo>
                  <a:pt x="24927" y="5833"/>
                  <a:pt x="25116" y="5812"/>
                  <a:pt x="25295" y="5812"/>
                </a:cubicBezTo>
                <a:cubicBezTo>
                  <a:pt x="25716" y="5843"/>
                  <a:pt x="26262" y="6022"/>
                  <a:pt x="26830" y="6610"/>
                </a:cubicBezTo>
                <a:cubicBezTo>
                  <a:pt x="27155" y="6947"/>
                  <a:pt x="27460" y="7188"/>
                  <a:pt x="27743" y="7356"/>
                </a:cubicBezTo>
                <a:cubicBezTo>
                  <a:pt x="28009" y="7542"/>
                  <a:pt x="28287" y="7634"/>
                  <a:pt x="28568" y="7634"/>
                </a:cubicBezTo>
                <a:cubicBezTo>
                  <a:pt x="28654" y="7634"/>
                  <a:pt x="28740" y="7626"/>
                  <a:pt x="28826" y="7608"/>
                </a:cubicBezTo>
                <a:cubicBezTo>
                  <a:pt x="29488" y="7493"/>
                  <a:pt x="30003" y="6926"/>
                  <a:pt x="30244" y="6621"/>
                </a:cubicBezTo>
                <a:lnTo>
                  <a:pt x="30244" y="6621"/>
                </a:lnTo>
                <a:cubicBezTo>
                  <a:pt x="30255" y="6768"/>
                  <a:pt x="30244" y="7020"/>
                  <a:pt x="30160" y="7304"/>
                </a:cubicBezTo>
                <a:cubicBezTo>
                  <a:pt x="29824" y="8187"/>
                  <a:pt x="28941" y="8722"/>
                  <a:pt x="27628" y="8817"/>
                </a:cubicBezTo>
                <a:cubicBezTo>
                  <a:pt x="27608" y="8818"/>
                  <a:pt x="27587" y="8818"/>
                  <a:pt x="27566" y="8818"/>
                </a:cubicBezTo>
                <a:cubicBezTo>
                  <a:pt x="26631" y="8818"/>
                  <a:pt x="25475" y="8597"/>
                  <a:pt x="24118" y="8166"/>
                </a:cubicBezTo>
                <a:lnTo>
                  <a:pt x="24086" y="8166"/>
                </a:lnTo>
                <a:cubicBezTo>
                  <a:pt x="24044" y="8145"/>
                  <a:pt x="24013" y="8134"/>
                  <a:pt x="24013" y="8124"/>
                </a:cubicBezTo>
                <a:lnTo>
                  <a:pt x="23981" y="8113"/>
                </a:lnTo>
                <a:lnTo>
                  <a:pt x="23960" y="8145"/>
                </a:lnTo>
                <a:cubicBezTo>
                  <a:pt x="23960" y="8145"/>
                  <a:pt x="23845" y="8365"/>
                  <a:pt x="23593" y="8649"/>
                </a:cubicBezTo>
                <a:cubicBezTo>
                  <a:pt x="22999" y="9165"/>
                  <a:pt x="21897" y="9933"/>
                  <a:pt x="20580" y="9933"/>
                </a:cubicBezTo>
                <a:cubicBezTo>
                  <a:pt x="19939" y="9933"/>
                  <a:pt x="19247" y="9751"/>
                  <a:pt x="18538" y="9269"/>
                </a:cubicBezTo>
                <a:cubicBezTo>
                  <a:pt x="18096" y="8964"/>
                  <a:pt x="17844" y="8491"/>
                  <a:pt x="17855" y="7987"/>
                </a:cubicBezTo>
                <a:cubicBezTo>
                  <a:pt x="17865" y="7556"/>
                  <a:pt x="18065" y="7241"/>
                  <a:pt x="18454" y="7041"/>
                </a:cubicBezTo>
                <a:cubicBezTo>
                  <a:pt x="18772" y="6885"/>
                  <a:pt x="19093" y="6805"/>
                  <a:pt x="19393" y="6805"/>
                </a:cubicBezTo>
                <a:cubicBezTo>
                  <a:pt x="19638" y="6805"/>
                  <a:pt x="19869" y="6859"/>
                  <a:pt x="20072" y="6968"/>
                </a:cubicBezTo>
                <a:cubicBezTo>
                  <a:pt x="20440" y="7157"/>
                  <a:pt x="20661" y="7514"/>
                  <a:pt x="20724" y="7966"/>
                </a:cubicBezTo>
                <a:cubicBezTo>
                  <a:pt x="20766" y="8302"/>
                  <a:pt x="20608" y="8481"/>
                  <a:pt x="20461" y="8586"/>
                </a:cubicBezTo>
                <a:cubicBezTo>
                  <a:pt x="20317" y="8686"/>
                  <a:pt x="20128" y="8736"/>
                  <a:pt x="19936" y="8736"/>
                </a:cubicBezTo>
                <a:cubicBezTo>
                  <a:pt x="19764" y="8736"/>
                  <a:pt x="19590" y="8696"/>
                  <a:pt x="19442" y="8617"/>
                </a:cubicBezTo>
                <a:cubicBezTo>
                  <a:pt x="19179" y="8481"/>
                  <a:pt x="19032" y="8250"/>
                  <a:pt x="19032" y="7966"/>
                </a:cubicBezTo>
                <a:cubicBezTo>
                  <a:pt x="19032" y="7935"/>
                  <a:pt x="19011" y="7914"/>
                  <a:pt x="18979" y="7914"/>
                </a:cubicBezTo>
                <a:cubicBezTo>
                  <a:pt x="18948" y="7914"/>
                  <a:pt x="18927" y="7935"/>
                  <a:pt x="18927" y="7966"/>
                </a:cubicBezTo>
                <a:cubicBezTo>
                  <a:pt x="18927" y="8292"/>
                  <a:pt x="19095" y="8554"/>
                  <a:pt x="19389" y="8712"/>
                </a:cubicBezTo>
                <a:cubicBezTo>
                  <a:pt x="19554" y="8799"/>
                  <a:pt x="19743" y="8842"/>
                  <a:pt x="19929" y="8842"/>
                </a:cubicBezTo>
                <a:cubicBezTo>
                  <a:pt x="20146" y="8842"/>
                  <a:pt x="20360" y="8784"/>
                  <a:pt x="20524" y="8670"/>
                </a:cubicBezTo>
                <a:cubicBezTo>
                  <a:pt x="20756" y="8512"/>
                  <a:pt x="20861" y="8260"/>
                  <a:pt x="20829" y="7956"/>
                </a:cubicBezTo>
                <a:cubicBezTo>
                  <a:pt x="20766" y="7472"/>
                  <a:pt x="20513" y="7083"/>
                  <a:pt x="20125" y="6873"/>
                </a:cubicBezTo>
                <a:cubicBezTo>
                  <a:pt x="19904" y="6757"/>
                  <a:pt x="19654" y="6699"/>
                  <a:pt x="19390" y="6699"/>
                </a:cubicBezTo>
                <a:cubicBezTo>
                  <a:pt x="19076" y="6699"/>
                  <a:pt x="18742" y="6781"/>
                  <a:pt x="18412" y="6947"/>
                </a:cubicBezTo>
                <a:cubicBezTo>
                  <a:pt x="17981" y="7157"/>
                  <a:pt x="17760" y="7514"/>
                  <a:pt x="17750" y="7987"/>
                </a:cubicBezTo>
                <a:cubicBezTo>
                  <a:pt x="17739" y="8281"/>
                  <a:pt x="17823" y="8565"/>
                  <a:pt x="17970" y="8817"/>
                </a:cubicBezTo>
                <a:lnTo>
                  <a:pt x="17960" y="8848"/>
                </a:lnTo>
                <a:cubicBezTo>
                  <a:pt x="17949" y="8848"/>
                  <a:pt x="17802" y="9070"/>
                  <a:pt x="17487" y="9332"/>
                </a:cubicBezTo>
                <a:cubicBezTo>
                  <a:pt x="16930" y="9735"/>
                  <a:pt x="16008" y="10278"/>
                  <a:pt x="15071" y="10278"/>
                </a:cubicBezTo>
                <a:cubicBezTo>
                  <a:pt x="15053" y="10278"/>
                  <a:pt x="15035" y="10278"/>
                  <a:pt x="15018" y="10278"/>
                </a:cubicBezTo>
                <a:cubicBezTo>
                  <a:pt x="14481" y="10268"/>
                  <a:pt x="14009" y="10099"/>
                  <a:pt x="13610" y="9878"/>
                </a:cubicBezTo>
                <a:cubicBezTo>
                  <a:pt x="13000" y="9532"/>
                  <a:pt x="12559" y="9070"/>
                  <a:pt x="12422" y="8901"/>
                </a:cubicBezTo>
                <a:cubicBezTo>
                  <a:pt x="12433" y="8722"/>
                  <a:pt x="12443" y="7619"/>
                  <a:pt x="11277" y="7356"/>
                </a:cubicBezTo>
                <a:cubicBezTo>
                  <a:pt x="11130" y="7324"/>
                  <a:pt x="10987" y="7308"/>
                  <a:pt x="10850" y="7308"/>
                </a:cubicBezTo>
                <a:cubicBezTo>
                  <a:pt x="10410" y="7308"/>
                  <a:pt x="10035" y="7472"/>
                  <a:pt x="9795" y="7777"/>
                </a:cubicBezTo>
                <a:cubicBezTo>
                  <a:pt x="9542" y="8103"/>
                  <a:pt x="9500" y="8554"/>
                  <a:pt x="9700" y="8954"/>
                </a:cubicBezTo>
                <a:cubicBezTo>
                  <a:pt x="9904" y="9353"/>
                  <a:pt x="10245" y="9491"/>
                  <a:pt x="10534" y="9491"/>
                </a:cubicBezTo>
                <a:cubicBezTo>
                  <a:pt x="10603" y="9491"/>
                  <a:pt x="10670" y="9483"/>
                  <a:pt x="10730" y="9469"/>
                </a:cubicBezTo>
                <a:cubicBezTo>
                  <a:pt x="11077" y="9385"/>
                  <a:pt x="11319" y="9112"/>
                  <a:pt x="11319" y="8785"/>
                </a:cubicBezTo>
                <a:cubicBezTo>
                  <a:pt x="11319" y="8764"/>
                  <a:pt x="11287" y="8733"/>
                  <a:pt x="11266" y="8733"/>
                </a:cubicBezTo>
                <a:cubicBezTo>
                  <a:pt x="11235" y="8733"/>
                  <a:pt x="11203" y="8764"/>
                  <a:pt x="11203" y="8785"/>
                </a:cubicBezTo>
                <a:cubicBezTo>
                  <a:pt x="11203" y="9070"/>
                  <a:pt x="11014" y="9290"/>
                  <a:pt x="10709" y="9364"/>
                </a:cubicBezTo>
                <a:cubicBezTo>
                  <a:pt x="10653" y="9376"/>
                  <a:pt x="10593" y="9383"/>
                  <a:pt x="10530" y="9383"/>
                </a:cubicBezTo>
                <a:cubicBezTo>
                  <a:pt x="10272" y="9383"/>
                  <a:pt x="9972" y="9264"/>
                  <a:pt x="9795" y="8901"/>
                </a:cubicBezTo>
                <a:cubicBezTo>
                  <a:pt x="9605" y="8544"/>
                  <a:pt x="9647" y="8145"/>
                  <a:pt x="9879" y="7840"/>
                </a:cubicBezTo>
                <a:cubicBezTo>
                  <a:pt x="10094" y="7562"/>
                  <a:pt x="10441" y="7415"/>
                  <a:pt x="10843" y="7415"/>
                </a:cubicBezTo>
                <a:cubicBezTo>
                  <a:pt x="10972" y="7415"/>
                  <a:pt x="11107" y="7431"/>
                  <a:pt x="11245" y="7461"/>
                </a:cubicBezTo>
                <a:cubicBezTo>
                  <a:pt x="12244" y="7682"/>
                  <a:pt x="12317" y="8533"/>
                  <a:pt x="12317" y="8817"/>
                </a:cubicBezTo>
                <a:lnTo>
                  <a:pt x="12296" y="8848"/>
                </a:lnTo>
                <a:cubicBezTo>
                  <a:pt x="12296" y="8859"/>
                  <a:pt x="12149" y="9143"/>
                  <a:pt x="11802" y="9469"/>
                </a:cubicBezTo>
                <a:cubicBezTo>
                  <a:pt x="11124" y="10055"/>
                  <a:pt x="10229" y="10351"/>
                  <a:pt x="9145" y="10351"/>
                </a:cubicBezTo>
                <a:cubicBezTo>
                  <a:pt x="8364" y="10351"/>
                  <a:pt x="7484" y="10197"/>
                  <a:pt x="6516" y="9889"/>
                </a:cubicBezTo>
                <a:cubicBezTo>
                  <a:pt x="5927" y="9700"/>
                  <a:pt x="5381" y="9280"/>
                  <a:pt x="4866" y="8848"/>
                </a:cubicBezTo>
                <a:cubicBezTo>
                  <a:pt x="4771" y="8764"/>
                  <a:pt x="4687" y="8670"/>
                  <a:pt x="4603" y="8586"/>
                </a:cubicBezTo>
                <a:cubicBezTo>
                  <a:pt x="4110" y="8092"/>
                  <a:pt x="3679" y="7650"/>
                  <a:pt x="2681" y="7461"/>
                </a:cubicBezTo>
                <a:cubicBezTo>
                  <a:pt x="2491" y="7409"/>
                  <a:pt x="2281" y="7377"/>
                  <a:pt x="2060" y="7377"/>
                </a:cubicBezTo>
                <a:lnTo>
                  <a:pt x="2039" y="7377"/>
                </a:lnTo>
                <a:cubicBezTo>
                  <a:pt x="1840" y="7377"/>
                  <a:pt x="1661" y="7409"/>
                  <a:pt x="1525" y="7482"/>
                </a:cubicBezTo>
                <a:cubicBezTo>
                  <a:pt x="1388" y="7535"/>
                  <a:pt x="1283" y="7619"/>
                  <a:pt x="1209" y="7735"/>
                </a:cubicBezTo>
                <a:cubicBezTo>
                  <a:pt x="852" y="8292"/>
                  <a:pt x="1357" y="9343"/>
                  <a:pt x="1598" y="9763"/>
                </a:cubicBezTo>
                <a:cubicBezTo>
                  <a:pt x="579" y="9280"/>
                  <a:pt x="222" y="8376"/>
                  <a:pt x="127" y="8113"/>
                </a:cubicBezTo>
                <a:cubicBezTo>
                  <a:pt x="127" y="8071"/>
                  <a:pt x="117" y="8029"/>
                  <a:pt x="117" y="7987"/>
                </a:cubicBezTo>
                <a:cubicBezTo>
                  <a:pt x="117" y="7136"/>
                  <a:pt x="390" y="6505"/>
                  <a:pt x="925" y="6127"/>
                </a:cubicBezTo>
                <a:cubicBezTo>
                  <a:pt x="1393" y="5793"/>
                  <a:pt x="2008" y="5684"/>
                  <a:pt x="2615" y="5684"/>
                </a:cubicBezTo>
                <a:cubicBezTo>
                  <a:pt x="3632" y="5684"/>
                  <a:pt x="4625" y="5991"/>
                  <a:pt x="4856" y="6064"/>
                </a:cubicBezTo>
                <a:lnTo>
                  <a:pt x="4414" y="6653"/>
                </a:lnTo>
                <a:lnTo>
                  <a:pt x="4477" y="6695"/>
                </a:lnTo>
                <a:lnTo>
                  <a:pt x="4866" y="6179"/>
                </a:lnTo>
                <a:cubicBezTo>
                  <a:pt x="4877" y="6284"/>
                  <a:pt x="4908" y="6442"/>
                  <a:pt x="5024" y="6589"/>
                </a:cubicBezTo>
                <a:cubicBezTo>
                  <a:pt x="5213" y="6842"/>
                  <a:pt x="5549" y="6999"/>
                  <a:pt x="6011" y="7052"/>
                </a:cubicBezTo>
                <a:cubicBezTo>
                  <a:pt x="6075" y="7052"/>
                  <a:pt x="6138" y="7062"/>
                  <a:pt x="6191" y="7062"/>
                </a:cubicBezTo>
                <a:cubicBezTo>
                  <a:pt x="6537" y="7062"/>
                  <a:pt x="6695" y="6926"/>
                  <a:pt x="6758" y="6800"/>
                </a:cubicBezTo>
                <a:cubicBezTo>
                  <a:pt x="6894" y="6568"/>
                  <a:pt x="6800" y="6263"/>
                  <a:pt x="6653" y="6074"/>
                </a:cubicBezTo>
                <a:cubicBezTo>
                  <a:pt x="6539" y="5917"/>
                  <a:pt x="6382" y="5832"/>
                  <a:pt x="6236" y="5832"/>
                </a:cubicBezTo>
                <a:cubicBezTo>
                  <a:pt x="6206" y="5832"/>
                  <a:pt x="6177" y="5836"/>
                  <a:pt x="6148" y="5843"/>
                </a:cubicBezTo>
                <a:cubicBezTo>
                  <a:pt x="5854" y="5917"/>
                  <a:pt x="5749" y="6064"/>
                  <a:pt x="5717" y="6179"/>
                </a:cubicBezTo>
                <a:cubicBezTo>
                  <a:pt x="5675" y="6337"/>
                  <a:pt x="5749" y="6526"/>
                  <a:pt x="5843" y="6621"/>
                </a:cubicBezTo>
                <a:cubicBezTo>
                  <a:pt x="5854" y="6631"/>
                  <a:pt x="5867" y="6636"/>
                  <a:pt x="5880" y="6636"/>
                </a:cubicBezTo>
                <a:cubicBezTo>
                  <a:pt x="5894" y="6636"/>
                  <a:pt x="5907" y="6631"/>
                  <a:pt x="5917" y="6621"/>
                </a:cubicBezTo>
                <a:cubicBezTo>
                  <a:pt x="5938" y="6600"/>
                  <a:pt x="5938" y="6568"/>
                  <a:pt x="5917" y="6547"/>
                </a:cubicBezTo>
                <a:cubicBezTo>
                  <a:pt x="5864" y="6484"/>
                  <a:pt x="5780" y="6347"/>
                  <a:pt x="5822" y="6200"/>
                </a:cubicBezTo>
                <a:cubicBezTo>
                  <a:pt x="5854" y="6085"/>
                  <a:pt x="5980" y="5990"/>
                  <a:pt x="6170" y="5948"/>
                </a:cubicBezTo>
                <a:cubicBezTo>
                  <a:pt x="6195" y="5940"/>
                  <a:pt x="6221" y="5936"/>
                  <a:pt x="6246" y="5936"/>
                </a:cubicBezTo>
                <a:cubicBezTo>
                  <a:pt x="6359" y="5936"/>
                  <a:pt x="6474" y="6009"/>
                  <a:pt x="6569" y="6137"/>
                </a:cubicBezTo>
                <a:cubicBezTo>
                  <a:pt x="6695" y="6295"/>
                  <a:pt x="6779" y="6558"/>
                  <a:pt x="6674" y="6747"/>
                </a:cubicBezTo>
                <a:cubicBezTo>
                  <a:pt x="6594" y="6887"/>
                  <a:pt x="6420" y="6954"/>
                  <a:pt x="6174" y="6954"/>
                </a:cubicBezTo>
                <a:cubicBezTo>
                  <a:pt x="6126" y="6954"/>
                  <a:pt x="6076" y="6952"/>
                  <a:pt x="6022" y="6947"/>
                </a:cubicBezTo>
                <a:cubicBezTo>
                  <a:pt x="5591" y="6894"/>
                  <a:pt x="5287" y="6758"/>
                  <a:pt x="5108" y="6526"/>
                </a:cubicBezTo>
                <a:cubicBezTo>
                  <a:pt x="4951" y="6326"/>
                  <a:pt x="4961" y="6106"/>
                  <a:pt x="4972" y="6053"/>
                </a:cubicBezTo>
                <a:cubicBezTo>
                  <a:pt x="5506" y="5391"/>
                  <a:pt x="6180" y="5226"/>
                  <a:pt x="6718" y="5226"/>
                </a:cubicBezTo>
                <a:cubicBezTo>
                  <a:pt x="7248" y="5226"/>
                  <a:pt x="7646" y="5386"/>
                  <a:pt x="7651" y="5391"/>
                </a:cubicBezTo>
                <a:lnTo>
                  <a:pt x="7693" y="5391"/>
                </a:lnTo>
                <a:cubicBezTo>
                  <a:pt x="7704" y="5381"/>
                  <a:pt x="7714" y="5381"/>
                  <a:pt x="7714" y="5370"/>
                </a:cubicBezTo>
                <a:lnTo>
                  <a:pt x="7725" y="5370"/>
                </a:lnTo>
                <a:lnTo>
                  <a:pt x="7767" y="5391"/>
                </a:lnTo>
                <a:lnTo>
                  <a:pt x="7777" y="5349"/>
                </a:lnTo>
                <a:cubicBezTo>
                  <a:pt x="7935" y="4992"/>
                  <a:pt x="8134" y="4698"/>
                  <a:pt x="8376" y="4477"/>
                </a:cubicBezTo>
                <a:cubicBezTo>
                  <a:pt x="8639" y="4257"/>
                  <a:pt x="8881" y="4151"/>
                  <a:pt x="8881" y="4141"/>
                </a:cubicBezTo>
                <a:cubicBezTo>
                  <a:pt x="9091" y="4046"/>
                  <a:pt x="9301" y="3983"/>
                  <a:pt x="9511" y="3941"/>
                </a:cubicBezTo>
                <a:cubicBezTo>
                  <a:pt x="9645" y="3922"/>
                  <a:pt x="9778" y="3914"/>
                  <a:pt x="9910" y="3914"/>
                </a:cubicBezTo>
                <a:cubicBezTo>
                  <a:pt x="10213" y="3914"/>
                  <a:pt x="10505" y="3959"/>
                  <a:pt x="10761" y="4025"/>
                </a:cubicBezTo>
                <a:cubicBezTo>
                  <a:pt x="11287" y="4172"/>
                  <a:pt x="11634" y="4414"/>
                  <a:pt x="11644" y="4425"/>
                </a:cubicBezTo>
                <a:cubicBezTo>
                  <a:pt x="11652" y="4428"/>
                  <a:pt x="11661" y="4431"/>
                  <a:pt x="11670" y="4431"/>
                </a:cubicBezTo>
                <a:cubicBezTo>
                  <a:pt x="11687" y="4431"/>
                  <a:pt x="11705" y="4423"/>
                  <a:pt x="11718" y="4404"/>
                </a:cubicBezTo>
                <a:cubicBezTo>
                  <a:pt x="11739" y="4383"/>
                  <a:pt x="11728" y="4351"/>
                  <a:pt x="11707" y="4330"/>
                </a:cubicBezTo>
                <a:cubicBezTo>
                  <a:pt x="11707" y="4330"/>
                  <a:pt x="11697" y="4330"/>
                  <a:pt x="11676" y="4309"/>
                </a:cubicBezTo>
                <a:lnTo>
                  <a:pt x="11665" y="4267"/>
                </a:lnTo>
                <a:cubicBezTo>
                  <a:pt x="11665" y="4214"/>
                  <a:pt x="11655" y="4162"/>
                  <a:pt x="11655" y="4109"/>
                </a:cubicBezTo>
                <a:lnTo>
                  <a:pt x="11655" y="4109"/>
                </a:lnTo>
                <a:cubicBezTo>
                  <a:pt x="11781" y="4572"/>
                  <a:pt x="12012" y="4971"/>
                  <a:pt x="12328" y="5244"/>
                </a:cubicBezTo>
                <a:cubicBezTo>
                  <a:pt x="12758" y="5623"/>
                  <a:pt x="13557" y="5917"/>
                  <a:pt x="14324" y="5917"/>
                </a:cubicBezTo>
                <a:cubicBezTo>
                  <a:pt x="14534" y="5917"/>
                  <a:pt x="14745" y="5896"/>
                  <a:pt x="14955" y="5843"/>
                </a:cubicBezTo>
                <a:cubicBezTo>
                  <a:pt x="15658" y="5675"/>
                  <a:pt x="16184" y="5202"/>
                  <a:pt x="16478" y="4467"/>
                </a:cubicBezTo>
                <a:cubicBezTo>
                  <a:pt x="16751" y="3783"/>
                  <a:pt x="16678" y="3122"/>
                  <a:pt x="16289" y="2638"/>
                </a:cubicBezTo>
                <a:cubicBezTo>
                  <a:pt x="15993" y="2279"/>
                  <a:pt x="15559" y="2073"/>
                  <a:pt x="15137" y="2073"/>
                </a:cubicBezTo>
                <a:cubicBezTo>
                  <a:pt x="15065" y="2073"/>
                  <a:pt x="14993" y="2079"/>
                  <a:pt x="14923" y="2092"/>
                </a:cubicBezTo>
                <a:cubicBezTo>
                  <a:pt x="14502" y="2176"/>
                  <a:pt x="14187" y="2459"/>
                  <a:pt x="14040" y="2911"/>
                </a:cubicBezTo>
                <a:cubicBezTo>
                  <a:pt x="14030" y="2943"/>
                  <a:pt x="14040" y="2974"/>
                  <a:pt x="14072" y="2974"/>
                </a:cubicBezTo>
                <a:cubicBezTo>
                  <a:pt x="14080" y="2977"/>
                  <a:pt x="14087" y="2978"/>
                  <a:pt x="14093" y="2978"/>
                </a:cubicBezTo>
                <a:cubicBezTo>
                  <a:pt x="14113" y="2978"/>
                  <a:pt x="14127" y="2967"/>
                  <a:pt x="14135" y="2943"/>
                </a:cubicBezTo>
                <a:cubicBezTo>
                  <a:pt x="14271" y="2533"/>
                  <a:pt x="14555" y="2270"/>
                  <a:pt x="14934" y="2197"/>
                </a:cubicBezTo>
                <a:cubicBezTo>
                  <a:pt x="15002" y="2184"/>
                  <a:pt x="15072" y="2178"/>
                  <a:pt x="15141" y="2178"/>
                </a:cubicBezTo>
                <a:cubicBezTo>
                  <a:pt x="15531" y="2178"/>
                  <a:pt x="15929" y="2373"/>
                  <a:pt x="16205" y="2711"/>
                </a:cubicBezTo>
                <a:cubicBezTo>
                  <a:pt x="16426" y="2974"/>
                  <a:pt x="16730" y="3552"/>
                  <a:pt x="16384" y="4425"/>
                </a:cubicBezTo>
                <a:cubicBezTo>
                  <a:pt x="16100" y="5139"/>
                  <a:pt x="15606" y="5581"/>
                  <a:pt x="14923" y="5749"/>
                </a:cubicBezTo>
                <a:cubicBezTo>
                  <a:pt x="14725" y="5797"/>
                  <a:pt x="14525" y="5818"/>
                  <a:pt x="14326" y="5818"/>
                </a:cubicBezTo>
                <a:cubicBezTo>
                  <a:pt x="13522" y="5818"/>
                  <a:pt x="12755" y="5472"/>
                  <a:pt x="12401" y="5160"/>
                </a:cubicBezTo>
                <a:cubicBezTo>
                  <a:pt x="12022" y="4834"/>
                  <a:pt x="11676" y="4183"/>
                  <a:pt x="11644" y="3405"/>
                </a:cubicBezTo>
                <a:cubicBezTo>
                  <a:pt x="11686" y="2606"/>
                  <a:pt x="11970" y="1903"/>
                  <a:pt x="12464" y="1345"/>
                </a:cubicBezTo>
                <a:cubicBezTo>
                  <a:pt x="12664" y="1114"/>
                  <a:pt x="12905" y="904"/>
                  <a:pt x="13178" y="736"/>
                </a:cubicBezTo>
                <a:cubicBezTo>
                  <a:pt x="13368" y="621"/>
                  <a:pt x="13568" y="515"/>
                  <a:pt x="13788" y="420"/>
                </a:cubicBezTo>
                <a:cubicBezTo>
                  <a:pt x="14346" y="192"/>
                  <a:pt x="14905" y="100"/>
                  <a:pt x="15443" y="100"/>
                </a:cubicBezTo>
                <a:close/>
                <a:moveTo>
                  <a:pt x="15448" y="0"/>
                </a:moveTo>
                <a:cubicBezTo>
                  <a:pt x="14902" y="0"/>
                  <a:pt x="14324" y="95"/>
                  <a:pt x="13746" y="326"/>
                </a:cubicBezTo>
                <a:cubicBezTo>
                  <a:pt x="12527" y="831"/>
                  <a:pt x="11749" y="1713"/>
                  <a:pt x="11571" y="2795"/>
                </a:cubicBezTo>
                <a:cubicBezTo>
                  <a:pt x="11529" y="3069"/>
                  <a:pt x="11518" y="3342"/>
                  <a:pt x="11550" y="3605"/>
                </a:cubicBezTo>
                <a:cubicBezTo>
                  <a:pt x="11550" y="3804"/>
                  <a:pt x="11560" y="4004"/>
                  <a:pt x="11581" y="4214"/>
                </a:cubicBezTo>
                <a:cubicBezTo>
                  <a:pt x="11508" y="4172"/>
                  <a:pt x="11371" y="4120"/>
                  <a:pt x="11182" y="4056"/>
                </a:cubicBezTo>
                <a:cubicBezTo>
                  <a:pt x="10870" y="3928"/>
                  <a:pt x="10437" y="3800"/>
                  <a:pt x="9949" y="3800"/>
                </a:cubicBezTo>
                <a:cubicBezTo>
                  <a:pt x="9599" y="3800"/>
                  <a:pt x="9221" y="3866"/>
                  <a:pt x="8839" y="4046"/>
                </a:cubicBezTo>
                <a:cubicBezTo>
                  <a:pt x="8797" y="4067"/>
                  <a:pt x="7945" y="4467"/>
                  <a:pt x="7651" y="5265"/>
                </a:cubicBezTo>
                <a:cubicBezTo>
                  <a:pt x="7536" y="5233"/>
                  <a:pt x="7346" y="5181"/>
                  <a:pt x="7115" y="5149"/>
                </a:cubicBezTo>
                <a:cubicBezTo>
                  <a:pt x="6995" y="5132"/>
                  <a:pt x="6860" y="5121"/>
                  <a:pt x="6715" y="5121"/>
                </a:cubicBezTo>
                <a:cubicBezTo>
                  <a:pt x="6157" y="5121"/>
                  <a:pt x="5457" y="5293"/>
                  <a:pt x="4898" y="5969"/>
                </a:cubicBezTo>
                <a:cubicBezTo>
                  <a:pt x="4803" y="5938"/>
                  <a:pt x="4540" y="5854"/>
                  <a:pt x="4173" y="5770"/>
                </a:cubicBezTo>
                <a:cubicBezTo>
                  <a:pt x="3847" y="5686"/>
                  <a:pt x="3447" y="5602"/>
                  <a:pt x="3017" y="5560"/>
                </a:cubicBezTo>
                <a:cubicBezTo>
                  <a:pt x="2868" y="5547"/>
                  <a:pt x="2724" y="5540"/>
                  <a:pt x="2585" y="5540"/>
                </a:cubicBezTo>
                <a:cubicBezTo>
                  <a:pt x="1834" y="5540"/>
                  <a:pt x="1234" y="5730"/>
                  <a:pt x="799" y="6085"/>
                </a:cubicBezTo>
                <a:cubicBezTo>
                  <a:pt x="421" y="6379"/>
                  <a:pt x="180" y="6800"/>
                  <a:pt x="74" y="7335"/>
                </a:cubicBezTo>
                <a:cubicBezTo>
                  <a:pt x="43" y="7430"/>
                  <a:pt x="32" y="7535"/>
                  <a:pt x="22" y="7640"/>
                </a:cubicBezTo>
                <a:cubicBezTo>
                  <a:pt x="11" y="7766"/>
                  <a:pt x="0" y="7914"/>
                  <a:pt x="0" y="8050"/>
                </a:cubicBezTo>
                <a:cubicBezTo>
                  <a:pt x="0" y="8061"/>
                  <a:pt x="11" y="8061"/>
                  <a:pt x="11" y="8071"/>
                </a:cubicBezTo>
                <a:cubicBezTo>
                  <a:pt x="11" y="8071"/>
                  <a:pt x="43" y="8197"/>
                  <a:pt x="127" y="8386"/>
                </a:cubicBezTo>
                <a:cubicBezTo>
                  <a:pt x="127" y="8397"/>
                  <a:pt x="127" y="8407"/>
                  <a:pt x="138" y="8407"/>
                </a:cubicBezTo>
                <a:cubicBezTo>
                  <a:pt x="505" y="9437"/>
                  <a:pt x="1703" y="9962"/>
                  <a:pt x="1724" y="9962"/>
                </a:cubicBezTo>
                <a:lnTo>
                  <a:pt x="1840" y="10015"/>
                </a:lnTo>
                <a:lnTo>
                  <a:pt x="1840" y="10015"/>
                </a:lnTo>
                <a:lnTo>
                  <a:pt x="1787" y="9931"/>
                </a:lnTo>
                <a:cubicBezTo>
                  <a:pt x="1798" y="9910"/>
                  <a:pt x="1808" y="9889"/>
                  <a:pt x="1787" y="9868"/>
                </a:cubicBezTo>
                <a:cubicBezTo>
                  <a:pt x="1787" y="9847"/>
                  <a:pt x="957" y="8460"/>
                  <a:pt x="1314" y="7808"/>
                </a:cubicBezTo>
                <a:cubicBezTo>
                  <a:pt x="1441" y="7598"/>
                  <a:pt x="1682" y="7482"/>
                  <a:pt x="2050" y="7482"/>
                </a:cubicBezTo>
                <a:lnTo>
                  <a:pt x="2060" y="7482"/>
                </a:lnTo>
                <a:cubicBezTo>
                  <a:pt x="3059" y="7482"/>
                  <a:pt x="3847" y="8145"/>
                  <a:pt x="4624" y="8785"/>
                </a:cubicBezTo>
                <a:cubicBezTo>
                  <a:pt x="5203" y="9269"/>
                  <a:pt x="5801" y="9773"/>
                  <a:pt x="6485" y="9983"/>
                </a:cubicBezTo>
                <a:cubicBezTo>
                  <a:pt x="6579" y="10015"/>
                  <a:pt x="6674" y="10046"/>
                  <a:pt x="6768" y="10067"/>
                </a:cubicBezTo>
                <a:cubicBezTo>
                  <a:pt x="7052" y="10162"/>
                  <a:pt x="7367" y="10247"/>
                  <a:pt x="7735" y="10320"/>
                </a:cubicBezTo>
                <a:cubicBezTo>
                  <a:pt x="8134" y="10404"/>
                  <a:pt x="8608" y="10467"/>
                  <a:pt x="9101" y="10467"/>
                </a:cubicBezTo>
                <a:cubicBezTo>
                  <a:pt x="9448" y="10467"/>
                  <a:pt x="9795" y="10436"/>
                  <a:pt x="10152" y="10362"/>
                </a:cubicBezTo>
                <a:cubicBezTo>
                  <a:pt x="10163" y="10362"/>
                  <a:pt x="10184" y="10352"/>
                  <a:pt x="10194" y="10352"/>
                </a:cubicBezTo>
                <a:cubicBezTo>
                  <a:pt x="10226" y="10341"/>
                  <a:pt x="10247" y="10341"/>
                  <a:pt x="10278" y="10331"/>
                </a:cubicBezTo>
                <a:cubicBezTo>
                  <a:pt x="11151" y="10130"/>
                  <a:pt x="11844" y="9689"/>
                  <a:pt x="12370" y="9006"/>
                </a:cubicBezTo>
                <a:cubicBezTo>
                  <a:pt x="12580" y="9259"/>
                  <a:pt x="13631" y="10362"/>
                  <a:pt x="15018" y="10383"/>
                </a:cubicBezTo>
                <a:lnTo>
                  <a:pt x="15060" y="10383"/>
                </a:lnTo>
                <a:cubicBezTo>
                  <a:pt x="16478" y="10383"/>
                  <a:pt x="17844" y="9206"/>
                  <a:pt x="18054" y="9006"/>
                </a:cubicBezTo>
                <a:cubicBezTo>
                  <a:pt x="18297" y="9269"/>
                  <a:pt x="18969" y="9857"/>
                  <a:pt x="20051" y="9994"/>
                </a:cubicBezTo>
                <a:cubicBezTo>
                  <a:pt x="20230" y="10025"/>
                  <a:pt x="20408" y="10036"/>
                  <a:pt x="20587" y="10036"/>
                </a:cubicBezTo>
                <a:cubicBezTo>
                  <a:pt x="21102" y="10036"/>
                  <a:pt x="21585" y="9920"/>
                  <a:pt x="22017" y="9752"/>
                </a:cubicBezTo>
                <a:cubicBezTo>
                  <a:pt x="22657" y="9521"/>
                  <a:pt x="23110" y="9206"/>
                  <a:pt x="23404" y="8943"/>
                </a:cubicBezTo>
                <a:lnTo>
                  <a:pt x="23435" y="8911"/>
                </a:lnTo>
                <a:cubicBezTo>
                  <a:pt x="23803" y="8617"/>
                  <a:pt x="24055" y="8355"/>
                  <a:pt x="24128" y="8271"/>
                </a:cubicBezTo>
                <a:lnTo>
                  <a:pt x="24223" y="8302"/>
                </a:lnTo>
                <a:cubicBezTo>
                  <a:pt x="24686" y="8502"/>
                  <a:pt x="25779" y="8890"/>
                  <a:pt x="27071" y="8911"/>
                </a:cubicBezTo>
                <a:cubicBezTo>
                  <a:pt x="27241" y="8924"/>
                  <a:pt x="27405" y="8930"/>
                  <a:pt x="27562" y="8930"/>
                </a:cubicBezTo>
                <a:cubicBezTo>
                  <a:pt x="28466" y="8930"/>
                  <a:pt x="29163" y="8725"/>
                  <a:pt x="29646" y="8313"/>
                </a:cubicBezTo>
                <a:cubicBezTo>
                  <a:pt x="30097" y="7924"/>
                  <a:pt x="30266" y="7419"/>
                  <a:pt x="30329" y="7031"/>
                </a:cubicBezTo>
                <a:cubicBezTo>
                  <a:pt x="30371" y="6831"/>
                  <a:pt x="30392" y="6621"/>
                  <a:pt x="30392" y="6400"/>
                </a:cubicBezTo>
                <a:lnTo>
                  <a:pt x="30392" y="6263"/>
                </a:lnTo>
                <a:lnTo>
                  <a:pt x="30329" y="6379"/>
                </a:lnTo>
                <a:cubicBezTo>
                  <a:pt x="30318" y="6379"/>
                  <a:pt x="30318" y="6389"/>
                  <a:pt x="30308" y="6400"/>
                </a:cubicBezTo>
                <a:lnTo>
                  <a:pt x="30297" y="6389"/>
                </a:lnTo>
                <a:cubicBezTo>
                  <a:pt x="30287" y="6389"/>
                  <a:pt x="30266" y="6400"/>
                  <a:pt x="30244" y="6410"/>
                </a:cubicBezTo>
                <a:cubicBezTo>
                  <a:pt x="29667" y="7125"/>
                  <a:pt x="29141" y="7472"/>
                  <a:pt x="28626" y="7493"/>
                </a:cubicBezTo>
                <a:cubicBezTo>
                  <a:pt x="28614" y="7494"/>
                  <a:pt x="28602" y="7494"/>
                  <a:pt x="28590" y="7494"/>
                </a:cubicBezTo>
                <a:cubicBezTo>
                  <a:pt x="28223" y="7494"/>
                  <a:pt x="27846" y="7345"/>
                  <a:pt x="27428" y="7010"/>
                </a:cubicBezTo>
                <a:cubicBezTo>
                  <a:pt x="27334" y="6936"/>
                  <a:pt x="27250" y="6863"/>
                  <a:pt x="27166" y="6789"/>
                </a:cubicBezTo>
                <a:lnTo>
                  <a:pt x="26914" y="6537"/>
                </a:lnTo>
                <a:cubicBezTo>
                  <a:pt x="26746" y="6358"/>
                  <a:pt x="26577" y="6221"/>
                  <a:pt x="26409" y="6106"/>
                </a:cubicBezTo>
                <a:cubicBezTo>
                  <a:pt x="26157" y="5917"/>
                  <a:pt x="25915" y="5791"/>
                  <a:pt x="25569" y="5749"/>
                </a:cubicBezTo>
                <a:cubicBezTo>
                  <a:pt x="25428" y="5721"/>
                  <a:pt x="25297" y="5710"/>
                  <a:pt x="25179" y="5710"/>
                </a:cubicBezTo>
                <a:cubicBezTo>
                  <a:pt x="24889" y="5710"/>
                  <a:pt x="24671" y="5774"/>
                  <a:pt x="24560" y="5812"/>
                </a:cubicBezTo>
                <a:cubicBezTo>
                  <a:pt x="24528" y="5707"/>
                  <a:pt x="24465" y="5455"/>
                  <a:pt x="24318" y="5160"/>
                </a:cubicBezTo>
                <a:cubicBezTo>
                  <a:pt x="23824" y="4098"/>
                  <a:pt x="22983" y="4046"/>
                  <a:pt x="22794" y="4046"/>
                </a:cubicBezTo>
                <a:cubicBezTo>
                  <a:pt x="22794" y="4025"/>
                  <a:pt x="22783" y="3993"/>
                  <a:pt x="22783" y="3951"/>
                </a:cubicBezTo>
                <a:cubicBezTo>
                  <a:pt x="22794" y="3836"/>
                  <a:pt x="22794" y="3636"/>
                  <a:pt x="22752" y="3405"/>
                </a:cubicBezTo>
                <a:cubicBezTo>
                  <a:pt x="22678" y="3027"/>
                  <a:pt x="22468" y="2459"/>
                  <a:pt x="21859" y="1892"/>
                </a:cubicBezTo>
                <a:cubicBezTo>
                  <a:pt x="21774" y="1819"/>
                  <a:pt x="21701" y="1755"/>
                  <a:pt x="21617" y="1702"/>
                </a:cubicBezTo>
                <a:cubicBezTo>
                  <a:pt x="21585" y="1671"/>
                  <a:pt x="21543" y="1650"/>
                  <a:pt x="21501" y="1618"/>
                </a:cubicBezTo>
                <a:cubicBezTo>
                  <a:pt x="21159" y="1386"/>
                  <a:pt x="20762" y="1269"/>
                  <a:pt x="20314" y="1269"/>
                </a:cubicBezTo>
                <a:cubicBezTo>
                  <a:pt x="20032" y="1269"/>
                  <a:pt x="19731" y="1315"/>
                  <a:pt x="19410" y="1408"/>
                </a:cubicBezTo>
                <a:cubicBezTo>
                  <a:pt x="19231" y="1261"/>
                  <a:pt x="17519" y="0"/>
                  <a:pt x="15511" y="0"/>
                </a:cubicBezTo>
                <a:close/>
              </a:path>
            </a:pathLst>
          </a:custGeom>
          <a:solidFill>
            <a:srgbClr val="D5C09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3" name="Google Shape;1283;p6"/>
          <p:cNvGrpSpPr/>
          <p:nvPr/>
        </p:nvGrpSpPr>
        <p:grpSpPr>
          <a:xfrm>
            <a:off x="35949" y="4818864"/>
            <a:ext cx="333321" cy="324632"/>
            <a:chOff x="5652375" y="1832400"/>
            <a:chExt cx="174550" cy="170000"/>
          </a:xfrm>
        </p:grpSpPr>
        <p:sp>
          <p:nvSpPr>
            <p:cNvPr id="1284" name="Google Shape;1284;p6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"/>
          <p:cNvSpPr/>
          <p:nvPr/>
        </p:nvSpPr>
        <p:spPr>
          <a:xfrm>
            <a:off x="0" y="-9525"/>
            <a:ext cx="1104900" cy="51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7"/>
          <p:cNvSpPr txBox="1">
            <a:spLocks noGrp="1"/>
          </p:cNvSpPr>
          <p:nvPr>
            <p:ph type="body" idx="1"/>
          </p:nvPr>
        </p:nvSpPr>
        <p:spPr>
          <a:xfrm>
            <a:off x="4552800" y="1703300"/>
            <a:ext cx="3871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3" name="Google Shape;1293;p7"/>
          <p:cNvSpPr>
            <a:spLocks noGrp="1"/>
          </p:cNvSpPr>
          <p:nvPr>
            <p:ph type="pic" idx="2"/>
          </p:nvPr>
        </p:nvSpPr>
        <p:spPr>
          <a:xfrm>
            <a:off x="990675" y="1368875"/>
            <a:ext cx="3019500" cy="3019500"/>
          </a:xfrm>
          <a:prstGeom prst="ellipse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94" name="Google Shape;1294;p7"/>
          <p:cNvGrpSpPr/>
          <p:nvPr/>
        </p:nvGrpSpPr>
        <p:grpSpPr>
          <a:xfrm>
            <a:off x="7355836" y="-899059"/>
            <a:ext cx="3716829" cy="2153638"/>
            <a:chOff x="7108187" y="-811634"/>
            <a:chExt cx="3716829" cy="2153638"/>
          </a:xfrm>
        </p:grpSpPr>
        <p:sp>
          <p:nvSpPr>
            <p:cNvPr id="1295" name="Google Shape;1295;p7"/>
            <p:cNvSpPr/>
            <p:nvPr/>
          </p:nvSpPr>
          <p:spPr>
            <a:xfrm rot="708388">
              <a:off x="8483690" y="-379004"/>
              <a:ext cx="2275942" cy="874440"/>
            </a:xfrm>
            <a:custGeom>
              <a:avLst/>
              <a:gdLst/>
              <a:ahLst/>
              <a:cxnLst/>
              <a:rect l="l" t="t" r="r" b="b"/>
              <a:pathLst>
                <a:path w="51641" h="19841" extrusionOk="0">
                  <a:moveTo>
                    <a:pt x="1" y="0"/>
                  </a:moveTo>
                  <a:lnTo>
                    <a:pt x="1" y="0"/>
                  </a:lnTo>
                  <a:cubicBezTo>
                    <a:pt x="1832" y="1549"/>
                    <a:pt x="5687" y="4220"/>
                    <a:pt x="6992" y="8580"/>
                  </a:cubicBezTo>
                  <a:cubicBezTo>
                    <a:pt x="8308" y="12941"/>
                    <a:pt x="12870" y="14205"/>
                    <a:pt x="17272" y="14347"/>
                  </a:cubicBezTo>
                  <a:cubicBezTo>
                    <a:pt x="17512" y="14355"/>
                    <a:pt x="17768" y="14358"/>
                    <a:pt x="18035" y="14358"/>
                  </a:cubicBezTo>
                  <a:cubicBezTo>
                    <a:pt x="20874" y="14358"/>
                    <a:pt x="25126" y="13960"/>
                    <a:pt x="28704" y="13960"/>
                  </a:cubicBezTo>
                  <a:cubicBezTo>
                    <a:pt x="30954" y="13960"/>
                    <a:pt x="32938" y="14117"/>
                    <a:pt x="34137" y="14630"/>
                  </a:cubicBezTo>
                  <a:cubicBezTo>
                    <a:pt x="37435" y="16037"/>
                    <a:pt x="45307" y="15895"/>
                    <a:pt x="51640" y="19841"/>
                  </a:cubicBezTo>
                  <a:lnTo>
                    <a:pt x="51640" y="16037"/>
                  </a:lnTo>
                  <a:cubicBezTo>
                    <a:pt x="46720" y="13464"/>
                    <a:pt x="38861" y="10629"/>
                    <a:pt x="31292" y="10629"/>
                  </a:cubicBezTo>
                  <a:cubicBezTo>
                    <a:pt x="29336" y="10629"/>
                    <a:pt x="27399" y="10819"/>
                    <a:pt x="25537" y="11251"/>
                  </a:cubicBezTo>
                  <a:cubicBezTo>
                    <a:pt x="23443" y="11739"/>
                    <a:pt x="21447" y="11957"/>
                    <a:pt x="19598" y="11957"/>
                  </a:cubicBezTo>
                  <a:cubicBezTo>
                    <a:pt x="13435" y="11957"/>
                    <a:pt x="8910" y="9534"/>
                    <a:pt x="7852" y="6607"/>
                  </a:cubicBezTo>
                  <a:cubicBezTo>
                    <a:pt x="6476" y="2813"/>
                    <a:pt x="4230" y="15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 rot="708388">
              <a:off x="7884210" y="-193514"/>
              <a:ext cx="1053683" cy="216131"/>
            </a:xfrm>
            <a:custGeom>
              <a:avLst/>
              <a:gdLst/>
              <a:ahLst/>
              <a:cxnLst/>
              <a:rect l="l" t="t" r="r" b="b"/>
              <a:pathLst>
                <a:path w="23908" h="4904" extrusionOk="0">
                  <a:moveTo>
                    <a:pt x="432" y="1"/>
                  </a:moveTo>
                  <a:cubicBezTo>
                    <a:pt x="288" y="1"/>
                    <a:pt x="144" y="6"/>
                    <a:pt x="0" y="17"/>
                  </a:cubicBezTo>
                  <a:cubicBezTo>
                    <a:pt x="1123" y="837"/>
                    <a:pt x="3753" y="746"/>
                    <a:pt x="5716" y="3002"/>
                  </a:cubicBezTo>
                  <a:cubicBezTo>
                    <a:pt x="7089" y="4565"/>
                    <a:pt x="9058" y="4903"/>
                    <a:pt x="10760" y="4903"/>
                  </a:cubicBezTo>
                  <a:cubicBezTo>
                    <a:pt x="11505" y="4903"/>
                    <a:pt x="12199" y="4838"/>
                    <a:pt x="12768" y="4783"/>
                  </a:cubicBezTo>
                  <a:cubicBezTo>
                    <a:pt x="14485" y="4605"/>
                    <a:pt x="21463" y="1806"/>
                    <a:pt x="23502" y="1806"/>
                  </a:cubicBezTo>
                  <a:cubicBezTo>
                    <a:pt x="23675" y="1806"/>
                    <a:pt x="23812" y="1826"/>
                    <a:pt x="23907" y="1869"/>
                  </a:cubicBezTo>
                  <a:lnTo>
                    <a:pt x="22421" y="382"/>
                  </a:lnTo>
                  <a:cubicBezTo>
                    <a:pt x="22189" y="323"/>
                    <a:pt x="21937" y="297"/>
                    <a:pt x="21665" y="297"/>
                  </a:cubicBezTo>
                  <a:cubicBezTo>
                    <a:pt x="18769" y="297"/>
                    <a:pt x="13761" y="3336"/>
                    <a:pt x="10303" y="3336"/>
                  </a:cubicBezTo>
                  <a:cubicBezTo>
                    <a:pt x="9874" y="3336"/>
                    <a:pt x="9469" y="3290"/>
                    <a:pt x="9095" y="3184"/>
                  </a:cubicBezTo>
                  <a:cubicBezTo>
                    <a:pt x="6803" y="2536"/>
                    <a:pt x="357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 rot="708388">
              <a:off x="7293740" y="-25578"/>
              <a:ext cx="2402121" cy="495418"/>
            </a:xfrm>
            <a:custGeom>
              <a:avLst/>
              <a:gdLst/>
              <a:ahLst/>
              <a:cxnLst/>
              <a:rect l="l" t="t" r="r" b="b"/>
              <a:pathLst>
                <a:path w="54504" h="11241" extrusionOk="0">
                  <a:moveTo>
                    <a:pt x="54469" y="0"/>
                  </a:moveTo>
                  <a:cubicBezTo>
                    <a:pt x="54457" y="0"/>
                    <a:pt x="54445" y="1"/>
                    <a:pt x="54433" y="1"/>
                  </a:cubicBezTo>
                  <a:lnTo>
                    <a:pt x="54504" y="1"/>
                  </a:lnTo>
                  <a:cubicBezTo>
                    <a:pt x="54492" y="1"/>
                    <a:pt x="54481" y="0"/>
                    <a:pt x="54469" y="0"/>
                  </a:cubicBezTo>
                  <a:close/>
                  <a:moveTo>
                    <a:pt x="48787" y="1"/>
                  </a:moveTo>
                  <a:cubicBezTo>
                    <a:pt x="45124" y="1226"/>
                    <a:pt x="40693" y="7883"/>
                    <a:pt x="35917" y="8450"/>
                  </a:cubicBezTo>
                  <a:cubicBezTo>
                    <a:pt x="35046" y="8553"/>
                    <a:pt x="33839" y="8600"/>
                    <a:pt x="32437" y="8600"/>
                  </a:cubicBezTo>
                  <a:cubicBezTo>
                    <a:pt x="26156" y="8600"/>
                    <a:pt x="15943" y="7661"/>
                    <a:pt x="14256" y="6669"/>
                  </a:cubicBezTo>
                  <a:cubicBezTo>
                    <a:pt x="13686" y="6331"/>
                    <a:pt x="12609" y="6165"/>
                    <a:pt x="11274" y="6165"/>
                  </a:cubicBezTo>
                  <a:cubicBezTo>
                    <a:pt x="7776" y="6165"/>
                    <a:pt x="2513" y="7306"/>
                    <a:pt x="0" y="9482"/>
                  </a:cubicBezTo>
                  <a:cubicBezTo>
                    <a:pt x="2218" y="9242"/>
                    <a:pt x="7536" y="7191"/>
                    <a:pt x="10597" y="7191"/>
                  </a:cubicBezTo>
                  <a:cubicBezTo>
                    <a:pt x="11153" y="7191"/>
                    <a:pt x="11635" y="7259"/>
                    <a:pt x="12010" y="7418"/>
                  </a:cubicBezTo>
                  <a:cubicBezTo>
                    <a:pt x="14448" y="8450"/>
                    <a:pt x="21854" y="9856"/>
                    <a:pt x="25699" y="10514"/>
                  </a:cubicBezTo>
                  <a:cubicBezTo>
                    <a:pt x="27682" y="10853"/>
                    <a:pt x="30466" y="11240"/>
                    <a:pt x="33289" y="11240"/>
                  </a:cubicBezTo>
                  <a:cubicBezTo>
                    <a:pt x="35938" y="11240"/>
                    <a:pt x="38622" y="10899"/>
                    <a:pt x="40713" y="9856"/>
                  </a:cubicBezTo>
                  <a:cubicBezTo>
                    <a:pt x="44973" y="7726"/>
                    <a:pt x="52357" y="90"/>
                    <a:pt x="5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 rot="708388">
              <a:off x="8973978" y="-542982"/>
              <a:ext cx="1410448" cy="824154"/>
            </a:xfrm>
            <a:custGeom>
              <a:avLst/>
              <a:gdLst/>
              <a:ahLst/>
              <a:cxnLst/>
              <a:rect l="l" t="t" r="r" b="b"/>
              <a:pathLst>
                <a:path w="32003" h="18700" extrusionOk="0">
                  <a:moveTo>
                    <a:pt x="80" y="0"/>
                  </a:moveTo>
                  <a:cubicBezTo>
                    <a:pt x="53" y="0"/>
                    <a:pt x="27" y="1"/>
                    <a:pt x="0" y="2"/>
                  </a:cubicBezTo>
                  <a:cubicBezTo>
                    <a:pt x="2429" y="468"/>
                    <a:pt x="3107" y="4504"/>
                    <a:pt x="5636" y="7408"/>
                  </a:cubicBezTo>
                  <a:cubicBezTo>
                    <a:pt x="6990" y="8962"/>
                    <a:pt x="9836" y="9233"/>
                    <a:pt x="12792" y="9233"/>
                  </a:cubicBezTo>
                  <a:cubicBezTo>
                    <a:pt x="14370" y="9233"/>
                    <a:pt x="15981" y="9156"/>
                    <a:pt x="17413" y="9156"/>
                  </a:cubicBezTo>
                  <a:cubicBezTo>
                    <a:pt x="18327" y="9156"/>
                    <a:pt x="19168" y="9187"/>
                    <a:pt x="19882" y="9290"/>
                  </a:cubicBezTo>
                  <a:cubicBezTo>
                    <a:pt x="23807" y="9857"/>
                    <a:pt x="24374" y="14693"/>
                    <a:pt x="25739" y="16251"/>
                  </a:cubicBezTo>
                  <a:lnTo>
                    <a:pt x="32002" y="18699"/>
                  </a:lnTo>
                  <a:cubicBezTo>
                    <a:pt x="32002" y="18699"/>
                    <a:pt x="30778" y="18011"/>
                    <a:pt x="28613" y="13327"/>
                  </a:cubicBezTo>
                  <a:cubicBezTo>
                    <a:pt x="26575" y="8909"/>
                    <a:pt x="21393" y="6633"/>
                    <a:pt x="17197" y="6633"/>
                  </a:cubicBezTo>
                  <a:cubicBezTo>
                    <a:pt x="16934" y="6633"/>
                    <a:pt x="16676" y="6642"/>
                    <a:pt x="16422" y="6660"/>
                  </a:cubicBezTo>
                  <a:cubicBezTo>
                    <a:pt x="15218" y="6748"/>
                    <a:pt x="13974" y="6803"/>
                    <a:pt x="12778" y="6803"/>
                  </a:cubicBezTo>
                  <a:cubicBezTo>
                    <a:pt x="9460" y="6803"/>
                    <a:pt x="6512" y="6380"/>
                    <a:pt x="5828" y="5071"/>
                  </a:cubicBezTo>
                  <a:cubicBezTo>
                    <a:pt x="4900" y="3304"/>
                    <a:pt x="206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 rot="708388">
              <a:off x="9367145" y="-677128"/>
              <a:ext cx="491010" cy="443280"/>
            </a:xfrm>
            <a:custGeom>
              <a:avLst/>
              <a:gdLst/>
              <a:ahLst/>
              <a:cxnLst/>
              <a:rect l="l" t="t" r="r" b="b"/>
              <a:pathLst>
                <a:path w="11141" h="10058" extrusionOk="0">
                  <a:moveTo>
                    <a:pt x="1" y="1"/>
                  </a:moveTo>
                  <a:lnTo>
                    <a:pt x="1" y="1"/>
                  </a:lnTo>
                  <a:cubicBezTo>
                    <a:pt x="558" y="983"/>
                    <a:pt x="1792" y="2662"/>
                    <a:pt x="3238" y="3026"/>
                  </a:cubicBezTo>
                  <a:cubicBezTo>
                    <a:pt x="4645" y="3380"/>
                    <a:pt x="6334" y="5070"/>
                    <a:pt x="6334" y="5981"/>
                  </a:cubicBezTo>
                  <a:cubicBezTo>
                    <a:pt x="6334" y="6891"/>
                    <a:pt x="7316" y="9340"/>
                    <a:pt x="8156" y="10058"/>
                  </a:cubicBezTo>
                  <a:lnTo>
                    <a:pt x="11141" y="9714"/>
                  </a:lnTo>
                  <a:cubicBezTo>
                    <a:pt x="10109" y="8935"/>
                    <a:pt x="8156" y="6962"/>
                    <a:pt x="7600" y="5414"/>
                  </a:cubicBezTo>
                  <a:cubicBezTo>
                    <a:pt x="7033" y="3866"/>
                    <a:pt x="4756" y="2348"/>
                    <a:pt x="3168" y="1833"/>
                  </a:cubicBezTo>
                  <a:cubicBezTo>
                    <a:pt x="1822" y="1397"/>
                    <a:pt x="1124" y="49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 rot="708388">
              <a:off x="8498129" y="212738"/>
              <a:ext cx="1118337" cy="706128"/>
            </a:xfrm>
            <a:custGeom>
              <a:avLst/>
              <a:gdLst/>
              <a:ahLst/>
              <a:cxnLst/>
              <a:rect l="l" t="t" r="r" b="b"/>
              <a:pathLst>
                <a:path w="25375" h="16022" extrusionOk="0">
                  <a:moveTo>
                    <a:pt x="100" y="11815"/>
                  </a:moveTo>
                  <a:cubicBezTo>
                    <a:pt x="66" y="11815"/>
                    <a:pt x="32" y="11816"/>
                    <a:pt x="0" y="11818"/>
                  </a:cubicBezTo>
                  <a:cubicBezTo>
                    <a:pt x="35" y="11817"/>
                    <a:pt x="70" y="11816"/>
                    <a:pt x="104" y="11815"/>
                  </a:cubicBezTo>
                  <a:lnTo>
                    <a:pt x="104" y="11815"/>
                  </a:lnTo>
                  <a:cubicBezTo>
                    <a:pt x="103" y="11815"/>
                    <a:pt x="102" y="11815"/>
                    <a:pt x="100" y="11815"/>
                  </a:cubicBezTo>
                  <a:close/>
                  <a:moveTo>
                    <a:pt x="20276" y="1"/>
                  </a:moveTo>
                  <a:lnTo>
                    <a:pt x="17220" y="1974"/>
                  </a:lnTo>
                  <a:cubicBezTo>
                    <a:pt x="17685" y="2257"/>
                    <a:pt x="20691" y="4129"/>
                    <a:pt x="22380" y="6567"/>
                  </a:cubicBezTo>
                  <a:cubicBezTo>
                    <a:pt x="24070" y="9005"/>
                    <a:pt x="19001" y="12567"/>
                    <a:pt x="17119" y="12951"/>
                  </a:cubicBezTo>
                  <a:cubicBezTo>
                    <a:pt x="15792" y="13217"/>
                    <a:pt x="13473" y="14235"/>
                    <a:pt x="11265" y="14235"/>
                  </a:cubicBezTo>
                  <a:cubicBezTo>
                    <a:pt x="10360" y="14235"/>
                    <a:pt x="9473" y="14064"/>
                    <a:pt x="8681" y="13599"/>
                  </a:cubicBezTo>
                  <a:cubicBezTo>
                    <a:pt x="6251" y="12180"/>
                    <a:pt x="3974" y="11803"/>
                    <a:pt x="1071" y="11803"/>
                  </a:cubicBezTo>
                  <a:cubicBezTo>
                    <a:pt x="757" y="11803"/>
                    <a:pt x="435" y="11807"/>
                    <a:pt x="104" y="11815"/>
                  </a:cubicBezTo>
                  <a:lnTo>
                    <a:pt x="104" y="11815"/>
                  </a:lnTo>
                  <a:cubicBezTo>
                    <a:pt x="1832" y="11819"/>
                    <a:pt x="6209" y="14010"/>
                    <a:pt x="8964" y="15289"/>
                  </a:cubicBezTo>
                  <a:cubicBezTo>
                    <a:pt x="10013" y="15779"/>
                    <a:pt x="11792" y="16022"/>
                    <a:pt x="13678" y="16022"/>
                  </a:cubicBezTo>
                  <a:cubicBezTo>
                    <a:pt x="16852" y="16022"/>
                    <a:pt x="20331" y="15335"/>
                    <a:pt x="21156" y="13983"/>
                  </a:cubicBezTo>
                  <a:cubicBezTo>
                    <a:pt x="22471" y="11818"/>
                    <a:pt x="24930" y="10017"/>
                    <a:pt x="25193" y="6759"/>
                  </a:cubicBezTo>
                  <a:cubicBezTo>
                    <a:pt x="25375" y="4412"/>
                    <a:pt x="22481" y="1124"/>
                    <a:pt x="20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 rot="708388">
              <a:off x="7508778" y="238579"/>
              <a:ext cx="750465" cy="201719"/>
            </a:xfrm>
            <a:custGeom>
              <a:avLst/>
              <a:gdLst/>
              <a:ahLst/>
              <a:cxnLst/>
              <a:rect l="l" t="t" r="r" b="b"/>
              <a:pathLst>
                <a:path w="17028" h="4577" extrusionOk="0">
                  <a:moveTo>
                    <a:pt x="14923" y="0"/>
                  </a:moveTo>
                  <a:cubicBezTo>
                    <a:pt x="11260" y="850"/>
                    <a:pt x="11685" y="3380"/>
                    <a:pt x="8873" y="3380"/>
                  </a:cubicBezTo>
                  <a:cubicBezTo>
                    <a:pt x="6050" y="3380"/>
                    <a:pt x="1062" y="3167"/>
                    <a:pt x="0" y="2469"/>
                  </a:cubicBezTo>
                  <a:lnTo>
                    <a:pt x="0" y="2469"/>
                  </a:lnTo>
                  <a:cubicBezTo>
                    <a:pt x="1099" y="3490"/>
                    <a:pt x="3845" y="4577"/>
                    <a:pt x="6770" y="4577"/>
                  </a:cubicBezTo>
                  <a:cubicBezTo>
                    <a:pt x="6861" y="4577"/>
                    <a:pt x="6951" y="4576"/>
                    <a:pt x="7042" y="4574"/>
                  </a:cubicBezTo>
                  <a:cubicBezTo>
                    <a:pt x="10067" y="4502"/>
                    <a:pt x="11757" y="3663"/>
                    <a:pt x="13092" y="2955"/>
                  </a:cubicBezTo>
                  <a:cubicBezTo>
                    <a:pt x="14428" y="2256"/>
                    <a:pt x="15975" y="637"/>
                    <a:pt x="17027" y="567"/>
                  </a:cubicBezTo>
                  <a:lnTo>
                    <a:pt x="14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 rot="708388">
              <a:off x="7742469" y="-423796"/>
              <a:ext cx="823140" cy="335391"/>
            </a:xfrm>
            <a:custGeom>
              <a:avLst/>
              <a:gdLst/>
              <a:ahLst/>
              <a:cxnLst/>
              <a:rect l="l" t="t" r="r" b="b"/>
              <a:pathLst>
                <a:path w="18677" h="7610" extrusionOk="0">
                  <a:moveTo>
                    <a:pt x="5812" y="0"/>
                  </a:moveTo>
                  <a:cubicBezTo>
                    <a:pt x="4505" y="0"/>
                    <a:pt x="1848" y="542"/>
                    <a:pt x="0" y="1316"/>
                  </a:cubicBezTo>
                  <a:cubicBezTo>
                    <a:pt x="814" y="1185"/>
                    <a:pt x="2002" y="1079"/>
                    <a:pt x="3266" y="1079"/>
                  </a:cubicBezTo>
                  <a:cubicBezTo>
                    <a:pt x="5583" y="1079"/>
                    <a:pt x="8154" y="1434"/>
                    <a:pt x="9136" y="2632"/>
                  </a:cubicBezTo>
                  <a:cubicBezTo>
                    <a:pt x="11038" y="4959"/>
                    <a:pt x="14670" y="4979"/>
                    <a:pt x="16653" y="7610"/>
                  </a:cubicBezTo>
                  <a:lnTo>
                    <a:pt x="18677" y="7225"/>
                  </a:lnTo>
                  <a:cubicBezTo>
                    <a:pt x="17574" y="4888"/>
                    <a:pt x="12242" y="3198"/>
                    <a:pt x="10684" y="1934"/>
                  </a:cubicBezTo>
                  <a:cubicBezTo>
                    <a:pt x="9338" y="841"/>
                    <a:pt x="7254" y="102"/>
                    <a:pt x="6111" y="12"/>
                  </a:cubicBezTo>
                  <a:cubicBezTo>
                    <a:pt x="6022" y="4"/>
                    <a:pt x="5921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 rot="708388">
              <a:off x="7724811" y="-708383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1"/>
                  </a:moveTo>
                  <a:cubicBezTo>
                    <a:pt x="395" y="750"/>
                    <a:pt x="0" y="1883"/>
                    <a:pt x="395" y="3128"/>
                  </a:cubicBezTo>
                  <a:cubicBezTo>
                    <a:pt x="790" y="4372"/>
                    <a:pt x="1245" y="4898"/>
                    <a:pt x="1832" y="4898"/>
                  </a:cubicBezTo>
                  <a:cubicBezTo>
                    <a:pt x="2419" y="4898"/>
                    <a:pt x="2874" y="4372"/>
                    <a:pt x="3269" y="3128"/>
                  </a:cubicBezTo>
                  <a:cubicBezTo>
                    <a:pt x="3663" y="1883"/>
                    <a:pt x="3269" y="750"/>
                    <a:pt x="2651" y="1"/>
                  </a:cubicBezTo>
                  <a:cubicBezTo>
                    <a:pt x="2095" y="457"/>
                    <a:pt x="1923" y="619"/>
                    <a:pt x="1832" y="1013"/>
                  </a:cubicBezTo>
                  <a:cubicBezTo>
                    <a:pt x="1741" y="619"/>
                    <a:pt x="1448" y="315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 rot="708388">
              <a:off x="7576655" y="-627024"/>
              <a:ext cx="224813" cy="147819"/>
            </a:xfrm>
            <a:custGeom>
              <a:avLst/>
              <a:gdLst/>
              <a:ahLst/>
              <a:cxnLst/>
              <a:rect l="l" t="t" r="r" b="b"/>
              <a:pathLst>
                <a:path w="5101" h="3354" extrusionOk="0">
                  <a:moveTo>
                    <a:pt x="1760" y="1"/>
                  </a:moveTo>
                  <a:cubicBezTo>
                    <a:pt x="1315" y="1"/>
                    <a:pt x="891" y="90"/>
                    <a:pt x="517" y="238"/>
                  </a:cubicBezTo>
                  <a:cubicBezTo>
                    <a:pt x="780" y="915"/>
                    <a:pt x="881" y="1128"/>
                    <a:pt x="1225" y="1330"/>
                  </a:cubicBezTo>
                  <a:cubicBezTo>
                    <a:pt x="1189" y="1327"/>
                    <a:pt x="1153" y="1325"/>
                    <a:pt x="1117" y="1325"/>
                  </a:cubicBezTo>
                  <a:cubicBezTo>
                    <a:pt x="751" y="1325"/>
                    <a:pt x="397" y="1510"/>
                    <a:pt x="1" y="1805"/>
                  </a:cubicBezTo>
                  <a:cubicBezTo>
                    <a:pt x="527" y="2615"/>
                    <a:pt x="1478" y="3343"/>
                    <a:pt x="2793" y="3354"/>
                  </a:cubicBezTo>
                  <a:cubicBezTo>
                    <a:pt x="2816" y="3354"/>
                    <a:pt x="2838" y="3354"/>
                    <a:pt x="2860" y="3354"/>
                  </a:cubicBezTo>
                  <a:cubicBezTo>
                    <a:pt x="4120" y="3354"/>
                    <a:pt x="4739" y="3081"/>
                    <a:pt x="4918" y="2534"/>
                  </a:cubicBezTo>
                  <a:cubicBezTo>
                    <a:pt x="5100" y="1978"/>
                    <a:pt x="4746" y="1380"/>
                    <a:pt x="3673" y="622"/>
                  </a:cubicBezTo>
                  <a:cubicBezTo>
                    <a:pt x="3052" y="178"/>
                    <a:pt x="2386" y="1"/>
                    <a:pt x="1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 rot="708388">
              <a:off x="7606905" y="-518277"/>
              <a:ext cx="182372" cy="203438"/>
            </a:xfrm>
            <a:custGeom>
              <a:avLst/>
              <a:gdLst/>
              <a:ahLst/>
              <a:cxnLst/>
              <a:rect l="l" t="t" r="r" b="b"/>
              <a:pathLst>
                <a:path w="4138" h="4616" extrusionOk="0">
                  <a:moveTo>
                    <a:pt x="3055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61" y="3654"/>
                  </a:cubicBezTo>
                  <a:cubicBezTo>
                    <a:pt x="779" y="3614"/>
                    <a:pt x="1012" y="3584"/>
                    <a:pt x="1316" y="3310"/>
                  </a:cubicBezTo>
                  <a:lnTo>
                    <a:pt x="1316" y="3310"/>
                  </a:lnTo>
                  <a:cubicBezTo>
                    <a:pt x="1154" y="3685"/>
                    <a:pt x="1214" y="4110"/>
                    <a:pt x="1386" y="4616"/>
                  </a:cubicBezTo>
                  <a:cubicBezTo>
                    <a:pt x="2327" y="4373"/>
                    <a:pt x="3308" y="3685"/>
                    <a:pt x="3723" y="2451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4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 rot="708388">
              <a:off x="7739133" y="-490679"/>
              <a:ext cx="181975" cy="203438"/>
            </a:xfrm>
            <a:custGeom>
              <a:avLst/>
              <a:gdLst/>
              <a:ahLst/>
              <a:cxnLst/>
              <a:rect l="l" t="t" r="r" b="b"/>
              <a:pathLst>
                <a:path w="4129" h="461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1"/>
                  </a:cubicBezTo>
                  <a:cubicBezTo>
                    <a:pt x="830" y="3685"/>
                    <a:pt x="1812" y="4373"/>
                    <a:pt x="2752" y="4616"/>
                  </a:cubicBezTo>
                  <a:cubicBezTo>
                    <a:pt x="2934" y="3917"/>
                    <a:pt x="2975" y="3685"/>
                    <a:pt x="2813" y="3310"/>
                  </a:cubicBezTo>
                  <a:lnTo>
                    <a:pt x="2813" y="3310"/>
                  </a:lnTo>
                  <a:cubicBezTo>
                    <a:pt x="3117" y="3584"/>
                    <a:pt x="3542" y="3654"/>
                    <a:pt x="4078" y="3654"/>
                  </a:cubicBezTo>
                  <a:cubicBezTo>
                    <a:pt x="4128" y="2683"/>
                    <a:pt x="3784" y="1540"/>
                    <a:pt x="2732" y="761"/>
                  </a:cubicBezTo>
                  <a:cubicBezTo>
                    <a:pt x="2036" y="241"/>
                    <a:pt x="1503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 rot="708388">
              <a:off x="7780928" y="-584376"/>
              <a:ext cx="224328" cy="147819"/>
            </a:xfrm>
            <a:custGeom>
              <a:avLst/>
              <a:gdLst/>
              <a:ahLst/>
              <a:cxnLst/>
              <a:rect l="l" t="t" r="r" b="b"/>
              <a:pathLst>
                <a:path w="5090" h="3354" extrusionOk="0">
                  <a:moveTo>
                    <a:pt x="3340" y="1"/>
                  </a:moveTo>
                  <a:cubicBezTo>
                    <a:pt x="2713" y="1"/>
                    <a:pt x="2044" y="178"/>
                    <a:pt x="1417" y="622"/>
                  </a:cubicBezTo>
                  <a:cubicBezTo>
                    <a:pt x="355" y="1380"/>
                    <a:pt x="1" y="1978"/>
                    <a:pt x="183" y="2534"/>
                  </a:cubicBezTo>
                  <a:cubicBezTo>
                    <a:pt x="362" y="3081"/>
                    <a:pt x="980" y="3354"/>
                    <a:pt x="2241" y="3354"/>
                  </a:cubicBezTo>
                  <a:cubicBezTo>
                    <a:pt x="2263" y="3354"/>
                    <a:pt x="2285" y="3354"/>
                    <a:pt x="2308" y="3354"/>
                  </a:cubicBezTo>
                  <a:cubicBezTo>
                    <a:pt x="3612" y="3343"/>
                    <a:pt x="4564" y="2615"/>
                    <a:pt x="5090" y="1805"/>
                  </a:cubicBezTo>
                  <a:cubicBezTo>
                    <a:pt x="4555" y="1458"/>
                    <a:pt x="4335" y="1323"/>
                    <a:pt x="4014" y="1323"/>
                  </a:cubicBezTo>
                  <a:cubicBezTo>
                    <a:pt x="3970" y="1323"/>
                    <a:pt x="3924" y="1325"/>
                    <a:pt x="3876" y="1330"/>
                  </a:cubicBezTo>
                  <a:cubicBezTo>
                    <a:pt x="4220" y="1128"/>
                    <a:pt x="4422" y="753"/>
                    <a:pt x="4584" y="238"/>
                  </a:cubicBezTo>
                  <a:cubicBezTo>
                    <a:pt x="4210" y="90"/>
                    <a:pt x="3785" y="1"/>
                    <a:pt x="3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 rot="708388">
              <a:off x="7777129" y="-511493"/>
              <a:ext cx="17012" cy="16968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93" y="0"/>
                  </a:moveTo>
                  <a:cubicBezTo>
                    <a:pt x="92" y="0"/>
                    <a:pt x="1" y="92"/>
                    <a:pt x="1" y="193"/>
                  </a:cubicBezTo>
                  <a:cubicBezTo>
                    <a:pt x="1" y="304"/>
                    <a:pt x="92" y="385"/>
                    <a:pt x="193" y="385"/>
                  </a:cubicBezTo>
                  <a:cubicBezTo>
                    <a:pt x="294" y="385"/>
                    <a:pt x="385" y="304"/>
                    <a:pt x="385" y="193"/>
                  </a:cubicBezTo>
                  <a:cubicBezTo>
                    <a:pt x="385" y="92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 rot="708388">
              <a:off x="7793296" y="-499473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9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9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 rot="708388">
              <a:off x="7759611" y="-490626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83"/>
                  </a:cubicBezTo>
                  <a:cubicBezTo>
                    <a:pt x="0" y="294"/>
                    <a:pt x="81" y="375"/>
                    <a:pt x="193" y="375"/>
                  </a:cubicBezTo>
                  <a:cubicBezTo>
                    <a:pt x="294" y="375"/>
                    <a:pt x="375" y="294"/>
                    <a:pt x="375" y="18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 rot="708388">
              <a:off x="7755611" y="-51280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2" y="1"/>
                  </a:moveTo>
                  <a:cubicBezTo>
                    <a:pt x="81" y="1"/>
                    <a:pt x="0" y="82"/>
                    <a:pt x="0" y="192"/>
                  </a:cubicBezTo>
                  <a:cubicBezTo>
                    <a:pt x="0" y="294"/>
                    <a:pt x="81" y="375"/>
                    <a:pt x="192" y="375"/>
                  </a:cubicBezTo>
                  <a:cubicBezTo>
                    <a:pt x="293" y="375"/>
                    <a:pt x="385" y="294"/>
                    <a:pt x="385" y="192"/>
                  </a:cubicBezTo>
                  <a:cubicBezTo>
                    <a:pt x="385" y="82"/>
                    <a:pt x="293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 rot="708388">
              <a:off x="7767911" y="-530315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93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 rot="708388">
              <a:off x="7797592" y="-524111"/>
              <a:ext cx="16527" cy="16527"/>
            </a:xfrm>
            <a:custGeom>
              <a:avLst/>
              <a:gdLst/>
              <a:ahLst/>
              <a:cxnLst/>
              <a:rect l="l" t="t" r="r" b="b"/>
              <a:pathLst>
                <a:path w="375" h="375" extrusionOk="0">
                  <a:moveTo>
                    <a:pt x="182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74"/>
                    <a:pt x="182" y="374"/>
                  </a:cubicBezTo>
                  <a:cubicBezTo>
                    <a:pt x="294" y="374"/>
                    <a:pt x="375" y="293"/>
                    <a:pt x="375" y="192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 rot="708388">
              <a:off x="7781527" y="-482394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2" y="1"/>
                  </a:moveTo>
                  <a:cubicBezTo>
                    <a:pt x="81" y="1"/>
                    <a:pt x="0" y="92"/>
                    <a:pt x="0" y="193"/>
                  </a:cubicBezTo>
                  <a:cubicBezTo>
                    <a:pt x="0" y="304"/>
                    <a:pt x="81" y="385"/>
                    <a:pt x="182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 rot="708388">
              <a:off x="9022576" y="-797402"/>
              <a:ext cx="161437" cy="215867"/>
            </a:xfrm>
            <a:custGeom>
              <a:avLst/>
              <a:gdLst/>
              <a:ahLst/>
              <a:cxnLst/>
              <a:rect l="l" t="t" r="r" b="b"/>
              <a:pathLst>
                <a:path w="3663" h="4898" extrusionOk="0">
                  <a:moveTo>
                    <a:pt x="1012" y="0"/>
                  </a:moveTo>
                  <a:cubicBezTo>
                    <a:pt x="395" y="749"/>
                    <a:pt x="0" y="1882"/>
                    <a:pt x="395" y="3126"/>
                  </a:cubicBezTo>
                  <a:cubicBezTo>
                    <a:pt x="789" y="4381"/>
                    <a:pt x="1245" y="4897"/>
                    <a:pt x="1832" y="4897"/>
                  </a:cubicBezTo>
                  <a:cubicBezTo>
                    <a:pt x="2419" y="4897"/>
                    <a:pt x="2874" y="4381"/>
                    <a:pt x="3269" y="3126"/>
                  </a:cubicBezTo>
                  <a:cubicBezTo>
                    <a:pt x="3663" y="1882"/>
                    <a:pt x="3269" y="749"/>
                    <a:pt x="2651" y="0"/>
                  </a:cubicBezTo>
                  <a:cubicBezTo>
                    <a:pt x="2095" y="455"/>
                    <a:pt x="1923" y="617"/>
                    <a:pt x="1832" y="1012"/>
                  </a:cubicBezTo>
                  <a:cubicBezTo>
                    <a:pt x="1741" y="617"/>
                    <a:pt x="1448" y="314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 rot="708388">
              <a:off x="8874407" y="-715869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1765" y="0"/>
                  </a:moveTo>
                  <a:cubicBezTo>
                    <a:pt x="1318" y="0"/>
                    <a:pt x="892" y="89"/>
                    <a:pt x="516" y="232"/>
                  </a:cubicBezTo>
                  <a:cubicBezTo>
                    <a:pt x="780" y="910"/>
                    <a:pt x="881" y="1123"/>
                    <a:pt x="1225" y="1335"/>
                  </a:cubicBezTo>
                  <a:cubicBezTo>
                    <a:pt x="1187" y="1332"/>
                    <a:pt x="1150" y="1330"/>
                    <a:pt x="1113" y="1330"/>
                  </a:cubicBezTo>
                  <a:cubicBezTo>
                    <a:pt x="748" y="1330"/>
                    <a:pt x="395" y="1507"/>
                    <a:pt x="1" y="1801"/>
                  </a:cubicBezTo>
                  <a:cubicBezTo>
                    <a:pt x="537" y="2610"/>
                    <a:pt x="1488" y="3339"/>
                    <a:pt x="2793" y="3348"/>
                  </a:cubicBezTo>
                  <a:cubicBezTo>
                    <a:pt x="2817" y="3349"/>
                    <a:pt x="2841" y="3349"/>
                    <a:pt x="2865" y="3349"/>
                  </a:cubicBezTo>
                  <a:cubicBezTo>
                    <a:pt x="4122" y="3349"/>
                    <a:pt x="4739" y="3075"/>
                    <a:pt x="4918" y="2529"/>
                  </a:cubicBezTo>
                  <a:cubicBezTo>
                    <a:pt x="5100" y="1972"/>
                    <a:pt x="4746" y="1376"/>
                    <a:pt x="3684" y="617"/>
                  </a:cubicBezTo>
                  <a:cubicBezTo>
                    <a:pt x="3058" y="174"/>
                    <a:pt x="2391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 rot="708388">
              <a:off x="8904634" y="-607344"/>
              <a:ext cx="182372" cy="203879"/>
            </a:xfrm>
            <a:custGeom>
              <a:avLst/>
              <a:gdLst/>
              <a:ahLst/>
              <a:cxnLst/>
              <a:rect l="l" t="t" r="r" b="b"/>
              <a:pathLst>
                <a:path w="4138" h="4626" extrusionOk="0">
                  <a:moveTo>
                    <a:pt x="3054" y="0"/>
                  </a:moveTo>
                  <a:cubicBezTo>
                    <a:pt x="2634" y="0"/>
                    <a:pt x="2099" y="241"/>
                    <a:pt x="1396" y="761"/>
                  </a:cubicBezTo>
                  <a:cubicBezTo>
                    <a:pt x="354" y="1540"/>
                    <a:pt x="0" y="2683"/>
                    <a:pt x="61" y="3655"/>
                  </a:cubicBezTo>
                  <a:cubicBezTo>
                    <a:pt x="779" y="3614"/>
                    <a:pt x="1022" y="3583"/>
                    <a:pt x="1315" y="3320"/>
                  </a:cubicBezTo>
                  <a:lnTo>
                    <a:pt x="1315" y="3320"/>
                  </a:lnTo>
                  <a:cubicBezTo>
                    <a:pt x="1163" y="3685"/>
                    <a:pt x="1214" y="4110"/>
                    <a:pt x="1386" y="4626"/>
                  </a:cubicBezTo>
                  <a:cubicBezTo>
                    <a:pt x="2327" y="4373"/>
                    <a:pt x="3308" y="3695"/>
                    <a:pt x="3723" y="2450"/>
                  </a:cubicBezTo>
                  <a:cubicBezTo>
                    <a:pt x="4138" y="1206"/>
                    <a:pt x="4077" y="518"/>
                    <a:pt x="3602" y="174"/>
                  </a:cubicBezTo>
                  <a:cubicBezTo>
                    <a:pt x="3444" y="60"/>
                    <a:pt x="3263" y="0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 rot="708388">
              <a:off x="9036858" y="-579701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61" y="518"/>
                    <a:pt x="0" y="1206"/>
                    <a:pt x="416" y="2450"/>
                  </a:cubicBezTo>
                  <a:cubicBezTo>
                    <a:pt x="830" y="3695"/>
                    <a:pt x="1812" y="4373"/>
                    <a:pt x="2752" y="4626"/>
                  </a:cubicBezTo>
                  <a:cubicBezTo>
                    <a:pt x="2934" y="3918"/>
                    <a:pt x="2975" y="3685"/>
                    <a:pt x="2824" y="3320"/>
                  </a:cubicBezTo>
                  <a:lnTo>
                    <a:pt x="2824" y="3320"/>
                  </a:lnTo>
                  <a:cubicBezTo>
                    <a:pt x="3101" y="3570"/>
                    <a:pt x="3497" y="3655"/>
                    <a:pt x="3995" y="3655"/>
                  </a:cubicBezTo>
                  <a:cubicBezTo>
                    <a:pt x="4022" y="3655"/>
                    <a:pt x="4050" y="3655"/>
                    <a:pt x="4078" y="3655"/>
                  </a:cubicBezTo>
                  <a:cubicBezTo>
                    <a:pt x="4139" y="2683"/>
                    <a:pt x="3784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 rot="708388">
              <a:off x="9078675" y="-673171"/>
              <a:ext cx="224813" cy="147598"/>
            </a:xfrm>
            <a:custGeom>
              <a:avLst/>
              <a:gdLst/>
              <a:ahLst/>
              <a:cxnLst/>
              <a:rect l="l" t="t" r="r" b="b"/>
              <a:pathLst>
                <a:path w="5101" h="3349" extrusionOk="0">
                  <a:moveTo>
                    <a:pt x="3336" y="0"/>
                  </a:moveTo>
                  <a:cubicBezTo>
                    <a:pt x="2710" y="0"/>
                    <a:pt x="2043" y="174"/>
                    <a:pt x="1417" y="617"/>
                  </a:cubicBezTo>
                  <a:cubicBezTo>
                    <a:pt x="355" y="1376"/>
                    <a:pt x="1" y="1972"/>
                    <a:pt x="183" y="2529"/>
                  </a:cubicBezTo>
                  <a:cubicBezTo>
                    <a:pt x="362" y="3075"/>
                    <a:pt x="979" y="3349"/>
                    <a:pt x="2236" y="3349"/>
                  </a:cubicBezTo>
                  <a:cubicBezTo>
                    <a:pt x="2260" y="3349"/>
                    <a:pt x="2283" y="3349"/>
                    <a:pt x="2308" y="3348"/>
                  </a:cubicBezTo>
                  <a:cubicBezTo>
                    <a:pt x="3623" y="3339"/>
                    <a:pt x="4574" y="2610"/>
                    <a:pt x="5100" y="1801"/>
                  </a:cubicBezTo>
                  <a:cubicBezTo>
                    <a:pt x="4561" y="1456"/>
                    <a:pt x="4338" y="1328"/>
                    <a:pt x="4021" y="1328"/>
                  </a:cubicBezTo>
                  <a:cubicBezTo>
                    <a:pt x="3975" y="1328"/>
                    <a:pt x="3927" y="1330"/>
                    <a:pt x="3875" y="1335"/>
                  </a:cubicBezTo>
                  <a:cubicBezTo>
                    <a:pt x="4219" y="1123"/>
                    <a:pt x="4422" y="749"/>
                    <a:pt x="4584" y="232"/>
                  </a:cubicBezTo>
                  <a:cubicBezTo>
                    <a:pt x="4209" y="89"/>
                    <a:pt x="3783" y="0"/>
                    <a:pt x="3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 rot="708388">
              <a:off x="9074853" y="-600120"/>
              <a:ext cx="17012" cy="16571"/>
            </a:xfrm>
            <a:custGeom>
              <a:avLst/>
              <a:gdLst/>
              <a:ahLst/>
              <a:cxnLst/>
              <a:rect l="l" t="t" r="r" b="b"/>
              <a:pathLst>
                <a:path w="386" h="376" extrusionOk="0">
                  <a:moveTo>
                    <a:pt x="193" y="1"/>
                  </a:moveTo>
                  <a:cubicBezTo>
                    <a:pt x="92" y="1"/>
                    <a:pt x="1" y="81"/>
                    <a:pt x="1" y="183"/>
                  </a:cubicBezTo>
                  <a:cubicBezTo>
                    <a:pt x="1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83"/>
                  </a:cubicBezTo>
                  <a:cubicBezTo>
                    <a:pt x="385" y="81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 rot="708388">
              <a:off x="9091507" y="-588490"/>
              <a:ext cx="16527" cy="17012"/>
            </a:xfrm>
            <a:custGeom>
              <a:avLst/>
              <a:gdLst/>
              <a:ahLst/>
              <a:cxnLst/>
              <a:rect l="l" t="t" r="r" b="b"/>
              <a:pathLst>
                <a:path w="375" h="386" extrusionOk="0">
                  <a:moveTo>
                    <a:pt x="183" y="1"/>
                  </a:moveTo>
                  <a:cubicBezTo>
                    <a:pt x="82" y="1"/>
                    <a:pt x="1" y="92"/>
                    <a:pt x="1" y="193"/>
                  </a:cubicBezTo>
                  <a:cubicBezTo>
                    <a:pt x="1" y="304"/>
                    <a:pt x="82" y="385"/>
                    <a:pt x="183" y="385"/>
                  </a:cubicBezTo>
                  <a:cubicBezTo>
                    <a:pt x="294" y="385"/>
                    <a:pt x="375" y="304"/>
                    <a:pt x="375" y="193"/>
                  </a:cubicBezTo>
                  <a:cubicBezTo>
                    <a:pt x="375" y="92"/>
                    <a:pt x="29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 rot="708388">
              <a:off x="9057331" y="-579605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2"/>
                  </a:cubicBezTo>
                  <a:cubicBezTo>
                    <a:pt x="0" y="293"/>
                    <a:pt x="81" y="385"/>
                    <a:pt x="193" y="385"/>
                  </a:cubicBezTo>
                  <a:cubicBezTo>
                    <a:pt x="294" y="385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 rot="708388">
              <a:off x="9053340" y="-60187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2" y="385"/>
                  </a:cubicBezTo>
                  <a:cubicBezTo>
                    <a:pt x="293" y="385"/>
                    <a:pt x="385" y="294"/>
                    <a:pt x="385" y="193"/>
                  </a:cubicBezTo>
                  <a:cubicBezTo>
                    <a:pt x="385" y="8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 rot="708388">
              <a:off x="9065636" y="-619337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 rot="708388">
              <a:off x="9095321" y="-613178"/>
              <a:ext cx="16527" cy="16968"/>
            </a:xfrm>
            <a:custGeom>
              <a:avLst/>
              <a:gdLst/>
              <a:ahLst/>
              <a:cxnLst/>
              <a:rect l="l" t="t" r="r" b="b"/>
              <a:pathLst>
                <a:path w="375" h="385" extrusionOk="0">
                  <a:moveTo>
                    <a:pt x="182" y="0"/>
                  </a:moveTo>
                  <a:cubicBezTo>
                    <a:pt x="81" y="0"/>
                    <a:pt x="0" y="81"/>
                    <a:pt x="0" y="193"/>
                  </a:cubicBezTo>
                  <a:cubicBezTo>
                    <a:pt x="0" y="294"/>
                    <a:pt x="81" y="385"/>
                    <a:pt x="182" y="385"/>
                  </a:cubicBezTo>
                  <a:cubicBezTo>
                    <a:pt x="294" y="385"/>
                    <a:pt x="375" y="294"/>
                    <a:pt x="375" y="193"/>
                  </a:cubicBezTo>
                  <a:cubicBezTo>
                    <a:pt x="375" y="81"/>
                    <a:pt x="2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 rot="708388">
              <a:off x="9079256" y="-571020"/>
              <a:ext cx="16527" cy="16571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5"/>
                    <a:pt x="81" y="376"/>
                    <a:pt x="193" y="376"/>
                  </a:cubicBezTo>
                  <a:cubicBezTo>
                    <a:pt x="294" y="376"/>
                    <a:pt x="375" y="295"/>
                    <a:pt x="375" y="193"/>
                  </a:cubicBezTo>
                  <a:cubicBezTo>
                    <a:pt x="37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 rot="708388">
              <a:off x="8593790" y="428056"/>
              <a:ext cx="160996" cy="215867"/>
            </a:xfrm>
            <a:custGeom>
              <a:avLst/>
              <a:gdLst/>
              <a:ahLst/>
              <a:cxnLst/>
              <a:rect l="l" t="t" r="r" b="b"/>
              <a:pathLst>
                <a:path w="3653" h="4898" extrusionOk="0">
                  <a:moveTo>
                    <a:pt x="1001" y="0"/>
                  </a:moveTo>
                  <a:cubicBezTo>
                    <a:pt x="394" y="749"/>
                    <a:pt x="0" y="1882"/>
                    <a:pt x="385" y="3127"/>
                  </a:cubicBezTo>
                  <a:cubicBezTo>
                    <a:pt x="779" y="4382"/>
                    <a:pt x="1244" y="4897"/>
                    <a:pt x="1821" y="4897"/>
                  </a:cubicBezTo>
                  <a:cubicBezTo>
                    <a:pt x="2408" y="4897"/>
                    <a:pt x="2874" y="4382"/>
                    <a:pt x="3258" y="3127"/>
                  </a:cubicBezTo>
                  <a:cubicBezTo>
                    <a:pt x="3652" y="1882"/>
                    <a:pt x="3258" y="749"/>
                    <a:pt x="2651" y="0"/>
                  </a:cubicBezTo>
                  <a:cubicBezTo>
                    <a:pt x="2084" y="456"/>
                    <a:pt x="1912" y="618"/>
                    <a:pt x="1821" y="1012"/>
                  </a:cubicBezTo>
                  <a:cubicBezTo>
                    <a:pt x="1740" y="618"/>
                    <a:pt x="1447" y="314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 rot="708388">
              <a:off x="8445573" y="509580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1763" y="0"/>
                  </a:moveTo>
                  <a:cubicBezTo>
                    <a:pt x="1315" y="0"/>
                    <a:pt x="886" y="89"/>
                    <a:pt x="507" y="233"/>
                  </a:cubicBezTo>
                  <a:cubicBezTo>
                    <a:pt x="770" y="910"/>
                    <a:pt x="871" y="1123"/>
                    <a:pt x="1215" y="1326"/>
                  </a:cubicBezTo>
                  <a:cubicBezTo>
                    <a:pt x="1186" y="1323"/>
                    <a:pt x="1157" y="1322"/>
                    <a:pt x="1129" y="1322"/>
                  </a:cubicBezTo>
                  <a:cubicBezTo>
                    <a:pt x="764" y="1322"/>
                    <a:pt x="405" y="1501"/>
                    <a:pt x="1" y="1801"/>
                  </a:cubicBezTo>
                  <a:cubicBezTo>
                    <a:pt x="527" y="2610"/>
                    <a:pt x="1478" y="3339"/>
                    <a:pt x="2784" y="3349"/>
                  </a:cubicBezTo>
                  <a:cubicBezTo>
                    <a:pt x="2806" y="3349"/>
                    <a:pt x="2829" y="3349"/>
                    <a:pt x="2851" y="3349"/>
                  </a:cubicBezTo>
                  <a:cubicBezTo>
                    <a:pt x="4121" y="3349"/>
                    <a:pt x="4739" y="3076"/>
                    <a:pt x="4908" y="2529"/>
                  </a:cubicBezTo>
                  <a:cubicBezTo>
                    <a:pt x="5090" y="1973"/>
                    <a:pt x="4736" y="1376"/>
                    <a:pt x="3674" y="617"/>
                  </a:cubicBezTo>
                  <a:cubicBezTo>
                    <a:pt x="3054" y="175"/>
                    <a:pt x="2390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 rot="708388">
              <a:off x="8475799" y="618154"/>
              <a:ext cx="182416" cy="203879"/>
            </a:xfrm>
            <a:custGeom>
              <a:avLst/>
              <a:gdLst/>
              <a:ahLst/>
              <a:cxnLst/>
              <a:rect l="l" t="t" r="r" b="b"/>
              <a:pathLst>
                <a:path w="4139" h="4626" extrusionOk="0">
                  <a:moveTo>
                    <a:pt x="3052" y="0"/>
                  </a:moveTo>
                  <a:cubicBezTo>
                    <a:pt x="2635" y="0"/>
                    <a:pt x="2099" y="241"/>
                    <a:pt x="1396" y="761"/>
                  </a:cubicBezTo>
                  <a:cubicBezTo>
                    <a:pt x="344" y="1540"/>
                    <a:pt x="0" y="2683"/>
                    <a:pt x="51" y="3655"/>
                  </a:cubicBezTo>
                  <a:cubicBezTo>
                    <a:pt x="780" y="3614"/>
                    <a:pt x="1012" y="3584"/>
                    <a:pt x="1315" y="3321"/>
                  </a:cubicBezTo>
                  <a:lnTo>
                    <a:pt x="1315" y="3321"/>
                  </a:lnTo>
                  <a:cubicBezTo>
                    <a:pt x="1154" y="3685"/>
                    <a:pt x="1214" y="4110"/>
                    <a:pt x="1387" y="4626"/>
                  </a:cubicBezTo>
                  <a:cubicBezTo>
                    <a:pt x="2318" y="4373"/>
                    <a:pt x="3299" y="3695"/>
                    <a:pt x="3723" y="2451"/>
                  </a:cubicBezTo>
                  <a:cubicBezTo>
                    <a:pt x="4139" y="1206"/>
                    <a:pt x="4067" y="518"/>
                    <a:pt x="3592" y="174"/>
                  </a:cubicBezTo>
                  <a:cubicBezTo>
                    <a:pt x="3438" y="60"/>
                    <a:pt x="3260" y="0"/>
                    <a:pt x="3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 rot="708388">
              <a:off x="8607592" y="645707"/>
              <a:ext cx="182460" cy="203879"/>
            </a:xfrm>
            <a:custGeom>
              <a:avLst/>
              <a:gdLst/>
              <a:ahLst/>
              <a:cxnLst/>
              <a:rect l="l" t="t" r="r" b="b"/>
              <a:pathLst>
                <a:path w="4140" h="4626" extrusionOk="0">
                  <a:moveTo>
                    <a:pt x="1084" y="0"/>
                  </a:moveTo>
                  <a:cubicBezTo>
                    <a:pt x="875" y="0"/>
                    <a:pt x="695" y="60"/>
                    <a:pt x="537" y="174"/>
                  </a:cubicBezTo>
                  <a:cubicBezTo>
                    <a:pt x="72" y="518"/>
                    <a:pt x="1" y="1206"/>
                    <a:pt x="416" y="2451"/>
                  </a:cubicBezTo>
                  <a:cubicBezTo>
                    <a:pt x="841" y="3695"/>
                    <a:pt x="1822" y="4373"/>
                    <a:pt x="2753" y="4626"/>
                  </a:cubicBezTo>
                  <a:cubicBezTo>
                    <a:pt x="2945" y="3918"/>
                    <a:pt x="2986" y="3685"/>
                    <a:pt x="2824" y="3321"/>
                  </a:cubicBezTo>
                  <a:lnTo>
                    <a:pt x="2824" y="3321"/>
                  </a:lnTo>
                  <a:cubicBezTo>
                    <a:pt x="3110" y="3569"/>
                    <a:pt x="3496" y="3655"/>
                    <a:pt x="3998" y="3655"/>
                  </a:cubicBezTo>
                  <a:cubicBezTo>
                    <a:pt x="4027" y="3655"/>
                    <a:pt x="4058" y="3655"/>
                    <a:pt x="4088" y="3655"/>
                  </a:cubicBezTo>
                  <a:cubicBezTo>
                    <a:pt x="4139" y="2683"/>
                    <a:pt x="3795" y="1540"/>
                    <a:pt x="2743" y="761"/>
                  </a:cubicBezTo>
                  <a:cubicBezTo>
                    <a:pt x="2040" y="241"/>
                    <a:pt x="1504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 rot="708388">
              <a:off x="8649841" y="552278"/>
              <a:ext cx="224372" cy="147642"/>
            </a:xfrm>
            <a:custGeom>
              <a:avLst/>
              <a:gdLst/>
              <a:ahLst/>
              <a:cxnLst/>
              <a:rect l="l" t="t" r="r" b="b"/>
              <a:pathLst>
                <a:path w="5091" h="3350" extrusionOk="0">
                  <a:moveTo>
                    <a:pt x="3328" y="0"/>
                  </a:moveTo>
                  <a:cubicBezTo>
                    <a:pt x="2701" y="0"/>
                    <a:pt x="2037" y="175"/>
                    <a:pt x="1417" y="617"/>
                  </a:cubicBezTo>
                  <a:cubicBezTo>
                    <a:pt x="345" y="1376"/>
                    <a:pt x="1" y="1973"/>
                    <a:pt x="173" y="2529"/>
                  </a:cubicBezTo>
                  <a:cubicBezTo>
                    <a:pt x="352" y="3076"/>
                    <a:pt x="971" y="3349"/>
                    <a:pt x="2240" y="3349"/>
                  </a:cubicBezTo>
                  <a:cubicBezTo>
                    <a:pt x="2263" y="3349"/>
                    <a:pt x="2285" y="3349"/>
                    <a:pt x="2308" y="3349"/>
                  </a:cubicBezTo>
                  <a:cubicBezTo>
                    <a:pt x="3613" y="3339"/>
                    <a:pt x="4564" y="2610"/>
                    <a:pt x="5090" y="1801"/>
                  </a:cubicBezTo>
                  <a:cubicBezTo>
                    <a:pt x="4546" y="1447"/>
                    <a:pt x="4318" y="1321"/>
                    <a:pt x="3985" y="1321"/>
                  </a:cubicBezTo>
                  <a:cubicBezTo>
                    <a:pt x="3947" y="1321"/>
                    <a:pt x="3907" y="1322"/>
                    <a:pt x="3866" y="1326"/>
                  </a:cubicBezTo>
                  <a:cubicBezTo>
                    <a:pt x="4220" y="1123"/>
                    <a:pt x="4423" y="748"/>
                    <a:pt x="4585" y="233"/>
                  </a:cubicBezTo>
                  <a:cubicBezTo>
                    <a:pt x="4205" y="89"/>
                    <a:pt x="3776" y="0"/>
                    <a:pt x="3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 rot="708388">
              <a:off x="8646020" y="625373"/>
              <a:ext cx="16571" cy="16527"/>
            </a:xfrm>
            <a:custGeom>
              <a:avLst/>
              <a:gdLst/>
              <a:ahLst/>
              <a:cxnLst/>
              <a:rect l="l" t="t" r="r" b="b"/>
              <a:pathLst>
                <a:path w="376" h="375" extrusionOk="0">
                  <a:moveTo>
                    <a:pt x="194" y="0"/>
                  </a:moveTo>
                  <a:cubicBezTo>
                    <a:pt x="82" y="0"/>
                    <a:pt x="1" y="81"/>
                    <a:pt x="1" y="182"/>
                  </a:cubicBezTo>
                  <a:cubicBezTo>
                    <a:pt x="1" y="293"/>
                    <a:pt x="82" y="374"/>
                    <a:pt x="194" y="374"/>
                  </a:cubicBezTo>
                  <a:cubicBezTo>
                    <a:pt x="295" y="374"/>
                    <a:pt x="376" y="293"/>
                    <a:pt x="376" y="182"/>
                  </a:cubicBezTo>
                  <a:cubicBezTo>
                    <a:pt x="376" y="81"/>
                    <a:pt x="295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 rot="708388">
              <a:off x="8662275" y="637011"/>
              <a:ext cx="16968" cy="1696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2" y="0"/>
                  </a:moveTo>
                  <a:cubicBezTo>
                    <a:pt x="81" y="0"/>
                    <a:pt x="0" y="91"/>
                    <a:pt x="0" y="192"/>
                  </a:cubicBezTo>
                  <a:cubicBezTo>
                    <a:pt x="0" y="304"/>
                    <a:pt x="81" y="385"/>
                    <a:pt x="192" y="385"/>
                  </a:cubicBezTo>
                  <a:cubicBezTo>
                    <a:pt x="293" y="385"/>
                    <a:pt x="385" y="304"/>
                    <a:pt x="385" y="192"/>
                  </a:cubicBezTo>
                  <a:cubicBezTo>
                    <a:pt x="385" y="91"/>
                    <a:pt x="2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 rot="708388">
              <a:off x="8628111" y="645804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0" y="81"/>
                    <a:pt x="0" y="193"/>
                  </a:cubicBezTo>
                  <a:cubicBezTo>
                    <a:pt x="0" y="294"/>
                    <a:pt x="92" y="375"/>
                    <a:pt x="193" y="375"/>
                  </a:cubicBezTo>
                  <a:cubicBezTo>
                    <a:pt x="304" y="375"/>
                    <a:pt x="385" y="294"/>
                    <a:pt x="385" y="193"/>
                  </a:cubicBezTo>
                  <a:cubicBezTo>
                    <a:pt x="385" y="81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 rot="708388">
              <a:off x="8624070" y="62353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2" y="1"/>
                  </a:moveTo>
                  <a:cubicBezTo>
                    <a:pt x="91" y="1"/>
                    <a:pt x="1" y="82"/>
                    <a:pt x="1" y="193"/>
                  </a:cubicBezTo>
                  <a:cubicBezTo>
                    <a:pt x="1" y="294"/>
                    <a:pt x="91" y="385"/>
                    <a:pt x="192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 rot="708388">
              <a:off x="8636366" y="606067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92" y="1"/>
                    <a:pt x="0" y="82"/>
                    <a:pt x="0" y="193"/>
                  </a:cubicBezTo>
                  <a:cubicBezTo>
                    <a:pt x="0" y="294"/>
                    <a:pt x="92" y="385"/>
                    <a:pt x="193" y="385"/>
                  </a:cubicBezTo>
                  <a:cubicBezTo>
                    <a:pt x="304" y="385"/>
                    <a:pt x="385" y="294"/>
                    <a:pt x="385" y="193"/>
                  </a:cubicBezTo>
                  <a:cubicBezTo>
                    <a:pt x="385" y="8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 rot="708388">
              <a:off x="8666046" y="612271"/>
              <a:ext cx="16968" cy="17012"/>
            </a:xfrm>
            <a:custGeom>
              <a:avLst/>
              <a:gdLst/>
              <a:ahLst/>
              <a:cxnLst/>
              <a:rect l="l" t="t" r="r" b="b"/>
              <a:pathLst>
                <a:path w="385" h="386" extrusionOk="0">
                  <a:moveTo>
                    <a:pt x="193" y="1"/>
                  </a:moveTo>
                  <a:cubicBezTo>
                    <a:pt x="81" y="1"/>
                    <a:pt x="0" y="82"/>
                    <a:pt x="0" y="193"/>
                  </a:cubicBezTo>
                  <a:cubicBezTo>
                    <a:pt x="0" y="294"/>
                    <a:pt x="81" y="385"/>
                    <a:pt x="193" y="385"/>
                  </a:cubicBezTo>
                  <a:cubicBezTo>
                    <a:pt x="294" y="385"/>
                    <a:pt x="385" y="294"/>
                    <a:pt x="385" y="193"/>
                  </a:cubicBezTo>
                  <a:cubicBezTo>
                    <a:pt x="385" y="82"/>
                    <a:pt x="294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 rot="708388">
              <a:off x="8649982" y="654473"/>
              <a:ext cx="16968" cy="16527"/>
            </a:xfrm>
            <a:custGeom>
              <a:avLst/>
              <a:gdLst/>
              <a:ahLst/>
              <a:cxnLst/>
              <a:rect l="l" t="t" r="r" b="b"/>
              <a:pathLst>
                <a:path w="385" h="375" extrusionOk="0">
                  <a:moveTo>
                    <a:pt x="193" y="0"/>
                  </a:moveTo>
                  <a:cubicBezTo>
                    <a:pt x="92" y="0"/>
                    <a:pt x="1" y="81"/>
                    <a:pt x="1" y="192"/>
                  </a:cubicBezTo>
                  <a:cubicBezTo>
                    <a:pt x="1" y="293"/>
                    <a:pt x="92" y="374"/>
                    <a:pt x="193" y="374"/>
                  </a:cubicBezTo>
                  <a:cubicBezTo>
                    <a:pt x="294" y="374"/>
                    <a:pt x="385" y="293"/>
                    <a:pt x="385" y="192"/>
                  </a:cubicBezTo>
                  <a:cubicBezTo>
                    <a:pt x="385" y="81"/>
                    <a:pt x="294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 rot="708388">
              <a:off x="7583793" y="199161"/>
              <a:ext cx="126664" cy="169502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89" y="1"/>
                  </a:moveTo>
                  <a:cubicBezTo>
                    <a:pt x="313" y="588"/>
                    <a:pt x="0" y="1468"/>
                    <a:pt x="313" y="2449"/>
                  </a:cubicBezTo>
                  <a:cubicBezTo>
                    <a:pt x="617" y="3431"/>
                    <a:pt x="981" y="3845"/>
                    <a:pt x="1437" y="3845"/>
                  </a:cubicBezTo>
                  <a:cubicBezTo>
                    <a:pt x="1902" y="3845"/>
                    <a:pt x="2256" y="3431"/>
                    <a:pt x="2570" y="2449"/>
                  </a:cubicBezTo>
                  <a:cubicBezTo>
                    <a:pt x="2874" y="1468"/>
                    <a:pt x="2560" y="588"/>
                    <a:pt x="2084" y="1"/>
                  </a:cubicBezTo>
                  <a:cubicBezTo>
                    <a:pt x="1639" y="355"/>
                    <a:pt x="1507" y="486"/>
                    <a:pt x="1437" y="790"/>
                  </a:cubicBezTo>
                  <a:cubicBezTo>
                    <a:pt x="1366" y="486"/>
                    <a:pt x="1143" y="244"/>
                    <a:pt x="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 rot="708388">
              <a:off x="7467691" y="262833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1375" y="0"/>
                  </a:moveTo>
                  <a:cubicBezTo>
                    <a:pt x="1025" y="0"/>
                    <a:pt x="690" y="70"/>
                    <a:pt x="396" y="184"/>
                  </a:cubicBezTo>
                  <a:cubicBezTo>
                    <a:pt x="608" y="720"/>
                    <a:pt x="689" y="892"/>
                    <a:pt x="952" y="1054"/>
                  </a:cubicBezTo>
                  <a:cubicBezTo>
                    <a:pt x="923" y="1051"/>
                    <a:pt x="895" y="1050"/>
                    <a:pt x="867" y="1050"/>
                  </a:cubicBezTo>
                  <a:cubicBezTo>
                    <a:pt x="585" y="1050"/>
                    <a:pt x="314" y="1188"/>
                    <a:pt x="1" y="1418"/>
                  </a:cubicBezTo>
                  <a:cubicBezTo>
                    <a:pt x="416" y="2055"/>
                    <a:pt x="1165" y="2622"/>
                    <a:pt x="2186" y="2632"/>
                  </a:cubicBezTo>
                  <a:cubicBezTo>
                    <a:pt x="2209" y="2632"/>
                    <a:pt x="2231" y="2633"/>
                    <a:pt x="2253" y="2633"/>
                  </a:cubicBezTo>
                  <a:cubicBezTo>
                    <a:pt x="3240" y="2633"/>
                    <a:pt x="3717" y="2420"/>
                    <a:pt x="3856" y="1994"/>
                  </a:cubicBezTo>
                  <a:cubicBezTo>
                    <a:pt x="3998" y="1549"/>
                    <a:pt x="3724" y="1084"/>
                    <a:pt x="2885" y="487"/>
                  </a:cubicBezTo>
                  <a:cubicBezTo>
                    <a:pt x="2394" y="138"/>
                    <a:pt x="1869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 rot="708388">
              <a:off x="7491329" y="34836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3" y="0"/>
                  </a:moveTo>
                  <a:cubicBezTo>
                    <a:pt x="2065" y="0"/>
                    <a:pt x="1647" y="189"/>
                    <a:pt x="1093" y="594"/>
                  </a:cubicBezTo>
                  <a:cubicBezTo>
                    <a:pt x="274" y="1211"/>
                    <a:pt x="1" y="2112"/>
                    <a:pt x="41" y="2870"/>
                  </a:cubicBezTo>
                  <a:cubicBezTo>
                    <a:pt x="608" y="2840"/>
                    <a:pt x="800" y="2809"/>
                    <a:pt x="1033" y="2607"/>
                  </a:cubicBezTo>
                  <a:lnTo>
                    <a:pt x="1033" y="2607"/>
                  </a:lnTo>
                  <a:cubicBezTo>
                    <a:pt x="911" y="2890"/>
                    <a:pt x="952" y="3225"/>
                    <a:pt x="1084" y="3629"/>
                  </a:cubicBezTo>
                  <a:cubicBezTo>
                    <a:pt x="1822" y="3427"/>
                    <a:pt x="2591" y="2901"/>
                    <a:pt x="2925" y="1919"/>
                  </a:cubicBezTo>
                  <a:cubicBezTo>
                    <a:pt x="3249" y="948"/>
                    <a:pt x="3198" y="401"/>
                    <a:pt x="2824" y="138"/>
                  </a:cubicBezTo>
                  <a:cubicBezTo>
                    <a:pt x="2699" y="48"/>
                    <a:pt x="2557" y="0"/>
                    <a:pt x="2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 rot="708388">
              <a:off x="7594778" y="369989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6" y="0"/>
                  </a:moveTo>
                  <a:cubicBezTo>
                    <a:pt x="692" y="0"/>
                    <a:pt x="550" y="48"/>
                    <a:pt x="426" y="138"/>
                  </a:cubicBezTo>
                  <a:cubicBezTo>
                    <a:pt x="51" y="401"/>
                    <a:pt x="1" y="948"/>
                    <a:pt x="334" y="1919"/>
                  </a:cubicBezTo>
                  <a:cubicBezTo>
                    <a:pt x="658" y="2901"/>
                    <a:pt x="1427" y="3427"/>
                    <a:pt x="2166" y="3629"/>
                  </a:cubicBezTo>
                  <a:cubicBezTo>
                    <a:pt x="2308" y="3072"/>
                    <a:pt x="2348" y="2890"/>
                    <a:pt x="2216" y="2607"/>
                  </a:cubicBezTo>
                  <a:lnTo>
                    <a:pt x="2216" y="2607"/>
                  </a:lnTo>
                  <a:cubicBezTo>
                    <a:pt x="2459" y="2809"/>
                    <a:pt x="2783" y="2870"/>
                    <a:pt x="3208" y="2870"/>
                  </a:cubicBezTo>
                  <a:cubicBezTo>
                    <a:pt x="3248" y="2112"/>
                    <a:pt x="2985" y="1211"/>
                    <a:pt x="2156" y="594"/>
                  </a:cubicBezTo>
                  <a:cubicBezTo>
                    <a:pt x="1602" y="189"/>
                    <a:pt x="1184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 rot="708388">
              <a:off x="7627913" y="29631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22" y="0"/>
                  </a:moveTo>
                  <a:cubicBezTo>
                    <a:pt x="2129" y="0"/>
                    <a:pt x="1604" y="138"/>
                    <a:pt x="1113" y="487"/>
                  </a:cubicBezTo>
                  <a:cubicBezTo>
                    <a:pt x="273" y="1084"/>
                    <a:pt x="0" y="1549"/>
                    <a:pt x="142" y="1994"/>
                  </a:cubicBezTo>
                  <a:cubicBezTo>
                    <a:pt x="280" y="2420"/>
                    <a:pt x="767" y="2633"/>
                    <a:pt x="1744" y="2633"/>
                  </a:cubicBezTo>
                  <a:cubicBezTo>
                    <a:pt x="1766" y="2633"/>
                    <a:pt x="1788" y="2632"/>
                    <a:pt x="1811" y="2632"/>
                  </a:cubicBezTo>
                  <a:cubicBezTo>
                    <a:pt x="2843" y="2622"/>
                    <a:pt x="3592" y="2055"/>
                    <a:pt x="3996" y="1418"/>
                  </a:cubicBezTo>
                  <a:cubicBezTo>
                    <a:pt x="3582" y="1144"/>
                    <a:pt x="3406" y="1048"/>
                    <a:pt x="3160" y="1048"/>
                  </a:cubicBezTo>
                  <a:cubicBezTo>
                    <a:pt x="3123" y="1048"/>
                    <a:pt x="3086" y="1050"/>
                    <a:pt x="3045" y="1054"/>
                  </a:cubicBezTo>
                  <a:cubicBezTo>
                    <a:pt x="3319" y="892"/>
                    <a:pt x="3470" y="598"/>
                    <a:pt x="3602" y="184"/>
                  </a:cubicBezTo>
                  <a:cubicBezTo>
                    <a:pt x="3308" y="70"/>
                    <a:pt x="2973" y="0"/>
                    <a:pt x="2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 rot="708388">
              <a:off x="7624892" y="353661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 rot="708388">
              <a:off x="7637886" y="363224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0"/>
                    <a:pt x="1" y="151"/>
                  </a:cubicBezTo>
                  <a:cubicBezTo>
                    <a:pt x="1" y="232"/>
                    <a:pt x="61" y="304"/>
                    <a:pt x="142" y="304"/>
                  </a:cubicBezTo>
                  <a:cubicBezTo>
                    <a:pt x="234" y="304"/>
                    <a:pt x="295" y="232"/>
                    <a:pt x="295" y="151"/>
                  </a:cubicBezTo>
                  <a:cubicBezTo>
                    <a:pt x="295" y="70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 rot="708388">
              <a:off x="7611008" y="369894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34"/>
                    <a:pt x="71" y="304"/>
                    <a:pt x="152" y="304"/>
                  </a:cubicBezTo>
                  <a:cubicBezTo>
                    <a:pt x="233" y="304"/>
                    <a:pt x="304" y="234"/>
                    <a:pt x="304" y="153"/>
                  </a:cubicBez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 rot="708388">
              <a:off x="7607822" y="352393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 rot="708388">
              <a:off x="7617532" y="338925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1"/>
                  </a:moveTo>
                  <a:cubicBezTo>
                    <a:pt x="71" y="1"/>
                    <a:pt x="0" y="62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 rot="708388">
              <a:off x="7640654" y="3437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4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 rot="708388">
              <a:off x="7628271" y="376698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0"/>
                    <a:pt x="0" y="151"/>
                  </a:cubicBezTo>
                  <a:cubicBezTo>
                    <a:pt x="0" y="232"/>
                    <a:pt x="61" y="304"/>
                    <a:pt x="152" y="304"/>
                  </a:cubicBezTo>
                  <a:cubicBezTo>
                    <a:pt x="233" y="304"/>
                    <a:pt x="293" y="232"/>
                    <a:pt x="293" y="151"/>
                  </a:cubicBezTo>
                  <a:cubicBezTo>
                    <a:pt x="293" y="70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 rot="708388">
              <a:off x="8594471" y="-739335"/>
              <a:ext cx="126664" cy="169458"/>
            </a:xfrm>
            <a:custGeom>
              <a:avLst/>
              <a:gdLst/>
              <a:ahLst/>
              <a:cxnLst/>
              <a:rect l="l" t="t" r="r" b="b"/>
              <a:pathLst>
                <a:path w="2874" h="3845" extrusionOk="0">
                  <a:moveTo>
                    <a:pt x="789" y="0"/>
                  </a:moveTo>
                  <a:cubicBezTo>
                    <a:pt x="304" y="587"/>
                    <a:pt x="0" y="1477"/>
                    <a:pt x="304" y="2459"/>
                  </a:cubicBezTo>
                  <a:cubicBezTo>
                    <a:pt x="617" y="3430"/>
                    <a:pt x="972" y="3845"/>
                    <a:pt x="1437" y="3845"/>
                  </a:cubicBezTo>
                  <a:cubicBezTo>
                    <a:pt x="1892" y="3845"/>
                    <a:pt x="2256" y="3430"/>
                    <a:pt x="2560" y="2459"/>
                  </a:cubicBezTo>
                  <a:cubicBezTo>
                    <a:pt x="2874" y="1477"/>
                    <a:pt x="2560" y="587"/>
                    <a:pt x="2084" y="0"/>
                  </a:cubicBezTo>
                  <a:cubicBezTo>
                    <a:pt x="1639" y="355"/>
                    <a:pt x="1507" y="486"/>
                    <a:pt x="1437" y="789"/>
                  </a:cubicBezTo>
                  <a:cubicBezTo>
                    <a:pt x="1366" y="486"/>
                    <a:pt x="1133" y="243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 rot="708388">
              <a:off x="8477972" y="-675660"/>
              <a:ext cx="176598" cy="115954"/>
            </a:xfrm>
            <a:custGeom>
              <a:avLst/>
              <a:gdLst/>
              <a:ahLst/>
              <a:cxnLst/>
              <a:rect l="l" t="t" r="r" b="b"/>
              <a:pathLst>
                <a:path w="4007" h="2631" extrusionOk="0">
                  <a:moveTo>
                    <a:pt x="1395" y="0"/>
                  </a:moveTo>
                  <a:cubicBezTo>
                    <a:pt x="1040" y="0"/>
                    <a:pt x="702" y="73"/>
                    <a:pt x="405" y="192"/>
                  </a:cubicBezTo>
                  <a:cubicBezTo>
                    <a:pt x="607" y="718"/>
                    <a:pt x="688" y="890"/>
                    <a:pt x="961" y="1052"/>
                  </a:cubicBezTo>
                  <a:cubicBezTo>
                    <a:pt x="932" y="1049"/>
                    <a:pt x="904" y="1048"/>
                    <a:pt x="876" y="1048"/>
                  </a:cubicBezTo>
                  <a:cubicBezTo>
                    <a:pt x="592" y="1048"/>
                    <a:pt x="313" y="1186"/>
                    <a:pt x="0" y="1416"/>
                  </a:cubicBezTo>
                  <a:cubicBezTo>
                    <a:pt x="414" y="2053"/>
                    <a:pt x="1163" y="2620"/>
                    <a:pt x="2195" y="2631"/>
                  </a:cubicBezTo>
                  <a:cubicBezTo>
                    <a:pt x="2218" y="2631"/>
                    <a:pt x="2240" y="2631"/>
                    <a:pt x="2262" y="2631"/>
                  </a:cubicBezTo>
                  <a:cubicBezTo>
                    <a:pt x="3239" y="2631"/>
                    <a:pt x="3726" y="2419"/>
                    <a:pt x="3865" y="1993"/>
                  </a:cubicBezTo>
                  <a:cubicBezTo>
                    <a:pt x="4007" y="1558"/>
                    <a:pt x="3723" y="1082"/>
                    <a:pt x="2894" y="486"/>
                  </a:cubicBezTo>
                  <a:cubicBezTo>
                    <a:pt x="2406" y="139"/>
                    <a:pt x="1885" y="0"/>
                    <a:pt x="1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 rot="708388">
              <a:off x="8502011" y="-590175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2391" y="1"/>
                  </a:moveTo>
                  <a:cubicBezTo>
                    <a:pt x="2061" y="1"/>
                    <a:pt x="1640" y="190"/>
                    <a:pt x="1093" y="594"/>
                  </a:cubicBezTo>
                  <a:cubicBezTo>
                    <a:pt x="264" y="1211"/>
                    <a:pt x="1" y="2112"/>
                    <a:pt x="41" y="2870"/>
                  </a:cubicBezTo>
                  <a:cubicBezTo>
                    <a:pt x="608" y="2841"/>
                    <a:pt x="790" y="2810"/>
                    <a:pt x="1033" y="2607"/>
                  </a:cubicBezTo>
                  <a:lnTo>
                    <a:pt x="1033" y="2607"/>
                  </a:lnTo>
                  <a:cubicBezTo>
                    <a:pt x="902" y="2891"/>
                    <a:pt x="942" y="3225"/>
                    <a:pt x="1084" y="3630"/>
                  </a:cubicBezTo>
                  <a:cubicBezTo>
                    <a:pt x="1822" y="3437"/>
                    <a:pt x="2591" y="2901"/>
                    <a:pt x="2915" y="1919"/>
                  </a:cubicBezTo>
                  <a:cubicBezTo>
                    <a:pt x="3249" y="948"/>
                    <a:pt x="3188" y="412"/>
                    <a:pt x="2824" y="139"/>
                  </a:cubicBezTo>
                  <a:cubicBezTo>
                    <a:pt x="2699" y="48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 rot="708388">
              <a:off x="8605505" y="-568546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6" y="48"/>
                    <a:pt x="425" y="139"/>
                  </a:cubicBezTo>
                  <a:cubicBezTo>
                    <a:pt x="50" y="412"/>
                    <a:pt x="0" y="948"/>
                    <a:pt x="324" y="1919"/>
                  </a:cubicBezTo>
                  <a:cubicBezTo>
                    <a:pt x="657" y="2901"/>
                    <a:pt x="1426" y="3437"/>
                    <a:pt x="2155" y="3630"/>
                  </a:cubicBezTo>
                  <a:cubicBezTo>
                    <a:pt x="2307" y="3073"/>
                    <a:pt x="2337" y="2891"/>
                    <a:pt x="2215" y="2607"/>
                  </a:cubicBezTo>
                  <a:lnTo>
                    <a:pt x="2215" y="2607"/>
                  </a:lnTo>
                  <a:cubicBezTo>
                    <a:pt x="2448" y="2810"/>
                    <a:pt x="2782" y="2870"/>
                    <a:pt x="3207" y="2870"/>
                  </a:cubicBezTo>
                  <a:cubicBezTo>
                    <a:pt x="3247" y="2112"/>
                    <a:pt x="2975" y="1211"/>
                    <a:pt x="2155" y="594"/>
                  </a:cubicBezTo>
                  <a:cubicBezTo>
                    <a:pt x="1601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 rot="708388">
              <a:off x="8638587" y="-642133"/>
              <a:ext cx="176157" cy="115954"/>
            </a:xfrm>
            <a:custGeom>
              <a:avLst/>
              <a:gdLst/>
              <a:ahLst/>
              <a:cxnLst/>
              <a:rect l="l" t="t" r="r" b="b"/>
              <a:pathLst>
                <a:path w="3997" h="2631" extrusionOk="0">
                  <a:moveTo>
                    <a:pt x="2607" y="0"/>
                  </a:moveTo>
                  <a:cubicBezTo>
                    <a:pt x="2118" y="0"/>
                    <a:pt x="1600" y="139"/>
                    <a:pt x="1113" y="486"/>
                  </a:cubicBezTo>
                  <a:cubicBezTo>
                    <a:pt x="273" y="1082"/>
                    <a:pt x="0" y="1558"/>
                    <a:pt x="142" y="1993"/>
                  </a:cubicBezTo>
                  <a:cubicBezTo>
                    <a:pt x="280" y="2419"/>
                    <a:pt x="757" y="2631"/>
                    <a:pt x="1744" y="2631"/>
                  </a:cubicBezTo>
                  <a:cubicBezTo>
                    <a:pt x="1766" y="2631"/>
                    <a:pt x="1788" y="2631"/>
                    <a:pt x="1811" y="2631"/>
                  </a:cubicBezTo>
                  <a:cubicBezTo>
                    <a:pt x="2833" y="2620"/>
                    <a:pt x="3582" y="2053"/>
                    <a:pt x="3996" y="1416"/>
                  </a:cubicBezTo>
                  <a:cubicBezTo>
                    <a:pt x="3578" y="1150"/>
                    <a:pt x="3403" y="1047"/>
                    <a:pt x="3146" y="1047"/>
                  </a:cubicBezTo>
                  <a:cubicBezTo>
                    <a:pt x="3111" y="1047"/>
                    <a:pt x="3075" y="1049"/>
                    <a:pt x="3036" y="1052"/>
                  </a:cubicBezTo>
                  <a:cubicBezTo>
                    <a:pt x="3308" y="890"/>
                    <a:pt x="3470" y="597"/>
                    <a:pt x="3602" y="192"/>
                  </a:cubicBezTo>
                  <a:cubicBezTo>
                    <a:pt x="3300" y="73"/>
                    <a:pt x="2961" y="0"/>
                    <a:pt x="2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 rot="708388">
              <a:off x="8635574" y="-584881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 rot="708388">
              <a:off x="8648176" y="-575357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1" y="0"/>
                  </a:moveTo>
                  <a:cubicBezTo>
                    <a:pt x="70" y="0"/>
                    <a:pt x="0" y="71"/>
                    <a:pt x="0" y="152"/>
                  </a:cubicBezTo>
                  <a:cubicBezTo>
                    <a:pt x="0" y="233"/>
                    <a:pt x="70" y="304"/>
                    <a:pt x="151" y="304"/>
                  </a:cubicBezTo>
                  <a:cubicBezTo>
                    <a:pt x="232" y="304"/>
                    <a:pt x="304" y="233"/>
                    <a:pt x="304" y="152"/>
                  </a:cubicBezTo>
                  <a:cubicBezTo>
                    <a:pt x="304" y="71"/>
                    <a:pt x="23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 rot="708388">
              <a:off x="8621690" y="-568647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1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 rot="708388">
              <a:off x="8618505" y="-586152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 rot="708388">
              <a:off x="8628210" y="-599617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33"/>
                    <a:pt x="61" y="293"/>
                    <a:pt x="14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 rot="708388">
              <a:off x="8651333" y="-594784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294" y="233"/>
                    <a:pt x="294" y="152"/>
                  </a:cubicBezTo>
                  <a:cubicBezTo>
                    <a:pt x="29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 rot="708388">
              <a:off x="8638473" y="-561892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 rot="708388">
              <a:off x="9289084" y="720997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5" y="588"/>
                    <a:pt x="1" y="1467"/>
                    <a:pt x="315" y="2449"/>
                  </a:cubicBezTo>
                  <a:cubicBezTo>
                    <a:pt x="618" y="3430"/>
                    <a:pt x="983" y="3845"/>
                    <a:pt x="1437" y="3845"/>
                  </a:cubicBezTo>
                  <a:cubicBezTo>
                    <a:pt x="1903" y="3845"/>
                    <a:pt x="2257" y="3430"/>
                    <a:pt x="2571" y="2449"/>
                  </a:cubicBezTo>
                  <a:cubicBezTo>
                    <a:pt x="2874" y="1467"/>
                    <a:pt x="2561" y="588"/>
                    <a:pt x="2085" y="1"/>
                  </a:cubicBezTo>
                  <a:cubicBezTo>
                    <a:pt x="1640" y="354"/>
                    <a:pt x="1509" y="486"/>
                    <a:pt x="1437" y="790"/>
                  </a:cubicBezTo>
                  <a:cubicBezTo>
                    <a:pt x="1367" y="486"/>
                    <a:pt x="1134" y="24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 rot="708388">
              <a:off x="9173078" y="784635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1374" y="1"/>
                  </a:moveTo>
                  <a:cubicBezTo>
                    <a:pt x="1023" y="1"/>
                    <a:pt x="689" y="71"/>
                    <a:pt x="394" y="184"/>
                  </a:cubicBezTo>
                  <a:cubicBezTo>
                    <a:pt x="607" y="721"/>
                    <a:pt x="678" y="892"/>
                    <a:pt x="951" y="1054"/>
                  </a:cubicBezTo>
                  <a:cubicBezTo>
                    <a:pt x="923" y="1051"/>
                    <a:pt x="896" y="1050"/>
                    <a:pt x="868" y="1050"/>
                  </a:cubicBezTo>
                  <a:cubicBezTo>
                    <a:pt x="583" y="1050"/>
                    <a:pt x="304" y="1188"/>
                    <a:pt x="0" y="1418"/>
                  </a:cubicBezTo>
                  <a:cubicBezTo>
                    <a:pt x="414" y="2056"/>
                    <a:pt x="1153" y="2623"/>
                    <a:pt x="2185" y="2632"/>
                  </a:cubicBezTo>
                  <a:cubicBezTo>
                    <a:pt x="2210" y="2633"/>
                    <a:pt x="2234" y="2633"/>
                    <a:pt x="2257" y="2633"/>
                  </a:cubicBezTo>
                  <a:cubicBezTo>
                    <a:pt x="3241" y="2633"/>
                    <a:pt x="3716" y="2420"/>
                    <a:pt x="3854" y="1995"/>
                  </a:cubicBezTo>
                  <a:cubicBezTo>
                    <a:pt x="3996" y="1550"/>
                    <a:pt x="3723" y="1085"/>
                    <a:pt x="2883" y="488"/>
                  </a:cubicBezTo>
                  <a:cubicBezTo>
                    <a:pt x="2393" y="139"/>
                    <a:pt x="1867" y="1"/>
                    <a:pt x="1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 rot="708388">
              <a:off x="9196716" y="870167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2392" y="1"/>
                  </a:moveTo>
                  <a:cubicBezTo>
                    <a:pt x="2064" y="1"/>
                    <a:pt x="1646" y="190"/>
                    <a:pt x="1093" y="594"/>
                  </a:cubicBezTo>
                  <a:cubicBezTo>
                    <a:pt x="273" y="1212"/>
                    <a:pt x="0" y="2112"/>
                    <a:pt x="41" y="2871"/>
                  </a:cubicBezTo>
                  <a:cubicBezTo>
                    <a:pt x="607" y="2840"/>
                    <a:pt x="789" y="2810"/>
                    <a:pt x="1032" y="2608"/>
                  </a:cubicBezTo>
                  <a:lnTo>
                    <a:pt x="1032" y="2608"/>
                  </a:lnTo>
                  <a:cubicBezTo>
                    <a:pt x="900" y="2891"/>
                    <a:pt x="951" y="3225"/>
                    <a:pt x="1082" y="3630"/>
                  </a:cubicBezTo>
                  <a:cubicBezTo>
                    <a:pt x="1821" y="3427"/>
                    <a:pt x="2590" y="2901"/>
                    <a:pt x="2924" y="1920"/>
                  </a:cubicBezTo>
                  <a:cubicBezTo>
                    <a:pt x="3247" y="949"/>
                    <a:pt x="3197" y="402"/>
                    <a:pt x="2822" y="139"/>
                  </a:cubicBezTo>
                  <a:cubicBezTo>
                    <a:pt x="2698" y="48"/>
                    <a:pt x="2556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 rot="708388">
              <a:off x="9300122" y="891786"/>
              <a:ext cx="143191" cy="159983"/>
            </a:xfrm>
            <a:custGeom>
              <a:avLst/>
              <a:gdLst/>
              <a:ahLst/>
              <a:cxnLst/>
              <a:rect l="l" t="t" r="r" b="b"/>
              <a:pathLst>
                <a:path w="3249" h="3630" extrusionOk="0">
                  <a:moveTo>
                    <a:pt x="857" y="1"/>
                  </a:moveTo>
                  <a:cubicBezTo>
                    <a:pt x="692" y="1"/>
                    <a:pt x="550" y="48"/>
                    <a:pt x="425" y="139"/>
                  </a:cubicBezTo>
                  <a:cubicBezTo>
                    <a:pt x="51" y="402"/>
                    <a:pt x="1" y="949"/>
                    <a:pt x="335" y="1920"/>
                  </a:cubicBezTo>
                  <a:cubicBezTo>
                    <a:pt x="659" y="2901"/>
                    <a:pt x="1427" y="3427"/>
                    <a:pt x="2166" y="3630"/>
                  </a:cubicBezTo>
                  <a:cubicBezTo>
                    <a:pt x="2307" y="3074"/>
                    <a:pt x="2348" y="2891"/>
                    <a:pt x="2217" y="2608"/>
                  </a:cubicBezTo>
                  <a:lnTo>
                    <a:pt x="2217" y="2608"/>
                  </a:lnTo>
                  <a:cubicBezTo>
                    <a:pt x="2459" y="2810"/>
                    <a:pt x="2783" y="2871"/>
                    <a:pt x="3208" y="2871"/>
                  </a:cubicBezTo>
                  <a:cubicBezTo>
                    <a:pt x="3249" y="2112"/>
                    <a:pt x="2975" y="1212"/>
                    <a:pt x="2156" y="594"/>
                  </a:cubicBezTo>
                  <a:cubicBezTo>
                    <a:pt x="1603" y="190"/>
                    <a:pt x="1185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 rot="708388">
              <a:off x="9333213" y="818112"/>
              <a:ext cx="176201" cy="116043"/>
            </a:xfrm>
            <a:custGeom>
              <a:avLst/>
              <a:gdLst/>
              <a:ahLst/>
              <a:cxnLst/>
              <a:rect l="l" t="t" r="r" b="b"/>
              <a:pathLst>
                <a:path w="3998" h="2633" extrusionOk="0">
                  <a:moveTo>
                    <a:pt x="2623" y="1"/>
                  </a:moveTo>
                  <a:cubicBezTo>
                    <a:pt x="2130" y="1"/>
                    <a:pt x="1605" y="139"/>
                    <a:pt x="1114" y="488"/>
                  </a:cubicBezTo>
                  <a:cubicBezTo>
                    <a:pt x="274" y="1085"/>
                    <a:pt x="1" y="1550"/>
                    <a:pt x="142" y="1995"/>
                  </a:cubicBezTo>
                  <a:cubicBezTo>
                    <a:pt x="281" y="2420"/>
                    <a:pt x="757" y="2633"/>
                    <a:pt x="1740" y="2633"/>
                  </a:cubicBezTo>
                  <a:cubicBezTo>
                    <a:pt x="1764" y="2633"/>
                    <a:pt x="1788" y="2633"/>
                    <a:pt x="1812" y="2632"/>
                  </a:cubicBezTo>
                  <a:cubicBezTo>
                    <a:pt x="2844" y="2623"/>
                    <a:pt x="3582" y="2056"/>
                    <a:pt x="3998" y="1418"/>
                  </a:cubicBezTo>
                  <a:cubicBezTo>
                    <a:pt x="3582" y="1145"/>
                    <a:pt x="3406" y="1048"/>
                    <a:pt x="3159" y="1048"/>
                  </a:cubicBezTo>
                  <a:cubicBezTo>
                    <a:pt x="3123" y="1048"/>
                    <a:pt x="3086" y="1050"/>
                    <a:pt x="3047" y="1054"/>
                  </a:cubicBezTo>
                  <a:cubicBezTo>
                    <a:pt x="3319" y="892"/>
                    <a:pt x="3472" y="599"/>
                    <a:pt x="3603" y="184"/>
                  </a:cubicBezTo>
                  <a:cubicBezTo>
                    <a:pt x="3308" y="71"/>
                    <a:pt x="2974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 rot="708388">
              <a:off x="9330182" y="875496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 rot="708388">
              <a:off x="9343273" y="885025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42" y="0"/>
                  </a:moveTo>
                  <a:cubicBezTo>
                    <a:pt x="61" y="0"/>
                    <a:pt x="0" y="72"/>
                    <a:pt x="0" y="152"/>
                  </a:cubicBezTo>
                  <a:cubicBezTo>
                    <a:pt x="0" y="233"/>
                    <a:pt x="61" y="304"/>
                    <a:pt x="142" y="304"/>
                  </a:cubicBezTo>
                  <a:cubicBezTo>
                    <a:pt x="223" y="304"/>
                    <a:pt x="293" y="233"/>
                    <a:pt x="293" y="152"/>
                  </a:cubicBezTo>
                  <a:cubicBezTo>
                    <a:pt x="293" y="72"/>
                    <a:pt x="22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 rot="708388">
              <a:off x="9316342" y="89173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 rot="708388">
              <a:off x="9313162" y="874230"/>
              <a:ext cx="13398" cy="13398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72" y="0"/>
                    <a:pt x="0" y="71"/>
                    <a:pt x="0" y="152"/>
                  </a:cubicBezTo>
                  <a:cubicBezTo>
                    <a:pt x="0" y="233"/>
                    <a:pt x="72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 rot="708388">
              <a:off x="9322866" y="860770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0" y="61"/>
                    <a:pt x="0" y="142"/>
                  </a:cubicBezTo>
                  <a:cubicBezTo>
                    <a:pt x="0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 rot="708388">
              <a:off x="9345989" y="865598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2" y="0"/>
                  </a:moveTo>
                  <a:cubicBezTo>
                    <a:pt x="72" y="0"/>
                    <a:pt x="0" y="61"/>
                    <a:pt x="0" y="142"/>
                  </a:cubicBezTo>
                  <a:cubicBezTo>
                    <a:pt x="0" y="233"/>
                    <a:pt x="72" y="294"/>
                    <a:pt x="152" y="294"/>
                  </a:cubicBezTo>
                  <a:cubicBezTo>
                    <a:pt x="233" y="294"/>
                    <a:pt x="304" y="233"/>
                    <a:pt x="304" y="14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 rot="708388">
              <a:off x="9333570" y="898490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53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3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 rot="708388">
              <a:off x="8107046" y="-212128"/>
              <a:ext cx="126708" cy="169502"/>
            </a:xfrm>
            <a:custGeom>
              <a:avLst/>
              <a:gdLst/>
              <a:ahLst/>
              <a:cxnLst/>
              <a:rect l="l" t="t" r="r" b="b"/>
              <a:pathLst>
                <a:path w="2875" h="3846" extrusionOk="0">
                  <a:moveTo>
                    <a:pt x="790" y="1"/>
                  </a:moveTo>
                  <a:cubicBezTo>
                    <a:pt x="314" y="597"/>
                    <a:pt x="1" y="1478"/>
                    <a:pt x="314" y="2459"/>
                  </a:cubicBezTo>
                  <a:cubicBezTo>
                    <a:pt x="618" y="3441"/>
                    <a:pt x="982" y="3845"/>
                    <a:pt x="1438" y="3845"/>
                  </a:cubicBezTo>
                  <a:cubicBezTo>
                    <a:pt x="1893" y="3845"/>
                    <a:pt x="2257" y="3441"/>
                    <a:pt x="2560" y="2459"/>
                  </a:cubicBezTo>
                  <a:cubicBezTo>
                    <a:pt x="2874" y="1478"/>
                    <a:pt x="2560" y="597"/>
                    <a:pt x="2085" y="1"/>
                  </a:cubicBezTo>
                  <a:cubicBezTo>
                    <a:pt x="1640" y="365"/>
                    <a:pt x="1508" y="496"/>
                    <a:pt x="1438" y="800"/>
                  </a:cubicBezTo>
                  <a:cubicBezTo>
                    <a:pt x="1366" y="496"/>
                    <a:pt x="1134" y="253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 rot="708388">
              <a:off x="7990902" y="-148063"/>
              <a:ext cx="176201" cy="116087"/>
            </a:xfrm>
            <a:custGeom>
              <a:avLst/>
              <a:gdLst/>
              <a:ahLst/>
              <a:cxnLst/>
              <a:rect l="l" t="t" r="r" b="b"/>
              <a:pathLst>
                <a:path w="3998" h="2634" extrusionOk="0">
                  <a:moveTo>
                    <a:pt x="1375" y="1"/>
                  </a:moveTo>
                  <a:cubicBezTo>
                    <a:pt x="1024" y="1"/>
                    <a:pt x="690" y="71"/>
                    <a:pt x="395" y="185"/>
                  </a:cubicBezTo>
                  <a:cubicBezTo>
                    <a:pt x="608" y="720"/>
                    <a:pt x="679" y="882"/>
                    <a:pt x="952" y="1044"/>
                  </a:cubicBezTo>
                  <a:cubicBezTo>
                    <a:pt x="925" y="1042"/>
                    <a:pt x="899" y="1040"/>
                    <a:pt x="873" y="1040"/>
                  </a:cubicBezTo>
                  <a:cubicBezTo>
                    <a:pt x="587" y="1040"/>
                    <a:pt x="307" y="1187"/>
                    <a:pt x="0" y="1419"/>
                  </a:cubicBezTo>
                  <a:cubicBezTo>
                    <a:pt x="416" y="2056"/>
                    <a:pt x="1154" y="2622"/>
                    <a:pt x="2186" y="2633"/>
                  </a:cubicBezTo>
                  <a:cubicBezTo>
                    <a:pt x="2208" y="2633"/>
                    <a:pt x="2231" y="2633"/>
                    <a:pt x="2253" y="2633"/>
                  </a:cubicBezTo>
                  <a:cubicBezTo>
                    <a:pt x="3239" y="2633"/>
                    <a:pt x="3717" y="2421"/>
                    <a:pt x="3856" y="1985"/>
                  </a:cubicBezTo>
                  <a:cubicBezTo>
                    <a:pt x="3997" y="1550"/>
                    <a:pt x="3724" y="1085"/>
                    <a:pt x="2884" y="488"/>
                  </a:cubicBezTo>
                  <a:cubicBezTo>
                    <a:pt x="2393" y="139"/>
                    <a:pt x="1868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 rot="708388">
              <a:off x="8014563" y="-62749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2395" y="1"/>
                  </a:moveTo>
                  <a:cubicBezTo>
                    <a:pt x="2066" y="1"/>
                    <a:pt x="1647" y="187"/>
                    <a:pt x="1093" y="600"/>
                  </a:cubicBezTo>
                  <a:cubicBezTo>
                    <a:pt x="274" y="1217"/>
                    <a:pt x="0" y="2107"/>
                    <a:pt x="41" y="2866"/>
                  </a:cubicBezTo>
                  <a:cubicBezTo>
                    <a:pt x="608" y="2835"/>
                    <a:pt x="790" y="2815"/>
                    <a:pt x="1032" y="2603"/>
                  </a:cubicBezTo>
                  <a:lnTo>
                    <a:pt x="1032" y="2603"/>
                  </a:lnTo>
                  <a:cubicBezTo>
                    <a:pt x="901" y="2896"/>
                    <a:pt x="952" y="3230"/>
                    <a:pt x="1083" y="3635"/>
                  </a:cubicBezTo>
                  <a:cubicBezTo>
                    <a:pt x="1822" y="3433"/>
                    <a:pt x="2591" y="2896"/>
                    <a:pt x="2914" y="1925"/>
                  </a:cubicBezTo>
                  <a:cubicBezTo>
                    <a:pt x="3249" y="954"/>
                    <a:pt x="3198" y="407"/>
                    <a:pt x="2824" y="134"/>
                  </a:cubicBezTo>
                  <a:cubicBezTo>
                    <a:pt x="2699" y="47"/>
                    <a:pt x="2558" y="1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 rot="708388">
              <a:off x="8118013" y="-41125"/>
              <a:ext cx="143191" cy="160247"/>
            </a:xfrm>
            <a:custGeom>
              <a:avLst/>
              <a:gdLst/>
              <a:ahLst/>
              <a:cxnLst/>
              <a:rect l="l" t="t" r="r" b="b"/>
              <a:pathLst>
                <a:path w="3249" h="3636" extrusionOk="0">
                  <a:moveTo>
                    <a:pt x="854" y="1"/>
                  </a:moveTo>
                  <a:cubicBezTo>
                    <a:pt x="691" y="1"/>
                    <a:pt x="550" y="47"/>
                    <a:pt x="426" y="134"/>
                  </a:cubicBezTo>
                  <a:cubicBezTo>
                    <a:pt x="51" y="407"/>
                    <a:pt x="1" y="954"/>
                    <a:pt x="324" y="1925"/>
                  </a:cubicBezTo>
                  <a:cubicBezTo>
                    <a:pt x="658" y="2896"/>
                    <a:pt x="1427" y="3433"/>
                    <a:pt x="2166" y="3635"/>
                  </a:cubicBezTo>
                  <a:cubicBezTo>
                    <a:pt x="2308" y="3078"/>
                    <a:pt x="2348" y="2896"/>
                    <a:pt x="2216" y="2603"/>
                  </a:cubicBezTo>
                  <a:lnTo>
                    <a:pt x="2216" y="2603"/>
                  </a:lnTo>
                  <a:cubicBezTo>
                    <a:pt x="2443" y="2801"/>
                    <a:pt x="2740" y="2867"/>
                    <a:pt x="3124" y="2867"/>
                  </a:cubicBezTo>
                  <a:cubicBezTo>
                    <a:pt x="3152" y="2867"/>
                    <a:pt x="3179" y="2867"/>
                    <a:pt x="3208" y="2866"/>
                  </a:cubicBezTo>
                  <a:cubicBezTo>
                    <a:pt x="3248" y="2107"/>
                    <a:pt x="2975" y="1217"/>
                    <a:pt x="2155" y="600"/>
                  </a:cubicBezTo>
                  <a:cubicBezTo>
                    <a:pt x="1601" y="187"/>
                    <a:pt x="1183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 rot="708388">
              <a:off x="8151125" y="-114577"/>
              <a:ext cx="176157" cy="116087"/>
            </a:xfrm>
            <a:custGeom>
              <a:avLst/>
              <a:gdLst/>
              <a:ahLst/>
              <a:cxnLst/>
              <a:rect l="l" t="t" r="r" b="b"/>
              <a:pathLst>
                <a:path w="3997" h="2634" extrusionOk="0">
                  <a:moveTo>
                    <a:pt x="2622" y="1"/>
                  </a:moveTo>
                  <a:cubicBezTo>
                    <a:pt x="2129" y="1"/>
                    <a:pt x="1603" y="139"/>
                    <a:pt x="1113" y="488"/>
                  </a:cubicBezTo>
                  <a:cubicBezTo>
                    <a:pt x="273" y="1085"/>
                    <a:pt x="0" y="1550"/>
                    <a:pt x="142" y="1985"/>
                  </a:cubicBezTo>
                  <a:cubicBezTo>
                    <a:pt x="280" y="2421"/>
                    <a:pt x="757" y="2633"/>
                    <a:pt x="1744" y="2633"/>
                  </a:cubicBezTo>
                  <a:cubicBezTo>
                    <a:pt x="1766" y="2633"/>
                    <a:pt x="1788" y="2633"/>
                    <a:pt x="1811" y="2633"/>
                  </a:cubicBezTo>
                  <a:cubicBezTo>
                    <a:pt x="2843" y="2622"/>
                    <a:pt x="3582" y="2056"/>
                    <a:pt x="3996" y="1419"/>
                  </a:cubicBezTo>
                  <a:cubicBezTo>
                    <a:pt x="3577" y="1142"/>
                    <a:pt x="3402" y="1039"/>
                    <a:pt x="3151" y="1039"/>
                  </a:cubicBezTo>
                  <a:cubicBezTo>
                    <a:pt x="3117" y="1039"/>
                    <a:pt x="3082" y="1041"/>
                    <a:pt x="3045" y="1044"/>
                  </a:cubicBezTo>
                  <a:cubicBezTo>
                    <a:pt x="3319" y="882"/>
                    <a:pt x="3470" y="589"/>
                    <a:pt x="3602" y="185"/>
                  </a:cubicBezTo>
                  <a:cubicBezTo>
                    <a:pt x="3307" y="71"/>
                    <a:pt x="2973" y="1"/>
                    <a:pt x="2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 rot="708388">
              <a:off x="8148099" y="-57192"/>
              <a:ext cx="13398" cy="13442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51" y="1"/>
                  </a:moveTo>
                  <a:cubicBezTo>
                    <a:pt x="70" y="1"/>
                    <a:pt x="0" y="72"/>
                    <a:pt x="0" y="153"/>
                  </a:cubicBezTo>
                  <a:cubicBezTo>
                    <a:pt x="0" y="234"/>
                    <a:pt x="70" y="304"/>
                    <a:pt x="151" y="304"/>
                  </a:cubicBezTo>
                  <a:cubicBezTo>
                    <a:pt x="232" y="304"/>
                    <a:pt x="304" y="234"/>
                    <a:pt x="304" y="153"/>
                  </a:cubicBezTo>
                  <a:cubicBezTo>
                    <a:pt x="304" y="72"/>
                    <a:pt x="23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 rot="708388">
              <a:off x="8160711" y="-4771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1" y="1"/>
                    <a:pt x="1" y="62"/>
                    <a:pt x="1" y="152"/>
                  </a:cubicBezTo>
                  <a:cubicBezTo>
                    <a:pt x="1" y="233"/>
                    <a:pt x="71" y="294"/>
                    <a:pt x="152" y="294"/>
                  </a:cubicBezTo>
                  <a:cubicBezTo>
                    <a:pt x="233" y="294"/>
                    <a:pt x="304" y="233"/>
                    <a:pt x="304" y="152"/>
                  </a:cubicBezTo>
                  <a:cubicBezTo>
                    <a:pt x="304" y="6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 rot="708388">
              <a:off x="8134216" y="-40958"/>
              <a:ext cx="13442" cy="13001"/>
            </a:xfrm>
            <a:custGeom>
              <a:avLst/>
              <a:gdLst/>
              <a:ahLst/>
              <a:cxnLst/>
              <a:rect l="l" t="t" r="r" b="b"/>
              <a:pathLst>
                <a:path w="305" h="295" extrusionOk="0">
                  <a:moveTo>
                    <a:pt x="15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34"/>
                    <a:pt x="72" y="294"/>
                    <a:pt x="153" y="294"/>
                  </a:cubicBezTo>
                  <a:cubicBezTo>
                    <a:pt x="234" y="294"/>
                    <a:pt x="304" y="234"/>
                    <a:pt x="304" y="153"/>
                  </a:cubicBezTo>
                  <a:cubicBezTo>
                    <a:pt x="304" y="72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 rot="708388">
              <a:off x="8131029" y="-58459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 rot="708388">
              <a:off x="8140740" y="-72369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3" y="0"/>
                  </a:moveTo>
                  <a:cubicBezTo>
                    <a:pt x="72" y="0"/>
                    <a:pt x="1" y="71"/>
                    <a:pt x="1" y="152"/>
                  </a:cubicBezTo>
                  <a:cubicBezTo>
                    <a:pt x="1" y="233"/>
                    <a:pt x="72" y="304"/>
                    <a:pt x="153" y="304"/>
                  </a:cubicBezTo>
                  <a:cubicBezTo>
                    <a:pt x="234" y="304"/>
                    <a:pt x="304" y="233"/>
                    <a:pt x="304" y="152"/>
                  </a:cubicBezTo>
                  <a:cubicBezTo>
                    <a:pt x="304" y="7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 rot="708388">
              <a:off x="8163906" y="-67526"/>
              <a:ext cx="13442" cy="13398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152" y="0"/>
                  </a:moveTo>
                  <a:cubicBezTo>
                    <a:pt x="71" y="0"/>
                    <a:pt x="1" y="71"/>
                    <a:pt x="1" y="152"/>
                  </a:cubicBezTo>
                  <a:cubicBezTo>
                    <a:pt x="1" y="233"/>
                    <a:pt x="71" y="304"/>
                    <a:pt x="152" y="304"/>
                  </a:cubicBezTo>
                  <a:cubicBezTo>
                    <a:pt x="233" y="304"/>
                    <a:pt x="304" y="233"/>
                    <a:pt x="304" y="152"/>
                  </a:cubicBezTo>
                  <a:cubicBezTo>
                    <a:pt x="30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 rot="708388">
              <a:off x="8151532" y="-34193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42" y="1"/>
                  </a:moveTo>
                  <a:cubicBezTo>
                    <a:pt x="61" y="1"/>
                    <a:pt x="0" y="62"/>
                    <a:pt x="0" y="152"/>
                  </a:cubicBezTo>
                  <a:cubicBezTo>
                    <a:pt x="0" y="233"/>
                    <a:pt x="61" y="294"/>
                    <a:pt x="142" y="294"/>
                  </a:cubicBezTo>
                  <a:cubicBezTo>
                    <a:pt x="232" y="294"/>
                    <a:pt x="293" y="233"/>
                    <a:pt x="293" y="152"/>
                  </a:cubicBezTo>
                  <a:cubicBezTo>
                    <a:pt x="293" y="62"/>
                    <a:pt x="23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 rot="708388">
              <a:off x="7234725" y="-66457"/>
              <a:ext cx="126708" cy="169899"/>
            </a:xfrm>
            <a:custGeom>
              <a:avLst/>
              <a:gdLst/>
              <a:ahLst/>
              <a:cxnLst/>
              <a:rect l="l" t="t" r="r" b="b"/>
              <a:pathLst>
                <a:path w="2875" h="3855" extrusionOk="0">
                  <a:moveTo>
                    <a:pt x="790" y="0"/>
                  </a:moveTo>
                  <a:cubicBezTo>
                    <a:pt x="304" y="597"/>
                    <a:pt x="1" y="1478"/>
                    <a:pt x="304" y="2459"/>
                  </a:cubicBezTo>
                  <a:cubicBezTo>
                    <a:pt x="618" y="3440"/>
                    <a:pt x="972" y="3855"/>
                    <a:pt x="1438" y="3855"/>
                  </a:cubicBezTo>
                  <a:cubicBezTo>
                    <a:pt x="1892" y="3855"/>
                    <a:pt x="2257" y="3440"/>
                    <a:pt x="2560" y="2459"/>
                  </a:cubicBezTo>
                  <a:cubicBezTo>
                    <a:pt x="2874" y="1478"/>
                    <a:pt x="2560" y="597"/>
                    <a:pt x="2085" y="0"/>
                  </a:cubicBezTo>
                  <a:cubicBezTo>
                    <a:pt x="1640" y="365"/>
                    <a:pt x="1498" y="496"/>
                    <a:pt x="1438" y="799"/>
                  </a:cubicBezTo>
                  <a:cubicBezTo>
                    <a:pt x="1366" y="496"/>
                    <a:pt x="1134" y="253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 rot="708388">
              <a:off x="7118190" y="-2433"/>
              <a:ext cx="176642" cy="116043"/>
            </a:xfrm>
            <a:custGeom>
              <a:avLst/>
              <a:gdLst/>
              <a:ahLst/>
              <a:cxnLst/>
              <a:rect l="l" t="t" r="r" b="b"/>
              <a:pathLst>
                <a:path w="4008" h="2633" extrusionOk="0">
                  <a:moveTo>
                    <a:pt x="1385" y="0"/>
                  </a:moveTo>
                  <a:cubicBezTo>
                    <a:pt x="1034" y="0"/>
                    <a:pt x="700" y="70"/>
                    <a:pt x="405" y="184"/>
                  </a:cubicBezTo>
                  <a:cubicBezTo>
                    <a:pt x="608" y="720"/>
                    <a:pt x="689" y="882"/>
                    <a:pt x="961" y="1044"/>
                  </a:cubicBezTo>
                  <a:cubicBezTo>
                    <a:pt x="935" y="1041"/>
                    <a:pt x="909" y="1040"/>
                    <a:pt x="883" y="1040"/>
                  </a:cubicBezTo>
                  <a:cubicBezTo>
                    <a:pt x="597" y="1040"/>
                    <a:pt x="316" y="1186"/>
                    <a:pt x="1" y="1418"/>
                  </a:cubicBezTo>
                  <a:cubicBezTo>
                    <a:pt x="415" y="2055"/>
                    <a:pt x="1164" y="2622"/>
                    <a:pt x="2196" y="2633"/>
                  </a:cubicBezTo>
                  <a:cubicBezTo>
                    <a:pt x="2218" y="2633"/>
                    <a:pt x="2240" y="2633"/>
                    <a:pt x="2262" y="2633"/>
                  </a:cubicBezTo>
                  <a:cubicBezTo>
                    <a:pt x="3240" y="2633"/>
                    <a:pt x="3727" y="2421"/>
                    <a:pt x="3866" y="1995"/>
                  </a:cubicBezTo>
                  <a:cubicBezTo>
                    <a:pt x="4007" y="1550"/>
                    <a:pt x="3724" y="1084"/>
                    <a:pt x="2894" y="488"/>
                  </a:cubicBezTo>
                  <a:cubicBezTo>
                    <a:pt x="2403" y="139"/>
                    <a:pt x="1878" y="0"/>
                    <a:pt x="1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 rot="708388">
              <a:off x="7141828" y="83099"/>
              <a:ext cx="143632" cy="159983"/>
            </a:xfrm>
            <a:custGeom>
              <a:avLst/>
              <a:gdLst/>
              <a:ahLst/>
              <a:cxnLst/>
              <a:rect l="l" t="t" r="r" b="b"/>
              <a:pathLst>
                <a:path w="3259" h="3630" extrusionOk="0">
                  <a:moveTo>
                    <a:pt x="2401" y="1"/>
                  </a:moveTo>
                  <a:cubicBezTo>
                    <a:pt x="2070" y="1"/>
                    <a:pt x="1650" y="190"/>
                    <a:pt x="1103" y="594"/>
                  </a:cubicBezTo>
                  <a:cubicBezTo>
                    <a:pt x="273" y="1211"/>
                    <a:pt x="1" y="2102"/>
                    <a:pt x="51" y="2871"/>
                  </a:cubicBezTo>
                  <a:cubicBezTo>
                    <a:pt x="617" y="2830"/>
                    <a:pt x="800" y="2810"/>
                    <a:pt x="1042" y="2598"/>
                  </a:cubicBezTo>
                  <a:lnTo>
                    <a:pt x="1042" y="2598"/>
                  </a:lnTo>
                  <a:cubicBezTo>
                    <a:pt x="911" y="2891"/>
                    <a:pt x="952" y="3225"/>
                    <a:pt x="1093" y="3630"/>
                  </a:cubicBezTo>
                  <a:cubicBezTo>
                    <a:pt x="1832" y="3427"/>
                    <a:pt x="2600" y="2891"/>
                    <a:pt x="2924" y="1919"/>
                  </a:cubicBezTo>
                  <a:cubicBezTo>
                    <a:pt x="3258" y="948"/>
                    <a:pt x="3198" y="402"/>
                    <a:pt x="2834" y="139"/>
                  </a:cubicBezTo>
                  <a:cubicBezTo>
                    <a:pt x="2709" y="48"/>
                    <a:pt x="2566" y="1"/>
                    <a:pt x="2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 rot="708388">
              <a:off x="7245714" y="104763"/>
              <a:ext cx="143147" cy="159983"/>
            </a:xfrm>
            <a:custGeom>
              <a:avLst/>
              <a:gdLst/>
              <a:ahLst/>
              <a:cxnLst/>
              <a:rect l="l" t="t" r="r" b="b"/>
              <a:pathLst>
                <a:path w="3248" h="3630" extrusionOk="0">
                  <a:moveTo>
                    <a:pt x="851" y="1"/>
                  </a:moveTo>
                  <a:cubicBezTo>
                    <a:pt x="687" y="1"/>
                    <a:pt x="547" y="48"/>
                    <a:pt x="426" y="139"/>
                  </a:cubicBezTo>
                  <a:cubicBezTo>
                    <a:pt x="51" y="402"/>
                    <a:pt x="1" y="948"/>
                    <a:pt x="324" y="1919"/>
                  </a:cubicBezTo>
                  <a:cubicBezTo>
                    <a:pt x="658" y="2891"/>
                    <a:pt x="1427" y="3427"/>
                    <a:pt x="2155" y="3630"/>
                  </a:cubicBezTo>
                  <a:cubicBezTo>
                    <a:pt x="2307" y="3073"/>
                    <a:pt x="2337" y="2891"/>
                    <a:pt x="2216" y="2598"/>
                  </a:cubicBezTo>
                  <a:lnTo>
                    <a:pt x="2216" y="2598"/>
                  </a:lnTo>
                  <a:cubicBezTo>
                    <a:pt x="2449" y="2810"/>
                    <a:pt x="2783" y="2871"/>
                    <a:pt x="3207" y="2871"/>
                  </a:cubicBezTo>
                  <a:cubicBezTo>
                    <a:pt x="3248" y="2102"/>
                    <a:pt x="2975" y="1211"/>
                    <a:pt x="2155" y="594"/>
                  </a:cubicBezTo>
                  <a:cubicBezTo>
                    <a:pt x="1602" y="190"/>
                    <a:pt x="1179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 rot="708388">
              <a:off x="7278805" y="31089"/>
              <a:ext cx="176157" cy="116043"/>
            </a:xfrm>
            <a:custGeom>
              <a:avLst/>
              <a:gdLst/>
              <a:ahLst/>
              <a:cxnLst/>
              <a:rect l="l" t="t" r="r" b="b"/>
              <a:pathLst>
                <a:path w="3997" h="2633" extrusionOk="0">
                  <a:moveTo>
                    <a:pt x="2616" y="0"/>
                  </a:moveTo>
                  <a:cubicBezTo>
                    <a:pt x="2126" y="0"/>
                    <a:pt x="1604" y="139"/>
                    <a:pt x="1114" y="488"/>
                  </a:cubicBezTo>
                  <a:cubicBezTo>
                    <a:pt x="274" y="1084"/>
                    <a:pt x="1" y="1550"/>
                    <a:pt x="143" y="1995"/>
                  </a:cubicBezTo>
                  <a:cubicBezTo>
                    <a:pt x="281" y="2421"/>
                    <a:pt x="758" y="2633"/>
                    <a:pt x="1744" y="2633"/>
                  </a:cubicBezTo>
                  <a:cubicBezTo>
                    <a:pt x="1767" y="2633"/>
                    <a:pt x="1789" y="2633"/>
                    <a:pt x="1812" y="2633"/>
                  </a:cubicBezTo>
                  <a:cubicBezTo>
                    <a:pt x="2834" y="2622"/>
                    <a:pt x="3582" y="2055"/>
                    <a:pt x="3997" y="1418"/>
                  </a:cubicBezTo>
                  <a:cubicBezTo>
                    <a:pt x="3578" y="1142"/>
                    <a:pt x="3394" y="1038"/>
                    <a:pt x="3142" y="1038"/>
                  </a:cubicBezTo>
                  <a:cubicBezTo>
                    <a:pt x="3108" y="1038"/>
                    <a:pt x="3073" y="1040"/>
                    <a:pt x="3036" y="1044"/>
                  </a:cubicBezTo>
                  <a:cubicBezTo>
                    <a:pt x="3309" y="882"/>
                    <a:pt x="3471" y="589"/>
                    <a:pt x="3592" y="184"/>
                  </a:cubicBezTo>
                  <a:cubicBezTo>
                    <a:pt x="3298" y="70"/>
                    <a:pt x="2965" y="0"/>
                    <a:pt x="2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 rot="708388">
              <a:off x="7275784" y="88429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62" y="0"/>
                    <a:pt x="1" y="71"/>
                    <a:pt x="1" y="152"/>
                  </a:cubicBezTo>
                  <a:cubicBezTo>
                    <a:pt x="1" y="233"/>
                    <a:pt x="62" y="304"/>
                    <a:pt x="152" y="304"/>
                  </a:cubicBezTo>
                  <a:cubicBezTo>
                    <a:pt x="233" y="304"/>
                    <a:pt x="294" y="233"/>
                    <a:pt x="294" y="152"/>
                  </a:cubicBezTo>
                  <a:cubicBezTo>
                    <a:pt x="294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 rot="708388">
              <a:off x="7288430" y="97962"/>
              <a:ext cx="13442" cy="12957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0"/>
                  </a:moveTo>
                  <a:cubicBezTo>
                    <a:pt x="71" y="0"/>
                    <a:pt x="1" y="61"/>
                    <a:pt x="1" y="152"/>
                  </a:cubicBezTo>
                  <a:cubicBezTo>
                    <a:pt x="1" y="233"/>
                    <a:pt x="71" y="293"/>
                    <a:pt x="152" y="293"/>
                  </a:cubicBezTo>
                  <a:cubicBezTo>
                    <a:pt x="233" y="293"/>
                    <a:pt x="304" y="233"/>
                    <a:pt x="304" y="152"/>
                  </a:cubicBezTo>
                  <a:cubicBezTo>
                    <a:pt x="304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 rot="708388">
              <a:off x="7261899" y="104667"/>
              <a:ext cx="13001" cy="13398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142" y="0"/>
                  </a:moveTo>
                  <a:cubicBezTo>
                    <a:pt x="61" y="0"/>
                    <a:pt x="1" y="71"/>
                    <a:pt x="1" y="152"/>
                  </a:cubicBezTo>
                  <a:cubicBezTo>
                    <a:pt x="1" y="233"/>
                    <a:pt x="61" y="304"/>
                    <a:pt x="142" y="304"/>
                  </a:cubicBezTo>
                  <a:cubicBezTo>
                    <a:pt x="234" y="304"/>
                    <a:pt x="295" y="233"/>
                    <a:pt x="295" y="152"/>
                  </a:cubicBezTo>
                  <a:cubicBezTo>
                    <a:pt x="295" y="7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 rot="708388">
              <a:off x="7258758" y="87166"/>
              <a:ext cx="12957" cy="13398"/>
            </a:xfrm>
            <a:custGeom>
              <a:avLst/>
              <a:gdLst/>
              <a:ahLst/>
              <a:cxnLst/>
              <a:rect l="l" t="t" r="r" b="b"/>
              <a:pathLst>
                <a:path w="294" h="304" extrusionOk="0">
                  <a:moveTo>
                    <a:pt x="152" y="0"/>
                  </a:moveTo>
                  <a:cubicBezTo>
                    <a:pt x="71" y="0"/>
                    <a:pt x="0" y="71"/>
                    <a:pt x="0" y="152"/>
                  </a:cubicBezTo>
                  <a:cubicBezTo>
                    <a:pt x="0" y="233"/>
                    <a:pt x="71" y="304"/>
                    <a:pt x="152" y="304"/>
                  </a:cubicBezTo>
                  <a:cubicBezTo>
                    <a:pt x="233" y="304"/>
                    <a:pt x="293" y="233"/>
                    <a:pt x="293" y="152"/>
                  </a:cubicBezTo>
                  <a:cubicBezTo>
                    <a:pt x="293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 rot="708388">
              <a:off x="7268419" y="73697"/>
              <a:ext cx="13001" cy="12957"/>
            </a:xfrm>
            <a:custGeom>
              <a:avLst/>
              <a:gdLst/>
              <a:ahLst/>
              <a:cxnLst/>
              <a:rect l="l" t="t" r="r" b="b"/>
              <a:pathLst>
                <a:path w="295" h="294" extrusionOk="0">
                  <a:moveTo>
                    <a:pt x="142" y="0"/>
                  </a:moveTo>
                  <a:cubicBezTo>
                    <a:pt x="61" y="0"/>
                    <a:pt x="1" y="61"/>
                    <a:pt x="1" y="142"/>
                  </a:cubicBezTo>
                  <a:cubicBezTo>
                    <a:pt x="1" y="223"/>
                    <a:pt x="61" y="293"/>
                    <a:pt x="142" y="293"/>
                  </a:cubicBezTo>
                  <a:cubicBezTo>
                    <a:pt x="234" y="293"/>
                    <a:pt x="295" y="223"/>
                    <a:pt x="295" y="142"/>
                  </a:cubicBezTo>
                  <a:cubicBezTo>
                    <a:pt x="295" y="61"/>
                    <a:pt x="23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 rot="708388">
              <a:off x="7291585" y="78535"/>
              <a:ext cx="12957" cy="12957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2" y="0"/>
                  </a:moveTo>
                  <a:cubicBezTo>
                    <a:pt x="61" y="0"/>
                    <a:pt x="0" y="61"/>
                    <a:pt x="0" y="142"/>
                  </a:cubicBezTo>
                  <a:cubicBezTo>
                    <a:pt x="0" y="223"/>
                    <a:pt x="61" y="293"/>
                    <a:pt x="152" y="293"/>
                  </a:cubicBezTo>
                  <a:cubicBezTo>
                    <a:pt x="233" y="293"/>
                    <a:pt x="293" y="223"/>
                    <a:pt x="293" y="142"/>
                  </a:cubicBezTo>
                  <a:cubicBezTo>
                    <a:pt x="293" y="6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 rot="708388">
              <a:off x="7278771" y="111427"/>
              <a:ext cx="13398" cy="12957"/>
            </a:xfrm>
            <a:custGeom>
              <a:avLst/>
              <a:gdLst/>
              <a:ahLst/>
              <a:cxnLst/>
              <a:rect l="l" t="t" r="r" b="b"/>
              <a:pathLst>
                <a:path w="304" h="294" extrusionOk="0">
                  <a:moveTo>
                    <a:pt x="153" y="0"/>
                  </a:moveTo>
                  <a:cubicBezTo>
                    <a:pt x="72" y="0"/>
                    <a:pt x="0" y="61"/>
                    <a:pt x="0" y="152"/>
                  </a:cubicBezTo>
                  <a:cubicBezTo>
                    <a:pt x="0" y="233"/>
                    <a:pt x="72" y="293"/>
                    <a:pt x="153" y="293"/>
                  </a:cubicBezTo>
                  <a:cubicBezTo>
                    <a:pt x="234" y="293"/>
                    <a:pt x="304" y="233"/>
                    <a:pt x="304" y="152"/>
                  </a:cubicBezTo>
                  <a:cubicBezTo>
                    <a:pt x="304" y="61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7"/>
            <p:cNvGrpSpPr/>
            <p:nvPr/>
          </p:nvGrpSpPr>
          <p:grpSpPr>
            <a:xfrm rot="708568">
              <a:off x="8544748" y="37881"/>
              <a:ext cx="280133" cy="266941"/>
              <a:chOff x="4652775" y="3990450"/>
              <a:chExt cx="192775" cy="183675"/>
            </a:xfrm>
          </p:grpSpPr>
          <p:sp>
            <p:nvSpPr>
              <p:cNvPr id="1400" name="Google Shape;1400;p7"/>
              <p:cNvSpPr/>
              <p:nvPr/>
            </p:nvSpPr>
            <p:spPr>
              <a:xfrm>
                <a:off x="4713225" y="3990450"/>
                <a:ext cx="7187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46" extrusionOk="0">
                    <a:moveTo>
                      <a:pt x="790" y="1"/>
                    </a:moveTo>
                    <a:cubicBezTo>
                      <a:pt x="314" y="597"/>
                      <a:pt x="1" y="1478"/>
                      <a:pt x="314" y="2459"/>
                    </a:cubicBezTo>
                    <a:cubicBezTo>
                      <a:pt x="618" y="3441"/>
                      <a:pt x="982" y="3845"/>
                      <a:pt x="1438" y="3845"/>
                    </a:cubicBezTo>
                    <a:cubicBezTo>
                      <a:pt x="1893" y="3845"/>
                      <a:pt x="2257" y="3441"/>
                      <a:pt x="2560" y="2459"/>
                    </a:cubicBezTo>
                    <a:cubicBezTo>
                      <a:pt x="2874" y="1478"/>
                      <a:pt x="2560" y="597"/>
                      <a:pt x="2085" y="1"/>
                    </a:cubicBezTo>
                    <a:cubicBezTo>
                      <a:pt x="1640" y="365"/>
                      <a:pt x="1508" y="496"/>
                      <a:pt x="1438" y="800"/>
                    </a:cubicBezTo>
                    <a:cubicBezTo>
                      <a:pt x="1366" y="496"/>
                      <a:pt x="1134" y="253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"/>
              <p:cNvSpPr/>
              <p:nvPr/>
            </p:nvSpPr>
            <p:spPr>
              <a:xfrm>
                <a:off x="4652775" y="4036950"/>
                <a:ext cx="999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634" extrusionOk="0">
                    <a:moveTo>
                      <a:pt x="1375" y="1"/>
                    </a:moveTo>
                    <a:cubicBezTo>
                      <a:pt x="1024" y="1"/>
                      <a:pt x="690" y="71"/>
                      <a:pt x="395" y="185"/>
                    </a:cubicBezTo>
                    <a:cubicBezTo>
                      <a:pt x="608" y="720"/>
                      <a:pt x="679" y="882"/>
                      <a:pt x="952" y="1044"/>
                    </a:cubicBezTo>
                    <a:cubicBezTo>
                      <a:pt x="925" y="1042"/>
                      <a:pt x="899" y="1040"/>
                      <a:pt x="873" y="1040"/>
                    </a:cubicBezTo>
                    <a:cubicBezTo>
                      <a:pt x="587" y="1040"/>
                      <a:pt x="307" y="1187"/>
                      <a:pt x="0" y="1419"/>
                    </a:cubicBezTo>
                    <a:cubicBezTo>
                      <a:pt x="416" y="2056"/>
                      <a:pt x="1154" y="2622"/>
                      <a:pt x="2186" y="2633"/>
                    </a:cubicBezTo>
                    <a:cubicBezTo>
                      <a:pt x="2208" y="2633"/>
                      <a:pt x="2231" y="2633"/>
                      <a:pt x="2253" y="2633"/>
                    </a:cubicBezTo>
                    <a:cubicBezTo>
                      <a:pt x="3239" y="2633"/>
                      <a:pt x="3717" y="2421"/>
                      <a:pt x="3856" y="1985"/>
                    </a:cubicBezTo>
                    <a:cubicBezTo>
                      <a:pt x="3997" y="1550"/>
                      <a:pt x="3724" y="1085"/>
                      <a:pt x="2884" y="488"/>
                    </a:cubicBezTo>
                    <a:cubicBezTo>
                      <a:pt x="2393" y="139"/>
                      <a:pt x="1868" y="1"/>
                      <a:pt x="1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"/>
              <p:cNvSpPr/>
              <p:nvPr/>
            </p:nvSpPr>
            <p:spPr>
              <a:xfrm>
                <a:off x="467857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2395" y="1"/>
                    </a:moveTo>
                    <a:cubicBezTo>
                      <a:pt x="2066" y="1"/>
                      <a:pt x="1647" y="187"/>
                      <a:pt x="1093" y="600"/>
                    </a:cubicBezTo>
                    <a:cubicBezTo>
                      <a:pt x="274" y="1217"/>
                      <a:pt x="0" y="2107"/>
                      <a:pt x="41" y="2866"/>
                    </a:cubicBezTo>
                    <a:cubicBezTo>
                      <a:pt x="608" y="2835"/>
                      <a:pt x="790" y="2815"/>
                      <a:pt x="1032" y="2603"/>
                    </a:cubicBezTo>
                    <a:lnTo>
                      <a:pt x="1032" y="2603"/>
                    </a:lnTo>
                    <a:cubicBezTo>
                      <a:pt x="901" y="2896"/>
                      <a:pt x="952" y="3230"/>
                      <a:pt x="1083" y="3635"/>
                    </a:cubicBezTo>
                    <a:cubicBezTo>
                      <a:pt x="1822" y="3433"/>
                      <a:pt x="2591" y="2896"/>
                      <a:pt x="2914" y="1925"/>
                    </a:cubicBezTo>
                    <a:cubicBezTo>
                      <a:pt x="3249" y="954"/>
                      <a:pt x="3198" y="407"/>
                      <a:pt x="2824" y="134"/>
                    </a:cubicBezTo>
                    <a:cubicBezTo>
                      <a:pt x="2699" y="47"/>
                      <a:pt x="2558" y="1"/>
                      <a:pt x="2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"/>
              <p:cNvSpPr/>
              <p:nvPr/>
            </p:nvSpPr>
            <p:spPr>
              <a:xfrm>
                <a:off x="4738525" y="4083225"/>
                <a:ext cx="812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36" extrusionOk="0">
                    <a:moveTo>
                      <a:pt x="854" y="1"/>
                    </a:moveTo>
                    <a:cubicBezTo>
                      <a:pt x="691" y="1"/>
                      <a:pt x="550" y="47"/>
                      <a:pt x="426" y="134"/>
                    </a:cubicBezTo>
                    <a:cubicBezTo>
                      <a:pt x="51" y="407"/>
                      <a:pt x="1" y="954"/>
                      <a:pt x="324" y="1925"/>
                    </a:cubicBezTo>
                    <a:cubicBezTo>
                      <a:pt x="658" y="2896"/>
                      <a:pt x="1427" y="3433"/>
                      <a:pt x="2166" y="3635"/>
                    </a:cubicBezTo>
                    <a:cubicBezTo>
                      <a:pt x="2308" y="3078"/>
                      <a:pt x="2348" y="2896"/>
                      <a:pt x="2216" y="2603"/>
                    </a:cubicBezTo>
                    <a:lnTo>
                      <a:pt x="2216" y="2603"/>
                    </a:lnTo>
                    <a:cubicBezTo>
                      <a:pt x="2443" y="2801"/>
                      <a:pt x="2740" y="2867"/>
                      <a:pt x="3124" y="2867"/>
                    </a:cubicBezTo>
                    <a:cubicBezTo>
                      <a:pt x="3152" y="2867"/>
                      <a:pt x="3179" y="2867"/>
                      <a:pt x="3208" y="2866"/>
                    </a:cubicBezTo>
                    <a:cubicBezTo>
                      <a:pt x="3248" y="2107"/>
                      <a:pt x="2975" y="1217"/>
                      <a:pt x="2155" y="600"/>
                    </a:cubicBezTo>
                    <a:cubicBezTo>
                      <a:pt x="1601" y="187"/>
                      <a:pt x="1183" y="1"/>
                      <a:pt x="8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"/>
              <p:cNvSpPr/>
              <p:nvPr/>
            </p:nvSpPr>
            <p:spPr>
              <a:xfrm>
                <a:off x="4745625" y="4036950"/>
                <a:ext cx="999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634" extrusionOk="0">
                    <a:moveTo>
                      <a:pt x="2622" y="1"/>
                    </a:moveTo>
                    <a:cubicBezTo>
                      <a:pt x="2129" y="1"/>
                      <a:pt x="1603" y="139"/>
                      <a:pt x="1113" y="488"/>
                    </a:cubicBezTo>
                    <a:cubicBezTo>
                      <a:pt x="273" y="1085"/>
                      <a:pt x="0" y="1550"/>
                      <a:pt x="142" y="1985"/>
                    </a:cubicBezTo>
                    <a:cubicBezTo>
                      <a:pt x="280" y="2421"/>
                      <a:pt x="757" y="2633"/>
                      <a:pt x="1744" y="2633"/>
                    </a:cubicBezTo>
                    <a:cubicBezTo>
                      <a:pt x="1766" y="2633"/>
                      <a:pt x="1788" y="2633"/>
                      <a:pt x="1811" y="2633"/>
                    </a:cubicBezTo>
                    <a:cubicBezTo>
                      <a:pt x="2843" y="2622"/>
                      <a:pt x="3582" y="2056"/>
                      <a:pt x="3996" y="1419"/>
                    </a:cubicBezTo>
                    <a:cubicBezTo>
                      <a:pt x="3577" y="1142"/>
                      <a:pt x="3402" y="1039"/>
                      <a:pt x="3151" y="1039"/>
                    </a:cubicBezTo>
                    <a:cubicBezTo>
                      <a:pt x="3117" y="1039"/>
                      <a:pt x="3082" y="1041"/>
                      <a:pt x="3045" y="1044"/>
                    </a:cubicBezTo>
                    <a:cubicBezTo>
                      <a:pt x="3319" y="882"/>
                      <a:pt x="3470" y="589"/>
                      <a:pt x="3602" y="185"/>
                    </a:cubicBezTo>
                    <a:cubicBezTo>
                      <a:pt x="3307" y="71"/>
                      <a:pt x="2973" y="1"/>
                      <a:pt x="26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"/>
              <p:cNvSpPr/>
              <p:nvPr/>
            </p:nvSpPr>
            <p:spPr>
              <a:xfrm>
                <a:off x="4745625" y="4079225"/>
                <a:ext cx="76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5" extrusionOk="0">
                    <a:moveTo>
                      <a:pt x="151" y="1"/>
                    </a:moveTo>
                    <a:cubicBezTo>
                      <a:pt x="70" y="1"/>
                      <a:pt x="0" y="72"/>
                      <a:pt x="0" y="153"/>
                    </a:cubicBezTo>
                    <a:cubicBezTo>
                      <a:pt x="0" y="234"/>
                      <a:pt x="70" y="304"/>
                      <a:pt x="151" y="304"/>
                    </a:cubicBezTo>
                    <a:cubicBezTo>
                      <a:pt x="232" y="304"/>
                      <a:pt x="304" y="234"/>
                      <a:pt x="304" y="153"/>
                    </a:cubicBezTo>
                    <a:cubicBezTo>
                      <a:pt x="304" y="72"/>
                      <a:pt x="23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"/>
              <p:cNvSpPr/>
              <p:nvPr/>
            </p:nvSpPr>
            <p:spPr>
              <a:xfrm>
                <a:off x="4753700" y="4083025"/>
                <a:ext cx="76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4" extrusionOk="0">
                    <a:moveTo>
                      <a:pt x="152" y="1"/>
                    </a:moveTo>
                    <a:cubicBezTo>
                      <a:pt x="71" y="1"/>
                      <a:pt x="1" y="62"/>
                      <a:pt x="1" y="152"/>
                    </a:cubicBezTo>
                    <a:cubicBezTo>
                      <a:pt x="1" y="233"/>
                      <a:pt x="71" y="294"/>
                      <a:pt x="152" y="294"/>
                    </a:cubicBezTo>
                    <a:cubicBezTo>
                      <a:pt x="233" y="294"/>
                      <a:pt x="304" y="233"/>
                      <a:pt x="304" y="152"/>
                    </a:cubicBezTo>
                    <a:cubicBezTo>
                      <a:pt x="304" y="62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"/>
              <p:cNvSpPr/>
              <p:nvPr/>
            </p:nvSpPr>
            <p:spPr>
              <a:xfrm>
                <a:off x="4739775" y="4089850"/>
                <a:ext cx="76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5" extrusionOk="0">
                    <a:moveTo>
                      <a:pt x="153" y="1"/>
                    </a:moveTo>
                    <a:cubicBezTo>
                      <a:pt x="72" y="1"/>
                      <a:pt x="1" y="72"/>
                      <a:pt x="1" y="153"/>
                    </a:cubicBezTo>
                    <a:cubicBezTo>
                      <a:pt x="1" y="234"/>
                      <a:pt x="72" y="294"/>
                      <a:pt x="153" y="294"/>
                    </a:cubicBezTo>
                    <a:cubicBezTo>
                      <a:pt x="234" y="294"/>
                      <a:pt x="304" y="234"/>
                      <a:pt x="304" y="153"/>
                    </a:cubicBezTo>
                    <a:cubicBezTo>
                      <a:pt x="304" y="72"/>
                      <a:pt x="234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"/>
              <p:cNvSpPr/>
              <p:nvPr/>
            </p:nvSpPr>
            <p:spPr>
              <a:xfrm>
                <a:off x="4736000" y="4080500"/>
                <a:ext cx="76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71" y="1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"/>
              <p:cNvSpPr/>
              <p:nvPr/>
            </p:nvSpPr>
            <p:spPr>
              <a:xfrm>
                <a:off x="4739775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3" y="0"/>
                    </a:moveTo>
                    <a:cubicBezTo>
                      <a:pt x="72" y="0"/>
                      <a:pt x="1" y="71"/>
                      <a:pt x="1" y="152"/>
                    </a:cubicBezTo>
                    <a:cubicBezTo>
                      <a:pt x="1" y="233"/>
                      <a:pt x="72" y="304"/>
                      <a:pt x="153" y="304"/>
                    </a:cubicBezTo>
                    <a:cubicBezTo>
                      <a:pt x="234" y="304"/>
                      <a:pt x="304" y="233"/>
                      <a:pt x="304" y="152"/>
                    </a:cubicBezTo>
                    <a:cubicBezTo>
                      <a:pt x="304" y="71"/>
                      <a:pt x="234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"/>
              <p:cNvSpPr/>
              <p:nvPr/>
            </p:nvSpPr>
            <p:spPr>
              <a:xfrm>
                <a:off x="4753200" y="4071650"/>
                <a:ext cx="76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4" extrusionOk="0">
                    <a:moveTo>
                      <a:pt x="152" y="0"/>
                    </a:moveTo>
                    <a:cubicBezTo>
                      <a:pt x="71" y="0"/>
                      <a:pt x="1" y="71"/>
                      <a:pt x="1" y="152"/>
                    </a:cubicBezTo>
                    <a:cubicBezTo>
                      <a:pt x="1" y="233"/>
                      <a:pt x="71" y="304"/>
                      <a:pt x="152" y="304"/>
                    </a:cubicBezTo>
                    <a:cubicBezTo>
                      <a:pt x="233" y="304"/>
                      <a:pt x="304" y="233"/>
                      <a:pt x="304" y="152"/>
                    </a:cubicBezTo>
                    <a:cubicBezTo>
                      <a:pt x="304" y="71"/>
                      <a:pt x="233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"/>
              <p:cNvSpPr/>
              <p:nvPr/>
            </p:nvSpPr>
            <p:spPr>
              <a:xfrm>
                <a:off x="4750175" y="4091625"/>
                <a:ext cx="73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2" y="1"/>
                    </a:moveTo>
                    <a:cubicBezTo>
                      <a:pt x="61" y="1"/>
                      <a:pt x="0" y="62"/>
                      <a:pt x="0" y="152"/>
                    </a:cubicBezTo>
                    <a:cubicBezTo>
                      <a:pt x="0" y="233"/>
                      <a:pt x="61" y="294"/>
                      <a:pt x="142" y="294"/>
                    </a:cubicBezTo>
                    <a:cubicBezTo>
                      <a:pt x="232" y="294"/>
                      <a:pt x="293" y="233"/>
                      <a:pt x="293" y="152"/>
                    </a:cubicBezTo>
                    <a:cubicBezTo>
                      <a:pt x="293" y="62"/>
                      <a:pt x="23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7"/>
            <p:cNvGrpSpPr/>
            <p:nvPr/>
          </p:nvGrpSpPr>
          <p:grpSpPr>
            <a:xfrm rot="708522">
              <a:off x="8721976" y="968260"/>
              <a:ext cx="358072" cy="340707"/>
              <a:chOff x="4983100" y="4287150"/>
              <a:chExt cx="245650" cy="233725"/>
            </a:xfrm>
          </p:grpSpPr>
          <p:sp>
            <p:nvSpPr>
              <p:cNvPr id="1413" name="Google Shape;1413;p7"/>
              <p:cNvSpPr/>
              <p:nvPr/>
            </p:nvSpPr>
            <p:spPr>
              <a:xfrm>
                <a:off x="5060275" y="4287150"/>
                <a:ext cx="913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4898" extrusionOk="0">
                    <a:moveTo>
                      <a:pt x="1001" y="0"/>
                    </a:moveTo>
                    <a:cubicBezTo>
                      <a:pt x="394" y="749"/>
                      <a:pt x="0" y="1882"/>
                      <a:pt x="385" y="3127"/>
                    </a:cubicBezTo>
                    <a:cubicBezTo>
                      <a:pt x="779" y="4382"/>
                      <a:pt x="1244" y="4897"/>
                      <a:pt x="1821" y="4897"/>
                    </a:cubicBezTo>
                    <a:cubicBezTo>
                      <a:pt x="2408" y="4897"/>
                      <a:pt x="2874" y="4382"/>
                      <a:pt x="3258" y="3127"/>
                    </a:cubicBezTo>
                    <a:cubicBezTo>
                      <a:pt x="3652" y="1882"/>
                      <a:pt x="3258" y="749"/>
                      <a:pt x="2651" y="0"/>
                    </a:cubicBezTo>
                    <a:cubicBezTo>
                      <a:pt x="2084" y="456"/>
                      <a:pt x="1912" y="618"/>
                      <a:pt x="1821" y="1012"/>
                    </a:cubicBezTo>
                    <a:cubicBezTo>
                      <a:pt x="1740" y="618"/>
                      <a:pt x="1447" y="314"/>
                      <a:pt x="10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"/>
              <p:cNvSpPr/>
              <p:nvPr/>
            </p:nvSpPr>
            <p:spPr>
              <a:xfrm>
                <a:off x="4983100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1763" y="0"/>
                    </a:moveTo>
                    <a:cubicBezTo>
                      <a:pt x="1315" y="0"/>
                      <a:pt x="886" y="89"/>
                      <a:pt x="507" y="233"/>
                    </a:cubicBezTo>
                    <a:cubicBezTo>
                      <a:pt x="770" y="910"/>
                      <a:pt x="871" y="1123"/>
                      <a:pt x="1215" y="1326"/>
                    </a:cubicBezTo>
                    <a:cubicBezTo>
                      <a:pt x="1186" y="1323"/>
                      <a:pt x="1157" y="1322"/>
                      <a:pt x="1129" y="1322"/>
                    </a:cubicBezTo>
                    <a:cubicBezTo>
                      <a:pt x="764" y="1322"/>
                      <a:pt x="405" y="1501"/>
                      <a:pt x="1" y="1801"/>
                    </a:cubicBezTo>
                    <a:cubicBezTo>
                      <a:pt x="527" y="2610"/>
                      <a:pt x="1478" y="3339"/>
                      <a:pt x="2784" y="3349"/>
                    </a:cubicBezTo>
                    <a:cubicBezTo>
                      <a:pt x="2806" y="3349"/>
                      <a:pt x="2829" y="3349"/>
                      <a:pt x="2851" y="3349"/>
                    </a:cubicBezTo>
                    <a:cubicBezTo>
                      <a:pt x="4121" y="3349"/>
                      <a:pt x="4739" y="3076"/>
                      <a:pt x="4908" y="2529"/>
                    </a:cubicBezTo>
                    <a:cubicBezTo>
                      <a:pt x="5090" y="1973"/>
                      <a:pt x="4736" y="1376"/>
                      <a:pt x="3674" y="617"/>
                    </a:cubicBezTo>
                    <a:cubicBezTo>
                      <a:pt x="3054" y="175"/>
                      <a:pt x="2390" y="0"/>
                      <a:pt x="1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"/>
              <p:cNvSpPr/>
              <p:nvPr/>
            </p:nvSpPr>
            <p:spPr>
              <a:xfrm>
                <a:off x="5016000" y="4405225"/>
                <a:ext cx="103475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4626" extrusionOk="0">
                    <a:moveTo>
                      <a:pt x="3052" y="0"/>
                    </a:moveTo>
                    <a:cubicBezTo>
                      <a:pt x="2635" y="0"/>
                      <a:pt x="2099" y="241"/>
                      <a:pt x="1396" y="761"/>
                    </a:cubicBezTo>
                    <a:cubicBezTo>
                      <a:pt x="344" y="1540"/>
                      <a:pt x="0" y="2683"/>
                      <a:pt x="51" y="3655"/>
                    </a:cubicBezTo>
                    <a:cubicBezTo>
                      <a:pt x="780" y="3614"/>
                      <a:pt x="1012" y="3584"/>
                      <a:pt x="1315" y="3321"/>
                    </a:cubicBezTo>
                    <a:lnTo>
                      <a:pt x="1315" y="3321"/>
                    </a:lnTo>
                    <a:cubicBezTo>
                      <a:pt x="1154" y="3685"/>
                      <a:pt x="1214" y="4110"/>
                      <a:pt x="1387" y="4626"/>
                    </a:cubicBezTo>
                    <a:cubicBezTo>
                      <a:pt x="2318" y="4373"/>
                      <a:pt x="3299" y="3695"/>
                      <a:pt x="3723" y="2451"/>
                    </a:cubicBezTo>
                    <a:cubicBezTo>
                      <a:pt x="4139" y="1206"/>
                      <a:pt x="4067" y="518"/>
                      <a:pt x="3592" y="174"/>
                    </a:cubicBezTo>
                    <a:cubicBezTo>
                      <a:pt x="3438" y="60"/>
                      <a:pt x="3260" y="0"/>
                      <a:pt x="3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"/>
              <p:cNvSpPr/>
              <p:nvPr/>
            </p:nvSpPr>
            <p:spPr>
              <a:xfrm>
                <a:off x="5092375" y="4405225"/>
                <a:ext cx="103500" cy="11565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26" extrusionOk="0">
                    <a:moveTo>
                      <a:pt x="1084" y="0"/>
                    </a:moveTo>
                    <a:cubicBezTo>
                      <a:pt x="875" y="0"/>
                      <a:pt x="695" y="60"/>
                      <a:pt x="537" y="174"/>
                    </a:cubicBezTo>
                    <a:cubicBezTo>
                      <a:pt x="72" y="518"/>
                      <a:pt x="1" y="1206"/>
                      <a:pt x="416" y="2451"/>
                    </a:cubicBezTo>
                    <a:cubicBezTo>
                      <a:pt x="841" y="3695"/>
                      <a:pt x="1822" y="4373"/>
                      <a:pt x="2753" y="4626"/>
                    </a:cubicBezTo>
                    <a:cubicBezTo>
                      <a:pt x="2945" y="3918"/>
                      <a:pt x="2986" y="3685"/>
                      <a:pt x="2824" y="3321"/>
                    </a:cubicBezTo>
                    <a:lnTo>
                      <a:pt x="2824" y="3321"/>
                    </a:lnTo>
                    <a:cubicBezTo>
                      <a:pt x="3110" y="3569"/>
                      <a:pt x="3496" y="3655"/>
                      <a:pt x="3998" y="3655"/>
                    </a:cubicBezTo>
                    <a:cubicBezTo>
                      <a:pt x="4027" y="3655"/>
                      <a:pt x="4058" y="3655"/>
                      <a:pt x="4088" y="3655"/>
                    </a:cubicBezTo>
                    <a:cubicBezTo>
                      <a:pt x="4139" y="2683"/>
                      <a:pt x="3795" y="1540"/>
                      <a:pt x="2743" y="761"/>
                    </a:cubicBezTo>
                    <a:cubicBezTo>
                      <a:pt x="2040" y="241"/>
                      <a:pt x="1504" y="0"/>
                      <a:pt x="10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"/>
              <p:cNvSpPr/>
              <p:nvPr/>
            </p:nvSpPr>
            <p:spPr>
              <a:xfrm>
                <a:off x="5101475" y="4346350"/>
                <a:ext cx="12727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350" extrusionOk="0">
                    <a:moveTo>
                      <a:pt x="3328" y="0"/>
                    </a:moveTo>
                    <a:cubicBezTo>
                      <a:pt x="2701" y="0"/>
                      <a:pt x="2037" y="175"/>
                      <a:pt x="1417" y="617"/>
                    </a:cubicBezTo>
                    <a:cubicBezTo>
                      <a:pt x="345" y="1376"/>
                      <a:pt x="1" y="1973"/>
                      <a:pt x="173" y="2529"/>
                    </a:cubicBezTo>
                    <a:cubicBezTo>
                      <a:pt x="352" y="3076"/>
                      <a:pt x="971" y="3349"/>
                      <a:pt x="2240" y="3349"/>
                    </a:cubicBezTo>
                    <a:cubicBezTo>
                      <a:pt x="2263" y="3349"/>
                      <a:pt x="2285" y="3349"/>
                      <a:pt x="2308" y="3349"/>
                    </a:cubicBezTo>
                    <a:cubicBezTo>
                      <a:pt x="3613" y="3339"/>
                      <a:pt x="4564" y="2610"/>
                      <a:pt x="5090" y="1801"/>
                    </a:cubicBezTo>
                    <a:cubicBezTo>
                      <a:pt x="4546" y="1447"/>
                      <a:pt x="4318" y="1321"/>
                      <a:pt x="3985" y="1321"/>
                    </a:cubicBezTo>
                    <a:cubicBezTo>
                      <a:pt x="3947" y="1321"/>
                      <a:pt x="3907" y="1322"/>
                      <a:pt x="3866" y="1326"/>
                    </a:cubicBezTo>
                    <a:cubicBezTo>
                      <a:pt x="4220" y="1123"/>
                      <a:pt x="4423" y="748"/>
                      <a:pt x="4585" y="233"/>
                    </a:cubicBezTo>
                    <a:cubicBezTo>
                      <a:pt x="4205" y="89"/>
                      <a:pt x="3776" y="0"/>
                      <a:pt x="33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"/>
              <p:cNvSpPr/>
              <p:nvPr/>
            </p:nvSpPr>
            <p:spPr>
              <a:xfrm>
                <a:off x="5111875" y="440477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192" y="0"/>
                    </a:moveTo>
                    <a:cubicBezTo>
                      <a:pt x="81" y="0"/>
                      <a:pt x="0" y="91"/>
                      <a:pt x="0" y="192"/>
                    </a:cubicBezTo>
                    <a:cubicBezTo>
                      <a:pt x="0" y="304"/>
                      <a:pt x="81" y="385"/>
                      <a:pt x="192" y="385"/>
                    </a:cubicBezTo>
                    <a:cubicBezTo>
                      <a:pt x="293" y="385"/>
                      <a:pt x="385" y="304"/>
                      <a:pt x="385" y="192"/>
                    </a:cubicBezTo>
                    <a:cubicBezTo>
                      <a:pt x="385" y="91"/>
                      <a:pt x="293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"/>
              <p:cNvSpPr/>
              <p:nvPr/>
            </p:nvSpPr>
            <p:spPr>
              <a:xfrm>
                <a:off x="5093900" y="4413625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0" y="81"/>
                      <a:pt x="0" y="193"/>
                    </a:cubicBezTo>
                    <a:cubicBezTo>
                      <a:pt x="0" y="294"/>
                      <a:pt x="92" y="375"/>
                      <a:pt x="193" y="375"/>
                    </a:cubicBezTo>
                    <a:cubicBezTo>
                      <a:pt x="304" y="375"/>
                      <a:pt x="385" y="294"/>
                      <a:pt x="385" y="193"/>
                    </a:cubicBezTo>
                    <a:cubicBezTo>
                      <a:pt x="385" y="81"/>
                      <a:pt x="304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"/>
              <p:cNvSpPr/>
              <p:nvPr/>
            </p:nvSpPr>
            <p:spPr>
              <a:xfrm>
                <a:off x="5089100" y="44017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2" y="1"/>
                    </a:moveTo>
                    <a:cubicBezTo>
                      <a:pt x="91" y="1"/>
                      <a:pt x="1" y="82"/>
                      <a:pt x="1" y="193"/>
                    </a:cubicBezTo>
                    <a:cubicBezTo>
                      <a:pt x="1" y="294"/>
                      <a:pt x="91" y="385"/>
                      <a:pt x="192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"/>
              <p:cNvSpPr/>
              <p:nvPr/>
            </p:nvSpPr>
            <p:spPr>
              <a:xfrm>
                <a:off x="50939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92" y="1"/>
                      <a:pt x="0" y="82"/>
                      <a:pt x="0" y="193"/>
                    </a:cubicBezTo>
                    <a:cubicBezTo>
                      <a:pt x="0" y="294"/>
                      <a:pt x="92" y="385"/>
                      <a:pt x="193" y="385"/>
                    </a:cubicBezTo>
                    <a:cubicBezTo>
                      <a:pt x="304" y="385"/>
                      <a:pt x="385" y="294"/>
                      <a:pt x="385" y="193"/>
                    </a:cubicBezTo>
                    <a:cubicBezTo>
                      <a:pt x="385" y="82"/>
                      <a:pt x="304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"/>
              <p:cNvSpPr/>
              <p:nvPr/>
            </p:nvSpPr>
            <p:spPr>
              <a:xfrm>
                <a:off x="5111100" y="4390600"/>
                <a:ext cx="96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6" extrusionOk="0">
                    <a:moveTo>
                      <a:pt x="193" y="1"/>
                    </a:moveTo>
                    <a:cubicBezTo>
                      <a:pt x="81" y="1"/>
                      <a:pt x="0" y="82"/>
                      <a:pt x="0" y="193"/>
                    </a:cubicBezTo>
                    <a:cubicBezTo>
                      <a:pt x="0" y="294"/>
                      <a:pt x="81" y="385"/>
                      <a:pt x="193" y="385"/>
                    </a:cubicBezTo>
                    <a:cubicBezTo>
                      <a:pt x="294" y="385"/>
                      <a:pt x="385" y="294"/>
                      <a:pt x="385" y="193"/>
                    </a:cubicBezTo>
                    <a:cubicBezTo>
                      <a:pt x="385" y="82"/>
                      <a:pt x="294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"/>
              <p:cNvSpPr/>
              <p:nvPr/>
            </p:nvSpPr>
            <p:spPr>
              <a:xfrm>
                <a:off x="5107050" y="4415900"/>
                <a:ext cx="96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75" extrusionOk="0">
                    <a:moveTo>
                      <a:pt x="193" y="0"/>
                    </a:moveTo>
                    <a:cubicBezTo>
                      <a:pt x="92" y="0"/>
                      <a:pt x="1" y="81"/>
                      <a:pt x="1" y="192"/>
                    </a:cubicBezTo>
                    <a:cubicBezTo>
                      <a:pt x="1" y="293"/>
                      <a:pt x="92" y="374"/>
                      <a:pt x="193" y="374"/>
                    </a:cubicBezTo>
                    <a:cubicBezTo>
                      <a:pt x="294" y="374"/>
                      <a:pt x="385" y="293"/>
                      <a:pt x="385" y="192"/>
                    </a:cubicBezTo>
                    <a:cubicBezTo>
                      <a:pt x="385" y="81"/>
                      <a:pt x="294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4" name="Google Shape;1424;p7"/>
          <p:cNvGrpSpPr/>
          <p:nvPr/>
        </p:nvGrpSpPr>
        <p:grpSpPr>
          <a:xfrm rot="5400000" flipH="1">
            <a:off x="-119432" y="3918463"/>
            <a:ext cx="441501" cy="250287"/>
            <a:chOff x="4197250" y="2150075"/>
            <a:chExt cx="308850" cy="175075"/>
          </a:xfrm>
        </p:grpSpPr>
        <p:sp>
          <p:nvSpPr>
            <p:cNvPr id="1425" name="Google Shape;1425;p7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7"/>
          <p:cNvGrpSpPr/>
          <p:nvPr/>
        </p:nvGrpSpPr>
        <p:grpSpPr>
          <a:xfrm rot="5400000" flipH="1">
            <a:off x="118704" y="4202505"/>
            <a:ext cx="441501" cy="250645"/>
            <a:chOff x="3998425" y="1983375"/>
            <a:chExt cx="308850" cy="175325"/>
          </a:xfrm>
        </p:grpSpPr>
        <p:sp>
          <p:nvSpPr>
            <p:cNvPr id="1442" name="Google Shape;1442;p7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7"/>
          <p:cNvGrpSpPr/>
          <p:nvPr/>
        </p:nvGrpSpPr>
        <p:grpSpPr>
          <a:xfrm rot="5400000" flipH="1">
            <a:off x="-119432" y="4478855"/>
            <a:ext cx="441501" cy="250287"/>
            <a:chOff x="4197250" y="2150075"/>
            <a:chExt cx="308850" cy="175075"/>
          </a:xfrm>
        </p:grpSpPr>
        <p:sp>
          <p:nvSpPr>
            <p:cNvPr id="1459" name="Google Shape;1459;p7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7"/>
          <p:cNvGrpSpPr/>
          <p:nvPr/>
        </p:nvGrpSpPr>
        <p:grpSpPr>
          <a:xfrm rot="5400000" flipH="1">
            <a:off x="-119432" y="5039247"/>
            <a:ext cx="441501" cy="250287"/>
            <a:chOff x="4197250" y="2150075"/>
            <a:chExt cx="308850" cy="175075"/>
          </a:xfrm>
        </p:grpSpPr>
        <p:sp>
          <p:nvSpPr>
            <p:cNvPr id="1476" name="Google Shape;1476;p7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7"/>
          <p:cNvGrpSpPr/>
          <p:nvPr/>
        </p:nvGrpSpPr>
        <p:grpSpPr>
          <a:xfrm rot="5400000" flipH="1">
            <a:off x="118704" y="4766859"/>
            <a:ext cx="441501" cy="250645"/>
            <a:chOff x="3998425" y="1983375"/>
            <a:chExt cx="308850" cy="175325"/>
          </a:xfrm>
        </p:grpSpPr>
        <p:sp>
          <p:nvSpPr>
            <p:cNvPr id="1493" name="Google Shape;1493;p7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7"/>
          <p:cNvGrpSpPr/>
          <p:nvPr/>
        </p:nvGrpSpPr>
        <p:grpSpPr>
          <a:xfrm rot="5400000" flipH="1">
            <a:off x="369156" y="4478855"/>
            <a:ext cx="441501" cy="250287"/>
            <a:chOff x="4197250" y="2150075"/>
            <a:chExt cx="308850" cy="175075"/>
          </a:xfrm>
        </p:grpSpPr>
        <p:sp>
          <p:nvSpPr>
            <p:cNvPr id="1510" name="Google Shape;1510;p7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7"/>
          <p:cNvGrpSpPr/>
          <p:nvPr/>
        </p:nvGrpSpPr>
        <p:grpSpPr>
          <a:xfrm rot="5400000" flipH="1">
            <a:off x="369156" y="5039247"/>
            <a:ext cx="441501" cy="250287"/>
            <a:chOff x="4197250" y="2150075"/>
            <a:chExt cx="308850" cy="175075"/>
          </a:xfrm>
        </p:grpSpPr>
        <p:sp>
          <p:nvSpPr>
            <p:cNvPr id="1527" name="Google Shape;1527;p7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rgbClr val="E3D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7"/>
          <p:cNvGrpSpPr/>
          <p:nvPr/>
        </p:nvGrpSpPr>
        <p:grpSpPr>
          <a:xfrm rot="5400000" flipH="1">
            <a:off x="624579" y="4766859"/>
            <a:ext cx="441501" cy="250645"/>
            <a:chOff x="3998425" y="1983375"/>
            <a:chExt cx="308850" cy="175325"/>
          </a:xfrm>
        </p:grpSpPr>
        <p:sp>
          <p:nvSpPr>
            <p:cNvPr id="1544" name="Google Shape;1544;p7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7"/>
          <p:cNvGrpSpPr/>
          <p:nvPr/>
        </p:nvGrpSpPr>
        <p:grpSpPr>
          <a:xfrm>
            <a:off x="-34110" y="51113"/>
            <a:ext cx="714250" cy="691014"/>
            <a:chOff x="5372125" y="1759550"/>
            <a:chExt cx="226150" cy="218800"/>
          </a:xfrm>
        </p:grpSpPr>
        <p:sp>
          <p:nvSpPr>
            <p:cNvPr id="1561" name="Google Shape;1561;p7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7"/>
          <p:cNvGrpSpPr/>
          <p:nvPr/>
        </p:nvGrpSpPr>
        <p:grpSpPr>
          <a:xfrm>
            <a:off x="346836" y="795426"/>
            <a:ext cx="333321" cy="324632"/>
            <a:chOff x="5652375" y="1832400"/>
            <a:chExt cx="174550" cy="170000"/>
          </a:xfrm>
        </p:grpSpPr>
        <p:sp>
          <p:nvSpPr>
            <p:cNvPr id="1576" name="Google Shape;1576;p7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7"/>
          <p:cNvSpPr/>
          <p:nvPr/>
        </p:nvSpPr>
        <p:spPr>
          <a:xfrm>
            <a:off x="-732125" y="1420637"/>
            <a:ext cx="1666853" cy="574093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2" name="Google Shape;1582;p7"/>
          <p:cNvGrpSpPr/>
          <p:nvPr/>
        </p:nvGrpSpPr>
        <p:grpSpPr>
          <a:xfrm rot="5400000">
            <a:off x="-234100" y="2813750"/>
            <a:ext cx="923447" cy="474300"/>
            <a:chOff x="5411850" y="2423250"/>
            <a:chExt cx="923447" cy="474300"/>
          </a:xfrm>
        </p:grpSpPr>
        <p:sp>
          <p:nvSpPr>
            <p:cNvPr id="1583" name="Google Shape;1583;p7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7"/>
          <p:cNvGrpSpPr/>
          <p:nvPr/>
        </p:nvGrpSpPr>
        <p:grpSpPr>
          <a:xfrm>
            <a:off x="6522191" y="3877387"/>
            <a:ext cx="2822839" cy="1505949"/>
            <a:chOff x="6522191" y="3877387"/>
            <a:chExt cx="2822839" cy="1505949"/>
          </a:xfrm>
        </p:grpSpPr>
        <p:sp>
          <p:nvSpPr>
            <p:cNvPr id="1612" name="Google Shape;1612;p7"/>
            <p:cNvSpPr/>
            <p:nvPr/>
          </p:nvSpPr>
          <p:spPr>
            <a:xfrm rot="2745234">
              <a:off x="8601684" y="4164316"/>
              <a:ext cx="625585" cy="592751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 rot="-10491602">
              <a:off x="8948027" y="3883475"/>
              <a:ext cx="142751" cy="152633"/>
            </a:xfrm>
            <a:custGeom>
              <a:avLst/>
              <a:gdLst/>
              <a:ahLst/>
              <a:cxnLst/>
              <a:rect l="l" t="t" r="r" b="b"/>
              <a:pathLst>
                <a:path w="3106" h="3321" extrusionOk="0">
                  <a:moveTo>
                    <a:pt x="931" y="1"/>
                  </a:moveTo>
                  <a:lnTo>
                    <a:pt x="931" y="1"/>
                  </a:lnTo>
                  <a:cubicBezTo>
                    <a:pt x="830" y="527"/>
                    <a:pt x="810" y="698"/>
                    <a:pt x="941" y="961"/>
                  </a:cubicBezTo>
                  <a:cubicBezTo>
                    <a:pt x="748" y="810"/>
                    <a:pt x="500" y="764"/>
                    <a:pt x="196" y="764"/>
                  </a:cubicBezTo>
                  <a:cubicBezTo>
                    <a:pt x="133" y="764"/>
                    <a:pt x="68" y="766"/>
                    <a:pt x="0" y="769"/>
                  </a:cubicBezTo>
                  <a:cubicBezTo>
                    <a:pt x="10" y="1487"/>
                    <a:pt x="313" y="2307"/>
                    <a:pt x="1113" y="2833"/>
                  </a:cubicBezTo>
                  <a:cubicBezTo>
                    <a:pt x="1624" y="3166"/>
                    <a:pt x="2010" y="3320"/>
                    <a:pt x="2309" y="3320"/>
                  </a:cubicBezTo>
                  <a:cubicBezTo>
                    <a:pt x="2484" y="3320"/>
                    <a:pt x="2629" y="3268"/>
                    <a:pt x="2752" y="3167"/>
                  </a:cubicBezTo>
                  <a:cubicBezTo>
                    <a:pt x="3086" y="2894"/>
                    <a:pt x="3106" y="2388"/>
                    <a:pt x="2742" y="1498"/>
                  </a:cubicBezTo>
                  <a:cubicBezTo>
                    <a:pt x="2388" y="608"/>
                    <a:pt x="1629" y="142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 rot="4446104">
              <a:off x="8714451" y="47311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 rot="4446104">
              <a:off x="8815907" y="48139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 rot="4446104">
              <a:off x="9007411" y="49687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 rot="4446104">
              <a:off x="8938199" y="48986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 rot="5340892">
              <a:off x="7992401" y="4593442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 rot="5340892">
              <a:off x="8122817" y="4718851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 rot="5340892">
              <a:off x="8379260" y="4941198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 rot="5340892">
              <a:off x="8278679" y="4839783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 rot="2745198">
              <a:off x="7449478" y="4631178"/>
              <a:ext cx="549449" cy="521997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 rot="2745198">
              <a:off x="7547089" y="4710660"/>
              <a:ext cx="363556" cy="344478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 rot="2745198">
              <a:off x="7663568" y="4785843"/>
              <a:ext cx="162443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7897250" y="4388375"/>
              <a:ext cx="142752" cy="152633"/>
            </a:xfrm>
            <a:custGeom>
              <a:avLst/>
              <a:gdLst/>
              <a:ahLst/>
              <a:cxnLst/>
              <a:rect l="l" t="t" r="r" b="b"/>
              <a:pathLst>
                <a:path w="3106" h="3321" extrusionOk="0">
                  <a:moveTo>
                    <a:pt x="931" y="1"/>
                  </a:moveTo>
                  <a:lnTo>
                    <a:pt x="931" y="1"/>
                  </a:lnTo>
                  <a:cubicBezTo>
                    <a:pt x="830" y="527"/>
                    <a:pt x="810" y="698"/>
                    <a:pt x="941" y="961"/>
                  </a:cubicBezTo>
                  <a:cubicBezTo>
                    <a:pt x="748" y="810"/>
                    <a:pt x="500" y="764"/>
                    <a:pt x="196" y="764"/>
                  </a:cubicBezTo>
                  <a:cubicBezTo>
                    <a:pt x="133" y="764"/>
                    <a:pt x="68" y="766"/>
                    <a:pt x="0" y="769"/>
                  </a:cubicBezTo>
                  <a:cubicBezTo>
                    <a:pt x="10" y="1487"/>
                    <a:pt x="313" y="2307"/>
                    <a:pt x="1113" y="2833"/>
                  </a:cubicBezTo>
                  <a:cubicBezTo>
                    <a:pt x="1624" y="3166"/>
                    <a:pt x="2010" y="3320"/>
                    <a:pt x="2309" y="3320"/>
                  </a:cubicBezTo>
                  <a:cubicBezTo>
                    <a:pt x="2484" y="3320"/>
                    <a:pt x="2629" y="3268"/>
                    <a:pt x="2752" y="3167"/>
                  </a:cubicBezTo>
                  <a:cubicBezTo>
                    <a:pt x="3086" y="2894"/>
                    <a:pt x="3106" y="2388"/>
                    <a:pt x="2742" y="1498"/>
                  </a:cubicBezTo>
                  <a:cubicBezTo>
                    <a:pt x="2388" y="608"/>
                    <a:pt x="1629" y="142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7245370" y="46788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8515095" y="41070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 rot="4446076">
              <a:off x="6837337" y="4842332"/>
              <a:ext cx="463104" cy="464779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 rot="4446076">
              <a:off x="6919684" y="4931284"/>
              <a:ext cx="310755" cy="302194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 rot="4446076">
              <a:off x="7024956" y="5019059"/>
              <a:ext cx="134932" cy="133767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 rot="-7933327">
              <a:off x="6564746" y="4921619"/>
              <a:ext cx="120505" cy="168303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 rot="7967341">
              <a:off x="7365499" y="505247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 rot="2745255">
              <a:off x="8683415" y="4241756"/>
              <a:ext cx="462127" cy="437870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 rot="2745295">
              <a:off x="8864940" y="4360183"/>
              <a:ext cx="149889" cy="149082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8"/>
          <p:cNvSpPr txBox="1">
            <a:spLocks noGrp="1"/>
          </p:cNvSpPr>
          <p:nvPr>
            <p:ph type="title"/>
          </p:nvPr>
        </p:nvSpPr>
        <p:spPr>
          <a:xfrm>
            <a:off x="1674900" y="1307100"/>
            <a:ext cx="57942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37" name="Google Shape;1637;p8"/>
          <p:cNvSpPr/>
          <p:nvPr/>
        </p:nvSpPr>
        <p:spPr>
          <a:xfrm>
            <a:off x="0" y="0"/>
            <a:ext cx="91521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8" name="Google Shape;1638;p8"/>
          <p:cNvGrpSpPr/>
          <p:nvPr/>
        </p:nvGrpSpPr>
        <p:grpSpPr>
          <a:xfrm>
            <a:off x="-64834" y="-173468"/>
            <a:ext cx="640140" cy="619357"/>
            <a:chOff x="5372125" y="1759550"/>
            <a:chExt cx="226150" cy="218800"/>
          </a:xfrm>
        </p:grpSpPr>
        <p:sp>
          <p:nvSpPr>
            <p:cNvPr id="1639" name="Google Shape;1639;p8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8"/>
          <p:cNvGrpSpPr/>
          <p:nvPr/>
        </p:nvGrpSpPr>
        <p:grpSpPr>
          <a:xfrm>
            <a:off x="804524" y="114114"/>
            <a:ext cx="333321" cy="324632"/>
            <a:chOff x="5652375" y="1832400"/>
            <a:chExt cx="174550" cy="170000"/>
          </a:xfrm>
        </p:grpSpPr>
        <p:sp>
          <p:nvSpPr>
            <p:cNvPr id="1654" name="Google Shape;1654;p8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9" name="Google Shape;1659;p8"/>
          <p:cNvSpPr/>
          <p:nvPr/>
        </p:nvSpPr>
        <p:spPr>
          <a:xfrm>
            <a:off x="1367050" y="-210887"/>
            <a:ext cx="1666853" cy="574093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8"/>
          <p:cNvGrpSpPr/>
          <p:nvPr/>
        </p:nvGrpSpPr>
        <p:grpSpPr>
          <a:xfrm rot="-428984" flipH="1">
            <a:off x="3217071" y="-148386"/>
            <a:ext cx="915648" cy="569912"/>
            <a:chOff x="3675875" y="4992775"/>
            <a:chExt cx="549225" cy="341825"/>
          </a:xfrm>
        </p:grpSpPr>
        <p:sp>
          <p:nvSpPr>
            <p:cNvPr id="1661" name="Google Shape;1661;p8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8"/>
          <p:cNvGrpSpPr/>
          <p:nvPr/>
        </p:nvGrpSpPr>
        <p:grpSpPr>
          <a:xfrm>
            <a:off x="4315828" y="-173468"/>
            <a:ext cx="640140" cy="619357"/>
            <a:chOff x="5372125" y="1759550"/>
            <a:chExt cx="226150" cy="218800"/>
          </a:xfrm>
        </p:grpSpPr>
        <p:sp>
          <p:nvSpPr>
            <p:cNvPr id="1669" name="Google Shape;1669;p8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8"/>
          <p:cNvGrpSpPr/>
          <p:nvPr/>
        </p:nvGrpSpPr>
        <p:grpSpPr>
          <a:xfrm>
            <a:off x="5269074" y="114114"/>
            <a:ext cx="333321" cy="324632"/>
            <a:chOff x="5652375" y="1832400"/>
            <a:chExt cx="174550" cy="170000"/>
          </a:xfrm>
        </p:grpSpPr>
        <p:sp>
          <p:nvSpPr>
            <p:cNvPr id="1684" name="Google Shape;1684;p8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8"/>
          <p:cNvSpPr/>
          <p:nvPr/>
        </p:nvSpPr>
        <p:spPr>
          <a:xfrm>
            <a:off x="5835250" y="-210887"/>
            <a:ext cx="1666853" cy="574093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0" name="Google Shape;1690;p8"/>
          <p:cNvGrpSpPr/>
          <p:nvPr/>
        </p:nvGrpSpPr>
        <p:grpSpPr>
          <a:xfrm>
            <a:off x="8642966" y="-173468"/>
            <a:ext cx="640140" cy="619357"/>
            <a:chOff x="5372125" y="1759550"/>
            <a:chExt cx="226150" cy="218800"/>
          </a:xfrm>
        </p:grpSpPr>
        <p:sp>
          <p:nvSpPr>
            <p:cNvPr id="1691" name="Google Shape;1691;p8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8"/>
          <p:cNvGrpSpPr/>
          <p:nvPr/>
        </p:nvGrpSpPr>
        <p:grpSpPr>
          <a:xfrm rot="-428984" flipH="1">
            <a:off x="7614709" y="-148386"/>
            <a:ext cx="915648" cy="569912"/>
            <a:chOff x="3675875" y="4992775"/>
            <a:chExt cx="549225" cy="341825"/>
          </a:xfrm>
        </p:grpSpPr>
        <p:sp>
          <p:nvSpPr>
            <p:cNvPr id="1706" name="Google Shape;1706;p8"/>
            <p:cNvSpPr/>
            <p:nvPr/>
          </p:nvSpPr>
          <p:spPr>
            <a:xfrm rot="-5400000">
              <a:off x="4004750" y="5237450"/>
              <a:ext cx="123400" cy="70900"/>
            </a:xfrm>
            <a:custGeom>
              <a:avLst/>
              <a:gdLst/>
              <a:ahLst/>
              <a:cxnLst/>
              <a:rect l="l" t="t" r="r" b="b"/>
              <a:pathLst>
                <a:path w="4936" h="2836" extrusionOk="0">
                  <a:moveTo>
                    <a:pt x="3930" y="0"/>
                  </a:moveTo>
                  <a:cubicBezTo>
                    <a:pt x="3857" y="0"/>
                    <a:pt x="3779" y="31"/>
                    <a:pt x="3699" y="98"/>
                  </a:cubicBezTo>
                  <a:cubicBezTo>
                    <a:pt x="2396" y="1191"/>
                    <a:pt x="0" y="402"/>
                    <a:pt x="42" y="1212"/>
                  </a:cubicBezTo>
                  <a:cubicBezTo>
                    <a:pt x="77" y="1875"/>
                    <a:pt x="1467" y="2835"/>
                    <a:pt x="3057" y="2835"/>
                  </a:cubicBezTo>
                  <a:cubicBezTo>
                    <a:pt x="3382" y="2835"/>
                    <a:pt x="3715" y="2795"/>
                    <a:pt x="4047" y="2704"/>
                  </a:cubicBezTo>
                  <a:cubicBezTo>
                    <a:pt x="4936" y="2458"/>
                    <a:pt x="4590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 rot="-5400000">
              <a:off x="3869188" y="4909863"/>
              <a:ext cx="273000" cy="438825"/>
            </a:xfrm>
            <a:custGeom>
              <a:avLst/>
              <a:gdLst/>
              <a:ahLst/>
              <a:cxnLst/>
              <a:rect l="l" t="t" r="r" b="b"/>
              <a:pathLst>
                <a:path w="10920" h="17553" extrusionOk="0">
                  <a:moveTo>
                    <a:pt x="2821" y="1"/>
                  </a:moveTo>
                  <a:cubicBezTo>
                    <a:pt x="2374" y="1"/>
                    <a:pt x="1946" y="242"/>
                    <a:pt x="1724" y="670"/>
                  </a:cubicBezTo>
                  <a:cubicBezTo>
                    <a:pt x="1724" y="670"/>
                    <a:pt x="1693" y="712"/>
                    <a:pt x="1651" y="797"/>
                  </a:cubicBezTo>
                  <a:cubicBezTo>
                    <a:pt x="1609" y="881"/>
                    <a:pt x="1546" y="1018"/>
                    <a:pt x="1472" y="1175"/>
                  </a:cubicBezTo>
                  <a:cubicBezTo>
                    <a:pt x="1315" y="1511"/>
                    <a:pt x="1105" y="2005"/>
                    <a:pt x="883" y="2615"/>
                  </a:cubicBezTo>
                  <a:cubicBezTo>
                    <a:pt x="663" y="3224"/>
                    <a:pt x="453" y="3949"/>
                    <a:pt x="285" y="4769"/>
                  </a:cubicBezTo>
                  <a:cubicBezTo>
                    <a:pt x="201" y="5179"/>
                    <a:pt x="138" y="5610"/>
                    <a:pt x="85" y="6062"/>
                  </a:cubicBezTo>
                  <a:cubicBezTo>
                    <a:pt x="43" y="6503"/>
                    <a:pt x="12" y="6966"/>
                    <a:pt x="1" y="7438"/>
                  </a:cubicBezTo>
                  <a:cubicBezTo>
                    <a:pt x="1" y="7669"/>
                    <a:pt x="12" y="7911"/>
                    <a:pt x="12" y="8143"/>
                  </a:cubicBezTo>
                  <a:cubicBezTo>
                    <a:pt x="33" y="8384"/>
                    <a:pt x="43" y="8615"/>
                    <a:pt x="64" y="8857"/>
                  </a:cubicBezTo>
                  <a:cubicBezTo>
                    <a:pt x="85" y="9088"/>
                    <a:pt x="106" y="9320"/>
                    <a:pt x="148" y="9561"/>
                  </a:cubicBezTo>
                  <a:cubicBezTo>
                    <a:pt x="169" y="9677"/>
                    <a:pt x="180" y="9792"/>
                    <a:pt x="201" y="9908"/>
                  </a:cubicBezTo>
                  <a:cubicBezTo>
                    <a:pt x="222" y="10013"/>
                    <a:pt x="243" y="10128"/>
                    <a:pt x="264" y="10244"/>
                  </a:cubicBezTo>
                  <a:cubicBezTo>
                    <a:pt x="306" y="10475"/>
                    <a:pt x="358" y="10696"/>
                    <a:pt x="421" y="10906"/>
                  </a:cubicBezTo>
                  <a:cubicBezTo>
                    <a:pt x="463" y="11127"/>
                    <a:pt x="537" y="11337"/>
                    <a:pt x="589" y="11547"/>
                  </a:cubicBezTo>
                  <a:cubicBezTo>
                    <a:pt x="652" y="11758"/>
                    <a:pt x="726" y="11947"/>
                    <a:pt x="789" y="12146"/>
                  </a:cubicBezTo>
                  <a:cubicBezTo>
                    <a:pt x="852" y="12335"/>
                    <a:pt x="925" y="12524"/>
                    <a:pt x="999" y="12692"/>
                  </a:cubicBezTo>
                  <a:cubicBezTo>
                    <a:pt x="1136" y="13050"/>
                    <a:pt x="1294" y="13365"/>
                    <a:pt x="1420" y="13649"/>
                  </a:cubicBezTo>
                  <a:cubicBezTo>
                    <a:pt x="1567" y="13922"/>
                    <a:pt x="1693" y="14164"/>
                    <a:pt x="1798" y="14364"/>
                  </a:cubicBezTo>
                  <a:cubicBezTo>
                    <a:pt x="2029" y="14742"/>
                    <a:pt x="2155" y="14962"/>
                    <a:pt x="2155" y="14962"/>
                  </a:cubicBezTo>
                  <a:lnTo>
                    <a:pt x="2345" y="15278"/>
                  </a:lnTo>
                  <a:cubicBezTo>
                    <a:pt x="2628" y="15751"/>
                    <a:pt x="3017" y="16160"/>
                    <a:pt x="3500" y="16497"/>
                  </a:cubicBezTo>
                  <a:cubicBezTo>
                    <a:pt x="4557" y="17234"/>
                    <a:pt x="5765" y="17553"/>
                    <a:pt x="6871" y="17553"/>
                  </a:cubicBezTo>
                  <a:cubicBezTo>
                    <a:pt x="8494" y="17553"/>
                    <a:pt x="9897" y="16865"/>
                    <a:pt x="10278" y="15803"/>
                  </a:cubicBezTo>
                  <a:cubicBezTo>
                    <a:pt x="10920" y="14017"/>
                    <a:pt x="9553" y="11284"/>
                    <a:pt x="7788" y="10107"/>
                  </a:cubicBezTo>
                  <a:cubicBezTo>
                    <a:pt x="7788" y="10107"/>
                    <a:pt x="7683" y="10023"/>
                    <a:pt x="7483" y="9897"/>
                  </a:cubicBezTo>
                  <a:cubicBezTo>
                    <a:pt x="7389" y="9824"/>
                    <a:pt x="7273" y="9740"/>
                    <a:pt x="7136" y="9645"/>
                  </a:cubicBezTo>
                  <a:cubicBezTo>
                    <a:pt x="7010" y="9530"/>
                    <a:pt x="6863" y="9414"/>
                    <a:pt x="6716" y="9278"/>
                  </a:cubicBezTo>
                  <a:cubicBezTo>
                    <a:pt x="6632" y="9204"/>
                    <a:pt x="6558" y="9130"/>
                    <a:pt x="6474" y="9056"/>
                  </a:cubicBezTo>
                  <a:cubicBezTo>
                    <a:pt x="6401" y="8972"/>
                    <a:pt x="6317" y="8888"/>
                    <a:pt x="6233" y="8794"/>
                  </a:cubicBezTo>
                  <a:cubicBezTo>
                    <a:pt x="6159" y="8710"/>
                    <a:pt x="6075" y="8615"/>
                    <a:pt x="5991" y="8510"/>
                  </a:cubicBezTo>
                  <a:cubicBezTo>
                    <a:pt x="5917" y="8416"/>
                    <a:pt x="5822" y="8311"/>
                    <a:pt x="5749" y="8206"/>
                  </a:cubicBezTo>
                  <a:cubicBezTo>
                    <a:pt x="5707" y="8143"/>
                    <a:pt x="5665" y="8090"/>
                    <a:pt x="5633" y="8037"/>
                  </a:cubicBezTo>
                  <a:cubicBezTo>
                    <a:pt x="5591" y="7974"/>
                    <a:pt x="5549" y="7911"/>
                    <a:pt x="5518" y="7858"/>
                  </a:cubicBezTo>
                  <a:cubicBezTo>
                    <a:pt x="5434" y="7743"/>
                    <a:pt x="5360" y="7617"/>
                    <a:pt x="5287" y="7480"/>
                  </a:cubicBezTo>
                  <a:cubicBezTo>
                    <a:pt x="5213" y="7354"/>
                    <a:pt x="5150" y="7218"/>
                    <a:pt x="5077" y="7092"/>
                  </a:cubicBezTo>
                  <a:cubicBezTo>
                    <a:pt x="5014" y="6945"/>
                    <a:pt x="4940" y="6808"/>
                    <a:pt x="4877" y="6671"/>
                  </a:cubicBezTo>
                  <a:cubicBezTo>
                    <a:pt x="4751" y="6377"/>
                    <a:pt x="4646" y="6083"/>
                    <a:pt x="4540" y="5778"/>
                  </a:cubicBezTo>
                  <a:cubicBezTo>
                    <a:pt x="4446" y="5473"/>
                    <a:pt x="4362" y="5158"/>
                    <a:pt x="4299" y="4853"/>
                  </a:cubicBezTo>
                  <a:cubicBezTo>
                    <a:pt x="4162" y="4243"/>
                    <a:pt x="4089" y="3634"/>
                    <a:pt x="4047" y="3119"/>
                  </a:cubicBezTo>
                  <a:cubicBezTo>
                    <a:pt x="4015" y="2594"/>
                    <a:pt x="4015" y="2142"/>
                    <a:pt x="4026" y="1826"/>
                  </a:cubicBezTo>
                  <a:cubicBezTo>
                    <a:pt x="4026" y="1669"/>
                    <a:pt x="4036" y="1553"/>
                    <a:pt x="4036" y="1469"/>
                  </a:cubicBezTo>
                  <a:cubicBezTo>
                    <a:pt x="4047" y="1375"/>
                    <a:pt x="4047" y="1322"/>
                    <a:pt x="4047" y="1322"/>
                  </a:cubicBezTo>
                  <a:cubicBezTo>
                    <a:pt x="4089" y="850"/>
                    <a:pt x="3837" y="376"/>
                    <a:pt x="3384" y="135"/>
                  </a:cubicBezTo>
                  <a:cubicBezTo>
                    <a:pt x="3203" y="44"/>
                    <a:pt x="3011" y="1"/>
                    <a:pt x="2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 rot="-5400000">
              <a:off x="3715900" y="5100125"/>
              <a:ext cx="104250" cy="98150"/>
            </a:xfrm>
            <a:custGeom>
              <a:avLst/>
              <a:gdLst/>
              <a:ahLst/>
              <a:cxnLst/>
              <a:rect l="l" t="t" r="r" b="b"/>
              <a:pathLst>
                <a:path w="4170" h="3926" extrusionOk="0">
                  <a:moveTo>
                    <a:pt x="4117" y="1"/>
                  </a:moveTo>
                  <a:cubicBezTo>
                    <a:pt x="2992" y="54"/>
                    <a:pt x="1154" y="526"/>
                    <a:pt x="502" y="1997"/>
                  </a:cubicBezTo>
                  <a:cubicBezTo>
                    <a:pt x="1" y="3130"/>
                    <a:pt x="321" y="3926"/>
                    <a:pt x="993" y="3926"/>
                  </a:cubicBezTo>
                  <a:cubicBezTo>
                    <a:pt x="1195" y="3926"/>
                    <a:pt x="1427" y="3855"/>
                    <a:pt x="1679" y="3700"/>
                  </a:cubicBezTo>
                  <a:cubicBezTo>
                    <a:pt x="3076" y="2838"/>
                    <a:pt x="4169" y="1913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 rot="-5400000">
              <a:off x="3699175" y="5157575"/>
              <a:ext cx="82000" cy="128600"/>
            </a:xfrm>
            <a:custGeom>
              <a:avLst/>
              <a:gdLst/>
              <a:ahLst/>
              <a:cxnLst/>
              <a:rect l="l" t="t" r="r" b="b"/>
              <a:pathLst>
                <a:path w="3280" h="5144" extrusionOk="0">
                  <a:moveTo>
                    <a:pt x="1157" y="0"/>
                  </a:moveTo>
                  <a:cubicBezTo>
                    <a:pt x="1" y="1534"/>
                    <a:pt x="368" y="2922"/>
                    <a:pt x="1010" y="4425"/>
                  </a:cubicBezTo>
                  <a:cubicBezTo>
                    <a:pt x="1216" y="4910"/>
                    <a:pt x="1527" y="5144"/>
                    <a:pt x="1844" y="5144"/>
                  </a:cubicBezTo>
                  <a:cubicBezTo>
                    <a:pt x="2304" y="5144"/>
                    <a:pt x="2778" y="4653"/>
                    <a:pt x="2964" y="3720"/>
                  </a:cubicBezTo>
                  <a:cubicBezTo>
                    <a:pt x="3279" y="2144"/>
                    <a:pt x="2039" y="694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 rot="-5400000">
              <a:off x="3942600" y="5058475"/>
              <a:ext cx="118975" cy="103725"/>
            </a:xfrm>
            <a:custGeom>
              <a:avLst/>
              <a:gdLst/>
              <a:ahLst/>
              <a:cxnLst/>
              <a:rect l="l" t="t" r="r" b="b"/>
              <a:pathLst>
                <a:path w="4759" h="4149" extrusionOk="0">
                  <a:moveTo>
                    <a:pt x="3988" y="0"/>
                  </a:moveTo>
                  <a:cubicBezTo>
                    <a:pt x="3393" y="0"/>
                    <a:pt x="2429" y="1863"/>
                    <a:pt x="924" y="2078"/>
                  </a:cubicBezTo>
                  <a:cubicBezTo>
                    <a:pt x="0" y="2210"/>
                    <a:pt x="1424" y="4148"/>
                    <a:pt x="2350" y="4148"/>
                  </a:cubicBezTo>
                  <a:cubicBezTo>
                    <a:pt x="2457" y="4148"/>
                    <a:pt x="2558" y="4122"/>
                    <a:pt x="2647" y="4065"/>
                  </a:cubicBezTo>
                  <a:cubicBezTo>
                    <a:pt x="4338" y="2972"/>
                    <a:pt x="4759" y="660"/>
                    <a:pt x="4191" y="92"/>
                  </a:cubicBezTo>
                  <a:cubicBezTo>
                    <a:pt x="4129" y="29"/>
                    <a:pt x="4061" y="0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 rot="-5400000">
              <a:off x="3968938" y="5043863"/>
              <a:ext cx="124025" cy="278250"/>
            </a:xfrm>
            <a:custGeom>
              <a:avLst/>
              <a:gdLst/>
              <a:ahLst/>
              <a:cxnLst/>
              <a:rect l="l" t="t" r="r" b="b"/>
              <a:pathLst>
                <a:path w="4961" h="11130" extrusionOk="0">
                  <a:moveTo>
                    <a:pt x="505" y="0"/>
                  </a:moveTo>
                  <a:cubicBezTo>
                    <a:pt x="505" y="0"/>
                    <a:pt x="494" y="53"/>
                    <a:pt x="463" y="137"/>
                  </a:cubicBezTo>
                  <a:cubicBezTo>
                    <a:pt x="442" y="232"/>
                    <a:pt x="400" y="369"/>
                    <a:pt x="358" y="537"/>
                  </a:cubicBezTo>
                  <a:cubicBezTo>
                    <a:pt x="305" y="715"/>
                    <a:pt x="263" y="925"/>
                    <a:pt x="210" y="1167"/>
                  </a:cubicBezTo>
                  <a:cubicBezTo>
                    <a:pt x="168" y="1409"/>
                    <a:pt x="115" y="1693"/>
                    <a:pt x="84" y="1997"/>
                  </a:cubicBezTo>
                  <a:cubicBezTo>
                    <a:pt x="73" y="2144"/>
                    <a:pt x="52" y="2302"/>
                    <a:pt x="42" y="2470"/>
                  </a:cubicBezTo>
                  <a:cubicBezTo>
                    <a:pt x="21" y="2638"/>
                    <a:pt x="21" y="2807"/>
                    <a:pt x="10" y="2985"/>
                  </a:cubicBezTo>
                  <a:cubicBezTo>
                    <a:pt x="0" y="3332"/>
                    <a:pt x="10" y="3710"/>
                    <a:pt x="42" y="4099"/>
                  </a:cubicBezTo>
                  <a:cubicBezTo>
                    <a:pt x="73" y="4488"/>
                    <a:pt x="126" y="4887"/>
                    <a:pt x="200" y="5287"/>
                  </a:cubicBezTo>
                  <a:cubicBezTo>
                    <a:pt x="284" y="5686"/>
                    <a:pt x="389" y="6095"/>
                    <a:pt x="526" y="6495"/>
                  </a:cubicBezTo>
                  <a:cubicBezTo>
                    <a:pt x="652" y="6894"/>
                    <a:pt x="809" y="7283"/>
                    <a:pt x="998" y="7651"/>
                  </a:cubicBezTo>
                  <a:cubicBezTo>
                    <a:pt x="1177" y="8019"/>
                    <a:pt x="1398" y="8365"/>
                    <a:pt x="1619" y="8692"/>
                  </a:cubicBezTo>
                  <a:cubicBezTo>
                    <a:pt x="1734" y="8860"/>
                    <a:pt x="1850" y="9007"/>
                    <a:pt x="1976" y="9154"/>
                  </a:cubicBezTo>
                  <a:cubicBezTo>
                    <a:pt x="2091" y="9301"/>
                    <a:pt x="2217" y="9448"/>
                    <a:pt x="2343" y="9574"/>
                  </a:cubicBezTo>
                  <a:cubicBezTo>
                    <a:pt x="2469" y="9700"/>
                    <a:pt x="2596" y="9826"/>
                    <a:pt x="2722" y="9932"/>
                  </a:cubicBezTo>
                  <a:cubicBezTo>
                    <a:pt x="2848" y="10047"/>
                    <a:pt x="2974" y="10152"/>
                    <a:pt x="3100" y="10247"/>
                  </a:cubicBezTo>
                  <a:cubicBezTo>
                    <a:pt x="3226" y="10341"/>
                    <a:pt x="3352" y="10425"/>
                    <a:pt x="3468" y="10509"/>
                  </a:cubicBezTo>
                  <a:cubicBezTo>
                    <a:pt x="3594" y="10583"/>
                    <a:pt x="3709" y="10646"/>
                    <a:pt x="3815" y="10709"/>
                  </a:cubicBezTo>
                  <a:cubicBezTo>
                    <a:pt x="3931" y="10772"/>
                    <a:pt x="4036" y="10824"/>
                    <a:pt x="4141" y="10866"/>
                  </a:cubicBezTo>
                  <a:cubicBezTo>
                    <a:pt x="4235" y="10908"/>
                    <a:pt x="4330" y="10950"/>
                    <a:pt x="4414" y="10982"/>
                  </a:cubicBezTo>
                  <a:cubicBezTo>
                    <a:pt x="4582" y="11045"/>
                    <a:pt x="4729" y="11077"/>
                    <a:pt x="4813" y="11098"/>
                  </a:cubicBezTo>
                  <a:cubicBezTo>
                    <a:pt x="4907" y="11119"/>
                    <a:pt x="4960" y="11130"/>
                    <a:pt x="4960" y="11130"/>
                  </a:cubicBezTo>
                  <a:lnTo>
                    <a:pt x="4834" y="11067"/>
                  </a:lnTo>
                  <a:cubicBezTo>
                    <a:pt x="4750" y="11024"/>
                    <a:pt x="4634" y="10950"/>
                    <a:pt x="4487" y="10856"/>
                  </a:cubicBezTo>
                  <a:cubicBezTo>
                    <a:pt x="4414" y="10814"/>
                    <a:pt x="4330" y="10751"/>
                    <a:pt x="4246" y="10698"/>
                  </a:cubicBezTo>
                  <a:cubicBezTo>
                    <a:pt x="4162" y="10635"/>
                    <a:pt x="4067" y="10562"/>
                    <a:pt x="3983" y="10488"/>
                  </a:cubicBezTo>
                  <a:cubicBezTo>
                    <a:pt x="3793" y="10341"/>
                    <a:pt x="3594" y="10152"/>
                    <a:pt x="3384" y="9942"/>
                  </a:cubicBezTo>
                  <a:cubicBezTo>
                    <a:pt x="2964" y="9521"/>
                    <a:pt x="2532" y="8986"/>
                    <a:pt x="2154" y="8355"/>
                  </a:cubicBezTo>
                  <a:cubicBezTo>
                    <a:pt x="1965" y="8040"/>
                    <a:pt x="1787" y="7704"/>
                    <a:pt x="1619" y="7356"/>
                  </a:cubicBezTo>
                  <a:cubicBezTo>
                    <a:pt x="1535" y="7178"/>
                    <a:pt x="1461" y="6999"/>
                    <a:pt x="1387" y="6821"/>
                  </a:cubicBezTo>
                  <a:cubicBezTo>
                    <a:pt x="1324" y="6642"/>
                    <a:pt x="1250" y="6453"/>
                    <a:pt x="1187" y="6264"/>
                  </a:cubicBezTo>
                  <a:cubicBezTo>
                    <a:pt x="1061" y="5896"/>
                    <a:pt x="956" y="5518"/>
                    <a:pt x="862" y="5140"/>
                  </a:cubicBezTo>
                  <a:cubicBezTo>
                    <a:pt x="830" y="4950"/>
                    <a:pt x="778" y="4761"/>
                    <a:pt x="746" y="4572"/>
                  </a:cubicBezTo>
                  <a:cubicBezTo>
                    <a:pt x="715" y="4393"/>
                    <a:pt x="673" y="4204"/>
                    <a:pt x="652" y="4026"/>
                  </a:cubicBezTo>
                  <a:cubicBezTo>
                    <a:pt x="599" y="3657"/>
                    <a:pt x="557" y="3300"/>
                    <a:pt x="536" y="2954"/>
                  </a:cubicBezTo>
                  <a:cubicBezTo>
                    <a:pt x="526" y="2786"/>
                    <a:pt x="515" y="2617"/>
                    <a:pt x="505" y="2459"/>
                  </a:cubicBezTo>
                  <a:cubicBezTo>
                    <a:pt x="494" y="2302"/>
                    <a:pt x="494" y="2144"/>
                    <a:pt x="484" y="1997"/>
                  </a:cubicBezTo>
                  <a:cubicBezTo>
                    <a:pt x="473" y="1850"/>
                    <a:pt x="484" y="1703"/>
                    <a:pt x="473" y="1567"/>
                  </a:cubicBezTo>
                  <a:lnTo>
                    <a:pt x="473" y="1177"/>
                  </a:lnTo>
                  <a:cubicBezTo>
                    <a:pt x="484" y="936"/>
                    <a:pt x="473" y="726"/>
                    <a:pt x="494" y="547"/>
                  </a:cubicBezTo>
                  <a:cubicBezTo>
                    <a:pt x="505" y="379"/>
                    <a:pt x="505" y="243"/>
                    <a:pt x="505" y="14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 rot="-5400000">
              <a:off x="4126163" y="5062663"/>
              <a:ext cx="13700" cy="1367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74" y="0"/>
                  </a:moveTo>
                  <a:cubicBezTo>
                    <a:pt x="127" y="0"/>
                    <a:pt x="1" y="116"/>
                    <a:pt x="1" y="273"/>
                  </a:cubicBezTo>
                  <a:cubicBezTo>
                    <a:pt x="1" y="421"/>
                    <a:pt x="127" y="547"/>
                    <a:pt x="274" y="547"/>
                  </a:cubicBezTo>
                  <a:cubicBezTo>
                    <a:pt x="421" y="547"/>
                    <a:pt x="547" y="421"/>
                    <a:pt x="547" y="273"/>
                  </a:cubicBezTo>
                  <a:cubicBezTo>
                    <a:pt x="547" y="116"/>
                    <a:pt x="421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8"/>
          <p:cNvGrpSpPr/>
          <p:nvPr/>
        </p:nvGrpSpPr>
        <p:grpSpPr>
          <a:xfrm>
            <a:off x="2938893" y="4805314"/>
            <a:ext cx="775194" cy="433528"/>
            <a:chOff x="4062425" y="2604875"/>
            <a:chExt cx="296725" cy="165950"/>
          </a:xfrm>
        </p:grpSpPr>
        <p:sp>
          <p:nvSpPr>
            <p:cNvPr id="1714" name="Google Shape;1714;p8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8"/>
          <p:cNvGrpSpPr/>
          <p:nvPr/>
        </p:nvGrpSpPr>
        <p:grpSpPr>
          <a:xfrm>
            <a:off x="2191337" y="4888002"/>
            <a:ext cx="684930" cy="383013"/>
            <a:chOff x="4062425" y="2604875"/>
            <a:chExt cx="296725" cy="165950"/>
          </a:xfrm>
        </p:grpSpPr>
        <p:sp>
          <p:nvSpPr>
            <p:cNvPr id="1731" name="Google Shape;1731;p8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8"/>
          <p:cNvGrpSpPr/>
          <p:nvPr/>
        </p:nvGrpSpPr>
        <p:grpSpPr>
          <a:xfrm>
            <a:off x="1579363" y="4931595"/>
            <a:ext cx="549327" cy="307223"/>
            <a:chOff x="4062425" y="2604875"/>
            <a:chExt cx="296725" cy="165950"/>
          </a:xfrm>
        </p:grpSpPr>
        <p:sp>
          <p:nvSpPr>
            <p:cNvPr id="1748" name="Google Shape;1748;p8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8"/>
          <p:cNvGrpSpPr/>
          <p:nvPr/>
        </p:nvGrpSpPr>
        <p:grpSpPr>
          <a:xfrm flipH="1">
            <a:off x="5429888" y="4805314"/>
            <a:ext cx="775194" cy="433528"/>
            <a:chOff x="4062425" y="2604875"/>
            <a:chExt cx="296725" cy="165950"/>
          </a:xfrm>
        </p:grpSpPr>
        <p:sp>
          <p:nvSpPr>
            <p:cNvPr id="1765" name="Google Shape;1765;p8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8"/>
          <p:cNvGrpSpPr/>
          <p:nvPr/>
        </p:nvGrpSpPr>
        <p:grpSpPr>
          <a:xfrm flipH="1">
            <a:off x="6267732" y="4888002"/>
            <a:ext cx="684930" cy="383013"/>
            <a:chOff x="4062425" y="2604875"/>
            <a:chExt cx="296725" cy="165950"/>
          </a:xfrm>
        </p:grpSpPr>
        <p:sp>
          <p:nvSpPr>
            <p:cNvPr id="1782" name="Google Shape;1782;p8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8"/>
          <p:cNvGrpSpPr/>
          <p:nvPr/>
        </p:nvGrpSpPr>
        <p:grpSpPr>
          <a:xfrm flipH="1">
            <a:off x="7015310" y="4931595"/>
            <a:ext cx="549327" cy="307223"/>
            <a:chOff x="4062425" y="2604875"/>
            <a:chExt cx="296725" cy="165950"/>
          </a:xfrm>
        </p:grpSpPr>
        <p:sp>
          <p:nvSpPr>
            <p:cNvPr id="1799" name="Google Shape;1799;p8"/>
            <p:cNvSpPr/>
            <p:nvPr/>
          </p:nvSpPr>
          <p:spPr>
            <a:xfrm>
              <a:off x="42144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0" y="0"/>
                  </a:moveTo>
                  <a:lnTo>
                    <a:pt x="0" y="3885"/>
                  </a:lnTo>
                  <a:cubicBezTo>
                    <a:pt x="172" y="3895"/>
                    <a:pt x="334" y="3915"/>
                    <a:pt x="486" y="3956"/>
                  </a:cubicBezTo>
                  <a:lnTo>
                    <a:pt x="1558" y="212"/>
                  </a:lnTo>
                  <a:cubicBezTo>
                    <a:pt x="1062" y="81"/>
                    <a:pt x="536" y="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4233675" y="2612200"/>
              <a:ext cx="62750" cy="98425"/>
            </a:xfrm>
            <a:custGeom>
              <a:avLst/>
              <a:gdLst/>
              <a:ahLst/>
              <a:cxnLst/>
              <a:rect l="l" t="t" r="r" b="b"/>
              <a:pathLst>
                <a:path w="2510" h="3937" extrusionOk="0">
                  <a:moveTo>
                    <a:pt x="1073" y="0"/>
                  </a:moveTo>
                  <a:lnTo>
                    <a:pt x="0" y="3744"/>
                  </a:lnTo>
                  <a:cubicBezTo>
                    <a:pt x="162" y="3795"/>
                    <a:pt x="313" y="3865"/>
                    <a:pt x="445" y="3936"/>
                  </a:cubicBezTo>
                  <a:lnTo>
                    <a:pt x="2509" y="648"/>
                  </a:lnTo>
                  <a:cubicBezTo>
                    <a:pt x="2054" y="375"/>
                    <a:pt x="1579" y="152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51375" y="2632425"/>
              <a:ext cx="80700" cy="90075"/>
            </a:xfrm>
            <a:custGeom>
              <a:avLst/>
              <a:gdLst/>
              <a:ahLst/>
              <a:cxnLst/>
              <a:rect l="l" t="t" r="r" b="b"/>
              <a:pathLst>
                <a:path w="3228" h="3603" extrusionOk="0">
                  <a:moveTo>
                    <a:pt x="2054" y="0"/>
                  </a:moveTo>
                  <a:lnTo>
                    <a:pt x="0" y="3289"/>
                  </a:lnTo>
                  <a:cubicBezTo>
                    <a:pt x="132" y="3380"/>
                    <a:pt x="253" y="3491"/>
                    <a:pt x="374" y="3602"/>
                  </a:cubicBezTo>
                  <a:lnTo>
                    <a:pt x="3228" y="1023"/>
                  </a:lnTo>
                  <a:cubicBezTo>
                    <a:pt x="2874" y="628"/>
                    <a:pt x="2479" y="294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4265550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2863" y="0"/>
                  </a:moveTo>
                  <a:lnTo>
                    <a:pt x="0" y="2580"/>
                  </a:lnTo>
                  <a:cubicBezTo>
                    <a:pt x="111" y="2712"/>
                    <a:pt x="202" y="2843"/>
                    <a:pt x="283" y="2985"/>
                  </a:cubicBezTo>
                  <a:lnTo>
                    <a:pt x="3743" y="1305"/>
                  </a:lnTo>
                  <a:cubicBezTo>
                    <a:pt x="3632" y="1073"/>
                    <a:pt x="3339" y="567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4089225" y="2632425"/>
              <a:ext cx="80975" cy="90075"/>
            </a:xfrm>
            <a:custGeom>
              <a:avLst/>
              <a:gdLst/>
              <a:ahLst/>
              <a:cxnLst/>
              <a:rect l="l" t="t" r="r" b="b"/>
              <a:pathLst>
                <a:path w="3239" h="3603" extrusionOk="0">
                  <a:moveTo>
                    <a:pt x="1185" y="0"/>
                  </a:moveTo>
                  <a:cubicBezTo>
                    <a:pt x="760" y="294"/>
                    <a:pt x="365" y="628"/>
                    <a:pt x="1" y="1023"/>
                  </a:cubicBezTo>
                  <a:lnTo>
                    <a:pt x="2864" y="3602"/>
                  </a:lnTo>
                  <a:cubicBezTo>
                    <a:pt x="2986" y="3491"/>
                    <a:pt x="3107" y="3380"/>
                    <a:pt x="3238" y="328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4168150" y="2604875"/>
              <a:ext cx="38975" cy="98900"/>
            </a:xfrm>
            <a:custGeom>
              <a:avLst/>
              <a:gdLst/>
              <a:ahLst/>
              <a:cxnLst/>
              <a:rect l="l" t="t" r="r" b="b"/>
              <a:pathLst>
                <a:path w="1559" h="3956" extrusionOk="0">
                  <a:moveTo>
                    <a:pt x="1558" y="0"/>
                  </a:moveTo>
                  <a:cubicBezTo>
                    <a:pt x="1023" y="10"/>
                    <a:pt x="497" y="81"/>
                    <a:pt x="0" y="212"/>
                  </a:cubicBezTo>
                  <a:lnTo>
                    <a:pt x="1073" y="3956"/>
                  </a:lnTo>
                  <a:cubicBezTo>
                    <a:pt x="1225" y="3915"/>
                    <a:pt x="1387" y="3895"/>
                    <a:pt x="1558" y="3885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062425" y="2663550"/>
              <a:ext cx="93600" cy="74625"/>
            </a:xfrm>
            <a:custGeom>
              <a:avLst/>
              <a:gdLst/>
              <a:ahLst/>
              <a:cxnLst/>
              <a:rect l="l" t="t" r="r" b="b"/>
              <a:pathLst>
                <a:path w="3744" h="2985" extrusionOk="0">
                  <a:moveTo>
                    <a:pt x="881" y="0"/>
                  </a:moveTo>
                  <a:cubicBezTo>
                    <a:pt x="395" y="567"/>
                    <a:pt x="112" y="1073"/>
                    <a:pt x="0" y="1305"/>
                  </a:cubicBezTo>
                  <a:lnTo>
                    <a:pt x="3460" y="2985"/>
                  </a:lnTo>
                  <a:cubicBezTo>
                    <a:pt x="3541" y="2843"/>
                    <a:pt x="3633" y="2712"/>
                    <a:pt x="3744" y="2580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4125150" y="2612200"/>
              <a:ext cx="62500" cy="98425"/>
            </a:xfrm>
            <a:custGeom>
              <a:avLst/>
              <a:gdLst/>
              <a:ahLst/>
              <a:cxnLst/>
              <a:rect l="l" t="t" r="r" b="b"/>
              <a:pathLst>
                <a:path w="2500" h="3937" extrusionOk="0">
                  <a:moveTo>
                    <a:pt x="1427" y="0"/>
                  </a:moveTo>
                  <a:cubicBezTo>
                    <a:pt x="931" y="152"/>
                    <a:pt x="456" y="375"/>
                    <a:pt x="0" y="648"/>
                  </a:cubicBezTo>
                  <a:lnTo>
                    <a:pt x="2064" y="3936"/>
                  </a:lnTo>
                  <a:cubicBezTo>
                    <a:pt x="2196" y="3865"/>
                    <a:pt x="2348" y="3795"/>
                    <a:pt x="2500" y="3744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"/>
            <p:cNvSpPr/>
            <p:nvPr/>
          </p:nvSpPr>
          <p:spPr>
            <a:xfrm>
              <a:off x="41924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729" y="1"/>
                  </a:moveTo>
                  <a:cubicBezTo>
                    <a:pt x="709" y="1"/>
                    <a:pt x="689" y="21"/>
                    <a:pt x="689" y="52"/>
                  </a:cubicBezTo>
                  <a:lnTo>
                    <a:pt x="689" y="2186"/>
                  </a:lnTo>
                  <a:lnTo>
                    <a:pt x="102" y="133"/>
                  </a:lnTo>
                  <a:cubicBezTo>
                    <a:pt x="95" y="110"/>
                    <a:pt x="75" y="99"/>
                    <a:pt x="58" y="99"/>
                  </a:cubicBezTo>
                  <a:cubicBezTo>
                    <a:pt x="52" y="99"/>
                    <a:pt x="46" y="100"/>
                    <a:pt x="41" y="102"/>
                  </a:cubicBezTo>
                  <a:cubicBezTo>
                    <a:pt x="21" y="102"/>
                    <a:pt x="1" y="133"/>
                    <a:pt x="11" y="153"/>
                  </a:cubicBezTo>
                  <a:lnTo>
                    <a:pt x="689" y="2530"/>
                  </a:lnTo>
                  <a:cubicBezTo>
                    <a:pt x="699" y="2551"/>
                    <a:pt x="709" y="2561"/>
                    <a:pt x="729" y="2561"/>
                  </a:cubicBezTo>
                  <a:lnTo>
                    <a:pt x="740" y="2561"/>
                  </a:lnTo>
                  <a:cubicBezTo>
                    <a:pt x="760" y="2561"/>
                    <a:pt x="780" y="2541"/>
                    <a:pt x="780" y="2521"/>
                  </a:cubicBezTo>
                  <a:lnTo>
                    <a:pt x="780" y="52"/>
                  </a:lnTo>
                  <a:cubicBezTo>
                    <a:pt x="780" y="21"/>
                    <a:pt x="760" y="1"/>
                    <a:pt x="729" y="1"/>
                  </a:cubicBezTo>
                  <a:close/>
                </a:path>
              </a:pathLst>
            </a:custGeom>
            <a:solidFill>
              <a:srgbClr val="D4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"/>
            <p:cNvSpPr/>
            <p:nvPr/>
          </p:nvSpPr>
          <p:spPr>
            <a:xfrm>
              <a:off x="4209625" y="2706775"/>
              <a:ext cx="19525" cy="64050"/>
            </a:xfrm>
            <a:custGeom>
              <a:avLst/>
              <a:gdLst/>
              <a:ahLst/>
              <a:cxnLst/>
              <a:rect l="l" t="t" r="r" b="b"/>
              <a:pathLst>
                <a:path w="781" h="2562" extrusionOk="0">
                  <a:moveTo>
                    <a:pt x="41" y="1"/>
                  </a:moveTo>
                  <a:cubicBezTo>
                    <a:pt x="21" y="1"/>
                    <a:pt x="1" y="21"/>
                    <a:pt x="1" y="52"/>
                  </a:cubicBezTo>
                  <a:lnTo>
                    <a:pt x="1" y="2521"/>
                  </a:lnTo>
                  <a:cubicBezTo>
                    <a:pt x="1" y="2541"/>
                    <a:pt x="21" y="2561"/>
                    <a:pt x="41" y="2561"/>
                  </a:cubicBezTo>
                  <a:cubicBezTo>
                    <a:pt x="61" y="2561"/>
                    <a:pt x="82" y="2551"/>
                    <a:pt x="92" y="2530"/>
                  </a:cubicBezTo>
                  <a:lnTo>
                    <a:pt x="770" y="153"/>
                  </a:lnTo>
                  <a:cubicBezTo>
                    <a:pt x="780" y="133"/>
                    <a:pt x="760" y="102"/>
                    <a:pt x="740" y="102"/>
                  </a:cubicBezTo>
                  <a:cubicBezTo>
                    <a:pt x="735" y="100"/>
                    <a:pt x="729" y="99"/>
                    <a:pt x="723" y="99"/>
                  </a:cubicBezTo>
                  <a:cubicBezTo>
                    <a:pt x="705" y="99"/>
                    <a:pt x="686" y="110"/>
                    <a:pt x="679" y="133"/>
                  </a:cubicBezTo>
                  <a:lnTo>
                    <a:pt x="92" y="2186"/>
                  </a:lnTo>
                  <a:lnTo>
                    <a:pt x="92" y="52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4209375" y="2716250"/>
              <a:ext cx="48600" cy="54575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1359" y="0"/>
                  </a:moveTo>
                  <a:cubicBezTo>
                    <a:pt x="1345" y="0"/>
                    <a:pt x="1332" y="5"/>
                    <a:pt x="1326" y="17"/>
                  </a:cubicBezTo>
                  <a:lnTo>
                    <a:pt x="21" y="2111"/>
                  </a:lnTo>
                  <a:cubicBezTo>
                    <a:pt x="1" y="2131"/>
                    <a:pt x="11" y="2162"/>
                    <a:pt x="31" y="2172"/>
                  </a:cubicBezTo>
                  <a:cubicBezTo>
                    <a:pt x="31" y="2182"/>
                    <a:pt x="41" y="2182"/>
                    <a:pt x="51" y="2182"/>
                  </a:cubicBezTo>
                  <a:cubicBezTo>
                    <a:pt x="71" y="2182"/>
                    <a:pt x="82" y="2182"/>
                    <a:pt x="92" y="2172"/>
                  </a:cubicBezTo>
                  <a:lnTo>
                    <a:pt x="1923" y="523"/>
                  </a:lnTo>
                  <a:cubicBezTo>
                    <a:pt x="1933" y="503"/>
                    <a:pt x="1943" y="472"/>
                    <a:pt x="1923" y="452"/>
                  </a:cubicBezTo>
                  <a:cubicBezTo>
                    <a:pt x="1912" y="446"/>
                    <a:pt x="1896" y="440"/>
                    <a:pt x="1884" y="440"/>
                  </a:cubicBezTo>
                  <a:cubicBezTo>
                    <a:pt x="1874" y="440"/>
                    <a:pt x="1867" y="443"/>
                    <a:pt x="1863" y="452"/>
                  </a:cubicBezTo>
                  <a:lnTo>
                    <a:pt x="264" y="1888"/>
                  </a:lnTo>
                  <a:lnTo>
                    <a:pt x="1407" y="67"/>
                  </a:lnTo>
                  <a:cubicBezTo>
                    <a:pt x="1417" y="47"/>
                    <a:pt x="1407" y="17"/>
                    <a:pt x="1387" y="6"/>
                  </a:cubicBezTo>
                  <a:cubicBezTo>
                    <a:pt x="1378" y="2"/>
                    <a:pt x="1368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09625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723" y="1"/>
                  </a:moveTo>
                  <a:cubicBezTo>
                    <a:pt x="705" y="1"/>
                    <a:pt x="686" y="12"/>
                    <a:pt x="679" y="35"/>
                  </a:cubicBezTo>
                  <a:lnTo>
                    <a:pt x="1" y="2402"/>
                  </a:lnTo>
                  <a:cubicBezTo>
                    <a:pt x="1" y="2432"/>
                    <a:pt x="11" y="2453"/>
                    <a:pt x="31" y="2463"/>
                  </a:cubicBezTo>
                  <a:lnTo>
                    <a:pt x="41" y="2463"/>
                  </a:lnTo>
                  <a:cubicBezTo>
                    <a:pt x="61" y="2463"/>
                    <a:pt x="72" y="2453"/>
                    <a:pt x="82" y="2443"/>
                  </a:cubicBezTo>
                  <a:lnTo>
                    <a:pt x="1397" y="348"/>
                  </a:lnTo>
                  <a:cubicBezTo>
                    <a:pt x="1407" y="328"/>
                    <a:pt x="1397" y="298"/>
                    <a:pt x="1377" y="287"/>
                  </a:cubicBezTo>
                  <a:cubicBezTo>
                    <a:pt x="1368" y="283"/>
                    <a:pt x="1358" y="281"/>
                    <a:pt x="1349" y="281"/>
                  </a:cubicBezTo>
                  <a:cubicBezTo>
                    <a:pt x="1335" y="281"/>
                    <a:pt x="1322" y="286"/>
                    <a:pt x="1316" y="298"/>
                  </a:cubicBezTo>
                  <a:lnTo>
                    <a:pt x="183" y="2119"/>
                  </a:lnTo>
                  <a:lnTo>
                    <a:pt x="770" y="55"/>
                  </a:lnTo>
                  <a:cubicBezTo>
                    <a:pt x="780" y="35"/>
                    <a:pt x="760" y="4"/>
                    <a:pt x="740" y="4"/>
                  </a:cubicBezTo>
                  <a:cubicBezTo>
                    <a:pt x="735" y="2"/>
                    <a:pt x="729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4176750" y="2709225"/>
              <a:ext cx="35200" cy="61600"/>
            </a:xfrm>
            <a:custGeom>
              <a:avLst/>
              <a:gdLst/>
              <a:ahLst/>
              <a:cxnLst/>
              <a:rect l="l" t="t" r="r" b="b"/>
              <a:pathLst>
                <a:path w="1408" h="2464" extrusionOk="0">
                  <a:moveTo>
                    <a:pt x="685" y="1"/>
                  </a:moveTo>
                  <a:cubicBezTo>
                    <a:pt x="679" y="1"/>
                    <a:pt x="673" y="2"/>
                    <a:pt x="668" y="4"/>
                  </a:cubicBezTo>
                  <a:cubicBezTo>
                    <a:pt x="648" y="4"/>
                    <a:pt x="628" y="35"/>
                    <a:pt x="638" y="55"/>
                  </a:cubicBezTo>
                  <a:lnTo>
                    <a:pt x="1225" y="2119"/>
                  </a:lnTo>
                  <a:lnTo>
                    <a:pt x="92" y="298"/>
                  </a:lnTo>
                  <a:cubicBezTo>
                    <a:pt x="86" y="286"/>
                    <a:pt x="73" y="281"/>
                    <a:pt x="59" y="281"/>
                  </a:cubicBezTo>
                  <a:cubicBezTo>
                    <a:pt x="49" y="281"/>
                    <a:pt x="39" y="283"/>
                    <a:pt x="31" y="287"/>
                  </a:cubicBezTo>
                  <a:cubicBezTo>
                    <a:pt x="11" y="298"/>
                    <a:pt x="0" y="328"/>
                    <a:pt x="11" y="348"/>
                  </a:cubicBezTo>
                  <a:lnTo>
                    <a:pt x="1326" y="2443"/>
                  </a:lnTo>
                  <a:cubicBezTo>
                    <a:pt x="1326" y="2453"/>
                    <a:pt x="1346" y="2463"/>
                    <a:pt x="1356" y="2463"/>
                  </a:cubicBezTo>
                  <a:lnTo>
                    <a:pt x="1376" y="2463"/>
                  </a:lnTo>
                  <a:cubicBezTo>
                    <a:pt x="1397" y="2453"/>
                    <a:pt x="1407" y="2432"/>
                    <a:pt x="1407" y="2402"/>
                  </a:cubicBezTo>
                  <a:lnTo>
                    <a:pt x="729" y="35"/>
                  </a:lnTo>
                  <a:cubicBezTo>
                    <a:pt x="722" y="12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4163600" y="2716250"/>
              <a:ext cx="48575" cy="54575"/>
            </a:xfrm>
            <a:custGeom>
              <a:avLst/>
              <a:gdLst/>
              <a:ahLst/>
              <a:cxnLst/>
              <a:rect l="l" t="t" r="r" b="b"/>
              <a:pathLst>
                <a:path w="1943" h="2183" extrusionOk="0">
                  <a:moveTo>
                    <a:pt x="585" y="0"/>
                  </a:moveTo>
                  <a:cubicBezTo>
                    <a:pt x="575" y="0"/>
                    <a:pt x="565" y="2"/>
                    <a:pt x="557" y="6"/>
                  </a:cubicBezTo>
                  <a:cubicBezTo>
                    <a:pt x="537" y="17"/>
                    <a:pt x="526" y="47"/>
                    <a:pt x="537" y="67"/>
                  </a:cubicBezTo>
                  <a:lnTo>
                    <a:pt x="1680" y="1888"/>
                  </a:lnTo>
                  <a:lnTo>
                    <a:pt x="81" y="452"/>
                  </a:lnTo>
                  <a:cubicBezTo>
                    <a:pt x="77" y="443"/>
                    <a:pt x="69" y="440"/>
                    <a:pt x="60" y="440"/>
                  </a:cubicBezTo>
                  <a:cubicBezTo>
                    <a:pt x="48" y="440"/>
                    <a:pt x="32" y="446"/>
                    <a:pt x="20" y="452"/>
                  </a:cubicBezTo>
                  <a:cubicBezTo>
                    <a:pt x="0" y="472"/>
                    <a:pt x="0" y="503"/>
                    <a:pt x="20" y="523"/>
                  </a:cubicBezTo>
                  <a:lnTo>
                    <a:pt x="1852" y="2172"/>
                  </a:lnTo>
                  <a:cubicBezTo>
                    <a:pt x="1862" y="2182"/>
                    <a:pt x="1872" y="2182"/>
                    <a:pt x="1882" y="2182"/>
                  </a:cubicBezTo>
                  <a:cubicBezTo>
                    <a:pt x="1902" y="2182"/>
                    <a:pt x="1913" y="2182"/>
                    <a:pt x="1913" y="2172"/>
                  </a:cubicBezTo>
                  <a:cubicBezTo>
                    <a:pt x="1933" y="2162"/>
                    <a:pt x="1943" y="2131"/>
                    <a:pt x="1923" y="2111"/>
                  </a:cubicBezTo>
                  <a:lnTo>
                    <a:pt x="618" y="17"/>
                  </a:lnTo>
                  <a:cubicBezTo>
                    <a:pt x="612" y="5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4154500" y="2741100"/>
              <a:ext cx="57675" cy="29725"/>
            </a:xfrm>
            <a:custGeom>
              <a:avLst/>
              <a:gdLst/>
              <a:ahLst/>
              <a:cxnLst/>
              <a:rect l="l" t="t" r="r" b="b"/>
              <a:pathLst>
                <a:path w="2307" h="1189" extrusionOk="0">
                  <a:moveTo>
                    <a:pt x="53" y="0"/>
                  </a:moveTo>
                  <a:cubicBezTo>
                    <a:pt x="36" y="0"/>
                    <a:pt x="18" y="9"/>
                    <a:pt x="11" y="24"/>
                  </a:cubicBezTo>
                  <a:cubicBezTo>
                    <a:pt x="0" y="55"/>
                    <a:pt x="11" y="75"/>
                    <a:pt x="31" y="85"/>
                  </a:cubicBezTo>
                  <a:lnTo>
                    <a:pt x="2226" y="1188"/>
                  </a:lnTo>
                  <a:lnTo>
                    <a:pt x="2246" y="1188"/>
                  </a:lnTo>
                  <a:cubicBezTo>
                    <a:pt x="2266" y="1188"/>
                    <a:pt x="2287" y="1178"/>
                    <a:pt x="2297" y="1168"/>
                  </a:cubicBezTo>
                  <a:cubicBezTo>
                    <a:pt x="2307" y="1137"/>
                    <a:pt x="2297" y="1117"/>
                    <a:pt x="2277" y="1107"/>
                  </a:cubicBezTo>
                  <a:lnTo>
                    <a:pt x="71" y="4"/>
                  </a:lnTo>
                  <a:cubicBezTo>
                    <a:pt x="66" y="1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4209375" y="2741100"/>
              <a:ext cx="57700" cy="29725"/>
            </a:xfrm>
            <a:custGeom>
              <a:avLst/>
              <a:gdLst/>
              <a:ahLst/>
              <a:cxnLst/>
              <a:rect l="l" t="t" r="r" b="b"/>
              <a:pathLst>
                <a:path w="2308" h="1189" extrusionOk="0">
                  <a:moveTo>
                    <a:pt x="2254" y="0"/>
                  </a:moveTo>
                  <a:cubicBezTo>
                    <a:pt x="2248" y="0"/>
                    <a:pt x="2242" y="1"/>
                    <a:pt x="2236" y="4"/>
                  </a:cubicBezTo>
                  <a:lnTo>
                    <a:pt x="31" y="1107"/>
                  </a:lnTo>
                  <a:cubicBezTo>
                    <a:pt x="11" y="1117"/>
                    <a:pt x="1" y="1137"/>
                    <a:pt x="11" y="1168"/>
                  </a:cubicBezTo>
                  <a:cubicBezTo>
                    <a:pt x="21" y="1178"/>
                    <a:pt x="41" y="1188"/>
                    <a:pt x="51" y="1188"/>
                  </a:cubicBezTo>
                  <a:lnTo>
                    <a:pt x="82" y="1188"/>
                  </a:lnTo>
                  <a:lnTo>
                    <a:pt x="2277" y="85"/>
                  </a:lnTo>
                  <a:cubicBezTo>
                    <a:pt x="2297" y="75"/>
                    <a:pt x="2308" y="55"/>
                    <a:pt x="2297" y="24"/>
                  </a:cubicBezTo>
                  <a:cubicBezTo>
                    <a:pt x="2290" y="9"/>
                    <a:pt x="2272" y="0"/>
                    <a:pt x="2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8"/>
          <p:cNvSpPr/>
          <p:nvPr/>
        </p:nvSpPr>
        <p:spPr>
          <a:xfrm>
            <a:off x="925000" y="223525"/>
            <a:ext cx="92400" cy="9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8"/>
          <p:cNvSpPr/>
          <p:nvPr/>
        </p:nvSpPr>
        <p:spPr>
          <a:xfrm>
            <a:off x="5389538" y="230238"/>
            <a:ext cx="92400" cy="9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8"/>
          <p:cNvGrpSpPr/>
          <p:nvPr/>
        </p:nvGrpSpPr>
        <p:grpSpPr>
          <a:xfrm>
            <a:off x="3614410" y="4603999"/>
            <a:ext cx="1915179" cy="666998"/>
            <a:chOff x="4880425" y="3078875"/>
            <a:chExt cx="724925" cy="252459"/>
          </a:xfrm>
        </p:grpSpPr>
        <p:sp>
          <p:nvSpPr>
            <p:cNvPr id="1818" name="Google Shape;1818;p8"/>
            <p:cNvSpPr/>
            <p:nvPr/>
          </p:nvSpPr>
          <p:spPr>
            <a:xfrm>
              <a:off x="5217325" y="3153475"/>
              <a:ext cx="51125" cy="64775"/>
            </a:xfrm>
            <a:custGeom>
              <a:avLst/>
              <a:gdLst/>
              <a:ahLst/>
              <a:cxnLst/>
              <a:rect l="l" t="t" r="r" b="b"/>
              <a:pathLst>
                <a:path w="2045" h="2591" extrusionOk="0">
                  <a:moveTo>
                    <a:pt x="1" y="1"/>
                  </a:moveTo>
                  <a:lnTo>
                    <a:pt x="1" y="2591"/>
                  </a:lnTo>
                  <a:lnTo>
                    <a:pt x="2044" y="2591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5217325" y="3209125"/>
              <a:ext cx="51125" cy="3575"/>
            </a:xfrm>
            <a:custGeom>
              <a:avLst/>
              <a:gdLst/>
              <a:ahLst/>
              <a:cxnLst/>
              <a:rect l="l" t="t" r="r" b="b"/>
              <a:pathLst>
                <a:path w="2045" h="143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5217325" y="3161575"/>
              <a:ext cx="51125" cy="3550"/>
            </a:xfrm>
            <a:custGeom>
              <a:avLst/>
              <a:gdLst/>
              <a:ahLst/>
              <a:cxnLst/>
              <a:rect l="l" t="t" r="r" b="b"/>
              <a:pathLst>
                <a:path w="2045" h="142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5386553" y="3153478"/>
              <a:ext cx="56700" cy="177857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53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5392625" y="3171450"/>
              <a:ext cx="44275" cy="3550"/>
            </a:xfrm>
            <a:custGeom>
              <a:avLst/>
              <a:gdLst/>
              <a:ahLst/>
              <a:cxnLst/>
              <a:rect l="l" t="t" r="r" b="b"/>
              <a:pathLst>
                <a:path w="17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5372400" y="3192425"/>
              <a:ext cx="85000" cy="25825"/>
            </a:xfrm>
            <a:custGeom>
              <a:avLst/>
              <a:gdLst/>
              <a:ahLst/>
              <a:cxnLst/>
              <a:rect l="l" t="t" r="r" b="b"/>
              <a:pathLst>
                <a:path w="340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400" y="103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372400" y="3209125"/>
              <a:ext cx="85000" cy="3575"/>
            </a:xfrm>
            <a:custGeom>
              <a:avLst/>
              <a:gdLst/>
              <a:ahLst/>
              <a:cxnLst/>
              <a:rect l="l" t="t" r="r" b="b"/>
              <a:pathLst>
                <a:path w="340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400" y="142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391350" y="3246550"/>
              <a:ext cx="46825" cy="3325"/>
            </a:xfrm>
            <a:custGeom>
              <a:avLst/>
              <a:gdLst/>
              <a:ahLst/>
              <a:cxnLst/>
              <a:rect l="l" t="t" r="r" b="b"/>
              <a:pathLst>
                <a:path w="1873" h="133" extrusionOk="0">
                  <a:moveTo>
                    <a:pt x="1" y="1"/>
                  </a:moveTo>
                  <a:lnTo>
                    <a:pt x="1" y="133"/>
                  </a:lnTo>
                  <a:lnTo>
                    <a:pt x="1873" y="133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5042550" y="3159300"/>
              <a:ext cx="56700" cy="172025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64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5048625" y="3130663"/>
              <a:ext cx="44800" cy="3325"/>
            </a:xfrm>
            <a:custGeom>
              <a:avLst/>
              <a:gdLst/>
              <a:ahLst/>
              <a:cxnLst/>
              <a:rect l="l" t="t" r="r" b="b"/>
              <a:pathLst>
                <a:path w="1792" h="133" extrusionOk="0">
                  <a:moveTo>
                    <a:pt x="1" y="0"/>
                  </a:moveTo>
                  <a:lnTo>
                    <a:pt x="1" y="132"/>
                  </a:lnTo>
                  <a:lnTo>
                    <a:pt x="1791" y="132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5048875" y="3171450"/>
              <a:ext cx="44300" cy="3550"/>
            </a:xfrm>
            <a:custGeom>
              <a:avLst/>
              <a:gdLst/>
              <a:ahLst/>
              <a:cxnLst/>
              <a:rect l="l" t="t" r="r" b="b"/>
              <a:pathLst>
                <a:path w="1772" h="142" extrusionOk="0">
                  <a:moveTo>
                    <a:pt x="0" y="0"/>
                  </a:moveTo>
                  <a:lnTo>
                    <a:pt x="0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5028625" y="3192425"/>
              <a:ext cx="84750" cy="25825"/>
            </a:xfrm>
            <a:custGeom>
              <a:avLst/>
              <a:gdLst/>
              <a:ahLst/>
              <a:cxnLst/>
              <a:rect l="l" t="t" r="r" b="b"/>
              <a:pathLst>
                <a:path w="339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390" y="10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028650" y="3209125"/>
              <a:ext cx="84750" cy="3575"/>
            </a:xfrm>
            <a:custGeom>
              <a:avLst/>
              <a:gdLst/>
              <a:ahLst/>
              <a:cxnLst/>
              <a:rect l="l" t="t" r="r" b="b"/>
              <a:pathLst>
                <a:path w="339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390" y="14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5047625" y="3246550"/>
              <a:ext cx="46800" cy="3325"/>
            </a:xfrm>
            <a:custGeom>
              <a:avLst/>
              <a:gdLst/>
              <a:ahLst/>
              <a:cxnLst/>
              <a:rect l="l" t="t" r="r" b="b"/>
              <a:pathLst>
                <a:path w="1872" h="133" extrusionOk="0">
                  <a:moveTo>
                    <a:pt x="0" y="1"/>
                  </a:moveTo>
                  <a:lnTo>
                    <a:pt x="0" y="133"/>
                  </a:lnTo>
                  <a:lnTo>
                    <a:pt x="1872" y="133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5042550" y="3136250"/>
              <a:ext cx="56700" cy="26075"/>
            </a:xfrm>
            <a:custGeom>
              <a:avLst/>
              <a:gdLst/>
              <a:ahLst/>
              <a:cxnLst/>
              <a:rect l="l" t="t" r="r" b="b"/>
              <a:pathLst>
                <a:path w="2268" h="1043" extrusionOk="0">
                  <a:moveTo>
                    <a:pt x="1" y="1"/>
                  </a:moveTo>
                  <a:lnTo>
                    <a:pt x="1" y="1042"/>
                  </a:lnTo>
                  <a:lnTo>
                    <a:pt x="2267" y="104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5042550" y="3158525"/>
              <a:ext cx="56925" cy="5100"/>
            </a:xfrm>
            <a:custGeom>
              <a:avLst/>
              <a:gdLst/>
              <a:ahLst/>
              <a:cxnLst/>
              <a:rect l="l" t="t" r="r" b="b"/>
              <a:pathLst>
                <a:path w="2277" h="204" extrusionOk="0">
                  <a:moveTo>
                    <a:pt x="11" y="1"/>
                  </a:moveTo>
                  <a:lnTo>
                    <a:pt x="1" y="133"/>
                  </a:lnTo>
                  <a:cubicBezTo>
                    <a:pt x="1" y="133"/>
                    <a:pt x="1650" y="194"/>
                    <a:pt x="2267" y="203"/>
                  </a:cubicBezTo>
                  <a:lnTo>
                    <a:pt x="2277" y="72"/>
                  </a:lnTo>
                  <a:cubicBezTo>
                    <a:pt x="1964" y="62"/>
                    <a:pt x="1397" y="41"/>
                    <a:pt x="912" y="32"/>
                  </a:cubicBezTo>
                  <a:cubicBezTo>
                    <a:pt x="669" y="21"/>
                    <a:pt x="436" y="11"/>
                    <a:pt x="274" y="11"/>
                  </a:cubicBezTo>
                  <a:cubicBezTo>
                    <a:pt x="193" y="1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4880425" y="3078875"/>
              <a:ext cx="724925" cy="48275"/>
            </a:xfrm>
            <a:custGeom>
              <a:avLst/>
              <a:gdLst/>
              <a:ahLst/>
              <a:cxnLst/>
              <a:rect l="l" t="t" r="r" b="b"/>
              <a:pathLst>
                <a:path w="28997" h="1931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506"/>
                    <a:pt x="476" y="1022"/>
                    <a:pt x="708" y="1528"/>
                  </a:cubicBezTo>
                  <a:cubicBezTo>
                    <a:pt x="5302" y="1796"/>
                    <a:pt x="9900" y="1930"/>
                    <a:pt x="14499" y="1930"/>
                  </a:cubicBezTo>
                  <a:cubicBezTo>
                    <a:pt x="19097" y="1930"/>
                    <a:pt x="23695" y="1796"/>
                    <a:pt x="28289" y="1528"/>
                  </a:cubicBezTo>
                  <a:cubicBezTo>
                    <a:pt x="28522" y="1022"/>
                    <a:pt x="28754" y="506"/>
                    <a:pt x="28997" y="0"/>
                  </a:cubicBezTo>
                  <a:lnTo>
                    <a:pt x="28997" y="0"/>
                  </a:lnTo>
                  <a:cubicBezTo>
                    <a:pt x="24166" y="445"/>
                    <a:pt x="19333" y="668"/>
                    <a:pt x="14499" y="668"/>
                  </a:cubicBezTo>
                  <a:cubicBezTo>
                    <a:pt x="9665" y="668"/>
                    <a:pt x="4832" y="4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8"/>
            <p:cNvSpPr/>
            <p:nvPr/>
          </p:nvSpPr>
          <p:spPr>
            <a:xfrm>
              <a:off x="4918625" y="3117325"/>
              <a:ext cx="638925" cy="44750"/>
            </a:xfrm>
            <a:custGeom>
              <a:avLst/>
              <a:gdLst/>
              <a:ahLst/>
              <a:cxnLst/>
              <a:rect l="l" t="t" r="r" b="b"/>
              <a:pathLst>
                <a:path w="25557" h="1790" extrusionOk="0">
                  <a:moveTo>
                    <a:pt x="0" y="1"/>
                  </a:moveTo>
                  <a:lnTo>
                    <a:pt x="0" y="1"/>
                  </a:lnTo>
                  <a:cubicBezTo>
                    <a:pt x="203" y="477"/>
                    <a:pt x="415" y="942"/>
                    <a:pt x="618" y="1417"/>
                  </a:cubicBezTo>
                  <a:cubicBezTo>
                    <a:pt x="4670" y="1665"/>
                    <a:pt x="8724" y="1789"/>
                    <a:pt x="12779" y="1789"/>
                  </a:cubicBezTo>
                  <a:cubicBezTo>
                    <a:pt x="16833" y="1789"/>
                    <a:pt x="20888" y="1665"/>
                    <a:pt x="24940" y="1417"/>
                  </a:cubicBezTo>
                  <a:cubicBezTo>
                    <a:pt x="25143" y="942"/>
                    <a:pt x="25355" y="477"/>
                    <a:pt x="25557" y="1"/>
                  </a:cubicBezTo>
                  <a:lnTo>
                    <a:pt x="25557" y="1"/>
                  </a:lnTo>
                  <a:cubicBezTo>
                    <a:pt x="21303" y="244"/>
                    <a:pt x="17041" y="365"/>
                    <a:pt x="12779" y="365"/>
                  </a:cubicBezTo>
                  <a:cubicBezTo>
                    <a:pt x="8517" y="365"/>
                    <a:pt x="4255" y="2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8"/>
            <p:cNvSpPr/>
            <p:nvPr/>
          </p:nvSpPr>
          <p:spPr>
            <a:xfrm>
              <a:off x="4949975" y="3211925"/>
              <a:ext cx="585850" cy="35425"/>
            </a:xfrm>
            <a:custGeom>
              <a:avLst/>
              <a:gdLst/>
              <a:ahLst/>
              <a:cxnLst/>
              <a:rect l="l" t="t" r="r" b="b"/>
              <a:pathLst>
                <a:path w="23434" h="1417" extrusionOk="0">
                  <a:moveTo>
                    <a:pt x="1" y="0"/>
                  </a:moveTo>
                  <a:lnTo>
                    <a:pt x="1" y="1417"/>
                  </a:lnTo>
                  <a:lnTo>
                    <a:pt x="23433" y="1417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5386550" y="3158525"/>
              <a:ext cx="56700" cy="5100"/>
            </a:xfrm>
            <a:custGeom>
              <a:avLst/>
              <a:gdLst/>
              <a:ahLst/>
              <a:cxnLst/>
              <a:rect l="l" t="t" r="r" b="b"/>
              <a:pathLst>
                <a:path w="2268" h="204" extrusionOk="0">
                  <a:moveTo>
                    <a:pt x="2186" y="1"/>
                  </a:moveTo>
                  <a:cubicBezTo>
                    <a:pt x="1862" y="11"/>
                    <a:pt x="537" y="52"/>
                    <a:pt x="1" y="72"/>
                  </a:cubicBezTo>
                  <a:lnTo>
                    <a:pt x="1" y="203"/>
                  </a:lnTo>
                  <a:cubicBezTo>
                    <a:pt x="618" y="194"/>
                    <a:pt x="2267" y="133"/>
                    <a:pt x="2267" y="133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9"/>
          <p:cNvSpPr/>
          <p:nvPr/>
        </p:nvSpPr>
        <p:spPr>
          <a:xfrm>
            <a:off x="6809917" y="4781740"/>
            <a:ext cx="149796" cy="68890"/>
          </a:xfrm>
          <a:custGeom>
            <a:avLst/>
            <a:gdLst/>
            <a:ahLst/>
            <a:cxnLst/>
            <a:rect l="l" t="t" r="r" b="b"/>
            <a:pathLst>
              <a:path w="2268" h="1043" extrusionOk="0">
                <a:moveTo>
                  <a:pt x="1" y="1"/>
                </a:moveTo>
                <a:lnTo>
                  <a:pt x="1" y="1042"/>
                </a:lnTo>
                <a:lnTo>
                  <a:pt x="2267" y="1042"/>
                </a:lnTo>
                <a:lnTo>
                  <a:pt x="2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9"/>
          <p:cNvSpPr txBox="1">
            <a:spLocks noGrp="1"/>
          </p:cNvSpPr>
          <p:nvPr>
            <p:ph type="subTitle" idx="1"/>
          </p:nvPr>
        </p:nvSpPr>
        <p:spPr>
          <a:xfrm>
            <a:off x="1748063" y="1275325"/>
            <a:ext cx="3009000" cy="2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1" name="Google Shape;184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9"/>
          <p:cNvSpPr txBox="1">
            <a:spLocks noGrp="1"/>
          </p:cNvSpPr>
          <p:nvPr>
            <p:ph type="subTitle" idx="2"/>
          </p:nvPr>
        </p:nvSpPr>
        <p:spPr>
          <a:xfrm>
            <a:off x="4909475" y="1275325"/>
            <a:ext cx="3008400" cy="2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9"/>
          <p:cNvSpPr/>
          <p:nvPr/>
        </p:nvSpPr>
        <p:spPr>
          <a:xfrm>
            <a:off x="0" y="-48650"/>
            <a:ext cx="713100" cy="526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9"/>
          <p:cNvGrpSpPr/>
          <p:nvPr/>
        </p:nvGrpSpPr>
        <p:grpSpPr>
          <a:xfrm rot="5400000">
            <a:off x="-362852" y="489961"/>
            <a:ext cx="878803" cy="491042"/>
            <a:chOff x="1500155" y="1216529"/>
            <a:chExt cx="525663" cy="293720"/>
          </a:xfrm>
        </p:grpSpPr>
        <p:sp>
          <p:nvSpPr>
            <p:cNvPr id="1845" name="Google Shape;1845;p9"/>
            <p:cNvSpPr/>
            <p:nvPr/>
          </p:nvSpPr>
          <p:spPr>
            <a:xfrm>
              <a:off x="1769676" y="1216529"/>
              <a:ext cx="68551" cy="174638"/>
            </a:xfrm>
            <a:custGeom>
              <a:avLst/>
              <a:gdLst/>
              <a:ahLst/>
              <a:cxnLst/>
              <a:rect l="l" t="t" r="r" b="b"/>
              <a:pathLst>
                <a:path w="1609" h="4099" extrusionOk="0">
                  <a:moveTo>
                    <a:pt x="1" y="0"/>
                  </a:moveTo>
                  <a:lnTo>
                    <a:pt x="1" y="4035"/>
                  </a:lnTo>
                  <a:cubicBezTo>
                    <a:pt x="169" y="4046"/>
                    <a:pt x="337" y="4067"/>
                    <a:pt x="494" y="4098"/>
                  </a:cubicBezTo>
                  <a:lnTo>
                    <a:pt x="1608" y="220"/>
                  </a:lnTo>
                  <a:cubicBezTo>
                    <a:pt x="1094" y="84"/>
                    <a:pt x="557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1803718" y="1229481"/>
              <a:ext cx="110603" cy="174212"/>
            </a:xfrm>
            <a:custGeom>
              <a:avLst/>
              <a:gdLst/>
              <a:ahLst/>
              <a:cxnLst/>
              <a:rect l="l" t="t" r="r" b="b"/>
              <a:pathLst>
                <a:path w="2596" h="4089" extrusionOk="0">
                  <a:moveTo>
                    <a:pt x="1114" y="0"/>
                  </a:moveTo>
                  <a:lnTo>
                    <a:pt x="1" y="3889"/>
                  </a:lnTo>
                  <a:cubicBezTo>
                    <a:pt x="158" y="3942"/>
                    <a:pt x="316" y="4005"/>
                    <a:pt x="463" y="4089"/>
                  </a:cubicBezTo>
                  <a:lnTo>
                    <a:pt x="2596" y="673"/>
                  </a:lnTo>
                  <a:cubicBezTo>
                    <a:pt x="2133" y="379"/>
                    <a:pt x="1629" y="158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1834607" y="1265312"/>
              <a:ext cx="143281" cy="159428"/>
            </a:xfrm>
            <a:custGeom>
              <a:avLst/>
              <a:gdLst/>
              <a:ahLst/>
              <a:cxnLst/>
              <a:rect l="l" t="t" r="r" b="b"/>
              <a:pathLst>
                <a:path w="3363" h="3742" extrusionOk="0">
                  <a:moveTo>
                    <a:pt x="2134" y="0"/>
                  </a:moveTo>
                  <a:lnTo>
                    <a:pt x="0" y="3416"/>
                  </a:lnTo>
                  <a:cubicBezTo>
                    <a:pt x="137" y="3510"/>
                    <a:pt x="263" y="3615"/>
                    <a:pt x="389" y="3741"/>
                  </a:cubicBezTo>
                  <a:lnTo>
                    <a:pt x="3363" y="1062"/>
                  </a:lnTo>
                  <a:cubicBezTo>
                    <a:pt x="2985" y="652"/>
                    <a:pt x="2575" y="294"/>
                    <a:pt x="2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1860127" y="1320401"/>
              <a:ext cx="165691" cy="132075"/>
            </a:xfrm>
            <a:custGeom>
              <a:avLst/>
              <a:gdLst/>
              <a:ahLst/>
              <a:cxnLst/>
              <a:rect l="l" t="t" r="r" b="b"/>
              <a:pathLst>
                <a:path w="3889" h="3100" extrusionOk="0">
                  <a:moveTo>
                    <a:pt x="2964" y="0"/>
                  </a:moveTo>
                  <a:lnTo>
                    <a:pt x="1" y="2679"/>
                  </a:lnTo>
                  <a:cubicBezTo>
                    <a:pt x="106" y="2806"/>
                    <a:pt x="200" y="2953"/>
                    <a:pt x="284" y="3100"/>
                  </a:cubicBezTo>
                  <a:lnTo>
                    <a:pt x="3889" y="1355"/>
                  </a:lnTo>
                  <a:cubicBezTo>
                    <a:pt x="3763" y="1114"/>
                    <a:pt x="3468" y="589"/>
                    <a:pt x="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1548044" y="1265312"/>
              <a:ext cx="143323" cy="159428"/>
            </a:xfrm>
            <a:custGeom>
              <a:avLst/>
              <a:gdLst/>
              <a:ahLst/>
              <a:cxnLst/>
              <a:rect l="l" t="t" r="r" b="b"/>
              <a:pathLst>
                <a:path w="3364" h="3742" extrusionOk="0">
                  <a:moveTo>
                    <a:pt x="1231" y="0"/>
                  </a:moveTo>
                  <a:cubicBezTo>
                    <a:pt x="789" y="294"/>
                    <a:pt x="369" y="652"/>
                    <a:pt x="1" y="1062"/>
                  </a:cubicBezTo>
                  <a:lnTo>
                    <a:pt x="2975" y="3741"/>
                  </a:lnTo>
                  <a:cubicBezTo>
                    <a:pt x="3090" y="3615"/>
                    <a:pt x="3227" y="3510"/>
                    <a:pt x="3363" y="3416"/>
                  </a:cubicBezTo>
                  <a:lnTo>
                    <a:pt x="1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1687320" y="1216529"/>
              <a:ext cx="68977" cy="174638"/>
            </a:xfrm>
            <a:custGeom>
              <a:avLst/>
              <a:gdLst/>
              <a:ahLst/>
              <a:cxnLst/>
              <a:rect l="l" t="t" r="r" b="b"/>
              <a:pathLst>
                <a:path w="1619" h="4099" extrusionOk="0">
                  <a:moveTo>
                    <a:pt x="1619" y="0"/>
                  </a:moveTo>
                  <a:cubicBezTo>
                    <a:pt x="1061" y="10"/>
                    <a:pt x="515" y="84"/>
                    <a:pt x="0" y="220"/>
                  </a:cubicBezTo>
                  <a:lnTo>
                    <a:pt x="1114" y="4098"/>
                  </a:lnTo>
                  <a:cubicBezTo>
                    <a:pt x="1282" y="4067"/>
                    <a:pt x="1450" y="4046"/>
                    <a:pt x="1619" y="4035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1500155" y="1320401"/>
              <a:ext cx="165691" cy="132075"/>
            </a:xfrm>
            <a:custGeom>
              <a:avLst/>
              <a:gdLst/>
              <a:ahLst/>
              <a:cxnLst/>
              <a:rect l="l" t="t" r="r" b="b"/>
              <a:pathLst>
                <a:path w="3889" h="3100" extrusionOk="0">
                  <a:moveTo>
                    <a:pt x="914" y="0"/>
                  </a:moveTo>
                  <a:cubicBezTo>
                    <a:pt x="421" y="589"/>
                    <a:pt x="127" y="1114"/>
                    <a:pt x="1" y="1355"/>
                  </a:cubicBezTo>
                  <a:lnTo>
                    <a:pt x="3605" y="3100"/>
                  </a:lnTo>
                  <a:cubicBezTo>
                    <a:pt x="3689" y="2953"/>
                    <a:pt x="3784" y="2806"/>
                    <a:pt x="3889" y="2679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1611611" y="1229481"/>
              <a:ext cx="110645" cy="174212"/>
            </a:xfrm>
            <a:custGeom>
              <a:avLst/>
              <a:gdLst/>
              <a:ahLst/>
              <a:cxnLst/>
              <a:rect l="l" t="t" r="r" b="b"/>
              <a:pathLst>
                <a:path w="2597" h="4089" extrusionOk="0">
                  <a:moveTo>
                    <a:pt x="1483" y="0"/>
                  </a:moveTo>
                  <a:cubicBezTo>
                    <a:pt x="958" y="158"/>
                    <a:pt x="463" y="379"/>
                    <a:pt x="1" y="673"/>
                  </a:cubicBezTo>
                  <a:lnTo>
                    <a:pt x="2135" y="4089"/>
                  </a:lnTo>
                  <a:cubicBezTo>
                    <a:pt x="2282" y="4005"/>
                    <a:pt x="2439" y="3942"/>
                    <a:pt x="2597" y="3889"/>
                  </a:cubicBezTo>
                  <a:lnTo>
                    <a:pt x="14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1730735" y="1396920"/>
              <a:ext cx="34041" cy="113329"/>
            </a:xfrm>
            <a:custGeom>
              <a:avLst/>
              <a:gdLst/>
              <a:ahLst/>
              <a:cxnLst/>
              <a:rect l="l" t="t" r="r" b="b"/>
              <a:pathLst>
                <a:path w="799" h="2660" extrusionOk="0">
                  <a:moveTo>
                    <a:pt x="757" y="1"/>
                  </a:moveTo>
                  <a:cubicBezTo>
                    <a:pt x="726" y="1"/>
                    <a:pt x="705" y="22"/>
                    <a:pt x="705" y="43"/>
                  </a:cubicBezTo>
                  <a:lnTo>
                    <a:pt x="705" y="2271"/>
                  </a:lnTo>
                  <a:lnTo>
                    <a:pt x="95" y="138"/>
                  </a:lnTo>
                  <a:cubicBezTo>
                    <a:pt x="87" y="114"/>
                    <a:pt x="73" y="102"/>
                    <a:pt x="53" y="102"/>
                  </a:cubicBezTo>
                  <a:cubicBezTo>
                    <a:pt x="47" y="102"/>
                    <a:pt x="40" y="103"/>
                    <a:pt x="32" y="106"/>
                  </a:cubicBezTo>
                  <a:cubicBezTo>
                    <a:pt x="11" y="106"/>
                    <a:pt x="0" y="138"/>
                    <a:pt x="0" y="159"/>
                  </a:cubicBezTo>
                  <a:lnTo>
                    <a:pt x="705" y="2628"/>
                  </a:lnTo>
                  <a:cubicBezTo>
                    <a:pt x="715" y="2649"/>
                    <a:pt x="736" y="2660"/>
                    <a:pt x="757" y="2660"/>
                  </a:cubicBezTo>
                  <a:cubicBezTo>
                    <a:pt x="789" y="2660"/>
                    <a:pt x="799" y="2639"/>
                    <a:pt x="799" y="2607"/>
                  </a:cubicBezTo>
                  <a:lnTo>
                    <a:pt x="799" y="43"/>
                  </a:lnTo>
                  <a:cubicBezTo>
                    <a:pt x="799" y="22"/>
                    <a:pt x="778" y="1"/>
                    <a:pt x="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1760729" y="1396920"/>
              <a:ext cx="34510" cy="113329"/>
            </a:xfrm>
            <a:custGeom>
              <a:avLst/>
              <a:gdLst/>
              <a:ahLst/>
              <a:cxnLst/>
              <a:rect l="l" t="t" r="r" b="b"/>
              <a:pathLst>
                <a:path w="810" h="2660" extrusionOk="0">
                  <a:moveTo>
                    <a:pt x="53" y="1"/>
                  </a:moveTo>
                  <a:cubicBezTo>
                    <a:pt x="22" y="1"/>
                    <a:pt x="1" y="22"/>
                    <a:pt x="1" y="43"/>
                  </a:cubicBezTo>
                  <a:lnTo>
                    <a:pt x="1" y="2607"/>
                  </a:lnTo>
                  <a:cubicBezTo>
                    <a:pt x="1" y="2639"/>
                    <a:pt x="22" y="2660"/>
                    <a:pt x="43" y="2660"/>
                  </a:cubicBezTo>
                  <a:lnTo>
                    <a:pt x="53" y="2660"/>
                  </a:lnTo>
                  <a:cubicBezTo>
                    <a:pt x="74" y="2660"/>
                    <a:pt x="95" y="2649"/>
                    <a:pt x="95" y="2628"/>
                  </a:cubicBezTo>
                  <a:lnTo>
                    <a:pt x="799" y="159"/>
                  </a:lnTo>
                  <a:cubicBezTo>
                    <a:pt x="809" y="138"/>
                    <a:pt x="799" y="106"/>
                    <a:pt x="767" y="106"/>
                  </a:cubicBezTo>
                  <a:cubicBezTo>
                    <a:pt x="762" y="103"/>
                    <a:pt x="756" y="102"/>
                    <a:pt x="751" y="102"/>
                  </a:cubicBezTo>
                  <a:cubicBezTo>
                    <a:pt x="733" y="102"/>
                    <a:pt x="715" y="114"/>
                    <a:pt x="715" y="138"/>
                  </a:cubicBezTo>
                  <a:lnTo>
                    <a:pt x="95" y="2271"/>
                  </a:lnTo>
                  <a:lnTo>
                    <a:pt x="95" y="43"/>
                  </a:lnTo>
                  <a:cubicBezTo>
                    <a:pt x="95" y="22"/>
                    <a:pt x="74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1760729" y="1413451"/>
              <a:ext cx="85551" cy="96799"/>
            </a:xfrm>
            <a:custGeom>
              <a:avLst/>
              <a:gdLst/>
              <a:ahLst/>
              <a:cxnLst/>
              <a:rect l="l" t="t" r="r" b="b"/>
              <a:pathLst>
                <a:path w="2008" h="2272" extrusionOk="0">
                  <a:moveTo>
                    <a:pt x="1403" y="1"/>
                  </a:moveTo>
                  <a:cubicBezTo>
                    <a:pt x="1388" y="1"/>
                    <a:pt x="1373" y="10"/>
                    <a:pt x="1367" y="23"/>
                  </a:cubicBezTo>
                  <a:lnTo>
                    <a:pt x="11" y="2198"/>
                  </a:lnTo>
                  <a:cubicBezTo>
                    <a:pt x="1" y="2219"/>
                    <a:pt x="1" y="2240"/>
                    <a:pt x="22" y="2261"/>
                  </a:cubicBezTo>
                  <a:cubicBezTo>
                    <a:pt x="32" y="2272"/>
                    <a:pt x="43" y="2272"/>
                    <a:pt x="53" y="2272"/>
                  </a:cubicBezTo>
                  <a:cubicBezTo>
                    <a:pt x="64" y="2272"/>
                    <a:pt x="74" y="2272"/>
                    <a:pt x="85" y="2261"/>
                  </a:cubicBezTo>
                  <a:lnTo>
                    <a:pt x="1986" y="548"/>
                  </a:lnTo>
                  <a:cubicBezTo>
                    <a:pt x="2007" y="527"/>
                    <a:pt x="2007" y="495"/>
                    <a:pt x="1986" y="474"/>
                  </a:cubicBezTo>
                  <a:cubicBezTo>
                    <a:pt x="1981" y="464"/>
                    <a:pt x="1971" y="459"/>
                    <a:pt x="1959" y="459"/>
                  </a:cubicBezTo>
                  <a:cubicBezTo>
                    <a:pt x="1947" y="459"/>
                    <a:pt x="1934" y="464"/>
                    <a:pt x="1923" y="474"/>
                  </a:cubicBezTo>
                  <a:lnTo>
                    <a:pt x="274" y="1957"/>
                  </a:lnTo>
                  <a:lnTo>
                    <a:pt x="274" y="1957"/>
                  </a:lnTo>
                  <a:lnTo>
                    <a:pt x="1451" y="75"/>
                  </a:lnTo>
                  <a:cubicBezTo>
                    <a:pt x="1461" y="54"/>
                    <a:pt x="1451" y="23"/>
                    <a:pt x="1430" y="12"/>
                  </a:cubicBezTo>
                  <a:cubicBezTo>
                    <a:pt x="1422" y="4"/>
                    <a:pt x="1412" y="1"/>
                    <a:pt x="1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1760729" y="1401266"/>
              <a:ext cx="62246" cy="108984"/>
            </a:xfrm>
            <a:custGeom>
              <a:avLst/>
              <a:gdLst/>
              <a:ahLst/>
              <a:cxnLst/>
              <a:rect l="l" t="t" r="r" b="b"/>
              <a:pathLst>
                <a:path w="1461" h="2558" extrusionOk="0">
                  <a:moveTo>
                    <a:pt x="751" y="0"/>
                  </a:moveTo>
                  <a:cubicBezTo>
                    <a:pt x="733" y="0"/>
                    <a:pt x="715" y="12"/>
                    <a:pt x="715" y="36"/>
                  </a:cubicBezTo>
                  <a:lnTo>
                    <a:pt x="1" y="2495"/>
                  </a:lnTo>
                  <a:cubicBezTo>
                    <a:pt x="1" y="2516"/>
                    <a:pt x="11" y="2547"/>
                    <a:pt x="32" y="2558"/>
                  </a:cubicBezTo>
                  <a:lnTo>
                    <a:pt x="53" y="2558"/>
                  </a:lnTo>
                  <a:cubicBezTo>
                    <a:pt x="64" y="2558"/>
                    <a:pt x="85" y="2547"/>
                    <a:pt x="95" y="2537"/>
                  </a:cubicBezTo>
                  <a:lnTo>
                    <a:pt x="1451" y="361"/>
                  </a:lnTo>
                  <a:cubicBezTo>
                    <a:pt x="1461" y="340"/>
                    <a:pt x="1451" y="309"/>
                    <a:pt x="1430" y="298"/>
                  </a:cubicBezTo>
                  <a:cubicBezTo>
                    <a:pt x="1422" y="290"/>
                    <a:pt x="1412" y="287"/>
                    <a:pt x="1403" y="287"/>
                  </a:cubicBezTo>
                  <a:cubicBezTo>
                    <a:pt x="1388" y="287"/>
                    <a:pt x="1373" y="296"/>
                    <a:pt x="1367" y="309"/>
                  </a:cubicBezTo>
                  <a:lnTo>
                    <a:pt x="190" y="2201"/>
                  </a:lnTo>
                  <a:lnTo>
                    <a:pt x="190" y="2201"/>
                  </a:lnTo>
                  <a:lnTo>
                    <a:pt x="799" y="57"/>
                  </a:lnTo>
                  <a:cubicBezTo>
                    <a:pt x="809" y="36"/>
                    <a:pt x="799" y="4"/>
                    <a:pt x="767" y="4"/>
                  </a:cubicBezTo>
                  <a:cubicBezTo>
                    <a:pt x="762" y="1"/>
                    <a:pt x="756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1702530" y="1401266"/>
              <a:ext cx="62715" cy="108984"/>
            </a:xfrm>
            <a:custGeom>
              <a:avLst/>
              <a:gdLst/>
              <a:ahLst/>
              <a:cxnLst/>
              <a:rect l="l" t="t" r="r" b="b"/>
              <a:pathLst>
                <a:path w="1472" h="2558" extrusionOk="0">
                  <a:moveTo>
                    <a:pt x="715" y="0"/>
                  </a:moveTo>
                  <a:cubicBezTo>
                    <a:pt x="709" y="0"/>
                    <a:pt x="702" y="1"/>
                    <a:pt x="694" y="4"/>
                  </a:cubicBezTo>
                  <a:cubicBezTo>
                    <a:pt x="673" y="4"/>
                    <a:pt x="662" y="36"/>
                    <a:pt x="662" y="57"/>
                  </a:cubicBezTo>
                  <a:lnTo>
                    <a:pt x="1283" y="2201"/>
                  </a:lnTo>
                  <a:lnTo>
                    <a:pt x="95" y="309"/>
                  </a:lnTo>
                  <a:cubicBezTo>
                    <a:pt x="88" y="296"/>
                    <a:pt x="74" y="287"/>
                    <a:pt x="58" y="287"/>
                  </a:cubicBezTo>
                  <a:cubicBezTo>
                    <a:pt x="49" y="287"/>
                    <a:pt x="40" y="290"/>
                    <a:pt x="32" y="298"/>
                  </a:cubicBezTo>
                  <a:cubicBezTo>
                    <a:pt x="11" y="309"/>
                    <a:pt x="1" y="340"/>
                    <a:pt x="22" y="361"/>
                  </a:cubicBezTo>
                  <a:lnTo>
                    <a:pt x="1377" y="2537"/>
                  </a:lnTo>
                  <a:cubicBezTo>
                    <a:pt x="1388" y="2547"/>
                    <a:pt x="1398" y="2558"/>
                    <a:pt x="1419" y="2558"/>
                  </a:cubicBezTo>
                  <a:lnTo>
                    <a:pt x="1440" y="2558"/>
                  </a:lnTo>
                  <a:cubicBezTo>
                    <a:pt x="1461" y="2547"/>
                    <a:pt x="1472" y="2516"/>
                    <a:pt x="1461" y="2495"/>
                  </a:cubicBezTo>
                  <a:lnTo>
                    <a:pt x="757" y="36"/>
                  </a:lnTo>
                  <a:cubicBezTo>
                    <a:pt x="749" y="12"/>
                    <a:pt x="735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1679694" y="1413451"/>
              <a:ext cx="85551" cy="96799"/>
            </a:xfrm>
            <a:custGeom>
              <a:avLst/>
              <a:gdLst/>
              <a:ahLst/>
              <a:cxnLst/>
              <a:rect l="l" t="t" r="r" b="b"/>
              <a:pathLst>
                <a:path w="2008" h="2272" extrusionOk="0">
                  <a:moveTo>
                    <a:pt x="594" y="1"/>
                  </a:moveTo>
                  <a:cubicBezTo>
                    <a:pt x="585" y="1"/>
                    <a:pt x="576" y="4"/>
                    <a:pt x="568" y="12"/>
                  </a:cubicBezTo>
                  <a:cubicBezTo>
                    <a:pt x="547" y="23"/>
                    <a:pt x="537" y="54"/>
                    <a:pt x="558" y="75"/>
                  </a:cubicBezTo>
                  <a:lnTo>
                    <a:pt x="1735" y="1957"/>
                  </a:lnTo>
                  <a:lnTo>
                    <a:pt x="84" y="474"/>
                  </a:lnTo>
                  <a:cubicBezTo>
                    <a:pt x="74" y="464"/>
                    <a:pt x="61" y="459"/>
                    <a:pt x="48" y="459"/>
                  </a:cubicBezTo>
                  <a:cubicBezTo>
                    <a:pt x="35" y="459"/>
                    <a:pt x="22" y="464"/>
                    <a:pt x="11" y="474"/>
                  </a:cubicBezTo>
                  <a:cubicBezTo>
                    <a:pt x="0" y="495"/>
                    <a:pt x="0" y="527"/>
                    <a:pt x="21" y="548"/>
                  </a:cubicBezTo>
                  <a:lnTo>
                    <a:pt x="1924" y="2261"/>
                  </a:lnTo>
                  <a:cubicBezTo>
                    <a:pt x="1934" y="2272"/>
                    <a:pt x="1945" y="2272"/>
                    <a:pt x="1955" y="2272"/>
                  </a:cubicBezTo>
                  <a:cubicBezTo>
                    <a:pt x="1966" y="2272"/>
                    <a:pt x="1976" y="2272"/>
                    <a:pt x="1987" y="2261"/>
                  </a:cubicBezTo>
                  <a:cubicBezTo>
                    <a:pt x="1997" y="2240"/>
                    <a:pt x="2008" y="2219"/>
                    <a:pt x="1997" y="2198"/>
                  </a:cubicBezTo>
                  <a:lnTo>
                    <a:pt x="631" y="23"/>
                  </a:lnTo>
                  <a:cubicBezTo>
                    <a:pt x="624" y="10"/>
                    <a:pt x="61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1663120" y="1457632"/>
              <a:ext cx="102124" cy="52617"/>
            </a:xfrm>
            <a:custGeom>
              <a:avLst/>
              <a:gdLst/>
              <a:ahLst/>
              <a:cxnLst/>
              <a:rect l="l" t="t" r="r" b="b"/>
              <a:pathLst>
                <a:path w="2397" h="1235" extrusionOk="0">
                  <a:moveTo>
                    <a:pt x="56" y="1"/>
                  </a:moveTo>
                  <a:cubicBezTo>
                    <a:pt x="38" y="1"/>
                    <a:pt x="19" y="10"/>
                    <a:pt x="11" y="26"/>
                  </a:cubicBezTo>
                  <a:cubicBezTo>
                    <a:pt x="1" y="47"/>
                    <a:pt x="11" y="79"/>
                    <a:pt x="32" y="89"/>
                  </a:cubicBezTo>
                  <a:lnTo>
                    <a:pt x="2323" y="1224"/>
                  </a:lnTo>
                  <a:cubicBezTo>
                    <a:pt x="2323" y="1235"/>
                    <a:pt x="2334" y="1235"/>
                    <a:pt x="2344" y="1235"/>
                  </a:cubicBezTo>
                  <a:cubicBezTo>
                    <a:pt x="2355" y="1235"/>
                    <a:pt x="2376" y="1224"/>
                    <a:pt x="2386" y="1203"/>
                  </a:cubicBezTo>
                  <a:cubicBezTo>
                    <a:pt x="2397" y="1182"/>
                    <a:pt x="2386" y="1151"/>
                    <a:pt x="2365" y="1140"/>
                  </a:cubicBezTo>
                  <a:lnTo>
                    <a:pt x="74" y="5"/>
                  </a:lnTo>
                  <a:cubicBezTo>
                    <a:pt x="68" y="2"/>
                    <a:pt x="62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1760729" y="1457632"/>
              <a:ext cx="102124" cy="52617"/>
            </a:xfrm>
            <a:custGeom>
              <a:avLst/>
              <a:gdLst/>
              <a:ahLst/>
              <a:cxnLst/>
              <a:rect l="l" t="t" r="r" b="b"/>
              <a:pathLst>
                <a:path w="2397" h="1235" extrusionOk="0">
                  <a:moveTo>
                    <a:pt x="2335" y="1"/>
                  </a:moveTo>
                  <a:cubicBezTo>
                    <a:pt x="2328" y="1"/>
                    <a:pt x="2321" y="2"/>
                    <a:pt x="2313" y="5"/>
                  </a:cubicBezTo>
                  <a:lnTo>
                    <a:pt x="32" y="1140"/>
                  </a:lnTo>
                  <a:cubicBezTo>
                    <a:pt x="11" y="1151"/>
                    <a:pt x="1" y="1182"/>
                    <a:pt x="11" y="1203"/>
                  </a:cubicBezTo>
                  <a:cubicBezTo>
                    <a:pt x="22" y="1224"/>
                    <a:pt x="32" y="1235"/>
                    <a:pt x="53" y="1235"/>
                  </a:cubicBezTo>
                  <a:cubicBezTo>
                    <a:pt x="53" y="1235"/>
                    <a:pt x="64" y="1235"/>
                    <a:pt x="74" y="1224"/>
                  </a:cubicBezTo>
                  <a:lnTo>
                    <a:pt x="2365" y="89"/>
                  </a:lnTo>
                  <a:cubicBezTo>
                    <a:pt x="2386" y="79"/>
                    <a:pt x="2397" y="47"/>
                    <a:pt x="2386" y="26"/>
                  </a:cubicBezTo>
                  <a:cubicBezTo>
                    <a:pt x="2370" y="10"/>
                    <a:pt x="2355" y="1"/>
                    <a:pt x="2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9"/>
          <p:cNvGrpSpPr/>
          <p:nvPr/>
        </p:nvGrpSpPr>
        <p:grpSpPr>
          <a:xfrm rot="5400000">
            <a:off x="103867" y="-75550"/>
            <a:ext cx="878091" cy="491113"/>
            <a:chOff x="1162125" y="937550"/>
            <a:chExt cx="525237" cy="293763"/>
          </a:xfrm>
        </p:grpSpPr>
        <p:sp>
          <p:nvSpPr>
            <p:cNvPr id="1862" name="Google Shape;1862;p9"/>
            <p:cNvSpPr/>
            <p:nvPr/>
          </p:nvSpPr>
          <p:spPr>
            <a:xfrm>
              <a:off x="1431220" y="937550"/>
              <a:ext cx="68977" cy="174681"/>
            </a:xfrm>
            <a:custGeom>
              <a:avLst/>
              <a:gdLst/>
              <a:ahLst/>
              <a:cxnLst/>
              <a:rect l="l" t="t" r="r" b="b"/>
              <a:pathLst>
                <a:path w="1619" h="4100" extrusionOk="0">
                  <a:moveTo>
                    <a:pt x="0" y="1"/>
                  </a:moveTo>
                  <a:lnTo>
                    <a:pt x="0" y="4036"/>
                  </a:lnTo>
                  <a:cubicBezTo>
                    <a:pt x="179" y="4047"/>
                    <a:pt x="347" y="4068"/>
                    <a:pt x="505" y="4099"/>
                  </a:cubicBezTo>
                  <a:lnTo>
                    <a:pt x="1619" y="222"/>
                  </a:lnTo>
                  <a:cubicBezTo>
                    <a:pt x="1103" y="85"/>
                    <a:pt x="557" y="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1465219" y="950545"/>
              <a:ext cx="111114" cy="174212"/>
            </a:xfrm>
            <a:custGeom>
              <a:avLst/>
              <a:gdLst/>
              <a:ahLst/>
              <a:cxnLst/>
              <a:rect l="l" t="t" r="r" b="b"/>
              <a:pathLst>
                <a:path w="2608" h="4089" extrusionOk="0">
                  <a:moveTo>
                    <a:pt x="1115" y="1"/>
                  </a:moveTo>
                  <a:lnTo>
                    <a:pt x="1" y="3889"/>
                  </a:lnTo>
                  <a:cubicBezTo>
                    <a:pt x="169" y="3941"/>
                    <a:pt x="326" y="4004"/>
                    <a:pt x="463" y="4088"/>
                  </a:cubicBezTo>
                  <a:lnTo>
                    <a:pt x="2607" y="673"/>
                  </a:lnTo>
                  <a:cubicBezTo>
                    <a:pt x="2134" y="379"/>
                    <a:pt x="1640" y="158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1496576" y="986376"/>
              <a:ext cx="142855" cy="159428"/>
            </a:xfrm>
            <a:custGeom>
              <a:avLst/>
              <a:gdLst/>
              <a:ahLst/>
              <a:cxnLst/>
              <a:rect l="l" t="t" r="r" b="b"/>
              <a:pathLst>
                <a:path w="3353" h="3742" extrusionOk="0">
                  <a:moveTo>
                    <a:pt x="2133" y="1"/>
                  </a:moveTo>
                  <a:lnTo>
                    <a:pt x="1" y="3416"/>
                  </a:lnTo>
                  <a:cubicBezTo>
                    <a:pt x="137" y="3511"/>
                    <a:pt x="263" y="3616"/>
                    <a:pt x="389" y="3742"/>
                  </a:cubicBezTo>
                  <a:lnTo>
                    <a:pt x="3352" y="1062"/>
                  </a:lnTo>
                  <a:cubicBezTo>
                    <a:pt x="2985" y="652"/>
                    <a:pt x="2575" y="295"/>
                    <a:pt x="2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1521671" y="1041422"/>
              <a:ext cx="165691" cy="132161"/>
            </a:xfrm>
            <a:custGeom>
              <a:avLst/>
              <a:gdLst/>
              <a:ahLst/>
              <a:cxnLst/>
              <a:rect l="l" t="t" r="r" b="b"/>
              <a:pathLst>
                <a:path w="3889" h="3102" extrusionOk="0">
                  <a:moveTo>
                    <a:pt x="2974" y="1"/>
                  </a:moveTo>
                  <a:lnTo>
                    <a:pt x="0" y="2681"/>
                  </a:lnTo>
                  <a:cubicBezTo>
                    <a:pt x="115" y="2807"/>
                    <a:pt x="210" y="2954"/>
                    <a:pt x="294" y="3101"/>
                  </a:cubicBezTo>
                  <a:lnTo>
                    <a:pt x="3888" y="1357"/>
                  </a:lnTo>
                  <a:cubicBezTo>
                    <a:pt x="3772" y="1115"/>
                    <a:pt x="3468" y="589"/>
                    <a:pt x="2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1209587" y="986376"/>
              <a:ext cx="143281" cy="159428"/>
            </a:xfrm>
            <a:custGeom>
              <a:avLst/>
              <a:gdLst/>
              <a:ahLst/>
              <a:cxnLst/>
              <a:rect l="l" t="t" r="r" b="b"/>
              <a:pathLst>
                <a:path w="3363" h="3742" extrusionOk="0">
                  <a:moveTo>
                    <a:pt x="1230" y="1"/>
                  </a:moveTo>
                  <a:cubicBezTo>
                    <a:pt x="789" y="295"/>
                    <a:pt x="378" y="652"/>
                    <a:pt x="0" y="1062"/>
                  </a:cubicBezTo>
                  <a:lnTo>
                    <a:pt x="2974" y="3742"/>
                  </a:lnTo>
                  <a:cubicBezTo>
                    <a:pt x="3101" y="3616"/>
                    <a:pt x="3227" y="3511"/>
                    <a:pt x="3363" y="3416"/>
                  </a:cubicBez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1349247" y="937550"/>
              <a:ext cx="69020" cy="174681"/>
            </a:xfrm>
            <a:custGeom>
              <a:avLst/>
              <a:gdLst/>
              <a:ahLst/>
              <a:cxnLst/>
              <a:rect l="l" t="t" r="r" b="b"/>
              <a:pathLst>
                <a:path w="1620" h="4100" extrusionOk="0">
                  <a:moveTo>
                    <a:pt x="1619" y="1"/>
                  </a:moveTo>
                  <a:cubicBezTo>
                    <a:pt x="1063" y="12"/>
                    <a:pt x="516" y="85"/>
                    <a:pt x="1" y="222"/>
                  </a:cubicBezTo>
                  <a:lnTo>
                    <a:pt x="1115" y="4099"/>
                  </a:lnTo>
                  <a:cubicBezTo>
                    <a:pt x="1273" y="4068"/>
                    <a:pt x="1441" y="4047"/>
                    <a:pt x="1619" y="4036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1162125" y="1041422"/>
              <a:ext cx="165691" cy="132161"/>
            </a:xfrm>
            <a:custGeom>
              <a:avLst/>
              <a:gdLst/>
              <a:ahLst/>
              <a:cxnLst/>
              <a:rect l="l" t="t" r="r" b="b"/>
              <a:pathLst>
                <a:path w="3889" h="3102" extrusionOk="0">
                  <a:moveTo>
                    <a:pt x="915" y="1"/>
                  </a:moveTo>
                  <a:cubicBezTo>
                    <a:pt x="410" y="589"/>
                    <a:pt x="116" y="1115"/>
                    <a:pt x="0" y="1357"/>
                  </a:cubicBezTo>
                  <a:lnTo>
                    <a:pt x="3594" y="3101"/>
                  </a:lnTo>
                  <a:cubicBezTo>
                    <a:pt x="3678" y="2954"/>
                    <a:pt x="3773" y="2807"/>
                    <a:pt x="3888" y="2681"/>
                  </a:cubicBezTo>
                  <a:lnTo>
                    <a:pt x="9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1273154" y="950545"/>
              <a:ext cx="110645" cy="174212"/>
            </a:xfrm>
            <a:custGeom>
              <a:avLst/>
              <a:gdLst/>
              <a:ahLst/>
              <a:cxnLst/>
              <a:rect l="l" t="t" r="r" b="b"/>
              <a:pathLst>
                <a:path w="2597" h="4089" extrusionOk="0">
                  <a:moveTo>
                    <a:pt x="1482" y="1"/>
                  </a:moveTo>
                  <a:cubicBezTo>
                    <a:pt x="967" y="158"/>
                    <a:pt x="474" y="379"/>
                    <a:pt x="0" y="673"/>
                  </a:cubicBezTo>
                  <a:lnTo>
                    <a:pt x="2144" y="4088"/>
                  </a:lnTo>
                  <a:cubicBezTo>
                    <a:pt x="2281" y="4004"/>
                    <a:pt x="2438" y="3941"/>
                    <a:pt x="2596" y="3889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1392236" y="1118026"/>
              <a:ext cx="34553" cy="113287"/>
            </a:xfrm>
            <a:custGeom>
              <a:avLst/>
              <a:gdLst/>
              <a:ahLst/>
              <a:cxnLst/>
              <a:rect l="l" t="t" r="r" b="b"/>
              <a:pathLst>
                <a:path w="811" h="2659" extrusionOk="0">
                  <a:moveTo>
                    <a:pt x="757" y="0"/>
                  </a:moveTo>
                  <a:cubicBezTo>
                    <a:pt x="736" y="0"/>
                    <a:pt x="715" y="21"/>
                    <a:pt x="715" y="42"/>
                  </a:cubicBezTo>
                  <a:lnTo>
                    <a:pt x="715" y="2270"/>
                  </a:lnTo>
                  <a:lnTo>
                    <a:pt x="106" y="136"/>
                  </a:lnTo>
                  <a:cubicBezTo>
                    <a:pt x="96" y="105"/>
                    <a:pt x="64" y="94"/>
                    <a:pt x="43" y="94"/>
                  </a:cubicBezTo>
                  <a:cubicBezTo>
                    <a:pt x="22" y="105"/>
                    <a:pt x="1" y="136"/>
                    <a:pt x="12" y="157"/>
                  </a:cubicBezTo>
                  <a:lnTo>
                    <a:pt x="715" y="2627"/>
                  </a:lnTo>
                  <a:cubicBezTo>
                    <a:pt x="726" y="2648"/>
                    <a:pt x="736" y="2658"/>
                    <a:pt x="757" y="2658"/>
                  </a:cubicBezTo>
                  <a:lnTo>
                    <a:pt x="768" y="2658"/>
                  </a:lnTo>
                  <a:cubicBezTo>
                    <a:pt x="789" y="2648"/>
                    <a:pt x="810" y="2637"/>
                    <a:pt x="810" y="2606"/>
                  </a:cubicBezTo>
                  <a:lnTo>
                    <a:pt x="810" y="42"/>
                  </a:lnTo>
                  <a:cubicBezTo>
                    <a:pt x="810" y="21"/>
                    <a:pt x="789" y="0"/>
                    <a:pt x="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1422699" y="1118026"/>
              <a:ext cx="34510" cy="113287"/>
            </a:xfrm>
            <a:custGeom>
              <a:avLst/>
              <a:gdLst/>
              <a:ahLst/>
              <a:cxnLst/>
              <a:rect l="l" t="t" r="r" b="b"/>
              <a:pathLst>
                <a:path w="810" h="2659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2606"/>
                  </a:lnTo>
                  <a:cubicBezTo>
                    <a:pt x="0" y="2637"/>
                    <a:pt x="21" y="2648"/>
                    <a:pt x="42" y="2658"/>
                  </a:cubicBezTo>
                  <a:cubicBezTo>
                    <a:pt x="63" y="2658"/>
                    <a:pt x="84" y="2648"/>
                    <a:pt x="95" y="2627"/>
                  </a:cubicBezTo>
                  <a:lnTo>
                    <a:pt x="799" y="157"/>
                  </a:lnTo>
                  <a:cubicBezTo>
                    <a:pt x="810" y="136"/>
                    <a:pt x="789" y="105"/>
                    <a:pt x="768" y="94"/>
                  </a:cubicBezTo>
                  <a:cubicBezTo>
                    <a:pt x="747" y="94"/>
                    <a:pt x="715" y="105"/>
                    <a:pt x="705" y="136"/>
                  </a:cubicBezTo>
                  <a:lnTo>
                    <a:pt x="95" y="2270"/>
                  </a:lnTo>
                  <a:lnTo>
                    <a:pt x="95" y="42"/>
                  </a:lnTo>
                  <a:cubicBezTo>
                    <a:pt x="95" y="21"/>
                    <a:pt x="74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1422273" y="1134514"/>
              <a:ext cx="85977" cy="96799"/>
            </a:xfrm>
            <a:custGeom>
              <a:avLst/>
              <a:gdLst/>
              <a:ahLst/>
              <a:cxnLst/>
              <a:rect l="l" t="t" r="r" b="b"/>
              <a:pathLst>
                <a:path w="2018" h="2272" extrusionOk="0">
                  <a:moveTo>
                    <a:pt x="1412" y="1"/>
                  </a:moveTo>
                  <a:cubicBezTo>
                    <a:pt x="1397" y="1"/>
                    <a:pt x="1383" y="10"/>
                    <a:pt x="1376" y="23"/>
                  </a:cubicBezTo>
                  <a:lnTo>
                    <a:pt x="21" y="2198"/>
                  </a:lnTo>
                  <a:cubicBezTo>
                    <a:pt x="0" y="2219"/>
                    <a:pt x="10" y="2240"/>
                    <a:pt x="31" y="2261"/>
                  </a:cubicBezTo>
                  <a:cubicBezTo>
                    <a:pt x="31" y="2261"/>
                    <a:pt x="42" y="2271"/>
                    <a:pt x="52" y="2271"/>
                  </a:cubicBezTo>
                  <a:cubicBezTo>
                    <a:pt x="73" y="2271"/>
                    <a:pt x="84" y="2261"/>
                    <a:pt x="94" y="2261"/>
                  </a:cubicBezTo>
                  <a:lnTo>
                    <a:pt x="1997" y="548"/>
                  </a:lnTo>
                  <a:cubicBezTo>
                    <a:pt x="2007" y="527"/>
                    <a:pt x="2018" y="496"/>
                    <a:pt x="1997" y="475"/>
                  </a:cubicBezTo>
                  <a:cubicBezTo>
                    <a:pt x="1986" y="464"/>
                    <a:pt x="1973" y="459"/>
                    <a:pt x="1961" y="459"/>
                  </a:cubicBezTo>
                  <a:cubicBezTo>
                    <a:pt x="1949" y="459"/>
                    <a:pt x="1939" y="464"/>
                    <a:pt x="1934" y="475"/>
                  </a:cubicBezTo>
                  <a:lnTo>
                    <a:pt x="273" y="1956"/>
                  </a:lnTo>
                  <a:lnTo>
                    <a:pt x="1460" y="76"/>
                  </a:lnTo>
                  <a:cubicBezTo>
                    <a:pt x="1471" y="55"/>
                    <a:pt x="1460" y="23"/>
                    <a:pt x="1439" y="12"/>
                  </a:cubicBezTo>
                  <a:cubicBezTo>
                    <a:pt x="1431" y="4"/>
                    <a:pt x="1422" y="1"/>
                    <a:pt x="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1422699" y="1122031"/>
              <a:ext cx="62289" cy="109282"/>
            </a:xfrm>
            <a:custGeom>
              <a:avLst/>
              <a:gdLst/>
              <a:ahLst/>
              <a:cxnLst/>
              <a:rect l="l" t="t" r="r" b="b"/>
              <a:pathLst>
                <a:path w="1462" h="2565" extrusionOk="0">
                  <a:moveTo>
                    <a:pt x="768" y="0"/>
                  </a:moveTo>
                  <a:cubicBezTo>
                    <a:pt x="747" y="0"/>
                    <a:pt x="715" y="11"/>
                    <a:pt x="705" y="42"/>
                  </a:cubicBezTo>
                  <a:lnTo>
                    <a:pt x="0" y="2501"/>
                  </a:lnTo>
                  <a:cubicBezTo>
                    <a:pt x="0" y="2522"/>
                    <a:pt x="11" y="2554"/>
                    <a:pt x="32" y="2554"/>
                  </a:cubicBezTo>
                  <a:cubicBezTo>
                    <a:pt x="32" y="2564"/>
                    <a:pt x="42" y="2564"/>
                    <a:pt x="42" y="2564"/>
                  </a:cubicBezTo>
                  <a:cubicBezTo>
                    <a:pt x="63" y="2564"/>
                    <a:pt x="74" y="2554"/>
                    <a:pt x="84" y="2543"/>
                  </a:cubicBezTo>
                  <a:lnTo>
                    <a:pt x="1450" y="369"/>
                  </a:lnTo>
                  <a:cubicBezTo>
                    <a:pt x="1461" y="348"/>
                    <a:pt x="1450" y="316"/>
                    <a:pt x="1429" y="305"/>
                  </a:cubicBezTo>
                  <a:cubicBezTo>
                    <a:pt x="1421" y="297"/>
                    <a:pt x="1412" y="294"/>
                    <a:pt x="1402" y="294"/>
                  </a:cubicBezTo>
                  <a:cubicBezTo>
                    <a:pt x="1387" y="294"/>
                    <a:pt x="1373" y="303"/>
                    <a:pt x="1366" y="316"/>
                  </a:cubicBezTo>
                  <a:lnTo>
                    <a:pt x="189" y="2207"/>
                  </a:lnTo>
                  <a:lnTo>
                    <a:pt x="799" y="63"/>
                  </a:lnTo>
                  <a:cubicBezTo>
                    <a:pt x="810" y="42"/>
                    <a:pt x="789" y="11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1364500" y="1122031"/>
              <a:ext cx="62289" cy="109282"/>
            </a:xfrm>
            <a:custGeom>
              <a:avLst/>
              <a:gdLst/>
              <a:ahLst/>
              <a:cxnLst/>
              <a:rect l="l" t="t" r="r" b="b"/>
              <a:pathLst>
                <a:path w="1462" h="2565" extrusionOk="0">
                  <a:moveTo>
                    <a:pt x="694" y="0"/>
                  </a:moveTo>
                  <a:cubicBezTo>
                    <a:pt x="673" y="11"/>
                    <a:pt x="652" y="42"/>
                    <a:pt x="663" y="63"/>
                  </a:cubicBezTo>
                  <a:lnTo>
                    <a:pt x="1272" y="2207"/>
                  </a:lnTo>
                  <a:lnTo>
                    <a:pt x="95" y="316"/>
                  </a:lnTo>
                  <a:cubicBezTo>
                    <a:pt x="88" y="303"/>
                    <a:pt x="74" y="294"/>
                    <a:pt x="59" y="294"/>
                  </a:cubicBezTo>
                  <a:cubicBezTo>
                    <a:pt x="50" y="294"/>
                    <a:pt x="40" y="297"/>
                    <a:pt x="32" y="305"/>
                  </a:cubicBezTo>
                  <a:cubicBezTo>
                    <a:pt x="11" y="316"/>
                    <a:pt x="0" y="348"/>
                    <a:pt x="11" y="369"/>
                  </a:cubicBezTo>
                  <a:lnTo>
                    <a:pt x="1377" y="2543"/>
                  </a:lnTo>
                  <a:cubicBezTo>
                    <a:pt x="1377" y="2554"/>
                    <a:pt x="1398" y="2564"/>
                    <a:pt x="1408" y="2564"/>
                  </a:cubicBezTo>
                  <a:cubicBezTo>
                    <a:pt x="1419" y="2564"/>
                    <a:pt x="1429" y="2564"/>
                    <a:pt x="1429" y="2554"/>
                  </a:cubicBezTo>
                  <a:cubicBezTo>
                    <a:pt x="1450" y="2554"/>
                    <a:pt x="1461" y="2522"/>
                    <a:pt x="1461" y="2501"/>
                  </a:cubicBezTo>
                  <a:lnTo>
                    <a:pt x="757" y="42"/>
                  </a:lnTo>
                  <a:cubicBezTo>
                    <a:pt x="747" y="11"/>
                    <a:pt x="715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1341195" y="1134514"/>
              <a:ext cx="86019" cy="96799"/>
            </a:xfrm>
            <a:custGeom>
              <a:avLst/>
              <a:gdLst/>
              <a:ahLst/>
              <a:cxnLst/>
              <a:rect l="l" t="t" r="r" b="b"/>
              <a:pathLst>
                <a:path w="2019" h="2272" extrusionOk="0">
                  <a:moveTo>
                    <a:pt x="606" y="1"/>
                  </a:moveTo>
                  <a:cubicBezTo>
                    <a:pt x="597" y="1"/>
                    <a:pt x="587" y="4"/>
                    <a:pt x="579" y="12"/>
                  </a:cubicBezTo>
                  <a:cubicBezTo>
                    <a:pt x="558" y="23"/>
                    <a:pt x="547" y="55"/>
                    <a:pt x="558" y="76"/>
                  </a:cubicBezTo>
                  <a:lnTo>
                    <a:pt x="1745" y="1956"/>
                  </a:lnTo>
                  <a:lnTo>
                    <a:pt x="1745" y="1956"/>
                  </a:lnTo>
                  <a:lnTo>
                    <a:pt x="85" y="475"/>
                  </a:lnTo>
                  <a:cubicBezTo>
                    <a:pt x="80" y="464"/>
                    <a:pt x="69" y="459"/>
                    <a:pt x="57" y="459"/>
                  </a:cubicBezTo>
                  <a:cubicBezTo>
                    <a:pt x="45" y="459"/>
                    <a:pt x="32" y="464"/>
                    <a:pt x="22" y="475"/>
                  </a:cubicBezTo>
                  <a:cubicBezTo>
                    <a:pt x="1" y="496"/>
                    <a:pt x="1" y="527"/>
                    <a:pt x="22" y="548"/>
                  </a:cubicBezTo>
                  <a:lnTo>
                    <a:pt x="1924" y="2261"/>
                  </a:lnTo>
                  <a:cubicBezTo>
                    <a:pt x="1934" y="2261"/>
                    <a:pt x="1945" y="2271"/>
                    <a:pt x="1955" y="2271"/>
                  </a:cubicBezTo>
                  <a:cubicBezTo>
                    <a:pt x="1976" y="2271"/>
                    <a:pt x="1987" y="2261"/>
                    <a:pt x="1987" y="2261"/>
                  </a:cubicBezTo>
                  <a:cubicBezTo>
                    <a:pt x="2008" y="2240"/>
                    <a:pt x="2018" y="2219"/>
                    <a:pt x="1997" y="2198"/>
                  </a:cubicBezTo>
                  <a:lnTo>
                    <a:pt x="642" y="23"/>
                  </a:lnTo>
                  <a:cubicBezTo>
                    <a:pt x="635" y="10"/>
                    <a:pt x="62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1325090" y="1178738"/>
              <a:ext cx="102124" cy="52575"/>
            </a:xfrm>
            <a:custGeom>
              <a:avLst/>
              <a:gdLst/>
              <a:ahLst/>
              <a:cxnLst/>
              <a:rect l="l" t="t" r="r" b="b"/>
              <a:pathLst>
                <a:path w="2397" h="1234" extrusionOk="0">
                  <a:moveTo>
                    <a:pt x="56" y="0"/>
                  </a:moveTo>
                  <a:cubicBezTo>
                    <a:pt x="38" y="0"/>
                    <a:pt x="19" y="10"/>
                    <a:pt x="11" y="25"/>
                  </a:cubicBezTo>
                  <a:cubicBezTo>
                    <a:pt x="0" y="46"/>
                    <a:pt x="11" y="77"/>
                    <a:pt x="32" y="88"/>
                  </a:cubicBezTo>
                  <a:lnTo>
                    <a:pt x="2312" y="1223"/>
                  </a:lnTo>
                  <a:cubicBezTo>
                    <a:pt x="2323" y="1233"/>
                    <a:pt x="2333" y="1233"/>
                    <a:pt x="2333" y="1233"/>
                  </a:cubicBezTo>
                  <a:cubicBezTo>
                    <a:pt x="2354" y="1233"/>
                    <a:pt x="2375" y="1223"/>
                    <a:pt x="2386" y="1202"/>
                  </a:cubicBezTo>
                  <a:cubicBezTo>
                    <a:pt x="2396" y="1181"/>
                    <a:pt x="2386" y="1149"/>
                    <a:pt x="2365" y="1139"/>
                  </a:cubicBezTo>
                  <a:lnTo>
                    <a:pt x="74" y="4"/>
                  </a:lnTo>
                  <a:cubicBezTo>
                    <a:pt x="69" y="1"/>
                    <a:pt x="62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1422273" y="1178738"/>
              <a:ext cx="102124" cy="52575"/>
            </a:xfrm>
            <a:custGeom>
              <a:avLst/>
              <a:gdLst/>
              <a:ahLst/>
              <a:cxnLst/>
              <a:rect l="l" t="t" r="r" b="b"/>
              <a:pathLst>
                <a:path w="2397" h="1234" extrusionOk="0">
                  <a:moveTo>
                    <a:pt x="2341" y="0"/>
                  </a:moveTo>
                  <a:cubicBezTo>
                    <a:pt x="2334" y="0"/>
                    <a:pt x="2328" y="1"/>
                    <a:pt x="2322" y="4"/>
                  </a:cubicBezTo>
                  <a:lnTo>
                    <a:pt x="31" y="1139"/>
                  </a:lnTo>
                  <a:cubicBezTo>
                    <a:pt x="10" y="1149"/>
                    <a:pt x="0" y="1181"/>
                    <a:pt x="10" y="1202"/>
                  </a:cubicBezTo>
                  <a:cubicBezTo>
                    <a:pt x="21" y="1223"/>
                    <a:pt x="42" y="1233"/>
                    <a:pt x="52" y="1233"/>
                  </a:cubicBezTo>
                  <a:cubicBezTo>
                    <a:pt x="63" y="1233"/>
                    <a:pt x="73" y="1233"/>
                    <a:pt x="84" y="1223"/>
                  </a:cubicBezTo>
                  <a:lnTo>
                    <a:pt x="2364" y="88"/>
                  </a:lnTo>
                  <a:cubicBezTo>
                    <a:pt x="2385" y="77"/>
                    <a:pt x="2396" y="46"/>
                    <a:pt x="2385" y="25"/>
                  </a:cubicBezTo>
                  <a:cubicBezTo>
                    <a:pt x="2378" y="10"/>
                    <a:pt x="2359" y="0"/>
                    <a:pt x="2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9"/>
          <p:cNvGrpSpPr/>
          <p:nvPr/>
        </p:nvGrpSpPr>
        <p:grpSpPr>
          <a:xfrm rot="5400000">
            <a:off x="103510" y="1047565"/>
            <a:ext cx="878803" cy="491113"/>
            <a:chOff x="1833712" y="937550"/>
            <a:chExt cx="525663" cy="293763"/>
          </a:xfrm>
        </p:grpSpPr>
        <p:sp>
          <p:nvSpPr>
            <p:cNvPr id="1879" name="Google Shape;1879;p9"/>
            <p:cNvSpPr/>
            <p:nvPr/>
          </p:nvSpPr>
          <p:spPr>
            <a:xfrm>
              <a:off x="2103233" y="937550"/>
              <a:ext cx="68551" cy="174681"/>
            </a:xfrm>
            <a:custGeom>
              <a:avLst/>
              <a:gdLst/>
              <a:ahLst/>
              <a:cxnLst/>
              <a:rect l="l" t="t" r="r" b="b"/>
              <a:pathLst>
                <a:path w="1609" h="4100" extrusionOk="0">
                  <a:moveTo>
                    <a:pt x="0" y="1"/>
                  </a:moveTo>
                  <a:lnTo>
                    <a:pt x="0" y="4036"/>
                  </a:lnTo>
                  <a:cubicBezTo>
                    <a:pt x="169" y="4047"/>
                    <a:pt x="337" y="4068"/>
                    <a:pt x="505" y="4099"/>
                  </a:cubicBezTo>
                  <a:lnTo>
                    <a:pt x="1609" y="222"/>
                  </a:lnTo>
                  <a:cubicBezTo>
                    <a:pt x="1104" y="85"/>
                    <a:pt x="558" y="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137274" y="950545"/>
              <a:ext cx="110645" cy="174212"/>
            </a:xfrm>
            <a:custGeom>
              <a:avLst/>
              <a:gdLst/>
              <a:ahLst/>
              <a:cxnLst/>
              <a:rect l="l" t="t" r="r" b="b"/>
              <a:pathLst>
                <a:path w="2597" h="4089" extrusionOk="0">
                  <a:moveTo>
                    <a:pt x="1114" y="1"/>
                  </a:moveTo>
                  <a:lnTo>
                    <a:pt x="0" y="3889"/>
                  </a:lnTo>
                  <a:cubicBezTo>
                    <a:pt x="158" y="3941"/>
                    <a:pt x="315" y="4004"/>
                    <a:pt x="462" y="4088"/>
                  </a:cubicBezTo>
                  <a:lnTo>
                    <a:pt x="2596" y="673"/>
                  </a:lnTo>
                  <a:cubicBezTo>
                    <a:pt x="2134" y="379"/>
                    <a:pt x="1629" y="158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2168163" y="986376"/>
              <a:ext cx="143323" cy="159428"/>
            </a:xfrm>
            <a:custGeom>
              <a:avLst/>
              <a:gdLst/>
              <a:ahLst/>
              <a:cxnLst/>
              <a:rect l="l" t="t" r="r" b="b"/>
              <a:pathLst>
                <a:path w="3364" h="3742" extrusionOk="0">
                  <a:moveTo>
                    <a:pt x="2133" y="1"/>
                  </a:moveTo>
                  <a:lnTo>
                    <a:pt x="1" y="3416"/>
                  </a:lnTo>
                  <a:cubicBezTo>
                    <a:pt x="137" y="3511"/>
                    <a:pt x="274" y="3616"/>
                    <a:pt x="389" y="3742"/>
                  </a:cubicBezTo>
                  <a:lnTo>
                    <a:pt x="3363" y="1062"/>
                  </a:lnTo>
                  <a:cubicBezTo>
                    <a:pt x="2985" y="652"/>
                    <a:pt x="2575" y="295"/>
                    <a:pt x="2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2193684" y="1041422"/>
              <a:ext cx="165691" cy="132161"/>
            </a:xfrm>
            <a:custGeom>
              <a:avLst/>
              <a:gdLst/>
              <a:ahLst/>
              <a:cxnLst/>
              <a:rect l="l" t="t" r="r" b="b"/>
              <a:pathLst>
                <a:path w="3889" h="3102" extrusionOk="0">
                  <a:moveTo>
                    <a:pt x="2975" y="1"/>
                  </a:moveTo>
                  <a:lnTo>
                    <a:pt x="0" y="2681"/>
                  </a:lnTo>
                  <a:cubicBezTo>
                    <a:pt x="105" y="2807"/>
                    <a:pt x="200" y="2954"/>
                    <a:pt x="284" y="3101"/>
                  </a:cubicBezTo>
                  <a:lnTo>
                    <a:pt x="3888" y="1357"/>
                  </a:lnTo>
                  <a:cubicBezTo>
                    <a:pt x="3762" y="1115"/>
                    <a:pt x="3468" y="589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1881643" y="986376"/>
              <a:ext cx="143281" cy="159428"/>
            </a:xfrm>
            <a:custGeom>
              <a:avLst/>
              <a:gdLst/>
              <a:ahLst/>
              <a:cxnLst/>
              <a:rect l="l" t="t" r="r" b="b"/>
              <a:pathLst>
                <a:path w="3363" h="3742" extrusionOk="0">
                  <a:moveTo>
                    <a:pt x="1229" y="1"/>
                  </a:moveTo>
                  <a:cubicBezTo>
                    <a:pt x="788" y="295"/>
                    <a:pt x="378" y="652"/>
                    <a:pt x="0" y="1062"/>
                  </a:cubicBezTo>
                  <a:lnTo>
                    <a:pt x="2974" y="3742"/>
                  </a:lnTo>
                  <a:cubicBezTo>
                    <a:pt x="3090" y="3616"/>
                    <a:pt x="3226" y="3511"/>
                    <a:pt x="3363" y="3416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2021303" y="937550"/>
              <a:ext cx="68551" cy="174681"/>
            </a:xfrm>
            <a:custGeom>
              <a:avLst/>
              <a:gdLst/>
              <a:ahLst/>
              <a:cxnLst/>
              <a:rect l="l" t="t" r="r" b="b"/>
              <a:pathLst>
                <a:path w="1609" h="4100" extrusionOk="0">
                  <a:moveTo>
                    <a:pt x="1608" y="1"/>
                  </a:moveTo>
                  <a:cubicBezTo>
                    <a:pt x="1052" y="12"/>
                    <a:pt x="515" y="85"/>
                    <a:pt x="1" y="222"/>
                  </a:cubicBezTo>
                  <a:lnTo>
                    <a:pt x="1115" y="4099"/>
                  </a:lnTo>
                  <a:cubicBezTo>
                    <a:pt x="1272" y="4068"/>
                    <a:pt x="1440" y="4047"/>
                    <a:pt x="1608" y="4036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1833712" y="1041422"/>
              <a:ext cx="165691" cy="132161"/>
            </a:xfrm>
            <a:custGeom>
              <a:avLst/>
              <a:gdLst/>
              <a:ahLst/>
              <a:cxnLst/>
              <a:rect l="l" t="t" r="r" b="b"/>
              <a:pathLst>
                <a:path w="3889" h="3102" extrusionOk="0">
                  <a:moveTo>
                    <a:pt x="915" y="1"/>
                  </a:moveTo>
                  <a:cubicBezTo>
                    <a:pt x="421" y="589"/>
                    <a:pt x="126" y="1115"/>
                    <a:pt x="0" y="1357"/>
                  </a:cubicBezTo>
                  <a:lnTo>
                    <a:pt x="3605" y="3101"/>
                  </a:lnTo>
                  <a:cubicBezTo>
                    <a:pt x="3689" y="2954"/>
                    <a:pt x="3783" y="2807"/>
                    <a:pt x="3888" y="2681"/>
                  </a:cubicBezTo>
                  <a:lnTo>
                    <a:pt x="9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1945210" y="950545"/>
              <a:ext cx="110603" cy="174212"/>
            </a:xfrm>
            <a:custGeom>
              <a:avLst/>
              <a:gdLst/>
              <a:ahLst/>
              <a:cxnLst/>
              <a:rect l="l" t="t" r="r" b="b"/>
              <a:pathLst>
                <a:path w="2596" h="4089" extrusionOk="0">
                  <a:moveTo>
                    <a:pt x="1482" y="1"/>
                  </a:moveTo>
                  <a:cubicBezTo>
                    <a:pt x="967" y="158"/>
                    <a:pt x="463" y="379"/>
                    <a:pt x="0" y="673"/>
                  </a:cubicBezTo>
                  <a:lnTo>
                    <a:pt x="2133" y="4088"/>
                  </a:lnTo>
                  <a:cubicBezTo>
                    <a:pt x="2280" y="4004"/>
                    <a:pt x="2438" y="3941"/>
                    <a:pt x="2595" y="3889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2064292" y="1118026"/>
              <a:ext cx="34510" cy="113287"/>
            </a:xfrm>
            <a:custGeom>
              <a:avLst/>
              <a:gdLst/>
              <a:ahLst/>
              <a:cxnLst/>
              <a:rect l="l" t="t" r="r" b="b"/>
              <a:pathLst>
                <a:path w="810" h="2659" extrusionOk="0">
                  <a:moveTo>
                    <a:pt x="757" y="0"/>
                  </a:moveTo>
                  <a:cubicBezTo>
                    <a:pt x="736" y="0"/>
                    <a:pt x="715" y="21"/>
                    <a:pt x="715" y="42"/>
                  </a:cubicBezTo>
                  <a:lnTo>
                    <a:pt x="715" y="2270"/>
                  </a:lnTo>
                  <a:lnTo>
                    <a:pt x="95" y="136"/>
                  </a:lnTo>
                  <a:cubicBezTo>
                    <a:pt x="95" y="105"/>
                    <a:pt x="64" y="94"/>
                    <a:pt x="43" y="94"/>
                  </a:cubicBezTo>
                  <a:cubicBezTo>
                    <a:pt x="11" y="105"/>
                    <a:pt x="1" y="136"/>
                    <a:pt x="11" y="157"/>
                  </a:cubicBezTo>
                  <a:lnTo>
                    <a:pt x="715" y="2627"/>
                  </a:lnTo>
                  <a:cubicBezTo>
                    <a:pt x="715" y="2648"/>
                    <a:pt x="736" y="2658"/>
                    <a:pt x="757" y="2658"/>
                  </a:cubicBezTo>
                  <a:lnTo>
                    <a:pt x="767" y="2658"/>
                  </a:lnTo>
                  <a:cubicBezTo>
                    <a:pt x="788" y="2648"/>
                    <a:pt x="809" y="2637"/>
                    <a:pt x="809" y="2606"/>
                  </a:cubicBezTo>
                  <a:lnTo>
                    <a:pt x="809" y="42"/>
                  </a:lnTo>
                  <a:cubicBezTo>
                    <a:pt x="809" y="21"/>
                    <a:pt x="788" y="0"/>
                    <a:pt x="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2094754" y="1118026"/>
              <a:ext cx="34041" cy="113287"/>
            </a:xfrm>
            <a:custGeom>
              <a:avLst/>
              <a:gdLst/>
              <a:ahLst/>
              <a:cxnLst/>
              <a:rect l="l" t="t" r="r" b="b"/>
              <a:pathLst>
                <a:path w="799" h="2659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2606"/>
                  </a:lnTo>
                  <a:cubicBezTo>
                    <a:pt x="0" y="2637"/>
                    <a:pt x="10" y="2648"/>
                    <a:pt x="31" y="2658"/>
                  </a:cubicBezTo>
                  <a:lnTo>
                    <a:pt x="42" y="2658"/>
                  </a:lnTo>
                  <a:cubicBezTo>
                    <a:pt x="63" y="2658"/>
                    <a:pt x="84" y="2648"/>
                    <a:pt x="84" y="2627"/>
                  </a:cubicBezTo>
                  <a:lnTo>
                    <a:pt x="799" y="157"/>
                  </a:lnTo>
                  <a:cubicBezTo>
                    <a:pt x="799" y="136"/>
                    <a:pt x="788" y="105"/>
                    <a:pt x="767" y="94"/>
                  </a:cubicBezTo>
                  <a:cubicBezTo>
                    <a:pt x="736" y="94"/>
                    <a:pt x="715" y="105"/>
                    <a:pt x="704" y="136"/>
                  </a:cubicBezTo>
                  <a:lnTo>
                    <a:pt x="94" y="2270"/>
                  </a:lnTo>
                  <a:lnTo>
                    <a:pt x="94" y="42"/>
                  </a:lnTo>
                  <a:cubicBezTo>
                    <a:pt x="94" y="21"/>
                    <a:pt x="73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2094286" y="1134514"/>
              <a:ext cx="85551" cy="96799"/>
            </a:xfrm>
            <a:custGeom>
              <a:avLst/>
              <a:gdLst/>
              <a:ahLst/>
              <a:cxnLst/>
              <a:rect l="l" t="t" r="r" b="b"/>
              <a:pathLst>
                <a:path w="2008" h="2272" extrusionOk="0">
                  <a:moveTo>
                    <a:pt x="1412" y="1"/>
                  </a:moveTo>
                  <a:cubicBezTo>
                    <a:pt x="1396" y="1"/>
                    <a:pt x="1379" y="10"/>
                    <a:pt x="1366" y="23"/>
                  </a:cubicBezTo>
                  <a:lnTo>
                    <a:pt x="11" y="2198"/>
                  </a:lnTo>
                  <a:cubicBezTo>
                    <a:pt x="0" y="2219"/>
                    <a:pt x="0" y="2240"/>
                    <a:pt x="21" y="2261"/>
                  </a:cubicBezTo>
                  <a:cubicBezTo>
                    <a:pt x="32" y="2261"/>
                    <a:pt x="42" y="2271"/>
                    <a:pt x="53" y="2271"/>
                  </a:cubicBezTo>
                  <a:cubicBezTo>
                    <a:pt x="63" y="2271"/>
                    <a:pt x="74" y="2261"/>
                    <a:pt x="84" y="2261"/>
                  </a:cubicBezTo>
                  <a:lnTo>
                    <a:pt x="1987" y="548"/>
                  </a:lnTo>
                  <a:cubicBezTo>
                    <a:pt x="2008" y="527"/>
                    <a:pt x="2008" y="496"/>
                    <a:pt x="1997" y="475"/>
                  </a:cubicBezTo>
                  <a:cubicBezTo>
                    <a:pt x="1986" y="464"/>
                    <a:pt x="1973" y="459"/>
                    <a:pt x="1960" y="459"/>
                  </a:cubicBezTo>
                  <a:cubicBezTo>
                    <a:pt x="1947" y="459"/>
                    <a:pt x="1934" y="464"/>
                    <a:pt x="1924" y="475"/>
                  </a:cubicBezTo>
                  <a:lnTo>
                    <a:pt x="273" y="1956"/>
                  </a:lnTo>
                  <a:lnTo>
                    <a:pt x="273" y="1956"/>
                  </a:lnTo>
                  <a:lnTo>
                    <a:pt x="1450" y="76"/>
                  </a:lnTo>
                  <a:cubicBezTo>
                    <a:pt x="1461" y="55"/>
                    <a:pt x="1461" y="23"/>
                    <a:pt x="1440" y="12"/>
                  </a:cubicBezTo>
                  <a:cubicBezTo>
                    <a:pt x="1432" y="4"/>
                    <a:pt x="1422" y="1"/>
                    <a:pt x="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2094286" y="1122031"/>
              <a:ext cx="62289" cy="109282"/>
            </a:xfrm>
            <a:custGeom>
              <a:avLst/>
              <a:gdLst/>
              <a:ahLst/>
              <a:cxnLst/>
              <a:rect l="l" t="t" r="r" b="b"/>
              <a:pathLst>
                <a:path w="1462" h="2565" extrusionOk="0">
                  <a:moveTo>
                    <a:pt x="778" y="0"/>
                  </a:moveTo>
                  <a:cubicBezTo>
                    <a:pt x="747" y="0"/>
                    <a:pt x="726" y="11"/>
                    <a:pt x="715" y="42"/>
                  </a:cubicBezTo>
                  <a:lnTo>
                    <a:pt x="11" y="2501"/>
                  </a:lnTo>
                  <a:cubicBezTo>
                    <a:pt x="0" y="2522"/>
                    <a:pt x="11" y="2554"/>
                    <a:pt x="32" y="2554"/>
                  </a:cubicBezTo>
                  <a:cubicBezTo>
                    <a:pt x="42" y="2564"/>
                    <a:pt x="42" y="2564"/>
                    <a:pt x="53" y="2564"/>
                  </a:cubicBezTo>
                  <a:cubicBezTo>
                    <a:pt x="74" y="2564"/>
                    <a:pt x="84" y="2554"/>
                    <a:pt x="95" y="2543"/>
                  </a:cubicBezTo>
                  <a:lnTo>
                    <a:pt x="1450" y="369"/>
                  </a:lnTo>
                  <a:cubicBezTo>
                    <a:pt x="1461" y="348"/>
                    <a:pt x="1461" y="316"/>
                    <a:pt x="1440" y="305"/>
                  </a:cubicBezTo>
                  <a:cubicBezTo>
                    <a:pt x="1432" y="297"/>
                    <a:pt x="1422" y="294"/>
                    <a:pt x="1412" y="294"/>
                  </a:cubicBezTo>
                  <a:cubicBezTo>
                    <a:pt x="1396" y="294"/>
                    <a:pt x="1379" y="303"/>
                    <a:pt x="1366" y="316"/>
                  </a:cubicBezTo>
                  <a:lnTo>
                    <a:pt x="189" y="2207"/>
                  </a:lnTo>
                  <a:lnTo>
                    <a:pt x="810" y="63"/>
                  </a:lnTo>
                  <a:cubicBezTo>
                    <a:pt x="810" y="42"/>
                    <a:pt x="799" y="11"/>
                    <a:pt x="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2036556" y="1122031"/>
              <a:ext cx="62246" cy="109282"/>
            </a:xfrm>
            <a:custGeom>
              <a:avLst/>
              <a:gdLst/>
              <a:ahLst/>
              <a:cxnLst/>
              <a:rect l="l" t="t" r="r" b="b"/>
              <a:pathLst>
                <a:path w="1461" h="2565" extrusionOk="0">
                  <a:moveTo>
                    <a:pt x="694" y="0"/>
                  </a:moveTo>
                  <a:cubicBezTo>
                    <a:pt x="662" y="11"/>
                    <a:pt x="652" y="42"/>
                    <a:pt x="662" y="63"/>
                  </a:cubicBezTo>
                  <a:lnTo>
                    <a:pt x="1271" y="2207"/>
                  </a:lnTo>
                  <a:lnTo>
                    <a:pt x="94" y="316"/>
                  </a:lnTo>
                  <a:cubicBezTo>
                    <a:pt x="81" y="303"/>
                    <a:pt x="68" y="294"/>
                    <a:pt x="53" y="294"/>
                  </a:cubicBezTo>
                  <a:cubicBezTo>
                    <a:pt x="44" y="294"/>
                    <a:pt x="33" y="297"/>
                    <a:pt x="21" y="305"/>
                  </a:cubicBezTo>
                  <a:cubicBezTo>
                    <a:pt x="0" y="316"/>
                    <a:pt x="0" y="348"/>
                    <a:pt x="10" y="369"/>
                  </a:cubicBezTo>
                  <a:lnTo>
                    <a:pt x="1366" y="2543"/>
                  </a:lnTo>
                  <a:cubicBezTo>
                    <a:pt x="1376" y="2554"/>
                    <a:pt x="1397" y="2564"/>
                    <a:pt x="1408" y="2564"/>
                  </a:cubicBezTo>
                  <a:cubicBezTo>
                    <a:pt x="1418" y="2564"/>
                    <a:pt x="1418" y="2564"/>
                    <a:pt x="1429" y="2554"/>
                  </a:cubicBezTo>
                  <a:cubicBezTo>
                    <a:pt x="1450" y="2554"/>
                    <a:pt x="1460" y="2522"/>
                    <a:pt x="1450" y="2501"/>
                  </a:cubicBezTo>
                  <a:lnTo>
                    <a:pt x="746" y="42"/>
                  </a:lnTo>
                  <a:cubicBezTo>
                    <a:pt x="746" y="11"/>
                    <a:pt x="715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2013250" y="1134514"/>
              <a:ext cx="85551" cy="96799"/>
            </a:xfrm>
            <a:custGeom>
              <a:avLst/>
              <a:gdLst/>
              <a:ahLst/>
              <a:cxnLst/>
              <a:rect l="l" t="t" r="r" b="b"/>
              <a:pathLst>
                <a:path w="2008" h="2272" extrusionOk="0">
                  <a:moveTo>
                    <a:pt x="600" y="1"/>
                  </a:moveTo>
                  <a:cubicBezTo>
                    <a:pt x="591" y="1"/>
                    <a:pt x="580" y="4"/>
                    <a:pt x="568" y="12"/>
                  </a:cubicBezTo>
                  <a:cubicBezTo>
                    <a:pt x="547" y="23"/>
                    <a:pt x="547" y="55"/>
                    <a:pt x="557" y="76"/>
                  </a:cubicBezTo>
                  <a:lnTo>
                    <a:pt x="1734" y="1956"/>
                  </a:lnTo>
                  <a:lnTo>
                    <a:pt x="85" y="475"/>
                  </a:lnTo>
                  <a:cubicBezTo>
                    <a:pt x="74" y="464"/>
                    <a:pt x="61" y="459"/>
                    <a:pt x="49" y="459"/>
                  </a:cubicBezTo>
                  <a:cubicBezTo>
                    <a:pt x="37" y="459"/>
                    <a:pt x="27" y="464"/>
                    <a:pt x="22" y="475"/>
                  </a:cubicBezTo>
                  <a:cubicBezTo>
                    <a:pt x="1" y="496"/>
                    <a:pt x="1" y="527"/>
                    <a:pt x="22" y="548"/>
                  </a:cubicBezTo>
                  <a:lnTo>
                    <a:pt x="1923" y="2261"/>
                  </a:lnTo>
                  <a:cubicBezTo>
                    <a:pt x="1934" y="2261"/>
                    <a:pt x="1944" y="2271"/>
                    <a:pt x="1955" y="2271"/>
                  </a:cubicBezTo>
                  <a:cubicBezTo>
                    <a:pt x="1965" y="2271"/>
                    <a:pt x="1976" y="2261"/>
                    <a:pt x="1986" y="2261"/>
                  </a:cubicBezTo>
                  <a:cubicBezTo>
                    <a:pt x="2007" y="2240"/>
                    <a:pt x="2007" y="2219"/>
                    <a:pt x="1997" y="2198"/>
                  </a:cubicBezTo>
                  <a:lnTo>
                    <a:pt x="641" y="23"/>
                  </a:lnTo>
                  <a:cubicBezTo>
                    <a:pt x="628" y="10"/>
                    <a:pt x="615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1996677" y="1178738"/>
              <a:ext cx="102124" cy="52575"/>
            </a:xfrm>
            <a:custGeom>
              <a:avLst/>
              <a:gdLst/>
              <a:ahLst/>
              <a:cxnLst/>
              <a:rect l="l" t="t" r="r" b="b"/>
              <a:pathLst>
                <a:path w="2397" h="1234" extrusionOk="0">
                  <a:moveTo>
                    <a:pt x="56" y="0"/>
                  </a:moveTo>
                  <a:cubicBezTo>
                    <a:pt x="38" y="0"/>
                    <a:pt x="19" y="10"/>
                    <a:pt x="11" y="25"/>
                  </a:cubicBezTo>
                  <a:cubicBezTo>
                    <a:pt x="0" y="46"/>
                    <a:pt x="11" y="77"/>
                    <a:pt x="32" y="88"/>
                  </a:cubicBezTo>
                  <a:lnTo>
                    <a:pt x="2323" y="1223"/>
                  </a:lnTo>
                  <a:cubicBezTo>
                    <a:pt x="2333" y="1233"/>
                    <a:pt x="2333" y="1233"/>
                    <a:pt x="2344" y="1233"/>
                  </a:cubicBezTo>
                  <a:cubicBezTo>
                    <a:pt x="2365" y="1233"/>
                    <a:pt x="2375" y="1223"/>
                    <a:pt x="2386" y="1202"/>
                  </a:cubicBezTo>
                  <a:cubicBezTo>
                    <a:pt x="2396" y="1181"/>
                    <a:pt x="2386" y="1149"/>
                    <a:pt x="2365" y="1139"/>
                  </a:cubicBezTo>
                  <a:lnTo>
                    <a:pt x="74" y="4"/>
                  </a:lnTo>
                  <a:cubicBezTo>
                    <a:pt x="69" y="1"/>
                    <a:pt x="62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2094286" y="1178738"/>
              <a:ext cx="102124" cy="52575"/>
            </a:xfrm>
            <a:custGeom>
              <a:avLst/>
              <a:gdLst/>
              <a:ahLst/>
              <a:cxnLst/>
              <a:rect l="l" t="t" r="r" b="b"/>
              <a:pathLst>
                <a:path w="2397" h="1234" extrusionOk="0">
                  <a:moveTo>
                    <a:pt x="2342" y="0"/>
                  </a:moveTo>
                  <a:cubicBezTo>
                    <a:pt x="2335" y="0"/>
                    <a:pt x="2329" y="1"/>
                    <a:pt x="2323" y="4"/>
                  </a:cubicBezTo>
                  <a:lnTo>
                    <a:pt x="32" y="1139"/>
                  </a:lnTo>
                  <a:cubicBezTo>
                    <a:pt x="11" y="1149"/>
                    <a:pt x="0" y="1181"/>
                    <a:pt x="11" y="1202"/>
                  </a:cubicBezTo>
                  <a:cubicBezTo>
                    <a:pt x="21" y="1223"/>
                    <a:pt x="32" y="1233"/>
                    <a:pt x="53" y="1233"/>
                  </a:cubicBezTo>
                  <a:cubicBezTo>
                    <a:pt x="63" y="1233"/>
                    <a:pt x="63" y="1233"/>
                    <a:pt x="74" y="1223"/>
                  </a:cubicBezTo>
                  <a:lnTo>
                    <a:pt x="2365" y="88"/>
                  </a:lnTo>
                  <a:cubicBezTo>
                    <a:pt x="2386" y="77"/>
                    <a:pt x="2396" y="46"/>
                    <a:pt x="2386" y="25"/>
                  </a:cubicBezTo>
                  <a:cubicBezTo>
                    <a:pt x="2378" y="10"/>
                    <a:pt x="2359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5" name="Google Shape;1895;p9"/>
          <p:cNvGrpSpPr/>
          <p:nvPr/>
        </p:nvGrpSpPr>
        <p:grpSpPr>
          <a:xfrm rot="10800000" flipH="1">
            <a:off x="6876613" y="-299824"/>
            <a:ext cx="2523725" cy="1835735"/>
            <a:chOff x="7074179" y="3776604"/>
            <a:chExt cx="2307933" cy="1678770"/>
          </a:xfrm>
        </p:grpSpPr>
        <p:sp>
          <p:nvSpPr>
            <p:cNvPr id="1896" name="Google Shape;1896;p9"/>
            <p:cNvSpPr/>
            <p:nvPr/>
          </p:nvSpPr>
          <p:spPr>
            <a:xfrm rot="4446104">
              <a:off x="8585602" y="4091527"/>
              <a:ext cx="668908" cy="671300"/>
            </a:xfrm>
            <a:custGeom>
              <a:avLst/>
              <a:gdLst/>
              <a:ahLst/>
              <a:cxnLst/>
              <a:rect l="l" t="t" r="r" b="b"/>
              <a:pathLst>
                <a:path w="12922" h="12967" extrusionOk="0">
                  <a:moveTo>
                    <a:pt x="7640" y="4351"/>
                  </a:moveTo>
                  <a:lnTo>
                    <a:pt x="9097" y="5828"/>
                  </a:lnTo>
                  <a:cubicBezTo>
                    <a:pt x="9117" y="5849"/>
                    <a:pt x="9147" y="5869"/>
                    <a:pt x="9167" y="5879"/>
                  </a:cubicBezTo>
                  <a:lnTo>
                    <a:pt x="7872" y="7660"/>
                  </a:lnTo>
                  <a:cubicBezTo>
                    <a:pt x="7822" y="7730"/>
                    <a:pt x="7802" y="7811"/>
                    <a:pt x="7802" y="7892"/>
                  </a:cubicBezTo>
                  <a:cubicBezTo>
                    <a:pt x="7741" y="7832"/>
                    <a:pt x="7670" y="7802"/>
                    <a:pt x="7589" y="7791"/>
                  </a:cubicBezTo>
                  <a:lnTo>
                    <a:pt x="5403" y="7559"/>
                  </a:lnTo>
                  <a:lnTo>
                    <a:pt x="5403" y="7467"/>
                  </a:lnTo>
                  <a:lnTo>
                    <a:pt x="5293" y="5394"/>
                  </a:lnTo>
                  <a:cubicBezTo>
                    <a:pt x="5353" y="5394"/>
                    <a:pt x="5403" y="5383"/>
                    <a:pt x="5454" y="5363"/>
                  </a:cubicBezTo>
                  <a:lnTo>
                    <a:pt x="7508" y="4452"/>
                  </a:lnTo>
                  <a:cubicBezTo>
                    <a:pt x="7559" y="4432"/>
                    <a:pt x="7609" y="4392"/>
                    <a:pt x="7640" y="4351"/>
                  </a:cubicBezTo>
                  <a:close/>
                  <a:moveTo>
                    <a:pt x="4491" y="1"/>
                  </a:moveTo>
                  <a:cubicBezTo>
                    <a:pt x="4343" y="1"/>
                    <a:pt x="4206" y="79"/>
                    <a:pt x="4139" y="213"/>
                  </a:cubicBezTo>
                  <a:lnTo>
                    <a:pt x="3795" y="810"/>
                  </a:lnTo>
                  <a:cubicBezTo>
                    <a:pt x="3178" y="1893"/>
                    <a:pt x="3299" y="3238"/>
                    <a:pt x="4099" y="4180"/>
                  </a:cubicBezTo>
                  <a:cubicBezTo>
                    <a:pt x="4248" y="4356"/>
                    <a:pt x="4113" y="4610"/>
                    <a:pt x="3902" y="4610"/>
                  </a:cubicBezTo>
                  <a:cubicBezTo>
                    <a:pt x="3883" y="4610"/>
                    <a:pt x="3865" y="4608"/>
                    <a:pt x="3845" y="4604"/>
                  </a:cubicBezTo>
                  <a:lnTo>
                    <a:pt x="3623" y="4544"/>
                  </a:lnTo>
                  <a:cubicBezTo>
                    <a:pt x="3400" y="4491"/>
                    <a:pt x="3175" y="4466"/>
                    <a:pt x="2952" y="4466"/>
                  </a:cubicBezTo>
                  <a:cubicBezTo>
                    <a:pt x="1971" y="4466"/>
                    <a:pt x="1029" y="4957"/>
                    <a:pt x="477" y="5798"/>
                  </a:cubicBezTo>
                  <a:lnTo>
                    <a:pt x="102" y="6375"/>
                  </a:lnTo>
                  <a:cubicBezTo>
                    <a:pt x="1" y="6527"/>
                    <a:pt x="11" y="6729"/>
                    <a:pt x="122" y="6871"/>
                  </a:cubicBezTo>
                  <a:lnTo>
                    <a:pt x="558" y="7397"/>
                  </a:lnTo>
                  <a:cubicBezTo>
                    <a:pt x="1130" y="8094"/>
                    <a:pt x="1973" y="8477"/>
                    <a:pt x="2841" y="8477"/>
                  </a:cubicBezTo>
                  <a:cubicBezTo>
                    <a:pt x="3170" y="8477"/>
                    <a:pt x="3502" y="8421"/>
                    <a:pt x="3825" y="8307"/>
                  </a:cubicBezTo>
                  <a:cubicBezTo>
                    <a:pt x="3882" y="8288"/>
                    <a:pt x="3938" y="8279"/>
                    <a:pt x="3993" y="8279"/>
                  </a:cubicBezTo>
                  <a:cubicBezTo>
                    <a:pt x="4338" y="8279"/>
                    <a:pt x="4611" y="8636"/>
                    <a:pt x="4463" y="8985"/>
                  </a:cubicBezTo>
                  <a:lnTo>
                    <a:pt x="4422" y="9086"/>
                  </a:lnTo>
                  <a:cubicBezTo>
                    <a:pt x="3947" y="10230"/>
                    <a:pt x="4240" y="11555"/>
                    <a:pt x="5151" y="12395"/>
                  </a:cubicBezTo>
                  <a:lnTo>
                    <a:pt x="5657" y="12850"/>
                  </a:lnTo>
                  <a:cubicBezTo>
                    <a:pt x="5740" y="12928"/>
                    <a:pt x="5842" y="12967"/>
                    <a:pt x="5944" y="12967"/>
                  </a:cubicBezTo>
                  <a:cubicBezTo>
                    <a:pt x="6015" y="12967"/>
                    <a:pt x="6086" y="12948"/>
                    <a:pt x="6152" y="12911"/>
                  </a:cubicBezTo>
                  <a:lnTo>
                    <a:pt x="6739" y="12567"/>
                  </a:lnTo>
                  <a:cubicBezTo>
                    <a:pt x="7811" y="11939"/>
                    <a:pt x="8389" y="10705"/>
                    <a:pt x="8166" y="9491"/>
                  </a:cubicBezTo>
                  <a:lnTo>
                    <a:pt x="8085" y="9046"/>
                  </a:lnTo>
                  <a:cubicBezTo>
                    <a:pt x="8058" y="8896"/>
                    <a:pt x="8177" y="8792"/>
                    <a:pt x="8300" y="8792"/>
                  </a:cubicBezTo>
                  <a:cubicBezTo>
                    <a:pt x="8361" y="8792"/>
                    <a:pt x="8423" y="8817"/>
                    <a:pt x="8469" y="8874"/>
                  </a:cubicBezTo>
                  <a:lnTo>
                    <a:pt x="8742" y="9228"/>
                  </a:lnTo>
                  <a:cubicBezTo>
                    <a:pt x="9313" y="9966"/>
                    <a:pt x="10186" y="10378"/>
                    <a:pt x="11087" y="10378"/>
                  </a:cubicBezTo>
                  <a:cubicBezTo>
                    <a:pt x="11385" y="10378"/>
                    <a:pt x="11686" y="10333"/>
                    <a:pt x="11980" y="10240"/>
                  </a:cubicBezTo>
                  <a:lnTo>
                    <a:pt x="12627" y="10037"/>
                  </a:lnTo>
                  <a:cubicBezTo>
                    <a:pt x="12809" y="9976"/>
                    <a:pt x="12921" y="9825"/>
                    <a:pt x="12921" y="9643"/>
                  </a:cubicBezTo>
                  <a:lnTo>
                    <a:pt x="12921" y="8955"/>
                  </a:lnTo>
                  <a:cubicBezTo>
                    <a:pt x="12911" y="7710"/>
                    <a:pt x="12132" y="6608"/>
                    <a:pt x="10958" y="6183"/>
                  </a:cubicBezTo>
                  <a:lnTo>
                    <a:pt x="10857" y="6152"/>
                  </a:lnTo>
                  <a:cubicBezTo>
                    <a:pt x="10442" y="6001"/>
                    <a:pt x="10401" y="5434"/>
                    <a:pt x="10786" y="5221"/>
                  </a:cubicBezTo>
                  <a:cubicBezTo>
                    <a:pt x="11879" y="4634"/>
                    <a:pt x="12486" y="3420"/>
                    <a:pt x="12304" y="2196"/>
                  </a:cubicBezTo>
                  <a:lnTo>
                    <a:pt x="12202" y="1518"/>
                  </a:lnTo>
                  <a:cubicBezTo>
                    <a:pt x="12182" y="1336"/>
                    <a:pt x="12041" y="1194"/>
                    <a:pt x="11858" y="1165"/>
                  </a:cubicBezTo>
                  <a:lnTo>
                    <a:pt x="11181" y="1063"/>
                  </a:lnTo>
                  <a:cubicBezTo>
                    <a:pt x="11026" y="1039"/>
                    <a:pt x="10872" y="1027"/>
                    <a:pt x="10718" y="1027"/>
                  </a:cubicBezTo>
                  <a:cubicBezTo>
                    <a:pt x="9659" y="1027"/>
                    <a:pt x="8666" y="1596"/>
                    <a:pt x="8135" y="2550"/>
                  </a:cubicBezTo>
                  <a:lnTo>
                    <a:pt x="8024" y="2753"/>
                  </a:lnTo>
                  <a:cubicBezTo>
                    <a:pt x="7974" y="2842"/>
                    <a:pt x="7887" y="2883"/>
                    <a:pt x="7802" y="2883"/>
                  </a:cubicBezTo>
                  <a:cubicBezTo>
                    <a:pt x="7683" y="2883"/>
                    <a:pt x="7566" y="2803"/>
                    <a:pt x="7548" y="2662"/>
                  </a:cubicBezTo>
                  <a:cubicBezTo>
                    <a:pt x="7386" y="1428"/>
                    <a:pt x="6466" y="436"/>
                    <a:pt x="5252" y="162"/>
                  </a:cubicBezTo>
                  <a:lnTo>
                    <a:pt x="4584" y="11"/>
                  </a:lnTo>
                  <a:cubicBezTo>
                    <a:pt x="4553" y="4"/>
                    <a:pt x="4522" y="1"/>
                    <a:pt x="4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 rot="4446104">
              <a:off x="8704545" y="4219998"/>
              <a:ext cx="448855" cy="436472"/>
            </a:xfrm>
            <a:custGeom>
              <a:avLst/>
              <a:gdLst/>
              <a:ahLst/>
              <a:cxnLst/>
              <a:rect l="l" t="t" r="r" b="b"/>
              <a:pathLst>
                <a:path w="8671" h="8431" extrusionOk="0">
                  <a:moveTo>
                    <a:pt x="3017" y="0"/>
                  </a:moveTo>
                  <a:cubicBezTo>
                    <a:pt x="2921" y="0"/>
                    <a:pt x="2825" y="50"/>
                    <a:pt x="2773" y="137"/>
                  </a:cubicBezTo>
                  <a:lnTo>
                    <a:pt x="2530" y="501"/>
                  </a:lnTo>
                  <a:cubicBezTo>
                    <a:pt x="2085" y="1148"/>
                    <a:pt x="2115" y="1927"/>
                    <a:pt x="2611" y="2453"/>
                  </a:cubicBezTo>
                  <a:cubicBezTo>
                    <a:pt x="2661" y="2524"/>
                    <a:pt x="2681" y="2615"/>
                    <a:pt x="2631" y="2696"/>
                  </a:cubicBezTo>
                  <a:cubicBezTo>
                    <a:pt x="2601" y="2757"/>
                    <a:pt x="2560" y="2828"/>
                    <a:pt x="2530" y="2909"/>
                  </a:cubicBezTo>
                  <a:cubicBezTo>
                    <a:pt x="2498" y="2982"/>
                    <a:pt x="2426" y="3029"/>
                    <a:pt x="2347" y="3029"/>
                  </a:cubicBezTo>
                  <a:cubicBezTo>
                    <a:pt x="2327" y="3029"/>
                    <a:pt x="2307" y="3026"/>
                    <a:pt x="2287" y="3020"/>
                  </a:cubicBezTo>
                  <a:lnTo>
                    <a:pt x="2054" y="2959"/>
                  </a:lnTo>
                  <a:cubicBezTo>
                    <a:pt x="1920" y="2920"/>
                    <a:pt x="1785" y="2900"/>
                    <a:pt x="1651" y="2900"/>
                  </a:cubicBezTo>
                  <a:cubicBezTo>
                    <a:pt x="1102" y="2900"/>
                    <a:pt x="583" y="3223"/>
                    <a:pt x="273" y="3768"/>
                  </a:cubicBezTo>
                  <a:lnTo>
                    <a:pt x="61" y="4153"/>
                  </a:lnTo>
                  <a:cubicBezTo>
                    <a:pt x="1" y="4254"/>
                    <a:pt x="10" y="4386"/>
                    <a:pt x="82" y="4487"/>
                  </a:cubicBezTo>
                  <a:lnTo>
                    <a:pt x="334" y="4831"/>
                  </a:lnTo>
                  <a:cubicBezTo>
                    <a:pt x="660" y="5305"/>
                    <a:pt x="1148" y="5567"/>
                    <a:pt x="1644" y="5567"/>
                  </a:cubicBezTo>
                  <a:cubicBezTo>
                    <a:pt x="1826" y="5567"/>
                    <a:pt x="2009" y="5532"/>
                    <a:pt x="2186" y="5458"/>
                  </a:cubicBezTo>
                  <a:lnTo>
                    <a:pt x="2692" y="5256"/>
                  </a:lnTo>
                  <a:cubicBezTo>
                    <a:pt x="2723" y="5244"/>
                    <a:pt x="2755" y="5238"/>
                    <a:pt x="2787" y="5238"/>
                  </a:cubicBezTo>
                  <a:cubicBezTo>
                    <a:pt x="2858" y="5238"/>
                    <a:pt x="2929" y="5267"/>
                    <a:pt x="2985" y="5317"/>
                  </a:cubicBezTo>
                  <a:cubicBezTo>
                    <a:pt x="3066" y="5398"/>
                    <a:pt x="3086" y="5529"/>
                    <a:pt x="3036" y="5630"/>
                  </a:cubicBezTo>
                  <a:lnTo>
                    <a:pt x="2762" y="6207"/>
                  </a:lnTo>
                  <a:cubicBezTo>
                    <a:pt x="2459" y="6855"/>
                    <a:pt x="2672" y="7603"/>
                    <a:pt x="3289" y="8099"/>
                  </a:cubicBezTo>
                  <a:lnTo>
                    <a:pt x="3633" y="8362"/>
                  </a:lnTo>
                  <a:cubicBezTo>
                    <a:pt x="3689" y="8406"/>
                    <a:pt x="3758" y="8431"/>
                    <a:pt x="3828" y="8431"/>
                  </a:cubicBezTo>
                  <a:cubicBezTo>
                    <a:pt x="3871" y="8431"/>
                    <a:pt x="3914" y="8422"/>
                    <a:pt x="3956" y="8402"/>
                  </a:cubicBezTo>
                  <a:lnTo>
                    <a:pt x="4351" y="8210"/>
                  </a:lnTo>
                  <a:cubicBezTo>
                    <a:pt x="5049" y="7866"/>
                    <a:pt x="5413" y="7168"/>
                    <a:pt x="5262" y="6470"/>
                  </a:cubicBezTo>
                  <a:lnTo>
                    <a:pt x="5211" y="6257"/>
                  </a:lnTo>
                  <a:cubicBezTo>
                    <a:pt x="5170" y="6066"/>
                    <a:pt x="5272" y="5873"/>
                    <a:pt x="5454" y="5792"/>
                  </a:cubicBezTo>
                  <a:cubicBezTo>
                    <a:pt x="5511" y="5766"/>
                    <a:pt x="5571" y="5754"/>
                    <a:pt x="5631" y="5754"/>
                  </a:cubicBezTo>
                  <a:cubicBezTo>
                    <a:pt x="5760" y="5754"/>
                    <a:pt x="5884" y="5813"/>
                    <a:pt x="5960" y="5924"/>
                  </a:cubicBezTo>
                  <a:lnTo>
                    <a:pt x="6091" y="6106"/>
                  </a:lnTo>
                  <a:cubicBezTo>
                    <a:pt x="6370" y="6510"/>
                    <a:pt x="6817" y="6727"/>
                    <a:pt x="7309" y="6727"/>
                  </a:cubicBezTo>
                  <a:cubicBezTo>
                    <a:pt x="7532" y="6727"/>
                    <a:pt x="7764" y="6683"/>
                    <a:pt x="7994" y="6592"/>
                  </a:cubicBezTo>
                  <a:lnTo>
                    <a:pt x="8388" y="6439"/>
                  </a:lnTo>
                  <a:cubicBezTo>
                    <a:pt x="8499" y="6389"/>
                    <a:pt x="8580" y="6288"/>
                    <a:pt x="8590" y="6167"/>
                  </a:cubicBezTo>
                  <a:lnTo>
                    <a:pt x="8610" y="5731"/>
                  </a:lnTo>
                  <a:cubicBezTo>
                    <a:pt x="8671" y="4953"/>
                    <a:pt x="8246" y="4285"/>
                    <a:pt x="7569" y="4083"/>
                  </a:cubicBezTo>
                  <a:cubicBezTo>
                    <a:pt x="7569" y="4083"/>
                    <a:pt x="7184" y="3961"/>
                    <a:pt x="6951" y="3890"/>
                  </a:cubicBezTo>
                  <a:cubicBezTo>
                    <a:pt x="6840" y="3860"/>
                    <a:pt x="6769" y="3759"/>
                    <a:pt x="6759" y="3647"/>
                  </a:cubicBezTo>
                  <a:cubicBezTo>
                    <a:pt x="6759" y="3536"/>
                    <a:pt x="6820" y="3435"/>
                    <a:pt x="6911" y="3384"/>
                  </a:cubicBezTo>
                  <a:lnTo>
                    <a:pt x="7396" y="3152"/>
                  </a:lnTo>
                  <a:cubicBezTo>
                    <a:pt x="8044" y="2838"/>
                    <a:pt x="8358" y="2120"/>
                    <a:pt x="8185" y="1351"/>
                  </a:cubicBezTo>
                  <a:lnTo>
                    <a:pt x="8095" y="936"/>
                  </a:lnTo>
                  <a:cubicBezTo>
                    <a:pt x="8064" y="814"/>
                    <a:pt x="7973" y="723"/>
                    <a:pt x="7862" y="693"/>
                  </a:cubicBezTo>
                  <a:lnTo>
                    <a:pt x="7437" y="602"/>
                  </a:lnTo>
                  <a:cubicBezTo>
                    <a:pt x="7293" y="567"/>
                    <a:pt x="7149" y="551"/>
                    <a:pt x="7010" y="551"/>
                  </a:cubicBezTo>
                  <a:cubicBezTo>
                    <a:pt x="6416" y="551"/>
                    <a:pt x="5890" y="854"/>
                    <a:pt x="5636" y="1371"/>
                  </a:cubicBezTo>
                  <a:lnTo>
                    <a:pt x="5525" y="1583"/>
                  </a:lnTo>
                  <a:cubicBezTo>
                    <a:pt x="5494" y="1653"/>
                    <a:pt x="5422" y="1698"/>
                    <a:pt x="5349" y="1698"/>
                  </a:cubicBezTo>
                  <a:cubicBezTo>
                    <a:pt x="5327" y="1698"/>
                    <a:pt x="5304" y="1694"/>
                    <a:pt x="5282" y="1684"/>
                  </a:cubicBezTo>
                  <a:cubicBezTo>
                    <a:pt x="5201" y="1664"/>
                    <a:pt x="5130" y="1644"/>
                    <a:pt x="5049" y="1624"/>
                  </a:cubicBezTo>
                  <a:cubicBezTo>
                    <a:pt x="4968" y="1603"/>
                    <a:pt x="4907" y="1533"/>
                    <a:pt x="4898" y="1441"/>
                  </a:cubicBezTo>
                  <a:cubicBezTo>
                    <a:pt x="4837" y="733"/>
                    <a:pt x="4280" y="177"/>
                    <a:pt x="3501" y="65"/>
                  </a:cubicBezTo>
                  <a:lnTo>
                    <a:pt x="3066" y="5"/>
                  </a:lnTo>
                  <a:cubicBezTo>
                    <a:pt x="3050" y="2"/>
                    <a:pt x="3034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 rot="4446104">
              <a:off x="8856597" y="4346768"/>
              <a:ext cx="194895" cy="193205"/>
            </a:xfrm>
            <a:custGeom>
              <a:avLst/>
              <a:gdLst/>
              <a:ahLst/>
              <a:cxnLst/>
              <a:rect l="l" t="t" r="r" b="b"/>
              <a:pathLst>
                <a:path w="3765" h="3732" extrusionOk="0">
                  <a:moveTo>
                    <a:pt x="1879" y="1280"/>
                  </a:moveTo>
                  <a:cubicBezTo>
                    <a:pt x="2103" y="1280"/>
                    <a:pt x="2319" y="1409"/>
                    <a:pt x="2408" y="1625"/>
                  </a:cubicBezTo>
                  <a:cubicBezTo>
                    <a:pt x="2540" y="1918"/>
                    <a:pt x="2408" y="2273"/>
                    <a:pt x="2115" y="2394"/>
                  </a:cubicBezTo>
                  <a:cubicBezTo>
                    <a:pt x="2038" y="2429"/>
                    <a:pt x="1957" y="2445"/>
                    <a:pt x="1878" y="2445"/>
                  </a:cubicBezTo>
                  <a:cubicBezTo>
                    <a:pt x="1655" y="2445"/>
                    <a:pt x="1443" y="2317"/>
                    <a:pt x="1346" y="2100"/>
                  </a:cubicBezTo>
                  <a:cubicBezTo>
                    <a:pt x="1215" y="1807"/>
                    <a:pt x="1346" y="1463"/>
                    <a:pt x="1639" y="1331"/>
                  </a:cubicBezTo>
                  <a:cubicBezTo>
                    <a:pt x="1717" y="1297"/>
                    <a:pt x="1798" y="1280"/>
                    <a:pt x="1879" y="1280"/>
                  </a:cubicBezTo>
                  <a:close/>
                  <a:moveTo>
                    <a:pt x="2562" y="0"/>
                  </a:moveTo>
                  <a:cubicBezTo>
                    <a:pt x="2512" y="0"/>
                    <a:pt x="2463" y="29"/>
                    <a:pt x="2439" y="77"/>
                  </a:cubicBezTo>
                  <a:cubicBezTo>
                    <a:pt x="2429" y="117"/>
                    <a:pt x="2439" y="168"/>
                    <a:pt x="2469" y="198"/>
                  </a:cubicBezTo>
                  <a:lnTo>
                    <a:pt x="2125" y="1099"/>
                  </a:lnTo>
                  <a:cubicBezTo>
                    <a:pt x="2055" y="1079"/>
                    <a:pt x="1983" y="1068"/>
                    <a:pt x="1903" y="1068"/>
                  </a:cubicBezTo>
                  <a:lnTo>
                    <a:pt x="1893" y="553"/>
                  </a:lnTo>
                  <a:cubicBezTo>
                    <a:pt x="1913" y="532"/>
                    <a:pt x="1933" y="512"/>
                    <a:pt x="1933" y="481"/>
                  </a:cubicBezTo>
                  <a:cubicBezTo>
                    <a:pt x="1933" y="436"/>
                    <a:pt x="1901" y="399"/>
                    <a:pt x="1857" y="399"/>
                  </a:cubicBezTo>
                  <a:cubicBezTo>
                    <a:pt x="1852" y="399"/>
                    <a:pt x="1847" y="400"/>
                    <a:pt x="1842" y="401"/>
                  </a:cubicBezTo>
                  <a:cubicBezTo>
                    <a:pt x="1792" y="401"/>
                    <a:pt x="1751" y="441"/>
                    <a:pt x="1761" y="481"/>
                  </a:cubicBezTo>
                  <a:cubicBezTo>
                    <a:pt x="1761" y="512"/>
                    <a:pt x="1771" y="542"/>
                    <a:pt x="1801" y="553"/>
                  </a:cubicBezTo>
                  <a:lnTo>
                    <a:pt x="1812" y="1068"/>
                  </a:lnTo>
                  <a:cubicBezTo>
                    <a:pt x="1741" y="1068"/>
                    <a:pt x="1670" y="1089"/>
                    <a:pt x="1599" y="1119"/>
                  </a:cubicBezTo>
                  <a:lnTo>
                    <a:pt x="1205" y="229"/>
                  </a:lnTo>
                  <a:cubicBezTo>
                    <a:pt x="1235" y="198"/>
                    <a:pt x="1245" y="148"/>
                    <a:pt x="1225" y="108"/>
                  </a:cubicBezTo>
                  <a:cubicBezTo>
                    <a:pt x="1210" y="63"/>
                    <a:pt x="1168" y="35"/>
                    <a:pt x="1123" y="35"/>
                  </a:cubicBezTo>
                  <a:cubicBezTo>
                    <a:pt x="1106" y="35"/>
                    <a:pt x="1089" y="39"/>
                    <a:pt x="1073" y="47"/>
                  </a:cubicBezTo>
                  <a:cubicBezTo>
                    <a:pt x="1012" y="67"/>
                    <a:pt x="982" y="137"/>
                    <a:pt x="1012" y="198"/>
                  </a:cubicBezTo>
                  <a:cubicBezTo>
                    <a:pt x="1032" y="249"/>
                    <a:pt x="1073" y="269"/>
                    <a:pt x="1124" y="269"/>
                  </a:cubicBezTo>
                  <a:lnTo>
                    <a:pt x="1508" y="1149"/>
                  </a:lnTo>
                  <a:cubicBezTo>
                    <a:pt x="1448" y="1190"/>
                    <a:pt x="1387" y="1230"/>
                    <a:pt x="1336" y="1281"/>
                  </a:cubicBezTo>
                  <a:lnTo>
                    <a:pt x="962" y="927"/>
                  </a:lnTo>
                  <a:cubicBezTo>
                    <a:pt x="972" y="897"/>
                    <a:pt x="962" y="866"/>
                    <a:pt x="942" y="846"/>
                  </a:cubicBezTo>
                  <a:cubicBezTo>
                    <a:pt x="923" y="832"/>
                    <a:pt x="902" y="824"/>
                    <a:pt x="881" y="824"/>
                  </a:cubicBezTo>
                  <a:cubicBezTo>
                    <a:pt x="856" y="824"/>
                    <a:pt x="832" y="834"/>
                    <a:pt x="810" y="856"/>
                  </a:cubicBezTo>
                  <a:cubicBezTo>
                    <a:pt x="780" y="886"/>
                    <a:pt x="780" y="947"/>
                    <a:pt x="820" y="978"/>
                  </a:cubicBezTo>
                  <a:cubicBezTo>
                    <a:pt x="835" y="992"/>
                    <a:pt x="855" y="1002"/>
                    <a:pt x="877" y="1002"/>
                  </a:cubicBezTo>
                  <a:cubicBezTo>
                    <a:pt x="885" y="1002"/>
                    <a:pt x="893" y="1000"/>
                    <a:pt x="901" y="998"/>
                  </a:cubicBezTo>
                  <a:lnTo>
                    <a:pt x="1266" y="1352"/>
                  </a:lnTo>
                  <a:cubicBezTo>
                    <a:pt x="1225" y="1403"/>
                    <a:pt x="1185" y="1463"/>
                    <a:pt x="1154" y="1534"/>
                  </a:cubicBezTo>
                  <a:lnTo>
                    <a:pt x="254" y="1180"/>
                  </a:lnTo>
                  <a:cubicBezTo>
                    <a:pt x="243" y="1140"/>
                    <a:pt x="223" y="1099"/>
                    <a:pt x="173" y="1079"/>
                  </a:cubicBezTo>
                  <a:cubicBezTo>
                    <a:pt x="160" y="1075"/>
                    <a:pt x="147" y="1073"/>
                    <a:pt x="134" y="1073"/>
                  </a:cubicBezTo>
                  <a:cubicBezTo>
                    <a:pt x="84" y="1073"/>
                    <a:pt x="37" y="1101"/>
                    <a:pt x="21" y="1149"/>
                  </a:cubicBezTo>
                  <a:cubicBezTo>
                    <a:pt x="0" y="1210"/>
                    <a:pt x="31" y="1281"/>
                    <a:pt x="92" y="1301"/>
                  </a:cubicBezTo>
                  <a:cubicBezTo>
                    <a:pt x="103" y="1307"/>
                    <a:pt x="115" y="1310"/>
                    <a:pt x="127" y="1310"/>
                  </a:cubicBezTo>
                  <a:cubicBezTo>
                    <a:pt x="159" y="1310"/>
                    <a:pt x="191" y="1293"/>
                    <a:pt x="213" y="1271"/>
                  </a:cubicBezTo>
                  <a:lnTo>
                    <a:pt x="1113" y="1625"/>
                  </a:lnTo>
                  <a:cubicBezTo>
                    <a:pt x="1093" y="1696"/>
                    <a:pt x="1083" y="1767"/>
                    <a:pt x="1083" y="1837"/>
                  </a:cubicBezTo>
                  <a:lnTo>
                    <a:pt x="567" y="1848"/>
                  </a:lnTo>
                  <a:cubicBezTo>
                    <a:pt x="559" y="1831"/>
                    <a:pt x="537" y="1814"/>
                    <a:pt x="513" y="1814"/>
                  </a:cubicBezTo>
                  <a:cubicBezTo>
                    <a:pt x="507" y="1814"/>
                    <a:pt x="502" y="1815"/>
                    <a:pt x="497" y="1817"/>
                  </a:cubicBezTo>
                  <a:cubicBezTo>
                    <a:pt x="446" y="1817"/>
                    <a:pt x="416" y="1857"/>
                    <a:pt x="416" y="1898"/>
                  </a:cubicBezTo>
                  <a:cubicBezTo>
                    <a:pt x="416" y="1949"/>
                    <a:pt x="456" y="1989"/>
                    <a:pt x="506" y="1989"/>
                  </a:cubicBezTo>
                  <a:cubicBezTo>
                    <a:pt x="527" y="1989"/>
                    <a:pt x="557" y="1969"/>
                    <a:pt x="567" y="1949"/>
                  </a:cubicBezTo>
                  <a:lnTo>
                    <a:pt x="1083" y="1929"/>
                  </a:lnTo>
                  <a:cubicBezTo>
                    <a:pt x="1083" y="1999"/>
                    <a:pt x="1104" y="2070"/>
                    <a:pt x="1134" y="2141"/>
                  </a:cubicBezTo>
                  <a:lnTo>
                    <a:pt x="243" y="2536"/>
                  </a:lnTo>
                  <a:cubicBezTo>
                    <a:pt x="224" y="2516"/>
                    <a:pt x="196" y="2505"/>
                    <a:pt x="168" y="2505"/>
                  </a:cubicBezTo>
                  <a:cubicBezTo>
                    <a:pt x="152" y="2505"/>
                    <a:pt x="136" y="2508"/>
                    <a:pt x="122" y="2516"/>
                  </a:cubicBezTo>
                  <a:cubicBezTo>
                    <a:pt x="61" y="2545"/>
                    <a:pt x="31" y="2606"/>
                    <a:pt x="61" y="2667"/>
                  </a:cubicBezTo>
                  <a:cubicBezTo>
                    <a:pt x="76" y="2711"/>
                    <a:pt x="118" y="2740"/>
                    <a:pt x="163" y="2740"/>
                  </a:cubicBezTo>
                  <a:cubicBezTo>
                    <a:pt x="180" y="2740"/>
                    <a:pt x="197" y="2736"/>
                    <a:pt x="213" y="2728"/>
                  </a:cubicBezTo>
                  <a:cubicBezTo>
                    <a:pt x="264" y="2707"/>
                    <a:pt x="284" y="2667"/>
                    <a:pt x="284" y="2626"/>
                  </a:cubicBezTo>
                  <a:lnTo>
                    <a:pt x="1164" y="2232"/>
                  </a:lnTo>
                  <a:cubicBezTo>
                    <a:pt x="1205" y="2303"/>
                    <a:pt x="1245" y="2354"/>
                    <a:pt x="1295" y="2414"/>
                  </a:cubicBezTo>
                  <a:lnTo>
                    <a:pt x="942" y="2779"/>
                  </a:lnTo>
                  <a:cubicBezTo>
                    <a:pt x="911" y="2779"/>
                    <a:pt x="891" y="2788"/>
                    <a:pt x="861" y="2809"/>
                  </a:cubicBezTo>
                  <a:cubicBezTo>
                    <a:pt x="830" y="2839"/>
                    <a:pt x="830" y="2900"/>
                    <a:pt x="871" y="2930"/>
                  </a:cubicBezTo>
                  <a:cubicBezTo>
                    <a:pt x="886" y="2945"/>
                    <a:pt x="909" y="2953"/>
                    <a:pt x="932" y="2953"/>
                  </a:cubicBezTo>
                  <a:cubicBezTo>
                    <a:pt x="954" y="2953"/>
                    <a:pt x="977" y="2945"/>
                    <a:pt x="992" y="2930"/>
                  </a:cubicBezTo>
                  <a:cubicBezTo>
                    <a:pt x="1012" y="2900"/>
                    <a:pt x="1023" y="2880"/>
                    <a:pt x="1012" y="2849"/>
                  </a:cubicBezTo>
                  <a:lnTo>
                    <a:pt x="1367" y="2475"/>
                  </a:lnTo>
                  <a:cubicBezTo>
                    <a:pt x="1417" y="2525"/>
                    <a:pt x="1478" y="2566"/>
                    <a:pt x="1549" y="2596"/>
                  </a:cubicBezTo>
                  <a:lnTo>
                    <a:pt x="1194" y="3496"/>
                  </a:lnTo>
                  <a:cubicBezTo>
                    <a:pt x="1154" y="3496"/>
                    <a:pt x="1113" y="3527"/>
                    <a:pt x="1093" y="3568"/>
                  </a:cubicBezTo>
                  <a:cubicBezTo>
                    <a:pt x="1073" y="3628"/>
                    <a:pt x="1104" y="3699"/>
                    <a:pt x="1164" y="3719"/>
                  </a:cubicBezTo>
                  <a:cubicBezTo>
                    <a:pt x="1181" y="3727"/>
                    <a:pt x="1198" y="3731"/>
                    <a:pt x="1214" y="3731"/>
                  </a:cubicBezTo>
                  <a:cubicBezTo>
                    <a:pt x="1259" y="3731"/>
                    <a:pt x="1301" y="3703"/>
                    <a:pt x="1316" y="3658"/>
                  </a:cubicBezTo>
                  <a:cubicBezTo>
                    <a:pt x="1336" y="3608"/>
                    <a:pt x="1316" y="3557"/>
                    <a:pt x="1286" y="3527"/>
                  </a:cubicBezTo>
                  <a:lnTo>
                    <a:pt x="1639" y="2626"/>
                  </a:lnTo>
                  <a:cubicBezTo>
                    <a:pt x="1711" y="2647"/>
                    <a:pt x="1781" y="2657"/>
                    <a:pt x="1852" y="2667"/>
                  </a:cubicBezTo>
                  <a:lnTo>
                    <a:pt x="1862" y="3173"/>
                  </a:lnTo>
                  <a:cubicBezTo>
                    <a:pt x="1842" y="3193"/>
                    <a:pt x="1832" y="3213"/>
                    <a:pt x="1832" y="3244"/>
                  </a:cubicBezTo>
                  <a:cubicBezTo>
                    <a:pt x="1832" y="3294"/>
                    <a:pt x="1873" y="3335"/>
                    <a:pt x="1913" y="3335"/>
                  </a:cubicBezTo>
                  <a:cubicBezTo>
                    <a:pt x="1963" y="3335"/>
                    <a:pt x="2004" y="3294"/>
                    <a:pt x="2004" y="3244"/>
                  </a:cubicBezTo>
                  <a:cubicBezTo>
                    <a:pt x="2004" y="3213"/>
                    <a:pt x="1983" y="3183"/>
                    <a:pt x="1963" y="3173"/>
                  </a:cubicBezTo>
                  <a:lnTo>
                    <a:pt x="1954" y="2657"/>
                  </a:lnTo>
                  <a:cubicBezTo>
                    <a:pt x="2024" y="2657"/>
                    <a:pt x="2085" y="2637"/>
                    <a:pt x="2156" y="2617"/>
                  </a:cubicBezTo>
                  <a:lnTo>
                    <a:pt x="2550" y="3496"/>
                  </a:lnTo>
                  <a:cubicBezTo>
                    <a:pt x="2520" y="3527"/>
                    <a:pt x="2510" y="3577"/>
                    <a:pt x="2530" y="3628"/>
                  </a:cubicBezTo>
                  <a:cubicBezTo>
                    <a:pt x="2554" y="3668"/>
                    <a:pt x="2597" y="3695"/>
                    <a:pt x="2644" y="3695"/>
                  </a:cubicBezTo>
                  <a:cubicBezTo>
                    <a:pt x="2656" y="3695"/>
                    <a:pt x="2669" y="3693"/>
                    <a:pt x="2682" y="3689"/>
                  </a:cubicBezTo>
                  <a:cubicBezTo>
                    <a:pt x="2743" y="3658"/>
                    <a:pt x="2773" y="3588"/>
                    <a:pt x="2743" y="3527"/>
                  </a:cubicBezTo>
                  <a:cubicBezTo>
                    <a:pt x="2722" y="3487"/>
                    <a:pt x="2682" y="3456"/>
                    <a:pt x="2642" y="3456"/>
                  </a:cubicBezTo>
                  <a:lnTo>
                    <a:pt x="2247" y="2576"/>
                  </a:lnTo>
                  <a:cubicBezTo>
                    <a:pt x="2318" y="2545"/>
                    <a:pt x="2378" y="2495"/>
                    <a:pt x="2429" y="2444"/>
                  </a:cubicBezTo>
                  <a:lnTo>
                    <a:pt x="2793" y="2799"/>
                  </a:lnTo>
                  <a:cubicBezTo>
                    <a:pt x="2793" y="2829"/>
                    <a:pt x="2803" y="2859"/>
                    <a:pt x="2824" y="2880"/>
                  </a:cubicBezTo>
                  <a:cubicBezTo>
                    <a:pt x="2839" y="2895"/>
                    <a:pt x="2861" y="2902"/>
                    <a:pt x="2884" y="2902"/>
                  </a:cubicBezTo>
                  <a:cubicBezTo>
                    <a:pt x="2907" y="2902"/>
                    <a:pt x="2930" y="2895"/>
                    <a:pt x="2945" y="2880"/>
                  </a:cubicBezTo>
                  <a:cubicBezTo>
                    <a:pt x="2975" y="2839"/>
                    <a:pt x="2975" y="2788"/>
                    <a:pt x="2945" y="2748"/>
                  </a:cubicBezTo>
                  <a:cubicBezTo>
                    <a:pt x="2914" y="2728"/>
                    <a:pt x="2894" y="2728"/>
                    <a:pt x="2864" y="2728"/>
                  </a:cubicBezTo>
                  <a:lnTo>
                    <a:pt x="2489" y="2384"/>
                  </a:lnTo>
                  <a:cubicBezTo>
                    <a:pt x="2540" y="2323"/>
                    <a:pt x="2581" y="2262"/>
                    <a:pt x="2611" y="2201"/>
                  </a:cubicBezTo>
                  <a:lnTo>
                    <a:pt x="3512" y="2545"/>
                  </a:lnTo>
                  <a:cubicBezTo>
                    <a:pt x="3512" y="2586"/>
                    <a:pt x="3542" y="2626"/>
                    <a:pt x="3582" y="2647"/>
                  </a:cubicBezTo>
                  <a:cubicBezTo>
                    <a:pt x="3598" y="2655"/>
                    <a:pt x="3615" y="2659"/>
                    <a:pt x="3631" y="2659"/>
                  </a:cubicBezTo>
                  <a:cubicBezTo>
                    <a:pt x="3677" y="2659"/>
                    <a:pt x="3719" y="2628"/>
                    <a:pt x="3734" y="2576"/>
                  </a:cubicBezTo>
                  <a:cubicBezTo>
                    <a:pt x="3764" y="2516"/>
                    <a:pt x="3734" y="2455"/>
                    <a:pt x="3674" y="2424"/>
                  </a:cubicBezTo>
                  <a:cubicBezTo>
                    <a:pt x="3661" y="2422"/>
                    <a:pt x="3648" y="2420"/>
                    <a:pt x="3636" y="2420"/>
                  </a:cubicBezTo>
                  <a:cubicBezTo>
                    <a:pt x="3599" y="2420"/>
                    <a:pt x="3565" y="2432"/>
                    <a:pt x="3542" y="2455"/>
                  </a:cubicBezTo>
                  <a:lnTo>
                    <a:pt x="2642" y="2111"/>
                  </a:lnTo>
                  <a:cubicBezTo>
                    <a:pt x="2662" y="2040"/>
                    <a:pt x="2671" y="1969"/>
                    <a:pt x="2682" y="1888"/>
                  </a:cubicBezTo>
                  <a:lnTo>
                    <a:pt x="3188" y="1878"/>
                  </a:lnTo>
                  <a:cubicBezTo>
                    <a:pt x="3208" y="1898"/>
                    <a:pt x="3228" y="1918"/>
                    <a:pt x="3258" y="1918"/>
                  </a:cubicBezTo>
                  <a:cubicBezTo>
                    <a:pt x="3309" y="1918"/>
                    <a:pt x="3350" y="1878"/>
                    <a:pt x="3350" y="1828"/>
                  </a:cubicBezTo>
                  <a:cubicBezTo>
                    <a:pt x="3350" y="1777"/>
                    <a:pt x="3309" y="1736"/>
                    <a:pt x="3258" y="1736"/>
                  </a:cubicBezTo>
                  <a:cubicBezTo>
                    <a:pt x="3228" y="1747"/>
                    <a:pt x="3208" y="1756"/>
                    <a:pt x="3188" y="1787"/>
                  </a:cubicBezTo>
                  <a:lnTo>
                    <a:pt x="2682" y="1797"/>
                  </a:lnTo>
                  <a:cubicBezTo>
                    <a:pt x="2671" y="1726"/>
                    <a:pt x="2651" y="1655"/>
                    <a:pt x="2631" y="1585"/>
                  </a:cubicBezTo>
                  <a:lnTo>
                    <a:pt x="3512" y="1190"/>
                  </a:lnTo>
                  <a:cubicBezTo>
                    <a:pt x="3531" y="1209"/>
                    <a:pt x="3559" y="1221"/>
                    <a:pt x="3590" y="1221"/>
                  </a:cubicBezTo>
                  <a:cubicBezTo>
                    <a:pt x="3607" y="1221"/>
                    <a:pt x="3625" y="1217"/>
                    <a:pt x="3643" y="1210"/>
                  </a:cubicBezTo>
                  <a:cubicBezTo>
                    <a:pt x="3703" y="1190"/>
                    <a:pt x="3724" y="1119"/>
                    <a:pt x="3703" y="1059"/>
                  </a:cubicBezTo>
                  <a:cubicBezTo>
                    <a:pt x="3682" y="1014"/>
                    <a:pt x="3638" y="986"/>
                    <a:pt x="3592" y="986"/>
                  </a:cubicBezTo>
                  <a:cubicBezTo>
                    <a:pt x="3575" y="986"/>
                    <a:pt x="3558" y="990"/>
                    <a:pt x="3542" y="998"/>
                  </a:cubicBezTo>
                  <a:cubicBezTo>
                    <a:pt x="3501" y="1018"/>
                    <a:pt x="3471" y="1059"/>
                    <a:pt x="3471" y="1109"/>
                  </a:cubicBezTo>
                  <a:lnTo>
                    <a:pt x="2591" y="1493"/>
                  </a:lnTo>
                  <a:cubicBezTo>
                    <a:pt x="2561" y="1433"/>
                    <a:pt x="2510" y="1372"/>
                    <a:pt x="2469" y="1322"/>
                  </a:cubicBezTo>
                  <a:lnTo>
                    <a:pt x="2813" y="947"/>
                  </a:lnTo>
                  <a:cubicBezTo>
                    <a:pt x="2844" y="947"/>
                    <a:pt x="2874" y="947"/>
                    <a:pt x="2894" y="927"/>
                  </a:cubicBezTo>
                  <a:cubicBezTo>
                    <a:pt x="2925" y="886"/>
                    <a:pt x="2925" y="836"/>
                    <a:pt x="2894" y="796"/>
                  </a:cubicBezTo>
                  <a:cubicBezTo>
                    <a:pt x="2875" y="781"/>
                    <a:pt x="2854" y="774"/>
                    <a:pt x="2833" y="774"/>
                  </a:cubicBezTo>
                  <a:cubicBezTo>
                    <a:pt x="2809" y="774"/>
                    <a:pt x="2785" y="784"/>
                    <a:pt x="2763" y="805"/>
                  </a:cubicBezTo>
                  <a:cubicBezTo>
                    <a:pt x="2743" y="825"/>
                    <a:pt x="2743" y="856"/>
                    <a:pt x="2743" y="876"/>
                  </a:cubicBezTo>
                  <a:lnTo>
                    <a:pt x="2399" y="1250"/>
                  </a:lnTo>
                  <a:cubicBezTo>
                    <a:pt x="2338" y="1200"/>
                    <a:pt x="2277" y="1169"/>
                    <a:pt x="2217" y="1140"/>
                  </a:cubicBezTo>
                  <a:lnTo>
                    <a:pt x="2561" y="239"/>
                  </a:lnTo>
                  <a:cubicBezTo>
                    <a:pt x="2601" y="229"/>
                    <a:pt x="2651" y="209"/>
                    <a:pt x="2662" y="158"/>
                  </a:cubicBezTo>
                  <a:cubicBezTo>
                    <a:pt x="2692" y="97"/>
                    <a:pt x="2662" y="27"/>
                    <a:pt x="2601" y="6"/>
                  </a:cubicBezTo>
                  <a:cubicBezTo>
                    <a:pt x="2588" y="2"/>
                    <a:pt x="2575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 rot="4446104">
              <a:off x="8781126" y="4783506"/>
              <a:ext cx="549434" cy="521995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 rot="4446104">
              <a:off x="8882582" y="4866320"/>
              <a:ext cx="363546" cy="344477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 rot="4446104">
              <a:off x="9074086" y="5021103"/>
              <a:ext cx="24123" cy="21381"/>
            </a:xfrm>
            <a:custGeom>
              <a:avLst/>
              <a:gdLst/>
              <a:ahLst/>
              <a:cxnLst/>
              <a:rect l="l" t="t" r="r" b="b"/>
              <a:pathLst>
                <a:path w="466" h="413" extrusionOk="0">
                  <a:moveTo>
                    <a:pt x="231" y="1"/>
                  </a:moveTo>
                  <a:cubicBezTo>
                    <a:pt x="165" y="1"/>
                    <a:pt x="99" y="32"/>
                    <a:pt x="61" y="96"/>
                  </a:cubicBezTo>
                  <a:cubicBezTo>
                    <a:pt x="0" y="187"/>
                    <a:pt x="20" y="318"/>
                    <a:pt x="112" y="379"/>
                  </a:cubicBezTo>
                  <a:cubicBezTo>
                    <a:pt x="150" y="402"/>
                    <a:pt x="192" y="413"/>
                    <a:pt x="233" y="413"/>
                  </a:cubicBezTo>
                  <a:cubicBezTo>
                    <a:pt x="301" y="413"/>
                    <a:pt x="367" y="381"/>
                    <a:pt x="405" y="318"/>
                  </a:cubicBezTo>
                  <a:cubicBezTo>
                    <a:pt x="466" y="227"/>
                    <a:pt x="436" y="96"/>
                    <a:pt x="344" y="35"/>
                  </a:cubicBezTo>
                  <a:cubicBezTo>
                    <a:pt x="310" y="12"/>
                    <a:pt x="270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 rot="4446104">
              <a:off x="9004874" y="4951019"/>
              <a:ext cx="162439" cy="161574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 rot="5340892">
              <a:off x="8008526" y="4665480"/>
              <a:ext cx="780981" cy="785419"/>
            </a:xfrm>
            <a:custGeom>
              <a:avLst/>
              <a:gdLst/>
              <a:ahLst/>
              <a:cxnLst/>
              <a:rect l="l" t="t" r="r" b="b"/>
              <a:pathLst>
                <a:path w="15087" h="15172" extrusionOk="0">
                  <a:moveTo>
                    <a:pt x="5839" y="5654"/>
                  </a:moveTo>
                  <a:cubicBezTo>
                    <a:pt x="5889" y="5694"/>
                    <a:pt x="5950" y="5724"/>
                    <a:pt x="6011" y="5735"/>
                  </a:cubicBezTo>
                  <a:lnTo>
                    <a:pt x="8560" y="6351"/>
                  </a:lnTo>
                  <a:cubicBezTo>
                    <a:pt x="8591" y="6357"/>
                    <a:pt x="8621" y="6359"/>
                    <a:pt x="8651" y="6359"/>
                  </a:cubicBezTo>
                  <a:cubicBezTo>
                    <a:pt x="8682" y="6359"/>
                    <a:pt x="8712" y="6357"/>
                    <a:pt x="8742" y="6351"/>
                  </a:cubicBezTo>
                  <a:lnTo>
                    <a:pt x="9056" y="8750"/>
                  </a:lnTo>
                  <a:cubicBezTo>
                    <a:pt x="9056" y="8779"/>
                    <a:pt x="9066" y="8820"/>
                    <a:pt x="9086" y="8851"/>
                  </a:cubicBezTo>
                  <a:lnTo>
                    <a:pt x="6628" y="9579"/>
                  </a:lnTo>
                  <a:cubicBezTo>
                    <a:pt x="6537" y="9609"/>
                    <a:pt x="6456" y="9660"/>
                    <a:pt x="6395" y="9741"/>
                  </a:cubicBezTo>
                  <a:cubicBezTo>
                    <a:pt x="6385" y="9650"/>
                    <a:pt x="6334" y="9559"/>
                    <a:pt x="6264" y="9488"/>
                  </a:cubicBezTo>
                  <a:lnTo>
                    <a:pt x="4412" y="7727"/>
                  </a:lnTo>
                  <a:cubicBezTo>
                    <a:pt x="4432" y="7707"/>
                    <a:pt x="4463" y="7677"/>
                    <a:pt x="4483" y="7646"/>
                  </a:cubicBezTo>
                  <a:lnTo>
                    <a:pt x="5839" y="5654"/>
                  </a:lnTo>
                  <a:close/>
                  <a:moveTo>
                    <a:pt x="8623" y="0"/>
                  </a:moveTo>
                  <a:cubicBezTo>
                    <a:pt x="8559" y="0"/>
                    <a:pt x="8493" y="12"/>
                    <a:pt x="8429" y="38"/>
                  </a:cubicBezTo>
                  <a:lnTo>
                    <a:pt x="7690" y="352"/>
                  </a:lnTo>
                  <a:cubicBezTo>
                    <a:pt x="6365" y="908"/>
                    <a:pt x="5525" y="2244"/>
                    <a:pt x="5596" y="3691"/>
                  </a:cubicBezTo>
                  <a:cubicBezTo>
                    <a:pt x="5603" y="3877"/>
                    <a:pt x="5447" y="4003"/>
                    <a:pt x="5288" y="4003"/>
                  </a:cubicBezTo>
                  <a:cubicBezTo>
                    <a:pt x="5205" y="4003"/>
                    <a:pt x="5122" y="3969"/>
                    <a:pt x="5060" y="3893"/>
                  </a:cubicBezTo>
                  <a:lnTo>
                    <a:pt x="4888" y="3691"/>
                  </a:lnTo>
                  <a:cubicBezTo>
                    <a:pt x="4226" y="2873"/>
                    <a:pt x="3242" y="2426"/>
                    <a:pt x="2229" y="2426"/>
                  </a:cubicBezTo>
                  <a:cubicBezTo>
                    <a:pt x="1849" y="2426"/>
                    <a:pt x="1466" y="2489"/>
                    <a:pt x="1094" y="2618"/>
                  </a:cubicBezTo>
                  <a:lnTo>
                    <a:pt x="335" y="2881"/>
                  </a:lnTo>
                  <a:cubicBezTo>
                    <a:pt x="133" y="2952"/>
                    <a:pt x="1" y="3144"/>
                    <a:pt x="11" y="3357"/>
                  </a:cubicBezTo>
                  <a:lnTo>
                    <a:pt x="41" y="4156"/>
                  </a:lnTo>
                  <a:cubicBezTo>
                    <a:pt x="92" y="5603"/>
                    <a:pt x="1043" y="6857"/>
                    <a:pt x="2419" y="7313"/>
                  </a:cubicBezTo>
                  <a:cubicBezTo>
                    <a:pt x="2905" y="7464"/>
                    <a:pt x="2975" y="8132"/>
                    <a:pt x="2530" y="8385"/>
                  </a:cubicBezTo>
                  <a:lnTo>
                    <a:pt x="2419" y="8446"/>
                  </a:lnTo>
                  <a:cubicBezTo>
                    <a:pt x="1175" y="9174"/>
                    <a:pt x="507" y="10601"/>
                    <a:pt x="760" y="12028"/>
                  </a:cubicBezTo>
                  <a:lnTo>
                    <a:pt x="902" y="12817"/>
                  </a:lnTo>
                  <a:cubicBezTo>
                    <a:pt x="942" y="13029"/>
                    <a:pt x="1104" y="13181"/>
                    <a:pt x="1316" y="13211"/>
                  </a:cubicBezTo>
                  <a:lnTo>
                    <a:pt x="2105" y="13312"/>
                  </a:lnTo>
                  <a:cubicBezTo>
                    <a:pt x="2250" y="13331"/>
                    <a:pt x="2395" y="13340"/>
                    <a:pt x="2539" y="13340"/>
                  </a:cubicBezTo>
                  <a:cubicBezTo>
                    <a:pt x="3817" y="13340"/>
                    <a:pt x="5006" y="12626"/>
                    <a:pt x="5606" y="11471"/>
                  </a:cubicBezTo>
                  <a:lnTo>
                    <a:pt x="5839" y="11005"/>
                  </a:lnTo>
                  <a:cubicBezTo>
                    <a:pt x="5887" y="10913"/>
                    <a:pt x="5972" y="10872"/>
                    <a:pt x="6056" y="10872"/>
                  </a:cubicBezTo>
                  <a:cubicBezTo>
                    <a:pt x="6185" y="10872"/>
                    <a:pt x="6314" y="10968"/>
                    <a:pt x="6314" y="11127"/>
                  </a:cubicBezTo>
                  <a:lnTo>
                    <a:pt x="6314" y="11643"/>
                  </a:lnTo>
                  <a:cubicBezTo>
                    <a:pt x="6325" y="13090"/>
                    <a:pt x="7235" y="14375"/>
                    <a:pt x="8591" y="14870"/>
                  </a:cubicBezTo>
                  <a:lnTo>
                    <a:pt x="9349" y="15144"/>
                  </a:lnTo>
                  <a:cubicBezTo>
                    <a:pt x="9403" y="15162"/>
                    <a:pt x="9457" y="15171"/>
                    <a:pt x="9511" y="15171"/>
                  </a:cubicBezTo>
                  <a:cubicBezTo>
                    <a:pt x="9662" y="15171"/>
                    <a:pt x="9806" y="15101"/>
                    <a:pt x="9896" y="14982"/>
                  </a:cubicBezTo>
                  <a:lnTo>
                    <a:pt x="10381" y="14334"/>
                  </a:lnTo>
                  <a:cubicBezTo>
                    <a:pt x="11252" y="13181"/>
                    <a:pt x="11312" y="11612"/>
                    <a:pt x="10523" y="10398"/>
                  </a:cubicBezTo>
                  <a:lnTo>
                    <a:pt x="10453" y="10287"/>
                  </a:lnTo>
                  <a:cubicBezTo>
                    <a:pt x="10197" y="9891"/>
                    <a:pt x="10498" y="9379"/>
                    <a:pt x="10951" y="9379"/>
                  </a:cubicBezTo>
                  <a:cubicBezTo>
                    <a:pt x="10983" y="9379"/>
                    <a:pt x="11016" y="9381"/>
                    <a:pt x="11049" y="9387"/>
                  </a:cubicBezTo>
                  <a:cubicBezTo>
                    <a:pt x="11226" y="9414"/>
                    <a:pt x="11403" y="9428"/>
                    <a:pt x="11578" y="9428"/>
                  </a:cubicBezTo>
                  <a:cubicBezTo>
                    <a:pt x="12816" y="9428"/>
                    <a:pt x="13979" y="8755"/>
                    <a:pt x="14590" y="7646"/>
                  </a:cubicBezTo>
                  <a:lnTo>
                    <a:pt x="14985" y="6949"/>
                  </a:lnTo>
                  <a:cubicBezTo>
                    <a:pt x="15087" y="6767"/>
                    <a:pt x="15056" y="6533"/>
                    <a:pt x="14904" y="6382"/>
                  </a:cubicBezTo>
                  <a:lnTo>
                    <a:pt x="14358" y="5805"/>
                  </a:lnTo>
                  <a:cubicBezTo>
                    <a:pt x="13691" y="5111"/>
                    <a:pt x="12781" y="4740"/>
                    <a:pt x="11857" y="4740"/>
                  </a:cubicBezTo>
                  <a:cubicBezTo>
                    <a:pt x="11393" y="4740"/>
                    <a:pt x="10925" y="4834"/>
                    <a:pt x="10483" y="5026"/>
                  </a:cubicBezTo>
                  <a:lnTo>
                    <a:pt x="10240" y="5137"/>
                  </a:lnTo>
                  <a:cubicBezTo>
                    <a:pt x="10199" y="5154"/>
                    <a:pt x="10159" y="5162"/>
                    <a:pt x="10120" y="5162"/>
                  </a:cubicBezTo>
                  <a:cubicBezTo>
                    <a:pt x="9905" y="5162"/>
                    <a:pt x="9736" y="4927"/>
                    <a:pt x="9855" y="4712"/>
                  </a:cubicBezTo>
                  <a:cubicBezTo>
                    <a:pt x="10574" y="3458"/>
                    <a:pt x="10432" y="1890"/>
                    <a:pt x="9502" y="787"/>
                  </a:cubicBezTo>
                  <a:lnTo>
                    <a:pt x="8985" y="170"/>
                  </a:lnTo>
                  <a:cubicBezTo>
                    <a:pt x="8895" y="59"/>
                    <a:pt x="8763" y="0"/>
                    <a:pt x="8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 rot="5340892">
              <a:off x="8138942" y="4790888"/>
              <a:ext cx="520136" cy="509497"/>
            </a:xfrm>
            <a:custGeom>
              <a:avLst/>
              <a:gdLst/>
              <a:ahLst/>
              <a:cxnLst/>
              <a:rect l="l" t="t" r="r" b="b"/>
              <a:pathLst>
                <a:path w="10048" h="9842" extrusionOk="0">
                  <a:moveTo>
                    <a:pt x="5730" y="1"/>
                  </a:moveTo>
                  <a:cubicBezTo>
                    <a:pt x="5692" y="1"/>
                    <a:pt x="5653" y="6"/>
                    <a:pt x="5616" y="18"/>
                  </a:cubicBezTo>
                  <a:lnTo>
                    <a:pt x="5140" y="180"/>
                  </a:lnTo>
                  <a:cubicBezTo>
                    <a:pt x="4270" y="473"/>
                    <a:pt x="3744" y="1222"/>
                    <a:pt x="3825" y="2051"/>
                  </a:cubicBezTo>
                  <a:cubicBezTo>
                    <a:pt x="3835" y="2152"/>
                    <a:pt x="3774" y="2254"/>
                    <a:pt x="3684" y="2294"/>
                  </a:cubicBezTo>
                  <a:cubicBezTo>
                    <a:pt x="3603" y="2325"/>
                    <a:pt x="3522" y="2365"/>
                    <a:pt x="3441" y="2415"/>
                  </a:cubicBezTo>
                  <a:cubicBezTo>
                    <a:pt x="3401" y="2437"/>
                    <a:pt x="3359" y="2447"/>
                    <a:pt x="3318" y="2447"/>
                  </a:cubicBezTo>
                  <a:cubicBezTo>
                    <a:pt x="3243" y="2447"/>
                    <a:pt x="3173" y="2414"/>
                    <a:pt x="3127" y="2355"/>
                  </a:cubicBezTo>
                  <a:lnTo>
                    <a:pt x="2965" y="2132"/>
                  </a:lnTo>
                  <a:cubicBezTo>
                    <a:pt x="2635" y="1681"/>
                    <a:pt x="2130" y="1441"/>
                    <a:pt x="1582" y="1441"/>
                  </a:cubicBezTo>
                  <a:cubicBezTo>
                    <a:pt x="1306" y="1441"/>
                    <a:pt x="1020" y="1501"/>
                    <a:pt x="739" y="1626"/>
                  </a:cubicBezTo>
                  <a:lnTo>
                    <a:pt x="274" y="1819"/>
                  </a:lnTo>
                  <a:cubicBezTo>
                    <a:pt x="142" y="1880"/>
                    <a:pt x="61" y="2001"/>
                    <a:pt x="51" y="2143"/>
                  </a:cubicBezTo>
                  <a:lnTo>
                    <a:pt x="31" y="2649"/>
                  </a:lnTo>
                  <a:cubicBezTo>
                    <a:pt x="1" y="3559"/>
                    <a:pt x="516" y="4318"/>
                    <a:pt x="1316" y="4540"/>
                  </a:cubicBezTo>
                  <a:lnTo>
                    <a:pt x="1923" y="4702"/>
                  </a:lnTo>
                  <a:cubicBezTo>
                    <a:pt x="2044" y="4743"/>
                    <a:pt x="2135" y="4844"/>
                    <a:pt x="2146" y="4976"/>
                  </a:cubicBezTo>
                  <a:cubicBezTo>
                    <a:pt x="2166" y="5107"/>
                    <a:pt x="2095" y="5228"/>
                    <a:pt x="1984" y="5289"/>
                  </a:cubicBezTo>
                  <a:lnTo>
                    <a:pt x="1326" y="5633"/>
                  </a:lnTo>
                  <a:cubicBezTo>
                    <a:pt x="588" y="6017"/>
                    <a:pt x="244" y="6867"/>
                    <a:pt x="466" y="7758"/>
                  </a:cubicBezTo>
                  <a:lnTo>
                    <a:pt x="588" y="8243"/>
                  </a:lnTo>
                  <a:cubicBezTo>
                    <a:pt x="628" y="8375"/>
                    <a:pt x="739" y="8486"/>
                    <a:pt x="871" y="8506"/>
                  </a:cubicBezTo>
                  <a:lnTo>
                    <a:pt x="1366" y="8607"/>
                  </a:lnTo>
                  <a:cubicBezTo>
                    <a:pt x="1515" y="8638"/>
                    <a:pt x="1662" y="8652"/>
                    <a:pt x="1805" y="8652"/>
                  </a:cubicBezTo>
                  <a:cubicBezTo>
                    <a:pt x="2528" y="8652"/>
                    <a:pt x="3154" y="8280"/>
                    <a:pt x="3441" y="7647"/>
                  </a:cubicBezTo>
                  <a:lnTo>
                    <a:pt x="3552" y="7414"/>
                  </a:lnTo>
                  <a:cubicBezTo>
                    <a:pt x="3628" y="7237"/>
                    <a:pt x="3801" y="7138"/>
                    <a:pt x="3985" y="7138"/>
                  </a:cubicBezTo>
                  <a:cubicBezTo>
                    <a:pt x="4022" y="7138"/>
                    <a:pt x="4060" y="7142"/>
                    <a:pt x="4098" y="7150"/>
                  </a:cubicBezTo>
                  <a:lnTo>
                    <a:pt x="4108" y="7150"/>
                  </a:lnTo>
                  <a:cubicBezTo>
                    <a:pt x="4331" y="7211"/>
                    <a:pt x="4482" y="7404"/>
                    <a:pt x="4482" y="7636"/>
                  </a:cubicBezTo>
                  <a:lnTo>
                    <a:pt x="4473" y="7899"/>
                  </a:lnTo>
                  <a:cubicBezTo>
                    <a:pt x="4432" y="8729"/>
                    <a:pt x="4999" y="9448"/>
                    <a:pt x="5879" y="9690"/>
                  </a:cubicBezTo>
                  <a:lnTo>
                    <a:pt x="6364" y="9832"/>
                  </a:lnTo>
                  <a:cubicBezTo>
                    <a:pt x="6393" y="9838"/>
                    <a:pt x="6422" y="9842"/>
                    <a:pt x="6452" y="9842"/>
                  </a:cubicBezTo>
                  <a:cubicBezTo>
                    <a:pt x="6559" y="9842"/>
                    <a:pt x="6667" y="9800"/>
                    <a:pt x="6739" y="9720"/>
                  </a:cubicBezTo>
                  <a:lnTo>
                    <a:pt x="7063" y="9336"/>
                  </a:lnTo>
                  <a:cubicBezTo>
                    <a:pt x="7670" y="8648"/>
                    <a:pt x="7751" y="7737"/>
                    <a:pt x="7265" y="7060"/>
                  </a:cubicBezTo>
                  <a:cubicBezTo>
                    <a:pt x="7265" y="7060"/>
                    <a:pt x="7002" y="6685"/>
                    <a:pt x="6830" y="6453"/>
                  </a:cubicBezTo>
                  <a:cubicBezTo>
                    <a:pt x="6759" y="6352"/>
                    <a:pt x="6759" y="6210"/>
                    <a:pt x="6830" y="6098"/>
                  </a:cubicBezTo>
                  <a:cubicBezTo>
                    <a:pt x="6887" y="6009"/>
                    <a:pt x="6984" y="5958"/>
                    <a:pt x="7083" y="5958"/>
                  </a:cubicBezTo>
                  <a:cubicBezTo>
                    <a:pt x="7106" y="5958"/>
                    <a:pt x="7130" y="5961"/>
                    <a:pt x="7153" y="5967"/>
                  </a:cubicBezTo>
                  <a:lnTo>
                    <a:pt x="7771" y="6089"/>
                  </a:lnTo>
                  <a:cubicBezTo>
                    <a:pt x="7885" y="6111"/>
                    <a:pt x="7998" y="6122"/>
                    <a:pt x="8110" y="6122"/>
                  </a:cubicBezTo>
                  <a:cubicBezTo>
                    <a:pt x="8804" y="6122"/>
                    <a:pt x="9443" y="5700"/>
                    <a:pt x="9774" y="4985"/>
                  </a:cubicBezTo>
                  <a:lnTo>
                    <a:pt x="9986" y="4520"/>
                  </a:lnTo>
                  <a:cubicBezTo>
                    <a:pt x="10047" y="4399"/>
                    <a:pt x="10027" y="4247"/>
                    <a:pt x="9936" y="4146"/>
                  </a:cubicBezTo>
                  <a:lnTo>
                    <a:pt x="9612" y="3751"/>
                  </a:lnTo>
                  <a:cubicBezTo>
                    <a:pt x="9222" y="3272"/>
                    <a:pt x="8688" y="3015"/>
                    <a:pt x="8152" y="3015"/>
                  </a:cubicBezTo>
                  <a:cubicBezTo>
                    <a:pt x="7895" y="3015"/>
                    <a:pt x="7638" y="3074"/>
                    <a:pt x="7396" y="3195"/>
                  </a:cubicBezTo>
                  <a:lnTo>
                    <a:pt x="7144" y="3316"/>
                  </a:lnTo>
                  <a:cubicBezTo>
                    <a:pt x="7111" y="3332"/>
                    <a:pt x="7076" y="3340"/>
                    <a:pt x="7041" y="3340"/>
                  </a:cubicBezTo>
                  <a:cubicBezTo>
                    <a:pt x="6965" y="3340"/>
                    <a:pt x="6888" y="3304"/>
                    <a:pt x="6840" y="3235"/>
                  </a:cubicBezTo>
                  <a:cubicBezTo>
                    <a:pt x="6789" y="3154"/>
                    <a:pt x="6739" y="3083"/>
                    <a:pt x="6678" y="3013"/>
                  </a:cubicBezTo>
                  <a:cubicBezTo>
                    <a:pt x="6618" y="2932"/>
                    <a:pt x="6607" y="2820"/>
                    <a:pt x="6668" y="2739"/>
                  </a:cubicBezTo>
                  <a:cubicBezTo>
                    <a:pt x="7113" y="2031"/>
                    <a:pt x="6982" y="1131"/>
                    <a:pt x="6344" y="473"/>
                  </a:cubicBezTo>
                  <a:lnTo>
                    <a:pt x="5990" y="109"/>
                  </a:lnTo>
                  <a:cubicBezTo>
                    <a:pt x="5918" y="37"/>
                    <a:pt x="5825" y="1"/>
                    <a:pt x="5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 rot="5340892">
              <a:off x="8395385" y="5013236"/>
              <a:ext cx="34061" cy="30802"/>
            </a:xfrm>
            <a:custGeom>
              <a:avLst/>
              <a:gdLst/>
              <a:ahLst/>
              <a:cxnLst/>
              <a:rect l="l" t="t" r="r" b="b"/>
              <a:pathLst>
                <a:path w="658" h="595" extrusionOk="0">
                  <a:moveTo>
                    <a:pt x="333" y="1"/>
                  </a:moveTo>
                  <a:cubicBezTo>
                    <a:pt x="198" y="1"/>
                    <a:pt x="75" y="94"/>
                    <a:pt x="41" y="232"/>
                  </a:cubicBezTo>
                  <a:cubicBezTo>
                    <a:pt x="1" y="394"/>
                    <a:pt x="102" y="556"/>
                    <a:pt x="264" y="586"/>
                  </a:cubicBezTo>
                  <a:cubicBezTo>
                    <a:pt x="288" y="592"/>
                    <a:pt x="312" y="595"/>
                    <a:pt x="336" y="595"/>
                  </a:cubicBezTo>
                  <a:cubicBezTo>
                    <a:pt x="471" y="595"/>
                    <a:pt x="593" y="501"/>
                    <a:pt x="628" y="363"/>
                  </a:cubicBezTo>
                  <a:cubicBezTo>
                    <a:pt x="658" y="201"/>
                    <a:pt x="567" y="40"/>
                    <a:pt x="405" y="10"/>
                  </a:cubicBezTo>
                  <a:cubicBezTo>
                    <a:pt x="381" y="4"/>
                    <a:pt x="357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 rot="5340892">
              <a:off x="8294804" y="4911821"/>
              <a:ext cx="235221" cy="233627"/>
            </a:xfrm>
            <a:custGeom>
              <a:avLst/>
              <a:gdLst/>
              <a:ahLst/>
              <a:cxnLst/>
              <a:rect l="l" t="t" r="r" b="b"/>
              <a:pathLst>
                <a:path w="4544" h="4513" extrusionOk="0">
                  <a:moveTo>
                    <a:pt x="2270" y="1574"/>
                  </a:moveTo>
                  <a:cubicBezTo>
                    <a:pt x="2322" y="1574"/>
                    <a:pt x="2376" y="1581"/>
                    <a:pt x="2429" y="1594"/>
                  </a:cubicBezTo>
                  <a:cubicBezTo>
                    <a:pt x="2793" y="1685"/>
                    <a:pt x="3026" y="2050"/>
                    <a:pt x="2935" y="2414"/>
                  </a:cubicBezTo>
                  <a:cubicBezTo>
                    <a:pt x="2857" y="2725"/>
                    <a:pt x="2580" y="2939"/>
                    <a:pt x="2275" y="2939"/>
                  </a:cubicBezTo>
                  <a:cubicBezTo>
                    <a:pt x="2222" y="2939"/>
                    <a:pt x="2169" y="2933"/>
                    <a:pt x="2115" y="2920"/>
                  </a:cubicBezTo>
                  <a:cubicBezTo>
                    <a:pt x="1751" y="2828"/>
                    <a:pt x="1528" y="2464"/>
                    <a:pt x="1609" y="2100"/>
                  </a:cubicBezTo>
                  <a:cubicBezTo>
                    <a:pt x="1687" y="1789"/>
                    <a:pt x="1964" y="1574"/>
                    <a:pt x="2270" y="1574"/>
                  </a:cubicBezTo>
                  <a:close/>
                  <a:moveTo>
                    <a:pt x="2777" y="1"/>
                  </a:moveTo>
                  <a:cubicBezTo>
                    <a:pt x="2717" y="1"/>
                    <a:pt x="2660" y="40"/>
                    <a:pt x="2652" y="107"/>
                  </a:cubicBezTo>
                  <a:cubicBezTo>
                    <a:pt x="2632" y="157"/>
                    <a:pt x="2661" y="208"/>
                    <a:pt x="2702" y="249"/>
                  </a:cubicBezTo>
                  <a:lnTo>
                    <a:pt x="2439" y="1341"/>
                  </a:lnTo>
                  <a:cubicBezTo>
                    <a:pt x="2385" y="1329"/>
                    <a:pt x="2335" y="1324"/>
                    <a:pt x="2286" y="1324"/>
                  </a:cubicBezTo>
                  <a:cubicBezTo>
                    <a:pt x="2253" y="1324"/>
                    <a:pt x="2219" y="1327"/>
                    <a:pt x="2186" y="1331"/>
                  </a:cubicBezTo>
                  <a:lnTo>
                    <a:pt x="2085" y="744"/>
                  </a:lnTo>
                  <a:cubicBezTo>
                    <a:pt x="2115" y="714"/>
                    <a:pt x="2126" y="683"/>
                    <a:pt x="2115" y="653"/>
                  </a:cubicBezTo>
                  <a:cubicBezTo>
                    <a:pt x="2115" y="600"/>
                    <a:pt x="2069" y="570"/>
                    <a:pt x="2024" y="570"/>
                  </a:cubicBezTo>
                  <a:cubicBezTo>
                    <a:pt x="2017" y="570"/>
                    <a:pt x="2011" y="571"/>
                    <a:pt x="2004" y="572"/>
                  </a:cubicBezTo>
                  <a:cubicBezTo>
                    <a:pt x="1944" y="572"/>
                    <a:pt x="1913" y="633"/>
                    <a:pt x="1923" y="683"/>
                  </a:cubicBezTo>
                  <a:cubicBezTo>
                    <a:pt x="1923" y="714"/>
                    <a:pt x="1944" y="744"/>
                    <a:pt x="1973" y="754"/>
                  </a:cubicBezTo>
                  <a:lnTo>
                    <a:pt x="2075" y="1351"/>
                  </a:lnTo>
                  <a:cubicBezTo>
                    <a:pt x="1984" y="1362"/>
                    <a:pt x="1913" y="1391"/>
                    <a:pt x="1832" y="1432"/>
                  </a:cubicBezTo>
                  <a:lnTo>
                    <a:pt x="1245" y="471"/>
                  </a:lnTo>
                  <a:cubicBezTo>
                    <a:pt x="1276" y="431"/>
                    <a:pt x="1276" y="370"/>
                    <a:pt x="1256" y="330"/>
                  </a:cubicBezTo>
                  <a:cubicBezTo>
                    <a:pt x="1229" y="283"/>
                    <a:pt x="1180" y="258"/>
                    <a:pt x="1133" y="258"/>
                  </a:cubicBezTo>
                  <a:cubicBezTo>
                    <a:pt x="1108" y="258"/>
                    <a:pt x="1084" y="265"/>
                    <a:pt x="1063" y="279"/>
                  </a:cubicBezTo>
                  <a:cubicBezTo>
                    <a:pt x="992" y="319"/>
                    <a:pt x="972" y="400"/>
                    <a:pt x="1013" y="471"/>
                  </a:cubicBezTo>
                  <a:cubicBezTo>
                    <a:pt x="1039" y="506"/>
                    <a:pt x="1088" y="534"/>
                    <a:pt x="1134" y="534"/>
                  </a:cubicBezTo>
                  <a:cubicBezTo>
                    <a:pt x="1141" y="534"/>
                    <a:pt x="1148" y="533"/>
                    <a:pt x="1154" y="532"/>
                  </a:cubicBezTo>
                  <a:lnTo>
                    <a:pt x="1741" y="1493"/>
                  </a:lnTo>
                  <a:cubicBezTo>
                    <a:pt x="1670" y="1544"/>
                    <a:pt x="1609" y="1604"/>
                    <a:pt x="1549" y="1665"/>
                  </a:cubicBezTo>
                  <a:lnTo>
                    <a:pt x="1073" y="1321"/>
                  </a:lnTo>
                  <a:cubicBezTo>
                    <a:pt x="1073" y="1281"/>
                    <a:pt x="1063" y="1250"/>
                    <a:pt x="1033" y="1230"/>
                  </a:cubicBezTo>
                  <a:cubicBezTo>
                    <a:pt x="1013" y="1218"/>
                    <a:pt x="991" y="1212"/>
                    <a:pt x="970" y="1212"/>
                  </a:cubicBezTo>
                  <a:cubicBezTo>
                    <a:pt x="939" y="1212"/>
                    <a:pt x="909" y="1225"/>
                    <a:pt x="891" y="1250"/>
                  </a:cubicBezTo>
                  <a:cubicBezTo>
                    <a:pt x="851" y="1301"/>
                    <a:pt x="861" y="1362"/>
                    <a:pt x="912" y="1391"/>
                  </a:cubicBezTo>
                  <a:cubicBezTo>
                    <a:pt x="933" y="1406"/>
                    <a:pt x="956" y="1416"/>
                    <a:pt x="978" y="1416"/>
                  </a:cubicBezTo>
                  <a:cubicBezTo>
                    <a:pt x="986" y="1416"/>
                    <a:pt x="994" y="1415"/>
                    <a:pt x="1002" y="1412"/>
                  </a:cubicBezTo>
                  <a:lnTo>
                    <a:pt x="1488" y="1756"/>
                  </a:lnTo>
                  <a:cubicBezTo>
                    <a:pt x="1438" y="1827"/>
                    <a:pt x="1407" y="1897"/>
                    <a:pt x="1377" y="1989"/>
                  </a:cubicBezTo>
                  <a:lnTo>
                    <a:pt x="284" y="1726"/>
                  </a:lnTo>
                  <a:cubicBezTo>
                    <a:pt x="274" y="1675"/>
                    <a:pt x="244" y="1625"/>
                    <a:pt x="183" y="1614"/>
                  </a:cubicBezTo>
                  <a:cubicBezTo>
                    <a:pt x="172" y="1611"/>
                    <a:pt x="161" y="1610"/>
                    <a:pt x="151" y="1610"/>
                  </a:cubicBezTo>
                  <a:cubicBezTo>
                    <a:pt x="89" y="1610"/>
                    <a:pt x="29" y="1655"/>
                    <a:pt x="21" y="1715"/>
                  </a:cubicBezTo>
                  <a:cubicBezTo>
                    <a:pt x="1" y="1786"/>
                    <a:pt x="41" y="1867"/>
                    <a:pt x="122" y="1877"/>
                  </a:cubicBezTo>
                  <a:cubicBezTo>
                    <a:pt x="135" y="1882"/>
                    <a:pt x="149" y="1885"/>
                    <a:pt x="163" y="1885"/>
                  </a:cubicBezTo>
                  <a:cubicBezTo>
                    <a:pt x="202" y="1885"/>
                    <a:pt x="241" y="1864"/>
                    <a:pt x="264" y="1827"/>
                  </a:cubicBezTo>
                  <a:lnTo>
                    <a:pt x="1357" y="2090"/>
                  </a:lnTo>
                  <a:cubicBezTo>
                    <a:pt x="1336" y="2181"/>
                    <a:pt x="1336" y="2262"/>
                    <a:pt x="1346" y="2353"/>
                  </a:cubicBezTo>
                  <a:lnTo>
                    <a:pt x="759" y="2444"/>
                  </a:lnTo>
                  <a:cubicBezTo>
                    <a:pt x="743" y="2427"/>
                    <a:pt x="713" y="2411"/>
                    <a:pt x="687" y="2411"/>
                  </a:cubicBezTo>
                  <a:cubicBezTo>
                    <a:pt x="680" y="2411"/>
                    <a:pt x="674" y="2412"/>
                    <a:pt x="669" y="2414"/>
                  </a:cubicBezTo>
                  <a:cubicBezTo>
                    <a:pt x="618" y="2423"/>
                    <a:pt x="577" y="2474"/>
                    <a:pt x="588" y="2525"/>
                  </a:cubicBezTo>
                  <a:cubicBezTo>
                    <a:pt x="597" y="2585"/>
                    <a:pt x="648" y="2616"/>
                    <a:pt x="699" y="2616"/>
                  </a:cubicBezTo>
                  <a:cubicBezTo>
                    <a:pt x="739" y="2606"/>
                    <a:pt x="759" y="2585"/>
                    <a:pt x="780" y="2555"/>
                  </a:cubicBezTo>
                  <a:lnTo>
                    <a:pt x="1366" y="2464"/>
                  </a:lnTo>
                  <a:cubicBezTo>
                    <a:pt x="1377" y="2545"/>
                    <a:pt x="1407" y="2616"/>
                    <a:pt x="1447" y="2697"/>
                  </a:cubicBezTo>
                  <a:lnTo>
                    <a:pt x="487" y="3284"/>
                  </a:lnTo>
                  <a:cubicBezTo>
                    <a:pt x="466" y="3268"/>
                    <a:pt x="441" y="3261"/>
                    <a:pt x="416" y="3261"/>
                  </a:cubicBezTo>
                  <a:cubicBezTo>
                    <a:pt x="390" y="3261"/>
                    <a:pt x="365" y="3268"/>
                    <a:pt x="345" y="3284"/>
                  </a:cubicBezTo>
                  <a:cubicBezTo>
                    <a:pt x="274" y="3314"/>
                    <a:pt x="253" y="3405"/>
                    <a:pt x="294" y="3466"/>
                  </a:cubicBezTo>
                  <a:cubicBezTo>
                    <a:pt x="321" y="3512"/>
                    <a:pt x="365" y="3537"/>
                    <a:pt x="412" y="3537"/>
                  </a:cubicBezTo>
                  <a:cubicBezTo>
                    <a:pt x="437" y="3537"/>
                    <a:pt x="462" y="3530"/>
                    <a:pt x="487" y="3516"/>
                  </a:cubicBezTo>
                  <a:cubicBezTo>
                    <a:pt x="537" y="3486"/>
                    <a:pt x="557" y="3435"/>
                    <a:pt x="547" y="3375"/>
                  </a:cubicBezTo>
                  <a:lnTo>
                    <a:pt x="1508" y="2788"/>
                  </a:lnTo>
                  <a:cubicBezTo>
                    <a:pt x="1559" y="2859"/>
                    <a:pt x="1620" y="2920"/>
                    <a:pt x="1680" y="2980"/>
                  </a:cubicBezTo>
                  <a:lnTo>
                    <a:pt x="1336" y="3455"/>
                  </a:lnTo>
                  <a:cubicBezTo>
                    <a:pt x="1296" y="3455"/>
                    <a:pt x="1265" y="3476"/>
                    <a:pt x="1245" y="3496"/>
                  </a:cubicBezTo>
                  <a:cubicBezTo>
                    <a:pt x="1215" y="3547"/>
                    <a:pt x="1225" y="3608"/>
                    <a:pt x="1265" y="3638"/>
                  </a:cubicBezTo>
                  <a:cubicBezTo>
                    <a:pt x="1287" y="3655"/>
                    <a:pt x="1310" y="3663"/>
                    <a:pt x="1332" y="3663"/>
                  </a:cubicBezTo>
                  <a:cubicBezTo>
                    <a:pt x="1364" y="3663"/>
                    <a:pt x="1394" y="3647"/>
                    <a:pt x="1417" y="3617"/>
                  </a:cubicBezTo>
                  <a:cubicBezTo>
                    <a:pt x="1438" y="3587"/>
                    <a:pt x="1438" y="3557"/>
                    <a:pt x="1427" y="3527"/>
                  </a:cubicBezTo>
                  <a:lnTo>
                    <a:pt x="1771" y="3041"/>
                  </a:lnTo>
                  <a:cubicBezTo>
                    <a:pt x="1842" y="3091"/>
                    <a:pt x="1923" y="3122"/>
                    <a:pt x="2004" y="3152"/>
                  </a:cubicBezTo>
                  <a:lnTo>
                    <a:pt x="1741" y="4245"/>
                  </a:lnTo>
                  <a:cubicBezTo>
                    <a:pt x="1690" y="4255"/>
                    <a:pt x="1640" y="4296"/>
                    <a:pt x="1629" y="4346"/>
                  </a:cubicBezTo>
                  <a:cubicBezTo>
                    <a:pt x="1609" y="4417"/>
                    <a:pt x="1660" y="4498"/>
                    <a:pt x="1731" y="4508"/>
                  </a:cubicBezTo>
                  <a:cubicBezTo>
                    <a:pt x="1743" y="4511"/>
                    <a:pt x="1755" y="4513"/>
                    <a:pt x="1768" y="4513"/>
                  </a:cubicBezTo>
                  <a:cubicBezTo>
                    <a:pt x="1828" y="4513"/>
                    <a:pt x="1886" y="4474"/>
                    <a:pt x="1903" y="4406"/>
                  </a:cubicBezTo>
                  <a:cubicBezTo>
                    <a:pt x="1913" y="4356"/>
                    <a:pt x="1893" y="4305"/>
                    <a:pt x="1852" y="4265"/>
                  </a:cubicBezTo>
                  <a:lnTo>
                    <a:pt x="2115" y="3172"/>
                  </a:lnTo>
                  <a:cubicBezTo>
                    <a:pt x="2163" y="3184"/>
                    <a:pt x="2211" y="3189"/>
                    <a:pt x="2261" y="3189"/>
                  </a:cubicBezTo>
                  <a:cubicBezTo>
                    <a:pt x="2295" y="3189"/>
                    <a:pt x="2331" y="3187"/>
                    <a:pt x="2368" y="3183"/>
                  </a:cubicBezTo>
                  <a:lnTo>
                    <a:pt x="2459" y="3769"/>
                  </a:lnTo>
                  <a:cubicBezTo>
                    <a:pt x="2439" y="3799"/>
                    <a:pt x="2419" y="3830"/>
                    <a:pt x="2429" y="3860"/>
                  </a:cubicBezTo>
                  <a:cubicBezTo>
                    <a:pt x="2438" y="3913"/>
                    <a:pt x="2477" y="3943"/>
                    <a:pt x="2521" y="3943"/>
                  </a:cubicBezTo>
                  <a:cubicBezTo>
                    <a:pt x="2527" y="3943"/>
                    <a:pt x="2534" y="3942"/>
                    <a:pt x="2540" y="3941"/>
                  </a:cubicBezTo>
                  <a:cubicBezTo>
                    <a:pt x="2601" y="3941"/>
                    <a:pt x="2641" y="3880"/>
                    <a:pt x="2632" y="3830"/>
                  </a:cubicBezTo>
                  <a:cubicBezTo>
                    <a:pt x="2621" y="3790"/>
                    <a:pt x="2601" y="3769"/>
                    <a:pt x="2571" y="3759"/>
                  </a:cubicBezTo>
                  <a:lnTo>
                    <a:pt x="2479" y="3162"/>
                  </a:lnTo>
                  <a:cubicBezTo>
                    <a:pt x="2560" y="3152"/>
                    <a:pt x="2641" y="3122"/>
                    <a:pt x="2712" y="3082"/>
                  </a:cubicBezTo>
                  <a:lnTo>
                    <a:pt x="3299" y="4042"/>
                  </a:lnTo>
                  <a:cubicBezTo>
                    <a:pt x="3269" y="4083"/>
                    <a:pt x="3269" y="4143"/>
                    <a:pt x="3299" y="4184"/>
                  </a:cubicBezTo>
                  <a:cubicBezTo>
                    <a:pt x="3326" y="4231"/>
                    <a:pt x="3370" y="4256"/>
                    <a:pt x="3414" y="4256"/>
                  </a:cubicBezTo>
                  <a:cubicBezTo>
                    <a:pt x="3437" y="4256"/>
                    <a:pt x="3461" y="4249"/>
                    <a:pt x="3481" y="4235"/>
                  </a:cubicBezTo>
                  <a:cubicBezTo>
                    <a:pt x="3552" y="4194"/>
                    <a:pt x="3572" y="4113"/>
                    <a:pt x="3532" y="4042"/>
                  </a:cubicBezTo>
                  <a:cubicBezTo>
                    <a:pt x="3506" y="4000"/>
                    <a:pt x="3467" y="3979"/>
                    <a:pt x="3425" y="3979"/>
                  </a:cubicBezTo>
                  <a:cubicBezTo>
                    <a:pt x="3417" y="3979"/>
                    <a:pt x="3409" y="3980"/>
                    <a:pt x="3400" y="3982"/>
                  </a:cubicBezTo>
                  <a:lnTo>
                    <a:pt x="2803" y="3021"/>
                  </a:lnTo>
                  <a:cubicBezTo>
                    <a:pt x="2874" y="2970"/>
                    <a:pt x="2935" y="2909"/>
                    <a:pt x="2996" y="2848"/>
                  </a:cubicBezTo>
                  <a:lnTo>
                    <a:pt x="3481" y="3192"/>
                  </a:lnTo>
                  <a:cubicBezTo>
                    <a:pt x="3471" y="3233"/>
                    <a:pt x="3491" y="3264"/>
                    <a:pt x="3522" y="3284"/>
                  </a:cubicBezTo>
                  <a:cubicBezTo>
                    <a:pt x="3538" y="3296"/>
                    <a:pt x="3557" y="3301"/>
                    <a:pt x="3577" y="3301"/>
                  </a:cubicBezTo>
                  <a:cubicBezTo>
                    <a:pt x="3607" y="3301"/>
                    <a:pt x="3639" y="3288"/>
                    <a:pt x="3663" y="3264"/>
                  </a:cubicBezTo>
                  <a:cubicBezTo>
                    <a:pt x="3693" y="3213"/>
                    <a:pt x="3684" y="3152"/>
                    <a:pt x="3633" y="3122"/>
                  </a:cubicBezTo>
                  <a:cubicBezTo>
                    <a:pt x="3618" y="3107"/>
                    <a:pt x="3592" y="3098"/>
                    <a:pt x="3568" y="3098"/>
                  </a:cubicBezTo>
                  <a:cubicBezTo>
                    <a:pt x="3559" y="3098"/>
                    <a:pt x="3550" y="3099"/>
                    <a:pt x="3542" y="3102"/>
                  </a:cubicBezTo>
                  <a:lnTo>
                    <a:pt x="3056" y="2758"/>
                  </a:lnTo>
                  <a:cubicBezTo>
                    <a:pt x="3107" y="2687"/>
                    <a:pt x="3137" y="2616"/>
                    <a:pt x="3167" y="2525"/>
                  </a:cubicBezTo>
                  <a:lnTo>
                    <a:pt x="4260" y="2788"/>
                  </a:lnTo>
                  <a:cubicBezTo>
                    <a:pt x="4271" y="2839"/>
                    <a:pt x="4311" y="2889"/>
                    <a:pt x="4361" y="2899"/>
                  </a:cubicBezTo>
                  <a:cubicBezTo>
                    <a:pt x="4372" y="2902"/>
                    <a:pt x="4383" y="2904"/>
                    <a:pt x="4394" y="2904"/>
                  </a:cubicBezTo>
                  <a:cubicBezTo>
                    <a:pt x="4455" y="2904"/>
                    <a:pt x="4516" y="2858"/>
                    <a:pt x="4534" y="2798"/>
                  </a:cubicBezTo>
                  <a:cubicBezTo>
                    <a:pt x="4543" y="2727"/>
                    <a:pt x="4503" y="2646"/>
                    <a:pt x="4422" y="2636"/>
                  </a:cubicBezTo>
                  <a:cubicBezTo>
                    <a:pt x="4409" y="2631"/>
                    <a:pt x="4396" y="2629"/>
                    <a:pt x="4383" y="2629"/>
                  </a:cubicBezTo>
                  <a:cubicBezTo>
                    <a:pt x="4347" y="2629"/>
                    <a:pt x="4313" y="2649"/>
                    <a:pt x="4291" y="2687"/>
                  </a:cubicBezTo>
                  <a:lnTo>
                    <a:pt x="3188" y="2423"/>
                  </a:lnTo>
                  <a:cubicBezTo>
                    <a:pt x="3208" y="2333"/>
                    <a:pt x="3208" y="2252"/>
                    <a:pt x="3198" y="2160"/>
                  </a:cubicBezTo>
                  <a:lnTo>
                    <a:pt x="3785" y="2070"/>
                  </a:lnTo>
                  <a:cubicBezTo>
                    <a:pt x="3809" y="2086"/>
                    <a:pt x="3834" y="2103"/>
                    <a:pt x="3859" y="2103"/>
                  </a:cubicBezTo>
                  <a:cubicBezTo>
                    <a:pt x="3864" y="2103"/>
                    <a:pt x="3870" y="2102"/>
                    <a:pt x="3876" y="2100"/>
                  </a:cubicBezTo>
                  <a:cubicBezTo>
                    <a:pt x="3936" y="2090"/>
                    <a:pt x="3967" y="2039"/>
                    <a:pt x="3967" y="1989"/>
                  </a:cubicBezTo>
                  <a:cubicBezTo>
                    <a:pt x="3956" y="1928"/>
                    <a:pt x="3906" y="1897"/>
                    <a:pt x="3846" y="1897"/>
                  </a:cubicBezTo>
                  <a:cubicBezTo>
                    <a:pt x="3815" y="1908"/>
                    <a:pt x="3785" y="1928"/>
                    <a:pt x="3774" y="1958"/>
                  </a:cubicBezTo>
                  <a:lnTo>
                    <a:pt x="3188" y="2050"/>
                  </a:lnTo>
                  <a:cubicBezTo>
                    <a:pt x="3167" y="1969"/>
                    <a:pt x="3137" y="1888"/>
                    <a:pt x="3097" y="1816"/>
                  </a:cubicBezTo>
                  <a:lnTo>
                    <a:pt x="4058" y="1230"/>
                  </a:lnTo>
                  <a:cubicBezTo>
                    <a:pt x="4078" y="1245"/>
                    <a:pt x="4103" y="1253"/>
                    <a:pt x="4130" y="1253"/>
                  </a:cubicBezTo>
                  <a:cubicBezTo>
                    <a:pt x="4156" y="1253"/>
                    <a:pt x="4184" y="1245"/>
                    <a:pt x="4210" y="1230"/>
                  </a:cubicBezTo>
                  <a:cubicBezTo>
                    <a:pt x="4271" y="1200"/>
                    <a:pt x="4291" y="1108"/>
                    <a:pt x="4250" y="1047"/>
                  </a:cubicBezTo>
                  <a:cubicBezTo>
                    <a:pt x="4224" y="1001"/>
                    <a:pt x="4180" y="977"/>
                    <a:pt x="4132" y="977"/>
                  </a:cubicBezTo>
                  <a:cubicBezTo>
                    <a:pt x="4108" y="977"/>
                    <a:pt x="4082" y="983"/>
                    <a:pt x="4058" y="997"/>
                  </a:cubicBezTo>
                  <a:cubicBezTo>
                    <a:pt x="4017" y="1027"/>
                    <a:pt x="3987" y="1078"/>
                    <a:pt x="3997" y="1139"/>
                  </a:cubicBezTo>
                  <a:lnTo>
                    <a:pt x="3036" y="1726"/>
                  </a:lnTo>
                  <a:cubicBezTo>
                    <a:pt x="2985" y="1655"/>
                    <a:pt x="2935" y="1594"/>
                    <a:pt x="2864" y="1533"/>
                  </a:cubicBezTo>
                  <a:lnTo>
                    <a:pt x="3218" y="1058"/>
                  </a:lnTo>
                  <a:cubicBezTo>
                    <a:pt x="3248" y="1058"/>
                    <a:pt x="3279" y="1038"/>
                    <a:pt x="3299" y="1018"/>
                  </a:cubicBezTo>
                  <a:cubicBezTo>
                    <a:pt x="3329" y="967"/>
                    <a:pt x="3319" y="906"/>
                    <a:pt x="3279" y="876"/>
                  </a:cubicBezTo>
                  <a:cubicBezTo>
                    <a:pt x="3258" y="859"/>
                    <a:pt x="3235" y="851"/>
                    <a:pt x="3213" y="851"/>
                  </a:cubicBezTo>
                  <a:cubicBezTo>
                    <a:pt x="3183" y="851"/>
                    <a:pt x="3155" y="866"/>
                    <a:pt x="3137" y="896"/>
                  </a:cubicBezTo>
                  <a:cubicBezTo>
                    <a:pt x="3117" y="926"/>
                    <a:pt x="3117" y="957"/>
                    <a:pt x="3127" y="987"/>
                  </a:cubicBezTo>
                  <a:lnTo>
                    <a:pt x="2773" y="1472"/>
                  </a:lnTo>
                  <a:cubicBezTo>
                    <a:pt x="2702" y="1422"/>
                    <a:pt x="2632" y="1391"/>
                    <a:pt x="2551" y="1362"/>
                  </a:cubicBezTo>
                  <a:lnTo>
                    <a:pt x="2803" y="269"/>
                  </a:lnTo>
                  <a:cubicBezTo>
                    <a:pt x="2864" y="258"/>
                    <a:pt x="2904" y="218"/>
                    <a:pt x="2915" y="168"/>
                  </a:cubicBezTo>
                  <a:cubicBezTo>
                    <a:pt x="2935" y="96"/>
                    <a:pt x="2884" y="15"/>
                    <a:pt x="2814" y="6"/>
                  </a:cubicBezTo>
                  <a:cubicBezTo>
                    <a:pt x="2801" y="2"/>
                    <a:pt x="278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 rot="2745204">
              <a:off x="7464989" y="4819584"/>
              <a:ext cx="502294" cy="477200"/>
            </a:xfrm>
            <a:custGeom>
              <a:avLst/>
              <a:gdLst/>
              <a:ahLst/>
              <a:cxnLst/>
              <a:rect l="l" t="t" r="r" b="b"/>
              <a:pathLst>
                <a:path w="10614" h="10083" extrusionOk="0">
                  <a:moveTo>
                    <a:pt x="4887" y="3077"/>
                  </a:moveTo>
                  <a:cubicBezTo>
                    <a:pt x="4908" y="3117"/>
                    <a:pt x="4937" y="3147"/>
                    <a:pt x="4978" y="3167"/>
                  </a:cubicBezTo>
                  <a:lnTo>
                    <a:pt x="6475" y="4159"/>
                  </a:lnTo>
                  <a:cubicBezTo>
                    <a:pt x="6506" y="4190"/>
                    <a:pt x="6547" y="4199"/>
                    <a:pt x="6597" y="4210"/>
                  </a:cubicBezTo>
                  <a:lnTo>
                    <a:pt x="6233" y="5818"/>
                  </a:lnTo>
                  <a:cubicBezTo>
                    <a:pt x="6223" y="5849"/>
                    <a:pt x="6223" y="5869"/>
                    <a:pt x="6223" y="5889"/>
                  </a:cubicBezTo>
                  <a:lnTo>
                    <a:pt x="4472" y="5788"/>
                  </a:lnTo>
                  <a:cubicBezTo>
                    <a:pt x="4460" y="5786"/>
                    <a:pt x="4448" y="5785"/>
                    <a:pt x="4436" y="5785"/>
                  </a:cubicBezTo>
                  <a:cubicBezTo>
                    <a:pt x="4381" y="5785"/>
                    <a:pt x="4332" y="5805"/>
                    <a:pt x="4290" y="5838"/>
                  </a:cubicBezTo>
                  <a:cubicBezTo>
                    <a:pt x="4300" y="5768"/>
                    <a:pt x="4290" y="5707"/>
                    <a:pt x="4260" y="5647"/>
                  </a:cubicBezTo>
                  <a:lnTo>
                    <a:pt x="3481" y="4068"/>
                  </a:lnTo>
                  <a:cubicBezTo>
                    <a:pt x="3501" y="4068"/>
                    <a:pt x="3521" y="4058"/>
                    <a:pt x="3541" y="4037"/>
                  </a:cubicBezTo>
                  <a:lnTo>
                    <a:pt x="4887" y="3077"/>
                  </a:lnTo>
                  <a:close/>
                  <a:moveTo>
                    <a:pt x="1994" y="1"/>
                  </a:moveTo>
                  <a:cubicBezTo>
                    <a:pt x="1852" y="1"/>
                    <a:pt x="1720" y="92"/>
                    <a:pt x="1680" y="233"/>
                  </a:cubicBezTo>
                  <a:lnTo>
                    <a:pt x="1508" y="750"/>
                  </a:lnTo>
                  <a:cubicBezTo>
                    <a:pt x="1205" y="1690"/>
                    <a:pt x="1518" y="2722"/>
                    <a:pt x="2297" y="3340"/>
                  </a:cubicBezTo>
                  <a:cubicBezTo>
                    <a:pt x="2570" y="3552"/>
                    <a:pt x="2459" y="3997"/>
                    <a:pt x="2115" y="4058"/>
                  </a:cubicBezTo>
                  <a:lnTo>
                    <a:pt x="2034" y="4068"/>
                  </a:lnTo>
                  <a:cubicBezTo>
                    <a:pt x="1052" y="4240"/>
                    <a:pt x="294" y="5009"/>
                    <a:pt x="122" y="5980"/>
                  </a:cubicBezTo>
                  <a:lnTo>
                    <a:pt x="31" y="6526"/>
                  </a:lnTo>
                  <a:cubicBezTo>
                    <a:pt x="0" y="6668"/>
                    <a:pt x="71" y="6810"/>
                    <a:pt x="202" y="6870"/>
                  </a:cubicBezTo>
                  <a:lnTo>
                    <a:pt x="688" y="7124"/>
                  </a:lnTo>
                  <a:cubicBezTo>
                    <a:pt x="1031" y="7301"/>
                    <a:pt x="1402" y="7387"/>
                    <a:pt x="1771" y="7387"/>
                  </a:cubicBezTo>
                  <a:cubicBezTo>
                    <a:pt x="2351" y="7387"/>
                    <a:pt x="2925" y="7173"/>
                    <a:pt x="3370" y="6759"/>
                  </a:cubicBezTo>
                  <a:lnTo>
                    <a:pt x="3633" y="6517"/>
                  </a:lnTo>
                  <a:cubicBezTo>
                    <a:pt x="3667" y="6485"/>
                    <a:pt x="3706" y="6471"/>
                    <a:pt x="3744" y="6471"/>
                  </a:cubicBezTo>
                  <a:cubicBezTo>
                    <a:pt x="3852" y="6471"/>
                    <a:pt x="3950" y="6582"/>
                    <a:pt x="3905" y="6709"/>
                  </a:cubicBezTo>
                  <a:lnTo>
                    <a:pt x="3784" y="7043"/>
                  </a:lnTo>
                  <a:cubicBezTo>
                    <a:pt x="3451" y="7974"/>
                    <a:pt x="3734" y="9015"/>
                    <a:pt x="4492" y="9653"/>
                  </a:cubicBezTo>
                  <a:lnTo>
                    <a:pt x="4917" y="10007"/>
                  </a:lnTo>
                  <a:cubicBezTo>
                    <a:pt x="4978" y="10057"/>
                    <a:pt x="5050" y="10082"/>
                    <a:pt x="5123" y="10082"/>
                  </a:cubicBezTo>
                  <a:cubicBezTo>
                    <a:pt x="5185" y="10082"/>
                    <a:pt x="5246" y="10064"/>
                    <a:pt x="5302" y="10027"/>
                  </a:cubicBezTo>
                  <a:lnTo>
                    <a:pt x="5767" y="9734"/>
                  </a:lnTo>
                  <a:cubicBezTo>
                    <a:pt x="6597" y="9188"/>
                    <a:pt x="7001" y="8196"/>
                    <a:pt x="6789" y="7225"/>
                  </a:cubicBezTo>
                  <a:lnTo>
                    <a:pt x="6769" y="7144"/>
                  </a:lnTo>
                  <a:cubicBezTo>
                    <a:pt x="6705" y="6873"/>
                    <a:pt x="6918" y="6646"/>
                    <a:pt x="7164" y="6646"/>
                  </a:cubicBezTo>
                  <a:cubicBezTo>
                    <a:pt x="7230" y="6646"/>
                    <a:pt x="7299" y="6662"/>
                    <a:pt x="7366" y="6699"/>
                  </a:cubicBezTo>
                  <a:cubicBezTo>
                    <a:pt x="7721" y="6895"/>
                    <a:pt x="8112" y="6991"/>
                    <a:pt x="8501" y="6991"/>
                  </a:cubicBezTo>
                  <a:cubicBezTo>
                    <a:pt x="9056" y="6991"/>
                    <a:pt x="9607" y="6796"/>
                    <a:pt x="10047" y="6415"/>
                  </a:cubicBezTo>
                  <a:lnTo>
                    <a:pt x="10462" y="6061"/>
                  </a:lnTo>
                  <a:cubicBezTo>
                    <a:pt x="10573" y="5960"/>
                    <a:pt x="10614" y="5808"/>
                    <a:pt x="10553" y="5677"/>
                  </a:cubicBezTo>
                  <a:lnTo>
                    <a:pt x="10330" y="5171"/>
                  </a:lnTo>
                  <a:cubicBezTo>
                    <a:pt x="9955" y="4315"/>
                    <a:pt x="9104" y="3760"/>
                    <a:pt x="8169" y="3760"/>
                  </a:cubicBezTo>
                  <a:cubicBezTo>
                    <a:pt x="8121" y="3760"/>
                    <a:pt x="8072" y="3762"/>
                    <a:pt x="8024" y="3765"/>
                  </a:cubicBezTo>
                  <a:lnTo>
                    <a:pt x="7842" y="3774"/>
                  </a:lnTo>
                  <a:cubicBezTo>
                    <a:pt x="7837" y="3775"/>
                    <a:pt x="7833" y="3775"/>
                    <a:pt x="7829" y="3775"/>
                  </a:cubicBezTo>
                  <a:cubicBezTo>
                    <a:pt x="7635" y="3775"/>
                    <a:pt x="7541" y="3539"/>
                    <a:pt x="7689" y="3410"/>
                  </a:cubicBezTo>
                  <a:cubicBezTo>
                    <a:pt x="8449" y="2773"/>
                    <a:pt x="8732" y="1731"/>
                    <a:pt x="8388" y="800"/>
                  </a:cubicBezTo>
                  <a:lnTo>
                    <a:pt x="8206" y="284"/>
                  </a:lnTo>
                  <a:cubicBezTo>
                    <a:pt x="8157" y="159"/>
                    <a:pt x="8036" y="71"/>
                    <a:pt x="7894" y="71"/>
                  </a:cubicBezTo>
                  <a:cubicBezTo>
                    <a:pt x="7886" y="71"/>
                    <a:pt x="7879" y="71"/>
                    <a:pt x="7872" y="71"/>
                  </a:cubicBezTo>
                  <a:lnTo>
                    <a:pt x="7325" y="102"/>
                  </a:lnTo>
                  <a:cubicBezTo>
                    <a:pt x="6334" y="143"/>
                    <a:pt x="5484" y="810"/>
                    <a:pt x="5191" y="1751"/>
                  </a:cubicBezTo>
                  <a:cubicBezTo>
                    <a:pt x="5160" y="1849"/>
                    <a:pt x="5077" y="1897"/>
                    <a:pt x="4994" y="1897"/>
                  </a:cubicBezTo>
                  <a:cubicBezTo>
                    <a:pt x="4913" y="1897"/>
                    <a:pt x="4831" y="1851"/>
                    <a:pt x="4796" y="1761"/>
                  </a:cubicBezTo>
                  <a:lnTo>
                    <a:pt x="4735" y="1589"/>
                  </a:lnTo>
                  <a:cubicBezTo>
                    <a:pt x="4411" y="649"/>
                    <a:pt x="3532" y="21"/>
                    <a:pt x="2550" y="11"/>
                  </a:cubicBezTo>
                  <a:lnTo>
                    <a:pt x="1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 rot="2745204">
              <a:off x="7554224" y="4892241"/>
              <a:ext cx="332354" cy="314915"/>
            </a:xfrm>
            <a:custGeom>
              <a:avLst/>
              <a:gdLst/>
              <a:ahLst/>
              <a:cxnLst/>
              <a:rect l="l" t="t" r="r" b="b"/>
              <a:pathLst>
                <a:path w="7023" h="6654" extrusionOk="0">
                  <a:moveTo>
                    <a:pt x="1759" y="0"/>
                  </a:moveTo>
                  <a:cubicBezTo>
                    <a:pt x="1726" y="0"/>
                    <a:pt x="1693" y="1"/>
                    <a:pt x="1660" y="3"/>
                  </a:cubicBezTo>
                  <a:lnTo>
                    <a:pt x="1316" y="24"/>
                  </a:lnTo>
                  <a:cubicBezTo>
                    <a:pt x="1215" y="34"/>
                    <a:pt x="1134" y="84"/>
                    <a:pt x="1103" y="176"/>
                  </a:cubicBezTo>
                  <a:lnTo>
                    <a:pt x="972" y="499"/>
                  </a:lnTo>
                  <a:cubicBezTo>
                    <a:pt x="729" y="1076"/>
                    <a:pt x="880" y="1683"/>
                    <a:pt x="1346" y="2017"/>
                  </a:cubicBezTo>
                  <a:lnTo>
                    <a:pt x="1700" y="2270"/>
                  </a:lnTo>
                  <a:cubicBezTo>
                    <a:pt x="1771" y="2321"/>
                    <a:pt x="1802" y="2411"/>
                    <a:pt x="1781" y="2492"/>
                  </a:cubicBezTo>
                  <a:cubicBezTo>
                    <a:pt x="1761" y="2584"/>
                    <a:pt x="1690" y="2644"/>
                    <a:pt x="1599" y="2654"/>
                  </a:cubicBezTo>
                  <a:lnTo>
                    <a:pt x="1093" y="2725"/>
                  </a:lnTo>
                  <a:cubicBezTo>
                    <a:pt x="527" y="2796"/>
                    <a:pt x="112" y="3261"/>
                    <a:pt x="51" y="3888"/>
                  </a:cubicBezTo>
                  <a:lnTo>
                    <a:pt x="10" y="4232"/>
                  </a:lnTo>
                  <a:cubicBezTo>
                    <a:pt x="1" y="4324"/>
                    <a:pt x="51" y="4415"/>
                    <a:pt x="132" y="4466"/>
                  </a:cubicBezTo>
                  <a:lnTo>
                    <a:pt x="426" y="4648"/>
                  </a:lnTo>
                  <a:cubicBezTo>
                    <a:pt x="660" y="4789"/>
                    <a:pt x="910" y="4859"/>
                    <a:pt x="1151" y="4859"/>
                  </a:cubicBezTo>
                  <a:cubicBezTo>
                    <a:pt x="1461" y="4859"/>
                    <a:pt x="1756" y="4743"/>
                    <a:pt x="1984" y="4516"/>
                  </a:cubicBezTo>
                  <a:lnTo>
                    <a:pt x="2105" y="4394"/>
                  </a:lnTo>
                  <a:cubicBezTo>
                    <a:pt x="2167" y="4326"/>
                    <a:pt x="2248" y="4293"/>
                    <a:pt x="2331" y="4293"/>
                  </a:cubicBezTo>
                  <a:cubicBezTo>
                    <a:pt x="2396" y="4293"/>
                    <a:pt x="2462" y="4314"/>
                    <a:pt x="2519" y="4354"/>
                  </a:cubicBezTo>
                  <a:lnTo>
                    <a:pt x="2530" y="4354"/>
                  </a:lnTo>
                  <a:cubicBezTo>
                    <a:pt x="2661" y="4445"/>
                    <a:pt x="2712" y="4607"/>
                    <a:pt x="2651" y="4749"/>
                  </a:cubicBezTo>
                  <a:lnTo>
                    <a:pt x="2591" y="4920"/>
                  </a:lnTo>
                  <a:cubicBezTo>
                    <a:pt x="2368" y="5447"/>
                    <a:pt x="2560" y="6044"/>
                    <a:pt x="3076" y="6408"/>
                  </a:cubicBezTo>
                  <a:lnTo>
                    <a:pt x="3349" y="6610"/>
                  </a:lnTo>
                  <a:cubicBezTo>
                    <a:pt x="3394" y="6638"/>
                    <a:pt x="3444" y="6654"/>
                    <a:pt x="3494" y="6654"/>
                  </a:cubicBezTo>
                  <a:cubicBezTo>
                    <a:pt x="3535" y="6654"/>
                    <a:pt x="3576" y="6643"/>
                    <a:pt x="3612" y="6620"/>
                  </a:cubicBezTo>
                  <a:lnTo>
                    <a:pt x="3916" y="6458"/>
                  </a:lnTo>
                  <a:cubicBezTo>
                    <a:pt x="4473" y="6155"/>
                    <a:pt x="4736" y="5588"/>
                    <a:pt x="4583" y="5042"/>
                  </a:cubicBezTo>
                  <a:cubicBezTo>
                    <a:pt x="4583" y="5042"/>
                    <a:pt x="4503" y="4738"/>
                    <a:pt x="4452" y="4547"/>
                  </a:cubicBezTo>
                  <a:cubicBezTo>
                    <a:pt x="4422" y="4466"/>
                    <a:pt x="4452" y="4364"/>
                    <a:pt x="4533" y="4313"/>
                  </a:cubicBezTo>
                  <a:cubicBezTo>
                    <a:pt x="4570" y="4287"/>
                    <a:pt x="4613" y="4274"/>
                    <a:pt x="4657" y="4274"/>
                  </a:cubicBezTo>
                  <a:cubicBezTo>
                    <a:pt x="4697" y="4274"/>
                    <a:pt x="4738" y="4285"/>
                    <a:pt x="4776" y="4304"/>
                  </a:cubicBezTo>
                  <a:lnTo>
                    <a:pt x="5140" y="4526"/>
                  </a:lnTo>
                  <a:cubicBezTo>
                    <a:pt x="5331" y="4645"/>
                    <a:pt x="5541" y="4704"/>
                    <a:pt x="5754" y="4704"/>
                  </a:cubicBezTo>
                  <a:cubicBezTo>
                    <a:pt x="6083" y="4704"/>
                    <a:pt x="6417" y="4564"/>
                    <a:pt x="6688" y="4293"/>
                  </a:cubicBezTo>
                  <a:lnTo>
                    <a:pt x="6931" y="4041"/>
                  </a:lnTo>
                  <a:cubicBezTo>
                    <a:pt x="6991" y="3980"/>
                    <a:pt x="7022" y="3879"/>
                    <a:pt x="6991" y="3787"/>
                  </a:cubicBezTo>
                  <a:lnTo>
                    <a:pt x="6870" y="3464"/>
                  </a:lnTo>
                  <a:cubicBezTo>
                    <a:pt x="6674" y="2912"/>
                    <a:pt x="6218" y="2577"/>
                    <a:pt x="5703" y="2577"/>
                  </a:cubicBezTo>
                  <a:cubicBezTo>
                    <a:pt x="5661" y="2577"/>
                    <a:pt x="5618" y="2579"/>
                    <a:pt x="5575" y="2584"/>
                  </a:cubicBezTo>
                  <a:lnTo>
                    <a:pt x="5383" y="2604"/>
                  </a:lnTo>
                  <a:cubicBezTo>
                    <a:pt x="5302" y="2604"/>
                    <a:pt x="5231" y="2553"/>
                    <a:pt x="5211" y="2472"/>
                  </a:cubicBezTo>
                  <a:cubicBezTo>
                    <a:pt x="5201" y="2411"/>
                    <a:pt x="5181" y="2351"/>
                    <a:pt x="5161" y="2300"/>
                  </a:cubicBezTo>
                  <a:cubicBezTo>
                    <a:pt x="5140" y="2229"/>
                    <a:pt x="5161" y="2159"/>
                    <a:pt x="5211" y="2118"/>
                  </a:cubicBezTo>
                  <a:cubicBezTo>
                    <a:pt x="5666" y="1764"/>
                    <a:pt x="5798" y="1157"/>
                    <a:pt x="5534" y="580"/>
                  </a:cubicBezTo>
                  <a:lnTo>
                    <a:pt x="5393" y="266"/>
                  </a:lnTo>
                  <a:cubicBezTo>
                    <a:pt x="5352" y="176"/>
                    <a:pt x="5271" y="125"/>
                    <a:pt x="5181" y="125"/>
                  </a:cubicBezTo>
                  <a:lnTo>
                    <a:pt x="4826" y="115"/>
                  </a:lnTo>
                  <a:cubicBezTo>
                    <a:pt x="4810" y="114"/>
                    <a:pt x="4793" y="114"/>
                    <a:pt x="4777" y="114"/>
                  </a:cubicBezTo>
                  <a:cubicBezTo>
                    <a:pt x="4172" y="114"/>
                    <a:pt x="3689" y="474"/>
                    <a:pt x="3542" y="1005"/>
                  </a:cubicBezTo>
                  <a:cubicBezTo>
                    <a:pt x="3531" y="1076"/>
                    <a:pt x="3471" y="1127"/>
                    <a:pt x="3400" y="1127"/>
                  </a:cubicBezTo>
                  <a:cubicBezTo>
                    <a:pt x="3339" y="1127"/>
                    <a:pt x="3279" y="1136"/>
                    <a:pt x="3207" y="1147"/>
                  </a:cubicBezTo>
                  <a:cubicBezTo>
                    <a:pt x="3200" y="1148"/>
                    <a:pt x="3192" y="1148"/>
                    <a:pt x="3184" y="1148"/>
                  </a:cubicBezTo>
                  <a:cubicBezTo>
                    <a:pt x="3113" y="1148"/>
                    <a:pt x="3053" y="1108"/>
                    <a:pt x="3025" y="1035"/>
                  </a:cubicBezTo>
                  <a:lnTo>
                    <a:pt x="2975" y="853"/>
                  </a:lnTo>
                  <a:cubicBezTo>
                    <a:pt x="2822" y="336"/>
                    <a:pt x="2342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 rot="2745204">
              <a:off x="7660705" y="4960968"/>
              <a:ext cx="148502" cy="147708"/>
            </a:xfrm>
            <a:custGeom>
              <a:avLst/>
              <a:gdLst/>
              <a:ahLst/>
              <a:cxnLst/>
              <a:rect l="l" t="t" r="r" b="b"/>
              <a:pathLst>
                <a:path w="3138" h="3121" extrusionOk="0">
                  <a:moveTo>
                    <a:pt x="1560" y="1096"/>
                  </a:moveTo>
                  <a:cubicBezTo>
                    <a:pt x="1651" y="1096"/>
                    <a:pt x="1742" y="1122"/>
                    <a:pt x="1822" y="1176"/>
                  </a:cubicBezTo>
                  <a:cubicBezTo>
                    <a:pt x="2035" y="1317"/>
                    <a:pt x="2095" y="1601"/>
                    <a:pt x="1954" y="1823"/>
                  </a:cubicBezTo>
                  <a:cubicBezTo>
                    <a:pt x="1864" y="1958"/>
                    <a:pt x="1713" y="2031"/>
                    <a:pt x="1561" y="2031"/>
                  </a:cubicBezTo>
                  <a:cubicBezTo>
                    <a:pt x="1473" y="2031"/>
                    <a:pt x="1384" y="2006"/>
                    <a:pt x="1306" y="1954"/>
                  </a:cubicBezTo>
                  <a:cubicBezTo>
                    <a:pt x="1093" y="1803"/>
                    <a:pt x="1033" y="1520"/>
                    <a:pt x="1174" y="1307"/>
                  </a:cubicBezTo>
                  <a:cubicBezTo>
                    <a:pt x="1263" y="1168"/>
                    <a:pt x="1410" y="1096"/>
                    <a:pt x="1560" y="1096"/>
                  </a:cubicBezTo>
                  <a:close/>
                  <a:moveTo>
                    <a:pt x="1275" y="0"/>
                  </a:moveTo>
                  <a:cubicBezTo>
                    <a:pt x="1268" y="0"/>
                    <a:pt x="1262" y="1"/>
                    <a:pt x="1255" y="2"/>
                  </a:cubicBezTo>
                  <a:cubicBezTo>
                    <a:pt x="1205" y="12"/>
                    <a:pt x="1165" y="63"/>
                    <a:pt x="1174" y="113"/>
                  </a:cubicBezTo>
                  <a:cubicBezTo>
                    <a:pt x="1185" y="153"/>
                    <a:pt x="1215" y="184"/>
                    <a:pt x="1246" y="184"/>
                  </a:cubicBezTo>
                  <a:lnTo>
                    <a:pt x="1407" y="943"/>
                  </a:lnTo>
                  <a:cubicBezTo>
                    <a:pt x="1347" y="963"/>
                    <a:pt x="1296" y="983"/>
                    <a:pt x="1246" y="1014"/>
                  </a:cubicBezTo>
                  <a:lnTo>
                    <a:pt x="1012" y="670"/>
                  </a:lnTo>
                  <a:cubicBezTo>
                    <a:pt x="1023" y="650"/>
                    <a:pt x="1023" y="629"/>
                    <a:pt x="1012" y="609"/>
                  </a:cubicBezTo>
                  <a:cubicBezTo>
                    <a:pt x="993" y="589"/>
                    <a:pt x="970" y="578"/>
                    <a:pt x="947" y="578"/>
                  </a:cubicBezTo>
                  <a:cubicBezTo>
                    <a:pt x="934" y="578"/>
                    <a:pt x="922" y="582"/>
                    <a:pt x="911" y="589"/>
                  </a:cubicBezTo>
                  <a:cubicBezTo>
                    <a:pt x="881" y="609"/>
                    <a:pt x="871" y="659"/>
                    <a:pt x="891" y="690"/>
                  </a:cubicBezTo>
                  <a:cubicBezTo>
                    <a:pt x="902" y="710"/>
                    <a:pt x="931" y="720"/>
                    <a:pt x="952" y="720"/>
                  </a:cubicBezTo>
                  <a:lnTo>
                    <a:pt x="1174" y="1054"/>
                  </a:lnTo>
                  <a:cubicBezTo>
                    <a:pt x="1134" y="1084"/>
                    <a:pt x="1093" y="1125"/>
                    <a:pt x="1053" y="1176"/>
                  </a:cubicBezTo>
                  <a:lnTo>
                    <a:pt x="416" y="751"/>
                  </a:lnTo>
                  <a:cubicBezTo>
                    <a:pt x="416" y="710"/>
                    <a:pt x="405" y="680"/>
                    <a:pt x="375" y="659"/>
                  </a:cubicBezTo>
                  <a:cubicBezTo>
                    <a:pt x="359" y="648"/>
                    <a:pt x="340" y="642"/>
                    <a:pt x="321" y="642"/>
                  </a:cubicBezTo>
                  <a:cubicBezTo>
                    <a:pt x="292" y="642"/>
                    <a:pt x="262" y="655"/>
                    <a:pt x="243" y="680"/>
                  </a:cubicBezTo>
                  <a:cubicBezTo>
                    <a:pt x="214" y="731"/>
                    <a:pt x="223" y="781"/>
                    <a:pt x="274" y="812"/>
                  </a:cubicBezTo>
                  <a:cubicBezTo>
                    <a:pt x="289" y="822"/>
                    <a:pt x="307" y="827"/>
                    <a:pt x="325" y="827"/>
                  </a:cubicBezTo>
                  <a:cubicBezTo>
                    <a:pt x="342" y="827"/>
                    <a:pt x="360" y="822"/>
                    <a:pt x="375" y="812"/>
                  </a:cubicBezTo>
                  <a:lnTo>
                    <a:pt x="1012" y="1236"/>
                  </a:lnTo>
                  <a:cubicBezTo>
                    <a:pt x="982" y="1297"/>
                    <a:pt x="962" y="1347"/>
                    <a:pt x="952" y="1398"/>
                  </a:cubicBezTo>
                  <a:lnTo>
                    <a:pt x="547" y="1327"/>
                  </a:lnTo>
                  <a:cubicBezTo>
                    <a:pt x="537" y="1307"/>
                    <a:pt x="517" y="1287"/>
                    <a:pt x="497" y="1287"/>
                  </a:cubicBezTo>
                  <a:cubicBezTo>
                    <a:pt x="490" y="1285"/>
                    <a:pt x="484" y="1284"/>
                    <a:pt x="477" y="1284"/>
                  </a:cubicBezTo>
                  <a:cubicBezTo>
                    <a:pt x="447" y="1284"/>
                    <a:pt x="424" y="1304"/>
                    <a:pt x="416" y="1338"/>
                  </a:cubicBezTo>
                  <a:cubicBezTo>
                    <a:pt x="405" y="1378"/>
                    <a:pt x="436" y="1408"/>
                    <a:pt x="477" y="1419"/>
                  </a:cubicBezTo>
                  <a:cubicBezTo>
                    <a:pt x="482" y="1421"/>
                    <a:pt x="487" y="1422"/>
                    <a:pt x="493" y="1422"/>
                  </a:cubicBezTo>
                  <a:cubicBezTo>
                    <a:pt x="508" y="1422"/>
                    <a:pt x="522" y="1413"/>
                    <a:pt x="537" y="1398"/>
                  </a:cubicBezTo>
                  <a:lnTo>
                    <a:pt x="931" y="1479"/>
                  </a:lnTo>
                  <a:cubicBezTo>
                    <a:pt x="922" y="1540"/>
                    <a:pt x="922" y="1590"/>
                    <a:pt x="931" y="1651"/>
                  </a:cubicBezTo>
                  <a:lnTo>
                    <a:pt x="183" y="1803"/>
                  </a:lnTo>
                  <a:cubicBezTo>
                    <a:pt x="153" y="1772"/>
                    <a:pt x="122" y="1763"/>
                    <a:pt x="82" y="1763"/>
                  </a:cubicBezTo>
                  <a:cubicBezTo>
                    <a:pt x="31" y="1772"/>
                    <a:pt x="1" y="1823"/>
                    <a:pt x="11" y="1873"/>
                  </a:cubicBezTo>
                  <a:cubicBezTo>
                    <a:pt x="20" y="1919"/>
                    <a:pt x="61" y="1956"/>
                    <a:pt x="106" y="1956"/>
                  </a:cubicBezTo>
                  <a:cubicBezTo>
                    <a:pt x="111" y="1956"/>
                    <a:pt x="117" y="1956"/>
                    <a:pt x="122" y="1954"/>
                  </a:cubicBezTo>
                  <a:cubicBezTo>
                    <a:pt x="163" y="1945"/>
                    <a:pt x="183" y="1914"/>
                    <a:pt x="193" y="1873"/>
                  </a:cubicBezTo>
                  <a:lnTo>
                    <a:pt x="952" y="1722"/>
                  </a:lnTo>
                  <a:cubicBezTo>
                    <a:pt x="962" y="1783"/>
                    <a:pt x="982" y="1833"/>
                    <a:pt x="1012" y="1884"/>
                  </a:cubicBezTo>
                  <a:lnTo>
                    <a:pt x="679" y="2116"/>
                  </a:lnTo>
                  <a:cubicBezTo>
                    <a:pt x="669" y="2111"/>
                    <a:pt x="659" y="2109"/>
                    <a:pt x="649" y="2109"/>
                  </a:cubicBezTo>
                  <a:cubicBezTo>
                    <a:pt x="638" y="2109"/>
                    <a:pt x="628" y="2111"/>
                    <a:pt x="618" y="2116"/>
                  </a:cubicBezTo>
                  <a:cubicBezTo>
                    <a:pt x="578" y="2147"/>
                    <a:pt x="578" y="2188"/>
                    <a:pt x="598" y="2217"/>
                  </a:cubicBezTo>
                  <a:cubicBezTo>
                    <a:pt x="611" y="2237"/>
                    <a:pt x="632" y="2248"/>
                    <a:pt x="654" y="2248"/>
                  </a:cubicBezTo>
                  <a:cubicBezTo>
                    <a:pt x="666" y="2248"/>
                    <a:pt x="678" y="2245"/>
                    <a:pt x="689" y="2238"/>
                  </a:cubicBezTo>
                  <a:cubicBezTo>
                    <a:pt x="709" y="2217"/>
                    <a:pt x="719" y="2197"/>
                    <a:pt x="719" y="2177"/>
                  </a:cubicBezTo>
                  <a:lnTo>
                    <a:pt x="1063" y="1954"/>
                  </a:lnTo>
                  <a:cubicBezTo>
                    <a:pt x="1093" y="1995"/>
                    <a:pt x="1134" y="2035"/>
                    <a:pt x="1185" y="2076"/>
                  </a:cubicBezTo>
                  <a:lnTo>
                    <a:pt x="760" y="2714"/>
                  </a:lnTo>
                  <a:cubicBezTo>
                    <a:pt x="753" y="2712"/>
                    <a:pt x="745" y="2711"/>
                    <a:pt x="738" y="2711"/>
                  </a:cubicBezTo>
                  <a:cubicBezTo>
                    <a:pt x="705" y="2711"/>
                    <a:pt x="675" y="2729"/>
                    <a:pt x="659" y="2754"/>
                  </a:cubicBezTo>
                  <a:cubicBezTo>
                    <a:pt x="628" y="2795"/>
                    <a:pt x="648" y="2855"/>
                    <a:pt x="689" y="2885"/>
                  </a:cubicBezTo>
                  <a:cubicBezTo>
                    <a:pt x="704" y="2897"/>
                    <a:pt x="722" y="2902"/>
                    <a:pt x="740" y="2902"/>
                  </a:cubicBezTo>
                  <a:cubicBezTo>
                    <a:pt x="770" y="2902"/>
                    <a:pt x="801" y="2887"/>
                    <a:pt x="821" y="2855"/>
                  </a:cubicBezTo>
                  <a:cubicBezTo>
                    <a:pt x="841" y="2825"/>
                    <a:pt x="841" y="2784"/>
                    <a:pt x="821" y="2754"/>
                  </a:cubicBezTo>
                  <a:lnTo>
                    <a:pt x="1246" y="2116"/>
                  </a:lnTo>
                  <a:cubicBezTo>
                    <a:pt x="1296" y="2147"/>
                    <a:pt x="1356" y="2167"/>
                    <a:pt x="1407" y="2177"/>
                  </a:cubicBezTo>
                  <a:lnTo>
                    <a:pt x="1326" y="2582"/>
                  </a:lnTo>
                  <a:cubicBezTo>
                    <a:pt x="1306" y="2592"/>
                    <a:pt x="1296" y="2602"/>
                    <a:pt x="1286" y="2633"/>
                  </a:cubicBezTo>
                  <a:cubicBezTo>
                    <a:pt x="1286" y="2663"/>
                    <a:pt x="1306" y="2703"/>
                    <a:pt x="1347" y="2714"/>
                  </a:cubicBezTo>
                  <a:cubicBezTo>
                    <a:pt x="1351" y="2715"/>
                    <a:pt x="1355" y="2715"/>
                    <a:pt x="1359" y="2715"/>
                  </a:cubicBezTo>
                  <a:cubicBezTo>
                    <a:pt x="1387" y="2715"/>
                    <a:pt x="1418" y="2688"/>
                    <a:pt x="1428" y="2653"/>
                  </a:cubicBezTo>
                  <a:cubicBezTo>
                    <a:pt x="1428" y="2633"/>
                    <a:pt x="1417" y="2612"/>
                    <a:pt x="1407" y="2592"/>
                  </a:cubicBezTo>
                  <a:lnTo>
                    <a:pt x="1478" y="2197"/>
                  </a:lnTo>
                  <a:lnTo>
                    <a:pt x="1660" y="2197"/>
                  </a:lnTo>
                  <a:lnTo>
                    <a:pt x="1812" y="2946"/>
                  </a:lnTo>
                  <a:cubicBezTo>
                    <a:pt x="1781" y="2966"/>
                    <a:pt x="1761" y="3007"/>
                    <a:pt x="1772" y="3047"/>
                  </a:cubicBezTo>
                  <a:cubicBezTo>
                    <a:pt x="1780" y="3092"/>
                    <a:pt x="1820" y="3120"/>
                    <a:pt x="1864" y="3120"/>
                  </a:cubicBezTo>
                  <a:cubicBezTo>
                    <a:pt x="1870" y="3120"/>
                    <a:pt x="1876" y="3120"/>
                    <a:pt x="1883" y="3118"/>
                  </a:cubicBezTo>
                  <a:cubicBezTo>
                    <a:pt x="1934" y="3108"/>
                    <a:pt x="1963" y="3058"/>
                    <a:pt x="1954" y="3007"/>
                  </a:cubicBezTo>
                  <a:cubicBezTo>
                    <a:pt x="1943" y="2966"/>
                    <a:pt x="1923" y="2946"/>
                    <a:pt x="1883" y="2936"/>
                  </a:cubicBezTo>
                  <a:lnTo>
                    <a:pt x="1731" y="2177"/>
                  </a:lnTo>
                  <a:cubicBezTo>
                    <a:pt x="1792" y="2167"/>
                    <a:pt x="1842" y="2137"/>
                    <a:pt x="1893" y="2107"/>
                  </a:cubicBezTo>
                  <a:lnTo>
                    <a:pt x="2116" y="2451"/>
                  </a:lnTo>
                  <a:cubicBezTo>
                    <a:pt x="2116" y="2471"/>
                    <a:pt x="2116" y="2491"/>
                    <a:pt x="2125" y="2511"/>
                  </a:cubicBezTo>
                  <a:cubicBezTo>
                    <a:pt x="2138" y="2531"/>
                    <a:pt x="2160" y="2542"/>
                    <a:pt x="2185" y="2542"/>
                  </a:cubicBezTo>
                  <a:cubicBezTo>
                    <a:pt x="2198" y="2542"/>
                    <a:pt x="2212" y="2539"/>
                    <a:pt x="2227" y="2532"/>
                  </a:cubicBezTo>
                  <a:cubicBezTo>
                    <a:pt x="2257" y="2511"/>
                    <a:pt x="2267" y="2471"/>
                    <a:pt x="2237" y="2440"/>
                  </a:cubicBezTo>
                  <a:cubicBezTo>
                    <a:pt x="2227" y="2420"/>
                    <a:pt x="2206" y="2410"/>
                    <a:pt x="2186" y="2410"/>
                  </a:cubicBezTo>
                  <a:lnTo>
                    <a:pt x="1954" y="2066"/>
                  </a:lnTo>
                  <a:cubicBezTo>
                    <a:pt x="2004" y="2035"/>
                    <a:pt x="2044" y="1995"/>
                    <a:pt x="2075" y="1945"/>
                  </a:cubicBezTo>
                  <a:lnTo>
                    <a:pt x="2723" y="2370"/>
                  </a:lnTo>
                  <a:cubicBezTo>
                    <a:pt x="2712" y="2410"/>
                    <a:pt x="2723" y="2440"/>
                    <a:pt x="2763" y="2471"/>
                  </a:cubicBezTo>
                  <a:cubicBezTo>
                    <a:pt x="2777" y="2477"/>
                    <a:pt x="2792" y="2481"/>
                    <a:pt x="2808" y="2481"/>
                  </a:cubicBezTo>
                  <a:cubicBezTo>
                    <a:pt x="2840" y="2481"/>
                    <a:pt x="2874" y="2467"/>
                    <a:pt x="2894" y="2440"/>
                  </a:cubicBezTo>
                  <a:cubicBezTo>
                    <a:pt x="2915" y="2400"/>
                    <a:pt x="2905" y="2339"/>
                    <a:pt x="2864" y="2309"/>
                  </a:cubicBezTo>
                  <a:cubicBezTo>
                    <a:pt x="2849" y="2299"/>
                    <a:pt x="2831" y="2294"/>
                    <a:pt x="2813" y="2294"/>
                  </a:cubicBezTo>
                  <a:cubicBezTo>
                    <a:pt x="2796" y="2294"/>
                    <a:pt x="2778" y="2299"/>
                    <a:pt x="2763" y="2309"/>
                  </a:cubicBezTo>
                  <a:lnTo>
                    <a:pt x="2116" y="1884"/>
                  </a:lnTo>
                  <a:cubicBezTo>
                    <a:pt x="2146" y="1833"/>
                    <a:pt x="2166" y="1772"/>
                    <a:pt x="2186" y="1722"/>
                  </a:cubicBezTo>
                  <a:lnTo>
                    <a:pt x="2581" y="1803"/>
                  </a:lnTo>
                  <a:cubicBezTo>
                    <a:pt x="2591" y="1823"/>
                    <a:pt x="2611" y="1833"/>
                    <a:pt x="2631" y="1844"/>
                  </a:cubicBezTo>
                  <a:cubicBezTo>
                    <a:pt x="2672" y="1844"/>
                    <a:pt x="2712" y="1823"/>
                    <a:pt x="2712" y="1783"/>
                  </a:cubicBezTo>
                  <a:cubicBezTo>
                    <a:pt x="2723" y="1742"/>
                    <a:pt x="2702" y="1712"/>
                    <a:pt x="2662" y="1702"/>
                  </a:cubicBezTo>
                  <a:cubicBezTo>
                    <a:pt x="2642" y="1702"/>
                    <a:pt x="2611" y="1712"/>
                    <a:pt x="2601" y="1722"/>
                  </a:cubicBezTo>
                  <a:lnTo>
                    <a:pt x="2197" y="1641"/>
                  </a:lnTo>
                  <a:cubicBezTo>
                    <a:pt x="2206" y="1590"/>
                    <a:pt x="2206" y="1529"/>
                    <a:pt x="2197" y="1469"/>
                  </a:cubicBezTo>
                  <a:lnTo>
                    <a:pt x="2955" y="1317"/>
                  </a:lnTo>
                  <a:cubicBezTo>
                    <a:pt x="2972" y="1342"/>
                    <a:pt x="3002" y="1360"/>
                    <a:pt x="3030" y="1360"/>
                  </a:cubicBezTo>
                  <a:cubicBezTo>
                    <a:pt x="3036" y="1360"/>
                    <a:pt x="3041" y="1360"/>
                    <a:pt x="3046" y="1358"/>
                  </a:cubicBezTo>
                  <a:cubicBezTo>
                    <a:pt x="3097" y="1347"/>
                    <a:pt x="3137" y="1297"/>
                    <a:pt x="3127" y="1246"/>
                  </a:cubicBezTo>
                  <a:cubicBezTo>
                    <a:pt x="3118" y="1203"/>
                    <a:pt x="3079" y="1174"/>
                    <a:pt x="3036" y="1174"/>
                  </a:cubicBezTo>
                  <a:cubicBezTo>
                    <a:pt x="3029" y="1174"/>
                    <a:pt x="3022" y="1174"/>
                    <a:pt x="3016" y="1176"/>
                  </a:cubicBezTo>
                  <a:cubicBezTo>
                    <a:pt x="2975" y="1176"/>
                    <a:pt x="2945" y="1206"/>
                    <a:pt x="2935" y="1246"/>
                  </a:cubicBezTo>
                  <a:lnTo>
                    <a:pt x="2186" y="1398"/>
                  </a:lnTo>
                  <a:cubicBezTo>
                    <a:pt x="2166" y="1338"/>
                    <a:pt x="2146" y="1287"/>
                    <a:pt x="2116" y="1236"/>
                  </a:cubicBezTo>
                  <a:lnTo>
                    <a:pt x="2460" y="1003"/>
                  </a:lnTo>
                  <a:cubicBezTo>
                    <a:pt x="2470" y="1009"/>
                    <a:pt x="2480" y="1011"/>
                    <a:pt x="2490" y="1011"/>
                  </a:cubicBezTo>
                  <a:cubicBezTo>
                    <a:pt x="2500" y="1011"/>
                    <a:pt x="2510" y="1009"/>
                    <a:pt x="2520" y="1003"/>
                  </a:cubicBezTo>
                  <a:cubicBezTo>
                    <a:pt x="2550" y="983"/>
                    <a:pt x="2561" y="933"/>
                    <a:pt x="2541" y="902"/>
                  </a:cubicBezTo>
                  <a:cubicBezTo>
                    <a:pt x="2527" y="883"/>
                    <a:pt x="2501" y="872"/>
                    <a:pt x="2477" y="872"/>
                  </a:cubicBezTo>
                  <a:cubicBezTo>
                    <a:pt x="2463" y="872"/>
                    <a:pt x="2450" y="875"/>
                    <a:pt x="2439" y="882"/>
                  </a:cubicBezTo>
                  <a:cubicBezTo>
                    <a:pt x="2419" y="902"/>
                    <a:pt x="2409" y="922"/>
                    <a:pt x="2409" y="943"/>
                  </a:cubicBezTo>
                  <a:lnTo>
                    <a:pt x="2075" y="1176"/>
                  </a:lnTo>
                  <a:cubicBezTo>
                    <a:pt x="2035" y="1125"/>
                    <a:pt x="1994" y="1084"/>
                    <a:pt x="1954" y="1054"/>
                  </a:cubicBezTo>
                  <a:lnTo>
                    <a:pt x="2379" y="407"/>
                  </a:lnTo>
                  <a:cubicBezTo>
                    <a:pt x="2384" y="409"/>
                    <a:pt x="2389" y="409"/>
                    <a:pt x="2395" y="409"/>
                  </a:cubicBezTo>
                  <a:cubicBezTo>
                    <a:pt x="2422" y="409"/>
                    <a:pt x="2453" y="391"/>
                    <a:pt x="2469" y="366"/>
                  </a:cubicBezTo>
                  <a:cubicBezTo>
                    <a:pt x="2500" y="326"/>
                    <a:pt x="2490" y="265"/>
                    <a:pt x="2449" y="234"/>
                  </a:cubicBezTo>
                  <a:cubicBezTo>
                    <a:pt x="2432" y="225"/>
                    <a:pt x="2415" y="220"/>
                    <a:pt x="2398" y="220"/>
                  </a:cubicBezTo>
                  <a:cubicBezTo>
                    <a:pt x="2363" y="220"/>
                    <a:pt x="2332" y="238"/>
                    <a:pt x="2318" y="265"/>
                  </a:cubicBezTo>
                  <a:cubicBezTo>
                    <a:pt x="2298" y="295"/>
                    <a:pt x="2298" y="336"/>
                    <a:pt x="2318" y="366"/>
                  </a:cubicBezTo>
                  <a:lnTo>
                    <a:pt x="1883" y="1014"/>
                  </a:lnTo>
                  <a:cubicBezTo>
                    <a:pt x="1832" y="983"/>
                    <a:pt x="1781" y="953"/>
                    <a:pt x="1721" y="943"/>
                  </a:cubicBezTo>
                  <a:lnTo>
                    <a:pt x="1802" y="538"/>
                  </a:lnTo>
                  <a:cubicBezTo>
                    <a:pt x="1822" y="538"/>
                    <a:pt x="1842" y="518"/>
                    <a:pt x="1842" y="497"/>
                  </a:cubicBezTo>
                  <a:cubicBezTo>
                    <a:pt x="1853" y="457"/>
                    <a:pt x="1832" y="417"/>
                    <a:pt x="1792" y="407"/>
                  </a:cubicBezTo>
                  <a:cubicBezTo>
                    <a:pt x="1751" y="407"/>
                    <a:pt x="1711" y="427"/>
                    <a:pt x="1711" y="468"/>
                  </a:cubicBezTo>
                  <a:cubicBezTo>
                    <a:pt x="1700" y="488"/>
                    <a:pt x="1711" y="508"/>
                    <a:pt x="1731" y="528"/>
                  </a:cubicBezTo>
                  <a:lnTo>
                    <a:pt x="1650" y="933"/>
                  </a:lnTo>
                  <a:cubicBezTo>
                    <a:pt x="1620" y="928"/>
                    <a:pt x="1592" y="925"/>
                    <a:pt x="1564" y="925"/>
                  </a:cubicBezTo>
                  <a:cubicBezTo>
                    <a:pt x="1536" y="925"/>
                    <a:pt x="1508" y="928"/>
                    <a:pt x="1478" y="933"/>
                  </a:cubicBezTo>
                  <a:lnTo>
                    <a:pt x="1326" y="174"/>
                  </a:lnTo>
                  <a:cubicBezTo>
                    <a:pt x="1356" y="153"/>
                    <a:pt x="1367" y="113"/>
                    <a:pt x="1367" y="83"/>
                  </a:cubicBezTo>
                  <a:cubicBezTo>
                    <a:pt x="1358" y="30"/>
                    <a:pt x="1319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7312045" y="47312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8581770" y="4159479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 rot="7967341">
              <a:off x="7116611" y="5043529"/>
              <a:ext cx="120505" cy="168302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9025883" y="3776604"/>
              <a:ext cx="120507" cy="168306"/>
            </a:xfrm>
            <a:custGeom>
              <a:avLst/>
              <a:gdLst/>
              <a:ahLst/>
              <a:cxnLst/>
              <a:rect l="l" t="t" r="r" b="b"/>
              <a:pathLst>
                <a:path w="2622" h="3662" extrusionOk="0">
                  <a:moveTo>
                    <a:pt x="1023" y="0"/>
                  </a:moveTo>
                  <a:cubicBezTo>
                    <a:pt x="466" y="445"/>
                    <a:pt x="1" y="1194"/>
                    <a:pt x="82" y="2145"/>
                  </a:cubicBezTo>
                  <a:cubicBezTo>
                    <a:pt x="163" y="3107"/>
                    <a:pt x="416" y="3552"/>
                    <a:pt x="830" y="3643"/>
                  </a:cubicBezTo>
                  <a:cubicBezTo>
                    <a:pt x="883" y="3655"/>
                    <a:pt x="934" y="3661"/>
                    <a:pt x="986" y="3661"/>
                  </a:cubicBezTo>
                  <a:cubicBezTo>
                    <a:pt x="1356" y="3661"/>
                    <a:pt x="1720" y="3338"/>
                    <a:pt x="2146" y="2611"/>
                  </a:cubicBezTo>
                  <a:cubicBezTo>
                    <a:pt x="2622" y="1771"/>
                    <a:pt x="2520" y="901"/>
                    <a:pt x="2206" y="263"/>
                  </a:cubicBezTo>
                  <a:lnTo>
                    <a:pt x="2206" y="263"/>
                  </a:lnTo>
                  <a:cubicBezTo>
                    <a:pt x="1731" y="506"/>
                    <a:pt x="1579" y="598"/>
                    <a:pt x="1448" y="861"/>
                  </a:cubicBezTo>
                  <a:cubicBezTo>
                    <a:pt x="1448" y="567"/>
                    <a:pt x="1286" y="294"/>
                    <a:pt x="1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9"/>
          <p:cNvGrpSpPr/>
          <p:nvPr/>
        </p:nvGrpSpPr>
        <p:grpSpPr>
          <a:xfrm>
            <a:off x="8296875" y="4040850"/>
            <a:ext cx="1175393" cy="1126299"/>
            <a:chOff x="8296875" y="4017225"/>
            <a:chExt cx="1175393" cy="1126299"/>
          </a:xfrm>
        </p:grpSpPr>
        <p:sp>
          <p:nvSpPr>
            <p:cNvPr id="1915" name="Google Shape;1915;p9"/>
            <p:cNvSpPr/>
            <p:nvPr/>
          </p:nvSpPr>
          <p:spPr>
            <a:xfrm>
              <a:off x="8436726" y="4567800"/>
              <a:ext cx="889676" cy="86500"/>
            </a:xfrm>
            <a:custGeom>
              <a:avLst/>
              <a:gdLst/>
              <a:ahLst/>
              <a:cxnLst/>
              <a:rect l="l" t="t" r="r" b="b"/>
              <a:pathLst>
                <a:path w="22123" h="1620" extrusionOk="0">
                  <a:moveTo>
                    <a:pt x="1" y="1"/>
                  </a:moveTo>
                  <a:lnTo>
                    <a:pt x="1" y="1619"/>
                  </a:lnTo>
                  <a:lnTo>
                    <a:pt x="22122" y="1619"/>
                  </a:lnTo>
                  <a:lnTo>
                    <a:pt x="2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8572600" y="4390477"/>
              <a:ext cx="118975" cy="753047"/>
            </a:xfrm>
            <a:custGeom>
              <a:avLst/>
              <a:gdLst/>
              <a:ahLst/>
              <a:cxnLst/>
              <a:rect l="l" t="t" r="r" b="b"/>
              <a:pathLst>
                <a:path w="2228" h="18580" extrusionOk="0">
                  <a:moveTo>
                    <a:pt x="0" y="0"/>
                  </a:moveTo>
                  <a:lnTo>
                    <a:pt x="0" y="18580"/>
                  </a:lnTo>
                  <a:lnTo>
                    <a:pt x="2228" y="18580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8506905" y="4327623"/>
              <a:ext cx="250374" cy="62914"/>
            </a:xfrm>
            <a:custGeom>
              <a:avLst/>
              <a:gdLst/>
              <a:ahLst/>
              <a:cxnLst/>
              <a:rect l="l" t="t" r="r" b="b"/>
              <a:pathLst>
                <a:path w="4688" h="1178" extrusionOk="0">
                  <a:moveTo>
                    <a:pt x="1" y="0"/>
                  </a:moveTo>
                  <a:lnTo>
                    <a:pt x="1" y="1177"/>
                  </a:lnTo>
                  <a:lnTo>
                    <a:pt x="4688" y="1177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8506905" y="4979018"/>
              <a:ext cx="250374" cy="62914"/>
            </a:xfrm>
            <a:custGeom>
              <a:avLst/>
              <a:gdLst/>
              <a:ahLst/>
              <a:cxnLst/>
              <a:rect l="l" t="t" r="r" b="b"/>
              <a:pathLst>
                <a:path w="4688" h="1178" extrusionOk="0">
                  <a:moveTo>
                    <a:pt x="1" y="1"/>
                  </a:moveTo>
                  <a:lnTo>
                    <a:pt x="1" y="1178"/>
                  </a:lnTo>
                  <a:lnTo>
                    <a:pt x="4688" y="1178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8428878" y="5041878"/>
              <a:ext cx="405897" cy="101634"/>
            </a:xfrm>
            <a:custGeom>
              <a:avLst/>
              <a:gdLst/>
              <a:ahLst/>
              <a:cxnLst/>
              <a:rect l="l" t="t" r="r" b="b"/>
              <a:pathLst>
                <a:path w="7600" h="1903" extrusionOk="0">
                  <a:moveTo>
                    <a:pt x="1" y="1"/>
                  </a:moveTo>
                  <a:lnTo>
                    <a:pt x="1" y="1902"/>
                  </a:lnTo>
                  <a:lnTo>
                    <a:pt x="7599" y="1902"/>
                  </a:lnTo>
                  <a:lnTo>
                    <a:pt x="7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9104500" y="4390477"/>
              <a:ext cx="119023" cy="753047"/>
            </a:xfrm>
            <a:custGeom>
              <a:avLst/>
              <a:gdLst/>
              <a:ahLst/>
              <a:cxnLst/>
              <a:rect l="l" t="t" r="r" b="b"/>
              <a:pathLst>
                <a:path w="2229" h="18580" extrusionOk="0">
                  <a:moveTo>
                    <a:pt x="0" y="0"/>
                  </a:moveTo>
                  <a:lnTo>
                    <a:pt x="0" y="18580"/>
                  </a:lnTo>
                  <a:lnTo>
                    <a:pt x="2228" y="18580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9038855" y="4327623"/>
              <a:ext cx="250374" cy="62914"/>
            </a:xfrm>
            <a:custGeom>
              <a:avLst/>
              <a:gdLst/>
              <a:ahLst/>
              <a:cxnLst/>
              <a:rect l="l" t="t" r="r" b="b"/>
              <a:pathLst>
                <a:path w="4688" h="1178" extrusionOk="0">
                  <a:moveTo>
                    <a:pt x="0" y="0"/>
                  </a:moveTo>
                  <a:lnTo>
                    <a:pt x="0" y="1177"/>
                  </a:lnTo>
                  <a:lnTo>
                    <a:pt x="4687" y="1177"/>
                  </a:lnTo>
                  <a:lnTo>
                    <a:pt x="4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9038855" y="4979018"/>
              <a:ext cx="250374" cy="62914"/>
            </a:xfrm>
            <a:custGeom>
              <a:avLst/>
              <a:gdLst/>
              <a:ahLst/>
              <a:cxnLst/>
              <a:rect l="l" t="t" r="r" b="b"/>
              <a:pathLst>
                <a:path w="4688" h="1178" extrusionOk="0">
                  <a:moveTo>
                    <a:pt x="0" y="1"/>
                  </a:moveTo>
                  <a:lnTo>
                    <a:pt x="0" y="1178"/>
                  </a:lnTo>
                  <a:lnTo>
                    <a:pt x="4687" y="1178"/>
                  </a:lnTo>
                  <a:lnTo>
                    <a:pt x="4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8960828" y="5041878"/>
              <a:ext cx="406378" cy="101634"/>
            </a:xfrm>
            <a:custGeom>
              <a:avLst/>
              <a:gdLst/>
              <a:ahLst/>
              <a:cxnLst/>
              <a:rect l="l" t="t" r="r" b="b"/>
              <a:pathLst>
                <a:path w="7609" h="1903" extrusionOk="0">
                  <a:moveTo>
                    <a:pt x="0" y="1"/>
                  </a:moveTo>
                  <a:lnTo>
                    <a:pt x="0" y="1902"/>
                  </a:lnTo>
                  <a:lnTo>
                    <a:pt x="7608" y="1902"/>
                  </a:lnTo>
                  <a:lnTo>
                    <a:pt x="7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8416499" y="4204675"/>
              <a:ext cx="950717" cy="122997"/>
            </a:xfrm>
            <a:custGeom>
              <a:avLst/>
              <a:gdLst/>
              <a:ahLst/>
              <a:cxnLst/>
              <a:rect l="l" t="t" r="r" b="b"/>
              <a:pathLst>
                <a:path w="26883" h="2303" extrusionOk="0">
                  <a:moveTo>
                    <a:pt x="1" y="0"/>
                  </a:moveTo>
                  <a:lnTo>
                    <a:pt x="1840" y="2302"/>
                  </a:lnTo>
                  <a:lnTo>
                    <a:pt x="25033" y="2302"/>
                  </a:lnTo>
                  <a:lnTo>
                    <a:pt x="26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8296875" y="4017225"/>
              <a:ext cx="1175393" cy="187523"/>
            </a:xfrm>
            <a:custGeom>
              <a:avLst/>
              <a:gdLst/>
              <a:ahLst/>
              <a:cxnLst/>
              <a:rect l="l" t="t" r="r" b="b"/>
              <a:pathLst>
                <a:path w="38399" h="3511" extrusionOk="0">
                  <a:moveTo>
                    <a:pt x="0" y="0"/>
                  </a:moveTo>
                  <a:cubicBezTo>
                    <a:pt x="999" y="1735"/>
                    <a:pt x="2996" y="3510"/>
                    <a:pt x="2996" y="3510"/>
                  </a:cubicBezTo>
                  <a:lnTo>
                    <a:pt x="35404" y="3510"/>
                  </a:lnTo>
                  <a:cubicBezTo>
                    <a:pt x="35404" y="3510"/>
                    <a:pt x="37390" y="1735"/>
                    <a:pt x="38399" y="0"/>
                  </a:cubicBezTo>
                  <a:lnTo>
                    <a:pt x="38399" y="0"/>
                  </a:lnTo>
                  <a:cubicBezTo>
                    <a:pt x="35339" y="1564"/>
                    <a:pt x="28911" y="1800"/>
                    <a:pt x="24109" y="1800"/>
                  </a:cubicBezTo>
                  <a:cubicBezTo>
                    <a:pt x="22035" y="1800"/>
                    <a:pt x="20265" y="1756"/>
                    <a:pt x="19200" y="1756"/>
                  </a:cubicBezTo>
                  <a:cubicBezTo>
                    <a:pt x="18135" y="1756"/>
                    <a:pt x="16364" y="1800"/>
                    <a:pt x="14289" y="1800"/>
                  </a:cubicBezTo>
                  <a:cubicBezTo>
                    <a:pt x="9485" y="1800"/>
                    <a:pt x="3053" y="15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6" name="Google Shape;1926;p9"/>
          <p:cNvGrpSpPr/>
          <p:nvPr/>
        </p:nvGrpSpPr>
        <p:grpSpPr>
          <a:xfrm>
            <a:off x="6381685" y="4603999"/>
            <a:ext cx="1915179" cy="666973"/>
            <a:chOff x="4880425" y="3078875"/>
            <a:chExt cx="724925" cy="252450"/>
          </a:xfrm>
        </p:grpSpPr>
        <p:sp>
          <p:nvSpPr>
            <p:cNvPr id="1927" name="Google Shape;1927;p9"/>
            <p:cNvSpPr/>
            <p:nvPr/>
          </p:nvSpPr>
          <p:spPr>
            <a:xfrm>
              <a:off x="5217325" y="3153475"/>
              <a:ext cx="51125" cy="64775"/>
            </a:xfrm>
            <a:custGeom>
              <a:avLst/>
              <a:gdLst/>
              <a:ahLst/>
              <a:cxnLst/>
              <a:rect l="l" t="t" r="r" b="b"/>
              <a:pathLst>
                <a:path w="2045" h="2591" extrusionOk="0">
                  <a:moveTo>
                    <a:pt x="1" y="1"/>
                  </a:moveTo>
                  <a:lnTo>
                    <a:pt x="1" y="2591"/>
                  </a:lnTo>
                  <a:lnTo>
                    <a:pt x="2044" y="2591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5217325" y="3209125"/>
              <a:ext cx="51125" cy="3575"/>
            </a:xfrm>
            <a:custGeom>
              <a:avLst/>
              <a:gdLst/>
              <a:ahLst/>
              <a:cxnLst/>
              <a:rect l="l" t="t" r="r" b="b"/>
              <a:pathLst>
                <a:path w="2045" h="143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5217325" y="3161575"/>
              <a:ext cx="51125" cy="3550"/>
            </a:xfrm>
            <a:custGeom>
              <a:avLst/>
              <a:gdLst/>
              <a:ahLst/>
              <a:cxnLst/>
              <a:rect l="l" t="t" r="r" b="b"/>
              <a:pathLst>
                <a:path w="2045" h="142" extrusionOk="0">
                  <a:moveTo>
                    <a:pt x="1" y="0"/>
                  </a:moveTo>
                  <a:lnTo>
                    <a:pt x="1" y="142"/>
                  </a:lnTo>
                  <a:lnTo>
                    <a:pt x="2044" y="14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5386550" y="3159300"/>
              <a:ext cx="56700" cy="172025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53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5392625" y="3171450"/>
              <a:ext cx="44275" cy="3550"/>
            </a:xfrm>
            <a:custGeom>
              <a:avLst/>
              <a:gdLst/>
              <a:ahLst/>
              <a:cxnLst/>
              <a:rect l="l" t="t" r="r" b="b"/>
              <a:pathLst>
                <a:path w="17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5372400" y="3192425"/>
              <a:ext cx="85000" cy="25825"/>
            </a:xfrm>
            <a:custGeom>
              <a:avLst/>
              <a:gdLst/>
              <a:ahLst/>
              <a:cxnLst/>
              <a:rect l="l" t="t" r="r" b="b"/>
              <a:pathLst>
                <a:path w="340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400" y="103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5372400" y="3209125"/>
              <a:ext cx="85000" cy="3575"/>
            </a:xfrm>
            <a:custGeom>
              <a:avLst/>
              <a:gdLst/>
              <a:ahLst/>
              <a:cxnLst/>
              <a:rect l="l" t="t" r="r" b="b"/>
              <a:pathLst>
                <a:path w="340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400" y="142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5391350" y="3246550"/>
              <a:ext cx="46825" cy="3325"/>
            </a:xfrm>
            <a:custGeom>
              <a:avLst/>
              <a:gdLst/>
              <a:ahLst/>
              <a:cxnLst/>
              <a:rect l="l" t="t" r="r" b="b"/>
              <a:pathLst>
                <a:path w="1873" h="133" extrusionOk="0">
                  <a:moveTo>
                    <a:pt x="1" y="1"/>
                  </a:moveTo>
                  <a:lnTo>
                    <a:pt x="1" y="133"/>
                  </a:lnTo>
                  <a:lnTo>
                    <a:pt x="1873" y="133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5386550" y="3146150"/>
              <a:ext cx="56700" cy="26075"/>
            </a:xfrm>
            <a:custGeom>
              <a:avLst/>
              <a:gdLst/>
              <a:ahLst/>
              <a:cxnLst/>
              <a:rect l="l" t="t" r="r" b="b"/>
              <a:pathLst>
                <a:path w="2268" h="1043" extrusionOk="0">
                  <a:moveTo>
                    <a:pt x="1" y="1"/>
                  </a:moveTo>
                  <a:lnTo>
                    <a:pt x="1" y="1042"/>
                  </a:lnTo>
                  <a:lnTo>
                    <a:pt x="2267" y="104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5386550" y="3158525"/>
              <a:ext cx="56700" cy="5100"/>
            </a:xfrm>
            <a:custGeom>
              <a:avLst/>
              <a:gdLst/>
              <a:ahLst/>
              <a:cxnLst/>
              <a:rect l="l" t="t" r="r" b="b"/>
              <a:pathLst>
                <a:path w="2268" h="204" extrusionOk="0">
                  <a:moveTo>
                    <a:pt x="2186" y="1"/>
                  </a:moveTo>
                  <a:cubicBezTo>
                    <a:pt x="1862" y="11"/>
                    <a:pt x="537" y="52"/>
                    <a:pt x="1" y="72"/>
                  </a:cubicBezTo>
                  <a:lnTo>
                    <a:pt x="1" y="203"/>
                  </a:lnTo>
                  <a:cubicBezTo>
                    <a:pt x="618" y="194"/>
                    <a:pt x="2267" y="133"/>
                    <a:pt x="2267" y="133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5042550" y="3159300"/>
              <a:ext cx="56700" cy="172025"/>
            </a:xfrm>
            <a:custGeom>
              <a:avLst/>
              <a:gdLst/>
              <a:ahLst/>
              <a:cxnLst/>
              <a:rect l="l" t="t" r="r" b="b"/>
              <a:pathLst>
                <a:path w="2268" h="6881" extrusionOk="0">
                  <a:moveTo>
                    <a:pt x="264" y="1"/>
                  </a:moveTo>
                  <a:lnTo>
                    <a:pt x="1" y="6881"/>
                  </a:lnTo>
                  <a:lnTo>
                    <a:pt x="2267" y="6881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5048625" y="3130663"/>
              <a:ext cx="44800" cy="3325"/>
            </a:xfrm>
            <a:custGeom>
              <a:avLst/>
              <a:gdLst/>
              <a:ahLst/>
              <a:cxnLst/>
              <a:rect l="l" t="t" r="r" b="b"/>
              <a:pathLst>
                <a:path w="1792" h="133" extrusionOk="0">
                  <a:moveTo>
                    <a:pt x="1" y="0"/>
                  </a:moveTo>
                  <a:lnTo>
                    <a:pt x="1" y="132"/>
                  </a:lnTo>
                  <a:lnTo>
                    <a:pt x="1791" y="132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9"/>
            <p:cNvSpPr/>
            <p:nvPr/>
          </p:nvSpPr>
          <p:spPr>
            <a:xfrm>
              <a:off x="5048875" y="3171450"/>
              <a:ext cx="44300" cy="3550"/>
            </a:xfrm>
            <a:custGeom>
              <a:avLst/>
              <a:gdLst/>
              <a:ahLst/>
              <a:cxnLst/>
              <a:rect l="l" t="t" r="r" b="b"/>
              <a:pathLst>
                <a:path w="1772" h="142" extrusionOk="0">
                  <a:moveTo>
                    <a:pt x="0" y="0"/>
                  </a:moveTo>
                  <a:lnTo>
                    <a:pt x="0" y="142"/>
                  </a:lnTo>
                  <a:lnTo>
                    <a:pt x="1771" y="14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"/>
            <p:cNvSpPr/>
            <p:nvPr/>
          </p:nvSpPr>
          <p:spPr>
            <a:xfrm>
              <a:off x="5028625" y="3192425"/>
              <a:ext cx="84750" cy="25825"/>
            </a:xfrm>
            <a:custGeom>
              <a:avLst/>
              <a:gdLst/>
              <a:ahLst/>
              <a:cxnLst/>
              <a:rect l="l" t="t" r="r" b="b"/>
              <a:pathLst>
                <a:path w="3390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3390" y="10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5028650" y="3209125"/>
              <a:ext cx="84750" cy="3575"/>
            </a:xfrm>
            <a:custGeom>
              <a:avLst/>
              <a:gdLst/>
              <a:ahLst/>
              <a:cxnLst/>
              <a:rect l="l" t="t" r="r" b="b"/>
              <a:pathLst>
                <a:path w="339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3390" y="14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5047625" y="3246550"/>
              <a:ext cx="46800" cy="3325"/>
            </a:xfrm>
            <a:custGeom>
              <a:avLst/>
              <a:gdLst/>
              <a:ahLst/>
              <a:cxnLst/>
              <a:rect l="l" t="t" r="r" b="b"/>
              <a:pathLst>
                <a:path w="1872" h="133" extrusionOk="0">
                  <a:moveTo>
                    <a:pt x="0" y="1"/>
                  </a:moveTo>
                  <a:lnTo>
                    <a:pt x="0" y="133"/>
                  </a:lnTo>
                  <a:lnTo>
                    <a:pt x="1872" y="133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5042550" y="3136250"/>
              <a:ext cx="56700" cy="26075"/>
            </a:xfrm>
            <a:custGeom>
              <a:avLst/>
              <a:gdLst/>
              <a:ahLst/>
              <a:cxnLst/>
              <a:rect l="l" t="t" r="r" b="b"/>
              <a:pathLst>
                <a:path w="2268" h="1043" extrusionOk="0">
                  <a:moveTo>
                    <a:pt x="1" y="1"/>
                  </a:moveTo>
                  <a:lnTo>
                    <a:pt x="1" y="1042"/>
                  </a:lnTo>
                  <a:lnTo>
                    <a:pt x="2267" y="104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5042550" y="3158525"/>
              <a:ext cx="56925" cy="5100"/>
            </a:xfrm>
            <a:custGeom>
              <a:avLst/>
              <a:gdLst/>
              <a:ahLst/>
              <a:cxnLst/>
              <a:rect l="l" t="t" r="r" b="b"/>
              <a:pathLst>
                <a:path w="2277" h="204" extrusionOk="0">
                  <a:moveTo>
                    <a:pt x="11" y="1"/>
                  </a:moveTo>
                  <a:lnTo>
                    <a:pt x="1" y="133"/>
                  </a:lnTo>
                  <a:cubicBezTo>
                    <a:pt x="1" y="133"/>
                    <a:pt x="1650" y="194"/>
                    <a:pt x="2267" y="203"/>
                  </a:cubicBezTo>
                  <a:lnTo>
                    <a:pt x="2277" y="72"/>
                  </a:lnTo>
                  <a:cubicBezTo>
                    <a:pt x="1964" y="62"/>
                    <a:pt x="1397" y="41"/>
                    <a:pt x="912" y="32"/>
                  </a:cubicBezTo>
                  <a:cubicBezTo>
                    <a:pt x="669" y="21"/>
                    <a:pt x="436" y="11"/>
                    <a:pt x="274" y="11"/>
                  </a:cubicBezTo>
                  <a:cubicBezTo>
                    <a:pt x="193" y="1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4880425" y="3078875"/>
              <a:ext cx="724925" cy="48275"/>
            </a:xfrm>
            <a:custGeom>
              <a:avLst/>
              <a:gdLst/>
              <a:ahLst/>
              <a:cxnLst/>
              <a:rect l="l" t="t" r="r" b="b"/>
              <a:pathLst>
                <a:path w="28997" h="1931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506"/>
                    <a:pt x="476" y="1022"/>
                    <a:pt x="708" y="1528"/>
                  </a:cubicBezTo>
                  <a:cubicBezTo>
                    <a:pt x="5302" y="1796"/>
                    <a:pt x="9900" y="1930"/>
                    <a:pt x="14499" y="1930"/>
                  </a:cubicBezTo>
                  <a:cubicBezTo>
                    <a:pt x="19097" y="1930"/>
                    <a:pt x="23695" y="1796"/>
                    <a:pt x="28289" y="1528"/>
                  </a:cubicBezTo>
                  <a:cubicBezTo>
                    <a:pt x="28522" y="1022"/>
                    <a:pt x="28754" y="506"/>
                    <a:pt x="28997" y="0"/>
                  </a:cubicBezTo>
                  <a:lnTo>
                    <a:pt x="28997" y="0"/>
                  </a:lnTo>
                  <a:cubicBezTo>
                    <a:pt x="24166" y="445"/>
                    <a:pt x="19333" y="668"/>
                    <a:pt x="14499" y="668"/>
                  </a:cubicBezTo>
                  <a:cubicBezTo>
                    <a:pt x="9665" y="668"/>
                    <a:pt x="4832" y="4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4918625" y="3117325"/>
              <a:ext cx="638925" cy="44750"/>
            </a:xfrm>
            <a:custGeom>
              <a:avLst/>
              <a:gdLst/>
              <a:ahLst/>
              <a:cxnLst/>
              <a:rect l="l" t="t" r="r" b="b"/>
              <a:pathLst>
                <a:path w="25557" h="1790" extrusionOk="0">
                  <a:moveTo>
                    <a:pt x="0" y="1"/>
                  </a:moveTo>
                  <a:lnTo>
                    <a:pt x="0" y="1"/>
                  </a:lnTo>
                  <a:cubicBezTo>
                    <a:pt x="203" y="477"/>
                    <a:pt x="415" y="942"/>
                    <a:pt x="618" y="1417"/>
                  </a:cubicBezTo>
                  <a:cubicBezTo>
                    <a:pt x="4670" y="1665"/>
                    <a:pt x="8724" y="1789"/>
                    <a:pt x="12779" y="1789"/>
                  </a:cubicBezTo>
                  <a:cubicBezTo>
                    <a:pt x="16833" y="1789"/>
                    <a:pt x="20888" y="1665"/>
                    <a:pt x="24940" y="1417"/>
                  </a:cubicBezTo>
                  <a:cubicBezTo>
                    <a:pt x="25143" y="942"/>
                    <a:pt x="25355" y="477"/>
                    <a:pt x="25557" y="1"/>
                  </a:cubicBezTo>
                  <a:lnTo>
                    <a:pt x="25557" y="1"/>
                  </a:lnTo>
                  <a:cubicBezTo>
                    <a:pt x="21303" y="244"/>
                    <a:pt x="17041" y="365"/>
                    <a:pt x="12779" y="365"/>
                  </a:cubicBezTo>
                  <a:cubicBezTo>
                    <a:pt x="8517" y="365"/>
                    <a:pt x="4255" y="2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4949975" y="3211925"/>
              <a:ext cx="585850" cy="35425"/>
            </a:xfrm>
            <a:custGeom>
              <a:avLst/>
              <a:gdLst/>
              <a:ahLst/>
              <a:cxnLst/>
              <a:rect l="l" t="t" r="r" b="b"/>
              <a:pathLst>
                <a:path w="23434" h="1417" extrusionOk="0">
                  <a:moveTo>
                    <a:pt x="1" y="0"/>
                  </a:moveTo>
                  <a:lnTo>
                    <a:pt x="1" y="1417"/>
                  </a:lnTo>
                  <a:lnTo>
                    <a:pt x="23433" y="1417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9"/>
          <p:cNvSpPr/>
          <p:nvPr/>
        </p:nvSpPr>
        <p:spPr>
          <a:xfrm>
            <a:off x="6085525" y="4845825"/>
            <a:ext cx="31275" cy="589800"/>
          </a:xfrm>
          <a:custGeom>
            <a:avLst/>
            <a:gdLst/>
            <a:ahLst/>
            <a:cxnLst/>
            <a:rect l="l" t="t" r="r" b="b"/>
            <a:pathLst>
              <a:path w="1251" h="23592" extrusionOk="0">
                <a:moveTo>
                  <a:pt x="620" y="0"/>
                </a:moveTo>
                <a:cubicBezTo>
                  <a:pt x="274" y="0"/>
                  <a:pt x="0" y="273"/>
                  <a:pt x="0" y="620"/>
                </a:cubicBezTo>
                <a:lnTo>
                  <a:pt x="0" y="22961"/>
                </a:lnTo>
                <a:cubicBezTo>
                  <a:pt x="0" y="23309"/>
                  <a:pt x="274" y="23592"/>
                  <a:pt x="620" y="23592"/>
                </a:cubicBezTo>
                <a:cubicBezTo>
                  <a:pt x="967" y="23592"/>
                  <a:pt x="1250" y="23309"/>
                  <a:pt x="1250" y="22961"/>
                </a:cubicBezTo>
                <a:lnTo>
                  <a:pt x="1250" y="620"/>
                </a:lnTo>
                <a:cubicBezTo>
                  <a:pt x="1250" y="273"/>
                  <a:pt x="967" y="0"/>
                  <a:pt x="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9"/>
          <p:cNvSpPr/>
          <p:nvPr/>
        </p:nvSpPr>
        <p:spPr>
          <a:xfrm>
            <a:off x="6073425" y="5343400"/>
            <a:ext cx="55450" cy="114050"/>
          </a:xfrm>
          <a:custGeom>
            <a:avLst/>
            <a:gdLst/>
            <a:ahLst/>
            <a:cxnLst/>
            <a:rect l="l" t="t" r="r" b="b"/>
            <a:pathLst>
              <a:path w="2218" h="4562" extrusionOk="0">
                <a:moveTo>
                  <a:pt x="1104" y="1"/>
                </a:moveTo>
                <a:cubicBezTo>
                  <a:pt x="494" y="1"/>
                  <a:pt x="1" y="74"/>
                  <a:pt x="1" y="683"/>
                </a:cubicBezTo>
                <a:lnTo>
                  <a:pt x="1" y="3448"/>
                </a:lnTo>
                <a:cubicBezTo>
                  <a:pt x="1" y="4057"/>
                  <a:pt x="494" y="4562"/>
                  <a:pt x="1104" y="4562"/>
                </a:cubicBezTo>
                <a:cubicBezTo>
                  <a:pt x="1724" y="4562"/>
                  <a:pt x="2218" y="4057"/>
                  <a:pt x="2218" y="3448"/>
                </a:cubicBezTo>
                <a:lnTo>
                  <a:pt x="2218" y="683"/>
                </a:lnTo>
                <a:cubicBezTo>
                  <a:pt x="2218" y="74"/>
                  <a:pt x="1724" y="1"/>
                  <a:pt x="1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9"/>
          <p:cNvSpPr/>
          <p:nvPr/>
        </p:nvSpPr>
        <p:spPr>
          <a:xfrm>
            <a:off x="5774725" y="4721550"/>
            <a:ext cx="652875" cy="244875"/>
          </a:xfrm>
          <a:custGeom>
            <a:avLst/>
            <a:gdLst/>
            <a:ahLst/>
            <a:cxnLst/>
            <a:rect l="l" t="t" r="r" b="b"/>
            <a:pathLst>
              <a:path w="26115" h="9795" extrusionOk="0">
                <a:moveTo>
                  <a:pt x="13052" y="0"/>
                </a:moveTo>
                <a:lnTo>
                  <a:pt x="1282" y="5728"/>
                </a:lnTo>
                <a:cubicBezTo>
                  <a:pt x="452" y="6095"/>
                  <a:pt x="0" y="6516"/>
                  <a:pt x="0" y="6957"/>
                </a:cubicBezTo>
                <a:cubicBezTo>
                  <a:pt x="0" y="8523"/>
                  <a:pt x="5843" y="9794"/>
                  <a:pt x="13052" y="9794"/>
                </a:cubicBezTo>
                <a:cubicBezTo>
                  <a:pt x="20272" y="9794"/>
                  <a:pt x="26115" y="8523"/>
                  <a:pt x="26115" y="6957"/>
                </a:cubicBezTo>
                <a:cubicBezTo>
                  <a:pt x="26115" y="6516"/>
                  <a:pt x="25652" y="6095"/>
                  <a:pt x="24833" y="5728"/>
                </a:cubicBezTo>
                <a:lnTo>
                  <a:pt x="130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9"/>
          <p:cNvSpPr/>
          <p:nvPr/>
        </p:nvSpPr>
        <p:spPr>
          <a:xfrm>
            <a:off x="5791000" y="4721550"/>
            <a:ext cx="620325" cy="244875"/>
          </a:xfrm>
          <a:custGeom>
            <a:avLst/>
            <a:gdLst/>
            <a:ahLst/>
            <a:cxnLst/>
            <a:rect l="l" t="t" r="r" b="b"/>
            <a:pathLst>
              <a:path w="24813" h="9795" extrusionOk="0">
                <a:moveTo>
                  <a:pt x="12401" y="0"/>
                </a:moveTo>
                <a:lnTo>
                  <a:pt x="12023" y="189"/>
                </a:lnTo>
                <a:lnTo>
                  <a:pt x="1" y="7851"/>
                </a:lnTo>
                <a:cubicBezTo>
                  <a:pt x="33" y="7872"/>
                  <a:pt x="64" y="7882"/>
                  <a:pt x="85" y="7903"/>
                </a:cubicBezTo>
                <a:lnTo>
                  <a:pt x="12023" y="305"/>
                </a:lnTo>
                <a:lnTo>
                  <a:pt x="12023" y="305"/>
                </a:lnTo>
                <a:lnTo>
                  <a:pt x="3006" y="8933"/>
                </a:lnTo>
                <a:cubicBezTo>
                  <a:pt x="3048" y="8944"/>
                  <a:pt x="3080" y="8944"/>
                  <a:pt x="3122" y="8954"/>
                </a:cubicBezTo>
                <a:lnTo>
                  <a:pt x="12212" y="252"/>
                </a:lnTo>
                <a:lnTo>
                  <a:pt x="7052" y="9553"/>
                </a:lnTo>
                <a:cubicBezTo>
                  <a:pt x="7095" y="9553"/>
                  <a:pt x="7126" y="9553"/>
                  <a:pt x="7158" y="9563"/>
                </a:cubicBezTo>
                <a:lnTo>
                  <a:pt x="12338" y="221"/>
                </a:lnTo>
                <a:lnTo>
                  <a:pt x="11497" y="9794"/>
                </a:lnTo>
                <a:lnTo>
                  <a:pt x="11592" y="9794"/>
                </a:lnTo>
                <a:lnTo>
                  <a:pt x="12433" y="200"/>
                </a:lnTo>
                <a:lnTo>
                  <a:pt x="16352" y="9668"/>
                </a:lnTo>
                <a:cubicBezTo>
                  <a:pt x="16384" y="9668"/>
                  <a:pt x="16415" y="9658"/>
                  <a:pt x="16457" y="9658"/>
                </a:cubicBezTo>
                <a:lnTo>
                  <a:pt x="12548" y="231"/>
                </a:lnTo>
                <a:lnTo>
                  <a:pt x="12548" y="231"/>
                </a:lnTo>
                <a:lnTo>
                  <a:pt x="20850" y="9122"/>
                </a:lnTo>
                <a:cubicBezTo>
                  <a:pt x="20892" y="9122"/>
                  <a:pt x="20924" y="9112"/>
                  <a:pt x="20966" y="9101"/>
                </a:cubicBezTo>
                <a:lnTo>
                  <a:pt x="12695" y="252"/>
                </a:lnTo>
                <a:lnTo>
                  <a:pt x="12695" y="252"/>
                </a:lnTo>
                <a:lnTo>
                  <a:pt x="24717" y="7903"/>
                </a:lnTo>
                <a:cubicBezTo>
                  <a:pt x="24749" y="7882"/>
                  <a:pt x="24780" y="7872"/>
                  <a:pt x="24812" y="7851"/>
                </a:cubicBezTo>
                <a:lnTo>
                  <a:pt x="12779" y="189"/>
                </a:lnTo>
                <a:lnTo>
                  <a:pt x="124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9"/>
          <p:cNvSpPr/>
          <p:nvPr/>
        </p:nvSpPr>
        <p:spPr>
          <a:xfrm>
            <a:off x="5368100" y="4970100"/>
            <a:ext cx="31275" cy="589800"/>
          </a:xfrm>
          <a:custGeom>
            <a:avLst/>
            <a:gdLst/>
            <a:ahLst/>
            <a:cxnLst/>
            <a:rect l="l" t="t" r="r" b="b"/>
            <a:pathLst>
              <a:path w="1251" h="23592" extrusionOk="0">
                <a:moveTo>
                  <a:pt x="620" y="0"/>
                </a:moveTo>
                <a:cubicBezTo>
                  <a:pt x="274" y="0"/>
                  <a:pt x="0" y="273"/>
                  <a:pt x="0" y="620"/>
                </a:cubicBezTo>
                <a:lnTo>
                  <a:pt x="0" y="22961"/>
                </a:lnTo>
                <a:cubicBezTo>
                  <a:pt x="0" y="23309"/>
                  <a:pt x="274" y="23592"/>
                  <a:pt x="620" y="23592"/>
                </a:cubicBezTo>
                <a:cubicBezTo>
                  <a:pt x="967" y="23592"/>
                  <a:pt x="1250" y="23309"/>
                  <a:pt x="1250" y="22961"/>
                </a:cubicBezTo>
                <a:lnTo>
                  <a:pt x="1250" y="620"/>
                </a:lnTo>
                <a:cubicBezTo>
                  <a:pt x="1250" y="273"/>
                  <a:pt x="967" y="0"/>
                  <a:pt x="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9"/>
          <p:cNvSpPr/>
          <p:nvPr/>
        </p:nvSpPr>
        <p:spPr>
          <a:xfrm>
            <a:off x="5356000" y="5467675"/>
            <a:ext cx="55450" cy="114050"/>
          </a:xfrm>
          <a:custGeom>
            <a:avLst/>
            <a:gdLst/>
            <a:ahLst/>
            <a:cxnLst/>
            <a:rect l="l" t="t" r="r" b="b"/>
            <a:pathLst>
              <a:path w="2218" h="4562" extrusionOk="0">
                <a:moveTo>
                  <a:pt x="1104" y="1"/>
                </a:moveTo>
                <a:cubicBezTo>
                  <a:pt x="494" y="1"/>
                  <a:pt x="1" y="74"/>
                  <a:pt x="1" y="683"/>
                </a:cubicBezTo>
                <a:lnTo>
                  <a:pt x="1" y="3448"/>
                </a:lnTo>
                <a:cubicBezTo>
                  <a:pt x="1" y="4057"/>
                  <a:pt x="494" y="4562"/>
                  <a:pt x="1104" y="4562"/>
                </a:cubicBezTo>
                <a:cubicBezTo>
                  <a:pt x="1724" y="4562"/>
                  <a:pt x="2218" y="4057"/>
                  <a:pt x="2218" y="3448"/>
                </a:cubicBezTo>
                <a:lnTo>
                  <a:pt x="2218" y="683"/>
                </a:lnTo>
                <a:cubicBezTo>
                  <a:pt x="2218" y="74"/>
                  <a:pt x="1724" y="1"/>
                  <a:pt x="1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9"/>
          <p:cNvSpPr/>
          <p:nvPr/>
        </p:nvSpPr>
        <p:spPr>
          <a:xfrm>
            <a:off x="5057300" y="4845825"/>
            <a:ext cx="652875" cy="244875"/>
          </a:xfrm>
          <a:custGeom>
            <a:avLst/>
            <a:gdLst/>
            <a:ahLst/>
            <a:cxnLst/>
            <a:rect l="l" t="t" r="r" b="b"/>
            <a:pathLst>
              <a:path w="26115" h="9795" extrusionOk="0">
                <a:moveTo>
                  <a:pt x="13052" y="0"/>
                </a:moveTo>
                <a:lnTo>
                  <a:pt x="1282" y="5728"/>
                </a:lnTo>
                <a:cubicBezTo>
                  <a:pt x="452" y="6095"/>
                  <a:pt x="0" y="6516"/>
                  <a:pt x="0" y="6957"/>
                </a:cubicBezTo>
                <a:cubicBezTo>
                  <a:pt x="0" y="8523"/>
                  <a:pt x="5843" y="9794"/>
                  <a:pt x="13052" y="9794"/>
                </a:cubicBezTo>
                <a:cubicBezTo>
                  <a:pt x="20272" y="9794"/>
                  <a:pt x="26115" y="8523"/>
                  <a:pt x="26115" y="6957"/>
                </a:cubicBezTo>
                <a:cubicBezTo>
                  <a:pt x="26115" y="6516"/>
                  <a:pt x="25652" y="6095"/>
                  <a:pt x="24833" y="5728"/>
                </a:cubicBezTo>
                <a:lnTo>
                  <a:pt x="130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9"/>
          <p:cNvSpPr/>
          <p:nvPr/>
        </p:nvSpPr>
        <p:spPr>
          <a:xfrm>
            <a:off x="5073575" y="4845825"/>
            <a:ext cx="620325" cy="244875"/>
          </a:xfrm>
          <a:custGeom>
            <a:avLst/>
            <a:gdLst/>
            <a:ahLst/>
            <a:cxnLst/>
            <a:rect l="l" t="t" r="r" b="b"/>
            <a:pathLst>
              <a:path w="24813" h="9795" extrusionOk="0">
                <a:moveTo>
                  <a:pt x="12401" y="0"/>
                </a:moveTo>
                <a:lnTo>
                  <a:pt x="12023" y="189"/>
                </a:lnTo>
                <a:lnTo>
                  <a:pt x="1" y="7851"/>
                </a:lnTo>
                <a:cubicBezTo>
                  <a:pt x="33" y="7872"/>
                  <a:pt x="64" y="7882"/>
                  <a:pt x="85" y="7903"/>
                </a:cubicBezTo>
                <a:lnTo>
                  <a:pt x="12023" y="305"/>
                </a:lnTo>
                <a:lnTo>
                  <a:pt x="12023" y="305"/>
                </a:lnTo>
                <a:lnTo>
                  <a:pt x="3006" y="8933"/>
                </a:lnTo>
                <a:cubicBezTo>
                  <a:pt x="3048" y="8944"/>
                  <a:pt x="3080" y="8944"/>
                  <a:pt x="3122" y="8954"/>
                </a:cubicBezTo>
                <a:lnTo>
                  <a:pt x="12212" y="252"/>
                </a:lnTo>
                <a:lnTo>
                  <a:pt x="7052" y="9553"/>
                </a:lnTo>
                <a:cubicBezTo>
                  <a:pt x="7095" y="9553"/>
                  <a:pt x="7126" y="9553"/>
                  <a:pt x="7158" y="9563"/>
                </a:cubicBezTo>
                <a:lnTo>
                  <a:pt x="12338" y="221"/>
                </a:lnTo>
                <a:lnTo>
                  <a:pt x="11497" y="9794"/>
                </a:lnTo>
                <a:lnTo>
                  <a:pt x="11592" y="9794"/>
                </a:lnTo>
                <a:lnTo>
                  <a:pt x="12433" y="200"/>
                </a:lnTo>
                <a:lnTo>
                  <a:pt x="16352" y="9668"/>
                </a:lnTo>
                <a:cubicBezTo>
                  <a:pt x="16384" y="9668"/>
                  <a:pt x="16415" y="9658"/>
                  <a:pt x="16457" y="9658"/>
                </a:cubicBezTo>
                <a:lnTo>
                  <a:pt x="12548" y="231"/>
                </a:lnTo>
                <a:lnTo>
                  <a:pt x="12548" y="231"/>
                </a:lnTo>
                <a:lnTo>
                  <a:pt x="20850" y="9122"/>
                </a:lnTo>
                <a:cubicBezTo>
                  <a:pt x="20892" y="9122"/>
                  <a:pt x="20924" y="9112"/>
                  <a:pt x="20966" y="9101"/>
                </a:cubicBezTo>
                <a:lnTo>
                  <a:pt x="12695" y="252"/>
                </a:lnTo>
                <a:lnTo>
                  <a:pt x="12695" y="252"/>
                </a:lnTo>
                <a:lnTo>
                  <a:pt x="24717" y="7903"/>
                </a:lnTo>
                <a:cubicBezTo>
                  <a:pt x="24749" y="7882"/>
                  <a:pt x="24780" y="7872"/>
                  <a:pt x="24812" y="7851"/>
                </a:cubicBezTo>
                <a:lnTo>
                  <a:pt x="12779" y="189"/>
                </a:lnTo>
                <a:lnTo>
                  <a:pt x="124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6" name="Google Shape;1956;p9"/>
          <p:cNvGrpSpPr/>
          <p:nvPr/>
        </p:nvGrpSpPr>
        <p:grpSpPr>
          <a:xfrm rot="5400000">
            <a:off x="-694775" y="1807762"/>
            <a:ext cx="1381644" cy="484800"/>
            <a:chOff x="2981500" y="6245775"/>
            <a:chExt cx="1381644" cy="484800"/>
          </a:xfrm>
        </p:grpSpPr>
        <p:sp>
          <p:nvSpPr>
            <p:cNvPr id="1957" name="Google Shape;1957;p9"/>
            <p:cNvSpPr/>
            <p:nvPr/>
          </p:nvSpPr>
          <p:spPr>
            <a:xfrm>
              <a:off x="2981500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3205024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3428668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3653506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3877149" y="6245775"/>
              <a:ext cx="37632" cy="37513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4100793" y="6245775"/>
              <a:ext cx="38827" cy="37513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4325631" y="6245775"/>
              <a:ext cx="37513" cy="3751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2981500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3205024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3428668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3653506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3877149" y="6469299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4100793" y="6469299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4325631" y="6469299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2981500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3205024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3428668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3653506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3877149" y="6692943"/>
              <a:ext cx="37632" cy="37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4100793" y="6692943"/>
              <a:ext cx="38827" cy="3763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4325631" y="6692943"/>
              <a:ext cx="37513" cy="3763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2" r:id="rId11"/>
    <p:sldLayoutId id="2147483664" r:id="rId12"/>
    <p:sldLayoutId id="2147483665" r:id="rId13"/>
    <p:sldLayoutId id="2147483666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p28"/>
          <p:cNvSpPr txBox="1">
            <a:spLocks noGrp="1"/>
          </p:cNvSpPr>
          <p:nvPr>
            <p:ph type="ctrTitle"/>
          </p:nvPr>
        </p:nvSpPr>
        <p:spPr>
          <a:xfrm>
            <a:off x="1410702" y="2128874"/>
            <a:ext cx="7588904" cy="1576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 algn="l"/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</a:rPr>
              <a:t>- </a:t>
            </a:r>
            <a:r>
              <a:rPr lang="en-US" sz="2400" dirty="0" err="1">
                <a:solidFill>
                  <a:srgbClr val="000000"/>
                </a:solidFill>
              </a:rPr>
              <a:t>Dhea</a:t>
            </a:r>
            <a:r>
              <a:rPr lang="en-US" sz="2400" dirty="0">
                <a:solidFill>
                  <a:srgbClr val="000000"/>
                </a:solidFill>
              </a:rPr>
              <a:t> Giri </a:t>
            </a:r>
            <a:r>
              <a:rPr lang="en-US" sz="2400" dirty="0" err="1">
                <a:solidFill>
                  <a:srgbClr val="000000"/>
                </a:solidFill>
              </a:rPr>
              <a:t>Nugraheni</a:t>
            </a:r>
            <a:r>
              <a:rPr lang="en-US" sz="2400" dirty="0">
                <a:solidFill>
                  <a:srgbClr val="000000"/>
                </a:solidFill>
              </a:rPr>
              <a:t> (5220311007)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- Khairi </a:t>
            </a:r>
            <a:r>
              <a:rPr lang="en-US" sz="2400" dirty="0" err="1">
                <a:solidFill>
                  <a:srgbClr val="000000"/>
                </a:solidFill>
              </a:rPr>
              <a:t>Sangga</a:t>
            </a:r>
            <a:r>
              <a:rPr lang="en-US" sz="2400" dirty="0">
                <a:solidFill>
                  <a:srgbClr val="000000"/>
                </a:solidFill>
              </a:rPr>
              <a:t> (5220311026)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- Alexander Dimas N. (5220311029)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4876" name="Google Shape;4876;p28"/>
          <p:cNvGrpSpPr/>
          <p:nvPr/>
        </p:nvGrpSpPr>
        <p:grpSpPr>
          <a:xfrm>
            <a:off x="-261656" y="1682089"/>
            <a:ext cx="1736704" cy="3613020"/>
            <a:chOff x="1198675" y="238125"/>
            <a:chExt cx="556975" cy="1158725"/>
          </a:xfrm>
        </p:grpSpPr>
        <p:sp>
          <p:nvSpPr>
            <p:cNvPr id="4877" name="Google Shape;4877;p28"/>
            <p:cNvSpPr/>
            <p:nvPr/>
          </p:nvSpPr>
          <p:spPr>
            <a:xfrm>
              <a:off x="1198675" y="943575"/>
              <a:ext cx="556975" cy="283825"/>
            </a:xfrm>
            <a:custGeom>
              <a:avLst/>
              <a:gdLst/>
              <a:ahLst/>
              <a:cxnLst/>
              <a:rect l="l" t="t" r="r" b="b"/>
              <a:pathLst>
                <a:path w="22279" h="11353" extrusionOk="0">
                  <a:moveTo>
                    <a:pt x="2236" y="0"/>
                  </a:moveTo>
                  <a:cubicBezTo>
                    <a:pt x="1002" y="0"/>
                    <a:pt x="0" y="992"/>
                    <a:pt x="0" y="2226"/>
                  </a:cubicBezTo>
                  <a:lnTo>
                    <a:pt x="0" y="9126"/>
                  </a:lnTo>
                  <a:cubicBezTo>
                    <a:pt x="0" y="10350"/>
                    <a:pt x="1002" y="11352"/>
                    <a:pt x="2236" y="11352"/>
                  </a:cubicBezTo>
                  <a:lnTo>
                    <a:pt x="11140" y="8701"/>
                  </a:lnTo>
                  <a:lnTo>
                    <a:pt x="20043" y="11352"/>
                  </a:lnTo>
                  <a:cubicBezTo>
                    <a:pt x="21277" y="11352"/>
                    <a:pt x="22279" y="10350"/>
                    <a:pt x="22279" y="9126"/>
                  </a:cubicBezTo>
                  <a:lnTo>
                    <a:pt x="22279" y="2226"/>
                  </a:lnTo>
                  <a:cubicBezTo>
                    <a:pt x="22279" y="992"/>
                    <a:pt x="21277" y="0"/>
                    <a:pt x="20043" y="0"/>
                  </a:cubicBezTo>
                  <a:lnTo>
                    <a:pt x="11140" y="2802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8"/>
            <p:cNvSpPr/>
            <p:nvPr/>
          </p:nvSpPr>
          <p:spPr>
            <a:xfrm>
              <a:off x="1470325" y="785725"/>
              <a:ext cx="95900" cy="57450"/>
            </a:xfrm>
            <a:custGeom>
              <a:avLst/>
              <a:gdLst/>
              <a:ahLst/>
              <a:cxnLst/>
              <a:rect l="l" t="t" r="r" b="b"/>
              <a:pathLst>
                <a:path w="3836" h="2298" extrusionOk="0">
                  <a:moveTo>
                    <a:pt x="3046" y="1"/>
                  </a:moveTo>
                  <a:cubicBezTo>
                    <a:pt x="3026" y="11"/>
                    <a:pt x="2975" y="21"/>
                    <a:pt x="2914" y="41"/>
                  </a:cubicBezTo>
                  <a:cubicBezTo>
                    <a:pt x="2864" y="51"/>
                    <a:pt x="2803" y="62"/>
                    <a:pt x="2742" y="82"/>
                  </a:cubicBezTo>
                  <a:cubicBezTo>
                    <a:pt x="2682" y="102"/>
                    <a:pt x="2601" y="122"/>
                    <a:pt x="2530" y="142"/>
                  </a:cubicBezTo>
                  <a:cubicBezTo>
                    <a:pt x="2449" y="163"/>
                    <a:pt x="2358" y="203"/>
                    <a:pt x="2277" y="233"/>
                  </a:cubicBezTo>
                  <a:cubicBezTo>
                    <a:pt x="2186" y="264"/>
                    <a:pt x="2095" y="304"/>
                    <a:pt x="1994" y="345"/>
                  </a:cubicBezTo>
                  <a:cubicBezTo>
                    <a:pt x="1902" y="375"/>
                    <a:pt x="1801" y="426"/>
                    <a:pt x="1700" y="476"/>
                  </a:cubicBezTo>
                  <a:cubicBezTo>
                    <a:pt x="1599" y="516"/>
                    <a:pt x="1508" y="567"/>
                    <a:pt x="1407" y="618"/>
                  </a:cubicBezTo>
                  <a:cubicBezTo>
                    <a:pt x="1214" y="719"/>
                    <a:pt x="1012" y="830"/>
                    <a:pt x="840" y="941"/>
                  </a:cubicBezTo>
                  <a:cubicBezTo>
                    <a:pt x="658" y="1043"/>
                    <a:pt x="496" y="1144"/>
                    <a:pt x="355" y="1235"/>
                  </a:cubicBezTo>
                  <a:cubicBezTo>
                    <a:pt x="203" y="1326"/>
                    <a:pt x="81" y="1397"/>
                    <a:pt x="0" y="1447"/>
                  </a:cubicBezTo>
                  <a:cubicBezTo>
                    <a:pt x="173" y="1609"/>
                    <a:pt x="334" y="1771"/>
                    <a:pt x="466" y="1913"/>
                  </a:cubicBezTo>
                  <a:cubicBezTo>
                    <a:pt x="618" y="2065"/>
                    <a:pt x="729" y="2196"/>
                    <a:pt x="810" y="2297"/>
                  </a:cubicBezTo>
                  <a:cubicBezTo>
                    <a:pt x="820" y="2287"/>
                    <a:pt x="830" y="2277"/>
                    <a:pt x="840" y="2257"/>
                  </a:cubicBezTo>
                  <a:cubicBezTo>
                    <a:pt x="911" y="2176"/>
                    <a:pt x="982" y="2095"/>
                    <a:pt x="1052" y="2004"/>
                  </a:cubicBezTo>
                  <a:cubicBezTo>
                    <a:pt x="1124" y="1923"/>
                    <a:pt x="1205" y="1842"/>
                    <a:pt x="1286" y="1771"/>
                  </a:cubicBezTo>
                  <a:cubicBezTo>
                    <a:pt x="1356" y="1690"/>
                    <a:pt x="1447" y="1620"/>
                    <a:pt x="1528" y="1548"/>
                  </a:cubicBezTo>
                  <a:lnTo>
                    <a:pt x="1659" y="1438"/>
                  </a:lnTo>
                  <a:cubicBezTo>
                    <a:pt x="1700" y="1407"/>
                    <a:pt x="1751" y="1377"/>
                    <a:pt x="1791" y="1336"/>
                  </a:cubicBezTo>
                  <a:lnTo>
                    <a:pt x="2064" y="1154"/>
                  </a:lnTo>
                  <a:cubicBezTo>
                    <a:pt x="2165" y="1094"/>
                    <a:pt x="2257" y="1043"/>
                    <a:pt x="2358" y="992"/>
                  </a:cubicBezTo>
                  <a:cubicBezTo>
                    <a:pt x="2449" y="932"/>
                    <a:pt x="2560" y="891"/>
                    <a:pt x="2661" y="851"/>
                  </a:cubicBezTo>
                  <a:lnTo>
                    <a:pt x="2813" y="790"/>
                  </a:lnTo>
                  <a:lnTo>
                    <a:pt x="2965" y="729"/>
                  </a:lnTo>
                  <a:cubicBezTo>
                    <a:pt x="3076" y="699"/>
                    <a:pt x="3177" y="678"/>
                    <a:pt x="3289" y="648"/>
                  </a:cubicBezTo>
                  <a:cubicBezTo>
                    <a:pt x="3390" y="618"/>
                    <a:pt x="3501" y="597"/>
                    <a:pt x="3613" y="588"/>
                  </a:cubicBezTo>
                  <a:cubicBezTo>
                    <a:pt x="3683" y="577"/>
                    <a:pt x="3764" y="577"/>
                    <a:pt x="3835" y="567"/>
                  </a:cubicBezTo>
                  <a:cubicBezTo>
                    <a:pt x="3582" y="355"/>
                    <a:pt x="3319" y="172"/>
                    <a:pt x="3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8"/>
            <p:cNvSpPr/>
            <p:nvPr/>
          </p:nvSpPr>
          <p:spPr>
            <a:xfrm>
              <a:off x="1395200" y="763200"/>
              <a:ext cx="148000" cy="56700"/>
            </a:xfrm>
            <a:custGeom>
              <a:avLst/>
              <a:gdLst/>
              <a:ahLst/>
              <a:cxnLst/>
              <a:rect l="l" t="t" r="r" b="b"/>
              <a:pathLst>
                <a:path w="5920" h="2268" extrusionOk="0">
                  <a:moveTo>
                    <a:pt x="2985" y="1"/>
                  </a:moveTo>
                  <a:cubicBezTo>
                    <a:pt x="1933" y="1"/>
                    <a:pt x="921" y="304"/>
                    <a:pt x="1" y="861"/>
                  </a:cubicBezTo>
                  <a:lnTo>
                    <a:pt x="31" y="861"/>
                  </a:lnTo>
                  <a:cubicBezTo>
                    <a:pt x="102" y="861"/>
                    <a:pt x="183" y="861"/>
                    <a:pt x="284" y="882"/>
                  </a:cubicBezTo>
                  <a:cubicBezTo>
                    <a:pt x="334" y="882"/>
                    <a:pt x="385" y="891"/>
                    <a:pt x="435" y="902"/>
                  </a:cubicBezTo>
                  <a:cubicBezTo>
                    <a:pt x="486" y="912"/>
                    <a:pt x="547" y="922"/>
                    <a:pt x="597" y="942"/>
                  </a:cubicBezTo>
                  <a:cubicBezTo>
                    <a:pt x="719" y="972"/>
                    <a:pt x="840" y="1003"/>
                    <a:pt x="972" y="1053"/>
                  </a:cubicBezTo>
                  <a:cubicBezTo>
                    <a:pt x="1103" y="1104"/>
                    <a:pt x="1235" y="1154"/>
                    <a:pt x="1366" y="1226"/>
                  </a:cubicBezTo>
                  <a:cubicBezTo>
                    <a:pt x="1498" y="1286"/>
                    <a:pt x="1640" y="1357"/>
                    <a:pt x="1771" y="1438"/>
                  </a:cubicBezTo>
                  <a:cubicBezTo>
                    <a:pt x="1903" y="1519"/>
                    <a:pt x="2034" y="1600"/>
                    <a:pt x="2166" y="1691"/>
                  </a:cubicBezTo>
                  <a:cubicBezTo>
                    <a:pt x="2297" y="1782"/>
                    <a:pt x="2418" y="1873"/>
                    <a:pt x="2550" y="1964"/>
                  </a:cubicBezTo>
                  <a:cubicBezTo>
                    <a:pt x="2672" y="2065"/>
                    <a:pt x="2783" y="2156"/>
                    <a:pt x="2894" y="2258"/>
                  </a:cubicBezTo>
                  <a:cubicBezTo>
                    <a:pt x="2904" y="2258"/>
                    <a:pt x="2904" y="2267"/>
                    <a:pt x="2915" y="2267"/>
                  </a:cubicBezTo>
                  <a:cubicBezTo>
                    <a:pt x="2924" y="2267"/>
                    <a:pt x="2924" y="2258"/>
                    <a:pt x="2935" y="2247"/>
                  </a:cubicBezTo>
                  <a:cubicBezTo>
                    <a:pt x="3016" y="2186"/>
                    <a:pt x="3117" y="2096"/>
                    <a:pt x="3259" y="1995"/>
                  </a:cubicBezTo>
                  <a:cubicBezTo>
                    <a:pt x="3329" y="1944"/>
                    <a:pt x="3400" y="1883"/>
                    <a:pt x="3481" y="1833"/>
                  </a:cubicBezTo>
                  <a:cubicBezTo>
                    <a:pt x="3562" y="1772"/>
                    <a:pt x="3653" y="1721"/>
                    <a:pt x="3734" y="1671"/>
                  </a:cubicBezTo>
                  <a:cubicBezTo>
                    <a:pt x="3825" y="1610"/>
                    <a:pt x="3926" y="1559"/>
                    <a:pt x="4027" y="1509"/>
                  </a:cubicBezTo>
                  <a:cubicBezTo>
                    <a:pt x="4118" y="1448"/>
                    <a:pt x="4219" y="1397"/>
                    <a:pt x="4320" y="1347"/>
                  </a:cubicBezTo>
                  <a:cubicBezTo>
                    <a:pt x="4422" y="1296"/>
                    <a:pt x="4523" y="1246"/>
                    <a:pt x="4635" y="1205"/>
                  </a:cubicBezTo>
                  <a:cubicBezTo>
                    <a:pt x="4736" y="1165"/>
                    <a:pt x="4837" y="1114"/>
                    <a:pt x="4938" y="1084"/>
                  </a:cubicBezTo>
                  <a:cubicBezTo>
                    <a:pt x="5039" y="1053"/>
                    <a:pt x="5130" y="1013"/>
                    <a:pt x="5231" y="983"/>
                  </a:cubicBezTo>
                  <a:cubicBezTo>
                    <a:pt x="5323" y="963"/>
                    <a:pt x="5413" y="922"/>
                    <a:pt x="5494" y="912"/>
                  </a:cubicBezTo>
                  <a:cubicBezTo>
                    <a:pt x="5575" y="891"/>
                    <a:pt x="5656" y="871"/>
                    <a:pt x="5717" y="861"/>
                  </a:cubicBezTo>
                  <a:cubicBezTo>
                    <a:pt x="5788" y="841"/>
                    <a:pt x="5849" y="841"/>
                    <a:pt x="5899" y="831"/>
                  </a:cubicBezTo>
                  <a:lnTo>
                    <a:pt x="5919" y="831"/>
                  </a:lnTo>
                  <a:cubicBezTo>
                    <a:pt x="5008" y="295"/>
                    <a:pt x="4017" y="1"/>
                    <a:pt x="2985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8"/>
            <p:cNvSpPr/>
            <p:nvPr/>
          </p:nvSpPr>
          <p:spPr>
            <a:xfrm>
              <a:off x="1382050" y="787250"/>
              <a:ext cx="106500" cy="89050"/>
            </a:xfrm>
            <a:custGeom>
              <a:avLst/>
              <a:gdLst/>
              <a:ahLst/>
              <a:cxnLst/>
              <a:rect l="l" t="t" r="r" b="b"/>
              <a:pathLst>
                <a:path w="4260" h="3562" extrusionOk="0">
                  <a:moveTo>
                    <a:pt x="354" y="1"/>
                  </a:moveTo>
                  <a:cubicBezTo>
                    <a:pt x="233" y="81"/>
                    <a:pt x="111" y="162"/>
                    <a:pt x="1" y="253"/>
                  </a:cubicBezTo>
                  <a:cubicBezTo>
                    <a:pt x="71" y="284"/>
                    <a:pt x="152" y="314"/>
                    <a:pt x="223" y="345"/>
                  </a:cubicBezTo>
                  <a:cubicBezTo>
                    <a:pt x="324" y="395"/>
                    <a:pt x="415" y="446"/>
                    <a:pt x="516" y="496"/>
                  </a:cubicBezTo>
                  <a:cubicBezTo>
                    <a:pt x="698" y="608"/>
                    <a:pt x="891" y="718"/>
                    <a:pt x="1073" y="840"/>
                  </a:cubicBezTo>
                  <a:cubicBezTo>
                    <a:pt x="1164" y="901"/>
                    <a:pt x="1255" y="961"/>
                    <a:pt x="1336" y="1022"/>
                  </a:cubicBezTo>
                  <a:lnTo>
                    <a:pt x="1599" y="1215"/>
                  </a:lnTo>
                  <a:cubicBezTo>
                    <a:pt x="1680" y="1285"/>
                    <a:pt x="1771" y="1356"/>
                    <a:pt x="1852" y="1427"/>
                  </a:cubicBezTo>
                  <a:lnTo>
                    <a:pt x="2095" y="1640"/>
                  </a:lnTo>
                  <a:cubicBezTo>
                    <a:pt x="2175" y="1710"/>
                    <a:pt x="2256" y="1781"/>
                    <a:pt x="2337" y="1862"/>
                  </a:cubicBezTo>
                  <a:lnTo>
                    <a:pt x="2570" y="2094"/>
                  </a:lnTo>
                  <a:lnTo>
                    <a:pt x="2793" y="2328"/>
                  </a:lnTo>
                  <a:cubicBezTo>
                    <a:pt x="2863" y="2409"/>
                    <a:pt x="2935" y="2499"/>
                    <a:pt x="3005" y="2580"/>
                  </a:cubicBezTo>
                  <a:cubicBezTo>
                    <a:pt x="3066" y="2661"/>
                    <a:pt x="3137" y="2753"/>
                    <a:pt x="3207" y="2833"/>
                  </a:cubicBezTo>
                  <a:lnTo>
                    <a:pt x="3390" y="3106"/>
                  </a:lnTo>
                  <a:cubicBezTo>
                    <a:pt x="3461" y="3187"/>
                    <a:pt x="3511" y="3288"/>
                    <a:pt x="3572" y="3380"/>
                  </a:cubicBezTo>
                  <a:cubicBezTo>
                    <a:pt x="3602" y="3440"/>
                    <a:pt x="3643" y="3501"/>
                    <a:pt x="3673" y="3562"/>
                  </a:cubicBezTo>
                  <a:cubicBezTo>
                    <a:pt x="3693" y="3491"/>
                    <a:pt x="3713" y="3420"/>
                    <a:pt x="3744" y="3349"/>
                  </a:cubicBezTo>
                  <a:cubicBezTo>
                    <a:pt x="3774" y="3248"/>
                    <a:pt x="3814" y="3147"/>
                    <a:pt x="3855" y="3046"/>
                  </a:cubicBezTo>
                  <a:cubicBezTo>
                    <a:pt x="3906" y="2944"/>
                    <a:pt x="3956" y="2843"/>
                    <a:pt x="4007" y="2753"/>
                  </a:cubicBezTo>
                  <a:cubicBezTo>
                    <a:pt x="4068" y="2661"/>
                    <a:pt x="4118" y="2560"/>
                    <a:pt x="4179" y="2469"/>
                  </a:cubicBezTo>
                  <a:cubicBezTo>
                    <a:pt x="4209" y="2429"/>
                    <a:pt x="4230" y="2398"/>
                    <a:pt x="4260" y="2358"/>
                  </a:cubicBezTo>
                  <a:cubicBezTo>
                    <a:pt x="4149" y="2277"/>
                    <a:pt x="4007" y="2155"/>
                    <a:pt x="3845" y="2024"/>
                  </a:cubicBezTo>
                  <a:cubicBezTo>
                    <a:pt x="3663" y="1872"/>
                    <a:pt x="3450" y="1710"/>
                    <a:pt x="3228" y="1528"/>
                  </a:cubicBezTo>
                  <a:cubicBezTo>
                    <a:pt x="3117" y="1447"/>
                    <a:pt x="2995" y="1356"/>
                    <a:pt x="2874" y="1265"/>
                  </a:cubicBezTo>
                  <a:lnTo>
                    <a:pt x="2510" y="992"/>
                  </a:lnTo>
                  <a:cubicBezTo>
                    <a:pt x="2388" y="911"/>
                    <a:pt x="2256" y="830"/>
                    <a:pt x="2135" y="749"/>
                  </a:cubicBezTo>
                  <a:cubicBezTo>
                    <a:pt x="2004" y="668"/>
                    <a:pt x="1882" y="587"/>
                    <a:pt x="1761" y="527"/>
                  </a:cubicBezTo>
                  <a:cubicBezTo>
                    <a:pt x="1629" y="455"/>
                    <a:pt x="1518" y="385"/>
                    <a:pt x="1397" y="334"/>
                  </a:cubicBezTo>
                  <a:cubicBezTo>
                    <a:pt x="1275" y="273"/>
                    <a:pt x="1164" y="223"/>
                    <a:pt x="1063" y="192"/>
                  </a:cubicBezTo>
                  <a:cubicBezTo>
                    <a:pt x="1012" y="162"/>
                    <a:pt x="961" y="152"/>
                    <a:pt x="911" y="132"/>
                  </a:cubicBezTo>
                  <a:cubicBezTo>
                    <a:pt x="860" y="122"/>
                    <a:pt x="820" y="102"/>
                    <a:pt x="770" y="91"/>
                  </a:cubicBezTo>
                  <a:cubicBezTo>
                    <a:pt x="689" y="61"/>
                    <a:pt x="608" y="51"/>
                    <a:pt x="536" y="30"/>
                  </a:cubicBezTo>
                  <a:cubicBezTo>
                    <a:pt x="476" y="21"/>
                    <a:pt x="426" y="10"/>
                    <a:pt x="395" y="10"/>
                  </a:cubicBezTo>
                  <a:cubicBezTo>
                    <a:pt x="375" y="10"/>
                    <a:pt x="365" y="1"/>
                    <a:pt x="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8"/>
            <p:cNvSpPr/>
            <p:nvPr/>
          </p:nvSpPr>
          <p:spPr>
            <a:xfrm>
              <a:off x="1264175" y="760950"/>
              <a:ext cx="411300" cy="634625"/>
            </a:xfrm>
            <a:custGeom>
              <a:avLst/>
              <a:gdLst/>
              <a:ahLst/>
              <a:cxnLst/>
              <a:rect l="l" t="t" r="r" b="b"/>
              <a:pathLst>
                <a:path w="16452" h="25385" extrusionOk="0">
                  <a:moveTo>
                    <a:pt x="8226" y="91"/>
                  </a:moveTo>
                  <a:cubicBezTo>
                    <a:pt x="9248" y="91"/>
                    <a:pt x="10229" y="385"/>
                    <a:pt x="11130" y="921"/>
                  </a:cubicBezTo>
                  <a:lnTo>
                    <a:pt x="11110" y="921"/>
                  </a:lnTo>
                  <a:cubicBezTo>
                    <a:pt x="11059" y="931"/>
                    <a:pt x="10998" y="941"/>
                    <a:pt x="10928" y="951"/>
                  </a:cubicBezTo>
                  <a:cubicBezTo>
                    <a:pt x="10867" y="961"/>
                    <a:pt x="10786" y="981"/>
                    <a:pt x="10705" y="1002"/>
                  </a:cubicBezTo>
                  <a:cubicBezTo>
                    <a:pt x="10624" y="1022"/>
                    <a:pt x="10533" y="1053"/>
                    <a:pt x="10442" y="1073"/>
                  </a:cubicBezTo>
                  <a:cubicBezTo>
                    <a:pt x="10351" y="1103"/>
                    <a:pt x="10260" y="1143"/>
                    <a:pt x="10159" y="1174"/>
                  </a:cubicBezTo>
                  <a:cubicBezTo>
                    <a:pt x="10058" y="1204"/>
                    <a:pt x="9956" y="1255"/>
                    <a:pt x="9855" y="1295"/>
                  </a:cubicBezTo>
                  <a:cubicBezTo>
                    <a:pt x="9754" y="1336"/>
                    <a:pt x="9653" y="1386"/>
                    <a:pt x="9552" y="1437"/>
                  </a:cubicBezTo>
                  <a:cubicBezTo>
                    <a:pt x="9451" y="1487"/>
                    <a:pt x="9349" y="1538"/>
                    <a:pt x="9248" y="1599"/>
                  </a:cubicBezTo>
                  <a:cubicBezTo>
                    <a:pt x="9157" y="1649"/>
                    <a:pt x="9056" y="1700"/>
                    <a:pt x="8975" y="1761"/>
                  </a:cubicBezTo>
                  <a:cubicBezTo>
                    <a:pt x="8884" y="1811"/>
                    <a:pt x="8793" y="1872"/>
                    <a:pt x="8712" y="1923"/>
                  </a:cubicBezTo>
                  <a:cubicBezTo>
                    <a:pt x="8631" y="1973"/>
                    <a:pt x="8560" y="2034"/>
                    <a:pt x="8489" y="2085"/>
                  </a:cubicBezTo>
                  <a:cubicBezTo>
                    <a:pt x="8358" y="2186"/>
                    <a:pt x="8246" y="2276"/>
                    <a:pt x="8176" y="2337"/>
                  </a:cubicBezTo>
                  <a:cubicBezTo>
                    <a:pt x="8165" y="2348"/>
                    <a:pt x="8165" y="2357"/>
                    <a:pt x="8156" y="2368"/>
                  </a:cubicBezTo>
                  <a:lnTo>
                    <a:pt x="8135" y="2348"/>
                  </a:lnTo>
                  <a:cubicBezTo>
                    <a:pt x="8024" y="2246"/>
                    <a:pt x="7913" y="2155"/>
                    <a:pt x="7791" y="2064"/>
                  </a:cubicBezTo>
                  <a:cubicBezTo>
                    <a:pt x="7670" y="1963"/>
                    <a:pt x="7548" y="1872"/>
                    <a:pt x="7417" y="1781"/>
                  </a:cubicBezTo>
                  <a:cubicBezTo>
                    <a:pt x="7285" y="1700"/>
                    <a:pt x="7154" y="1609"/>
                    <a:pt x="7022" y="1528"/>
                  </a:cubicBezTo>
                  <a:cubicBezTo>
                    <a:pt x="6890" y="1457"/>
                    <a:pt x="6759" y="1376"/>
                    <a:pt x="6627" y="1316"/>
                  </a:cubicBezTo>
                  <a:cubicBezTo>
                    <a:pt x="6496" y="1244"/>
                    <a:pt x="6364" y="1194"/>
                    <a:pt x="6233" y="1143"/>
                  </a:cubicBezTo>
                  <a:cubicBezTo>
                    <a:pt x="6112" y="1093"/>
                    <a:pt x="5980" y="1062"/>
                    <a:pt x="5869" y="1032"/>
                  </a:cubicBezTo>
                  <a:cubicBezTo>
                    <a:pt x="5808" y="1012"/>
                    <a:pt x="5757" y="1002"/>
                    <a:pt x="5707" y="992"/>
                  </a:cubicBezTo>
                  <a:cubicBezTo>
                    <a:pt x="5646" y="981"/>
                    <a:pt x="5595" y="981"/>
                    <a:pt x="5545" y="972"/>
                  </a:cubicBezTo>
                  <a:cubicBezTo>
                    <a:pt x="5454" y="961"/>
                    <a:pt x="5373" y="951"/>
                    <a:pt x="5302" y="951"/>
                  </a:cubicBezTo>
                  <a:lnTo>
                    <a:pt x="5272" y="951"/>
                  </a:lnTo>
                  <a:cubicBezTo>
                    <a:pt x="6182" y="394"/>
                    <a:pt x="7184" y="91"/>
                    <a:pt x="8226" y="91"/>
                  </a:cubicBezTo>
                  <a:close/>
                  <a:moveTo>
                    <a:pt x="11251" y="1002"/>
                  </a:moveTo>
                  <a:cubicBezTo>
                    <a:pt x="11524" y="1163"/>
                    <a:pt x="11787" y="1356"/>
                    <a:pt x="12041" y="1558"/>
                  </a:cubicBezTo>
                  <a:cubicBezTo>
                    <a:pt x="11960" y="1568"/>
                    <a:pt x="11888" y="1579"/>
                    <a:pt x="11818" y="1579"/>
                  </a:cubicBezTo>
                  <a:cubicBezTo>
                    <a:pt x="11706" y="1599"/>
                    <a:pt x="11605" y="1609"/>
                    <a:pt x="11494" y="1639"/>
                  </a:cubicBezTo>
                  <a:cubicBezTo>
                    <a:pt x="11393" y="1669"/>
                    <a:pt x="11292" y="1700"/>
                    <a:pt x="11180" y="1730"/>
                  </a:cubicBezTo>
                  <a:cubicBezTo>
                    <a:pt x="11130" y="1741"/>
                    <a:pt x="11079" y="1761"/>
                    <a:pt x="11029" y="1781"/>
                  </a:cubicBezTo>
                  <a:lnTo>
                    <a:pt x="10877" y="1842"/>
                  </a:lnTo>
                  <a:cubicBezTo>
                    <a:pt x="10776" y="1892"/>
                    <a:pt x="10674" y="1923"/>
                    <a:pt x="10573" y="1983"/>
                  </a:cubicBezTo>
                  <a:cubicBezTo>
                    <a:pt x="10483" y="2034"/>
                    <a:pt x="10381" y="2094"/>
                    <a:pt x="10290" y="2145"/>
                  </a:cubicBezTo>
                  <a:lnTo>
                    <a:pt x="10017" y="2327"/>
                  </a:lnTo>
                  <a:cubicBezTo>
                    <a:pt x="9977" y="2368"/>
                    <a:pt x="9926" y="2398"/>
                    <a:pt x="9885" y="2429"/>
                  </a:cubicBezTo>
                  <a:lnTo>
                    <a:pt x="9754" y="2539"/>
                  </a:lnTo>
                  <a:cubicBezTo>
                    <a:pt x="9673" y="2611"/>
                    <a:pt x="9592" y="2681"/>
                    <a:pt x="9511" y="2762"/>
                  </a:cubicBezTo>
                  <a:cubicBezTo>
                    <a:pt x="9440" y="2843"/>
                    <a:pt x="9359" y="2914"/>
                    <a:pt x="9289" y="2995"/>
                  </a:cubicBezTo>
                  <a:cubicBezTo>
                    <a:pt x="9217" y="3086"/>
                    <a:pt x="9147" y="3167"/>
                    <a:pt x="9076" y="3258"/>
                  </a:cubicBezTo>
                  <a:lnTo>
                    <a:pt x="9046" y="3288"/>
                  </a:lnTo>
                  <a:cubicBezTo>
                    <a:pt x="8965" y="3187"/>
                    <a:pt x="8853" y="3056"/>
                    <a:pt x="8712" y="2904"/>
                  </a:cubicBezTo>
                  <a:cubicBezTo>
                    <a:pt x="8580" y="2762"/>
                    <a:pt x="8419" y="2600"/>
                    <a:pt x="8246" y="2449"/>
                  </a:cubicBezTo>
                  <a:cubicBezTo>
                    <a:pt x="8327" y="2388"/>
                    <a:pt x="8449" y="2317"/>
                    <a:pt x="8590" y="2226"/>
                  </a:cubicBezTo>
                  <a:cubicBezTo>
                    <a:pt x="8732" y="2145"/>
                    <a:pt x="8894" y="2034"/>
                    <a:pt x="9076" y="1932"/>
                  </a:cubicBezTo>
                  <a:cubicBezTo>
                    <a:pt x="9248" y="1821"/>
                    <a:pt x="9440" y="1720"/>
                    <a:pt x="9633" y="1609"/>
                  </a:cubicBezTo>
                  <a:cubicBezTo>
                    <a:pt x="9734" y="1568"/>
                    <a:pt x="9835" y="1507"/>
                    <a:pt x="9926" y="1467"/>
                  </a:cubicBezTo>
                  <a:cubicBezTo>
                    <a:pt x="10027" y="1426"/>
                    <a:pt x="10118" y="1366"/>
                    <a:pt x="10220" y="1336"/>
                  </a:cubicBezTo>
                  <a:cubicBezTo>
                    <a:pt x="10310" y="1295"/>
                    <a:pt x="10402" y="1255"/>
                    <a:pt x="10492" y="1224"/>
                  </a:cubicBezTo>
                  <a:cubicBezTo>
                    <a:pt x="10584" y="1194"/>
                    <a:pt x="10665" y="1163"/>
                    <a:pt x="10746" y="1133"/>
                  </a:cubicBezTo>
                  <a:cubicBezTo>
                    <a:pt x="10827" y="1113"/>
                    <a:pt x="10897" y="1093"/>
                    <a:pt x="10958" y="1073"/>
                  </a:cubicBezTo>
                  <a:cubicBezTo>
                    <a:pt x="11018" y="1053"/>
                    <a:pt x="11079" y="1042"/>
                    <a:pt x="11130" y="1032"/>
                  </a:cubicBezTo>
                  <a:cubicBezTo>
                    <a:pt x="11191" y="1012"/>
                    <a:pt x="11231" y="1002"/>
                    <a:pt x="11251" y="1002"/>
                  </a:cubicBezTo>
                  <a:close/>
                  <a:moveTo>
                    <a:pt x="5100" y="1053"/>
                  </a:moveTo>
                  <a:cubicBezTo>
                    <a:pt x="5110" y="1062"/>
                    <a:pt x="5120" y="1062"/>
                    <a:pt x="5141" y="1062"/>
                  </a:cubicBezTo>
                  <a:cubicBezTo>
                    <a:pt x="5170" y="1073"/>
                    <a:pt x="5221" y="1073"/>
                    <a:pt x="5292" y="1093"/>
                  </a:cubicBezTo>
                  <a:cubicBezTo>
                    <a:pt x="5353" y="1103"/>
                    <a:pt x="5424" y="1123"/>
                    <a:pt x="5514" y="1143"/>
                  </a:cubicBezTo>
                  <a:cubicBezTo>
                    <a:pt x="5555" y="1154"/>
                    <a:pt x="5606" y="1174"/>
                    <a:pt x="5656" y="1184"/>
                  </a:cubicBezTo>
                  <a:cubicBezTo>
                    <a:pt x="5697" y="1204"/>
                    <a:pt x="5748" y="1224"/>
                    <a:pt x="5808" y="1244"/>
                  </a:cubicBezTo>
                  <a:cubicBezTo>
                    <a:pt x="5909" y="1285"/>
                    <a:pt x="6020" y="1336"/>
                    <a:pt x="6132" y="1386"/>
                  </a:cubicBezTo>
                  <a:cubicBezTo>
                    <a:pt x="6253" y="1437"/>
                    <a:pt x="6364" y="1507"/>
                    <a:pt x="6486" y="1579"/>
                  </a:cubicBezTo>
                  <a:cubicBezTo>
                    <a:pt x="6618" y="1639"/>
                    <a:pt x="6739" y="1720"/>
                    <a:pt x="6860" y="1801"/>
                  </a:cubicBezTo>
                  <a:cubicBezTo>
                    <a:pt x="6982" y="1882"/>
                    <a:pt x="7113" y="1963"/>
                    <a:pt x="7234" y="2054"/>
                  </a:cubicBezTo>
                  <a:cubicBezTo>
                    <a:pt x="7356" y="2135"/>
                    <a:pt x="7477" y="2226"/>
                    <a:pt x="7599" y="2317"/>
                  </a:cubicBezTo>
                  <a:cubicBezTo>
                    <a:pt x="7710" y="2408"/>
                    <a:pt x="7832" y="2499"/>
                    <a:pt x="7943" y="2580"/>
                  </a:cubicBezTo>
                  <a:cubicBezTo>
                    <a:pt x="8165" y="2762"/>
                    <a:pt x="8378" y="2924"/>
                    <a:pt x="8550" y="3076"/>
                  </a:cubicBezTo>
                  <a:cubicBezTo>
                    <a:pt x="8722" y="3207"/>
                    <a:pt x="8864" y="3329"/>
                    <a:pt x="8965" y="3410"/>
                  </a:cubicBezTo>
                  <a:cubicBezTo>
                    <a:pt x="8934" y="3450"/>
                    <a:pt x="8914" y="3490"/>
                    <a:pt x="8884" y="3521"/>
                  </a:cubicBezTo>
                  <a:cubicBezTo>
                    <a:pt x="8823" y="3612"/>
                    <a:pt x="8772" y="3713"/>
                    <a:pt x="8712" y="3805"/>
                  </a:cubicBezTo>
                  <a:cubicBezTo>
                    <a:pt x="8661" y="3906"/>
                    <a:pt x="8610" y="3996"/>
                    <a:pt x="8570" y="4098"/>
                  </a:cubicBezTo>
                  <a:cubicBezTo>
                    <a:pt x="8529" y="4199"/>
                    <a:pt x="8479" y="4300"/>
                    <a:pt x="8449" y="4401"/>
                  </a:cubicBezTo>
                  <a:cubicBezTo>
                    <a:pt x="8428" y="4472"/>
                    <a:pt x="8408" y="4543"/>
                    <a:pt x="8388" y="4624"/>
                  </a:cubicBezTo>
                  <a:cubicBezTo>
                    <a:pt x="8358" y="4553"/>
                    <a:pt x="8317" y="4492"/>
                    <a:pt x="8287" y="4432"/>
                  </a:cubicBezTo>
                  <a:lnTo>
                    <a:pt x="8105" y="4158"/>
                  </a:lnTo>
                  <a:lnTo>
                    <a:pt x="7922" y="3885"/>
                  </a:lnTo>
                  <a:cubicBezTo>
                    <a:pt x="7862" y="3805"/>
                    <a:pt x="7791" y="3724"/>
                    <a:pt x="7720" y="3632"/>
                  </a:cubicBezTo>
                  <a:cubicBezTo>
                    <a:pt x="7650" y="3551"/>
                    <a:pt x="7589" y="3461"/>
                    <a:pt x="7508" y="3389"/>
                  </a:cubicBezTo>
                  <a:lnTo>
                    <a:pt x="7295" y="3146"/>
                  </a:lnTo>
                  <a:lnTo>
                    <a:pt x="7063" y="2914"/>
                  </a:lnTo>
                  <a:cubicBezTo>
                    <a:pt x="6992" y="2833"/>
                    <a:pt x="6911" y="2762"/>
                    <a:pt x="6830" y="2692"/>
                  </a:cubicBezTo>
                  <a:lnTo>
                    <a:pt x="6587" y="2479"/>
                  </a:lnTo>
                  <a:cubicBezTo>
                    <a:pt x="6496" y="2408"/>
                    <a:pt x="6415" y="2337"/>
                    <a:pt x="6334" y="2276"/>
                  </a:cubicBezTo>
                  <a:lnTo>
                    <a:pt x="6071" y="2074"/>
                  </a:lnTo>
                  <a:cubicBezTo>
                    <a:pt x="5990" y="2013"/>
                    <a:pt x="5899" y="1953"/>
                    <a:pt x="5808" y="1892"/>
                  </a:cubicBezTo>
                  <a:cubicBezTo>
                    <a:pt x="5636" y="1770"/>
                    <a:pt x="5444" y="1660"/>
                    <a:pt x="5262" y="1548"/>
                  </a:cubicBezTo>
                  <a:cubicBezTo>
                    <a:pt x="5161" y="1498"/>
                    <a:pt x="5069" y="1447"/>
                    <a:pt x="4968" y="1406"/>
                  </a:cubicBezTo>
                  <a:cubicBezTo>
                    <a:pt x="4898" y="1366"/>
                    <a:pt x="4826" y="1336"/>
                    <a:pt x="4746" y="1305"/>
                  </a:cubicBezTo>
                  <a:cubicBezTo>
                    <a:pt x="4867" y="1214"/>
                    <a:pt x="4988" y="1133"/>
                    <a:pt x="5100" y="1053"/>
                  </a:cubicBezTo>
                  <a:close/>
                  <a:moveTo>
                    <a:pt x="12142" y="1649"/>
                  </a:moveTo>
                  <a:cubicBezTo>
                    <a:pt x="14337" y="3521"/>
                    <a:pt x="15906" y="6910"/>
                    <a:pt x="16279" y="10907"/>
                  </a:cubicBezTo>
                  <a:lnTo>
                    <a:pt x="5849" y="10907"/>
                  </a:lnTo>
                  <a:cubicBezTo>
                    <a:pt x="5879" y="10867"/>
                    <a:pt x="5899" y="10836"/>
                    <a:pt x="5930" y="10806"/>
                  </a:cubicBezTo>
                  <a:cubicBezTo>
                    <a:pt x="6000" y="10725"/>
                    <a:pt x="6071" y="10644"/>
                    <a:pt x="6132" y="10563"/>
                  </a:cubicBezTo>
                  <a:lnTo>
                    <a:pt x="6324" y="10320"/>
                  </a:lnTo>
                  <a:cubicBezTo>
                    <a:pt x="6385" y="10229"/>
                    <a:pt x="6445" y="10148"/>
                    <a:pt x="6506" y="10057"/>
                  </a:cubicBezTo>
                  <a:cubicBezTo>
                    <a:pt x="6567" y="9976"/>
                    <a:pt x="6627" y="9895"/>
                    <a:pt x="6688" y="9804"/>
                  </a:cubicBezTo>
                  <a:cubicBezTo>
                    <a:pt x="6739" y="9713"/>
                    <a:pt x="6800" y="9632"/>
                    <a:pt x="6850" y="9541"/>
                  </a:cubicBezTo>
                  <a:cubicBezTo>
                    <a:pt x="6901" y="9460"/>
                    <a:pt x="6951" y="9369"/>
                    <a:pt x="7002" y="9278"/>
                  </a:cubicBezTo>
                  <a:cubicBezTo>
                    <a:pt x="7103" y="9106"/>
                    <a:pt x="7204" y="8934"/>
                    <a:pt x="7285" y="8762"/>
                  </a:cubicBezTo>
                  <a:cubicBezTo>
                    <a:pt x="7376" y="8580"/>
                    <a:pt x="7457" y="8408"/>
                    <a:pt x="7538" y="8236"/>
                  </a:cubicBezTo>
                  <a:cubicBezTo>
                    <a:pt x="7609" y="8064"/>
                    <a:pt x="7680" y="7902"/>
                    <a:pt x="7740" y="7730"/>
                  </a:cubicBezTo>
                  <a:cubicBezTo>
                    <a:pt x="7872" y="7396"/>
                    <a:pt x="7983" y="7072"/>
                    <a:pt x="8064" y="6779"/>
                  </a:cubicBezTo>
                  <a:cubicBezTo>
                    <a:pt x="8156" y="6485"/>
                    <a:pt x="8226" y="6202"/>
                    <a:pt x="8277" y="5959"/>
                  </a:cubicBezTo>
                  <a:cubicBezTo>
                    <a:pt x="8327" y="5716"/>
                    <a:pt x="8368" y="5494"/>
                    <a:pt x="8388" y="5322"/>
                  </a:cubicBezTo>
                  <a:cubicBezTo>
                    <a:pt x="8439" y="4988"/>
                    <a:pt x="8449" y="4785"/>
                    <a:pt x="8449" y="4756"/>
                  </a:cubicBezTo>
                  <a:cubicBezTo>
                    <a:pt x="8520" y="4675"/>
                    <a:pt x="8580" y="4594"/>
                    <a:pt x="8651" y="4513"/>
                  </a:cubicBezTo>
                  <a:lnTo>
                    <a:pt x="8844" y="4280"/>
                  </a:lnTo>
                  <a:lnTo>
                    <a:pt x="9046" y="4047"/>
                  </a:lnTo>
                  <a:lnTo>
                    <a:pt x="9258" y="3814"/>
                  </a:lnTo>
                  <a:lnTo>
                    <a:pt x="9471" y="3602"/>
                  </a:lnTo>
                  <a:cubicBezTo>
                    <a:pt x="9541" y="3531"/>
                    <a:pt x="9612" y="3461"/>
                    <a:pt x="9683" y="3380"/>
                  </a:cubicBezTo>
                  <a:lnTo>
                    <a:pt x="9905" y="3177"/>
                  </a:lnTo>
                  <a:cubicBezTo>
                    <a:pt x="9977" y="3106"/>
                    <a:pt x="10058" y="3045"/>
                    <a:pt x="10128" y="2985"/>
                  </a:cubicBezTo>
                  <a:lnTo>
                    <a:pt x="10240" y="2883"/>
                  </a:lnTo>
                  <a:lnTo>
                    <a:pt x="10361" y="2793"/>
                  </a:lnTo>
                  <a:cubicBezTo>
                    <a:pt x="10442" y="2732"/>
                    <a:pt x="10513" y="2671"/>
                    <a:pt x="10593" y="2611"/>
                  </a:cubicBezTo>
                  <a:cubicBezTo>
                    <a:pt x="10674" y="2550"/>
                    <a:pt x="10766" y="2489"/>
                    <a:pt x="10847" y="2438"/>
                  </a:cubicBezTo>
                  <a:cubicBezTo>
                    <a:pt x="10917" y="2368"/>
                    <a:pt x="11009" y="2327"/>
                    <a:pt x="11090" y="2267"/>
                  </a:cubicBezTo>
                  <a:cubicBezTo>
                    <a:pt x="11180" y="2216"/>
                    <a:pt x="11261" y="2155"/>
                    <a:pt x="11353" y="2105"/>
                  </a:cubicBezTo>
                  <a:cubicBezTo>
                    <a:pt x="11434" y="2054"/>
                    <a:pt x="11524" y="2004"/>
                    <a:pt x="11616" y="1953"/>
                  </a:cubicBezTo>
                  <a:cubicBezTo>
                    <a:pt x="11706" y="1892"/>
                    <a:pt x="11798" y="1851"/>
                    <a:pt x="11888" y="1801"/>
                  </a:cubicBezTo>
                  <a:cubicBezTo>
                    <a:pt x="11969" y="1750"/>
                    <a:pt x="12061" y="1700"/>
                    <a:pt x="12142" y="1649"/>
                  </a:cubicBezTo>
                  <a:close/>
                  <a:moveTo>
                    <a:pt x="4655" y="1376"/>
                  </a:moveTo>
                  <a:lnTo>
                    <a:pt x="5595" y="2186"/>
                  </a:lnTo>
                  <a:lnTo>
                    <a:pt x="6061" y="2600"/>
                  </a:lnTo>
                  <a:lnTo>
                    <a:pt x="6304" y="2813"/>
                  </a:lnTo>
                  <a:cubicBezTo>
                    <a:pt x="6385" y="2883"/>
                    <a:pt x="6456" y="2955"/>
                    <a:pt x="6537" y="3025"/>
                  </a:cubicBezTo>
                  <a:cubicBezTo>
                    <a:pt x="6688" y="3157"/>
                    <a:pt x="6840" y="3308"/>
                    <a:pt x="7002" y="3450"/>
                  </a:cubicBezTo>
                  <a:cubicBezTo>
                    <a:pt x="7144" y="3592"/>
                    <a:pt x="7306" y="3733"/>
                    <a:pt x="7457" y="3885"/>
                  </a:cubicBezTo>
                  <a:lnTo>
                    <a:pt x="7680" y="4098"/>
                  </a:lnTo>
                  <a:lnTo>
                    <a:pt x="7913" y="4331"/>
                  </a:lnTo>
                  <a:cubicBezTo>
                    <a:pt x="7983" y="4401"/>
                    <a:pt x="8064" y="4472"/>
                    <a:pt x="8135" y="4553"/>
                  </a:cubicBezTo>
                  <a:cubicBezTo>
                    <a:pt x="8206" y="4614"/>
                    <a:pt x="8277" y="4684"/>
                    <a:pt x="8358" y="4756"/>
                  </a:cubicBezTo>
                  <a:cubicBezTo>
                    <a:pt x="8347" y="4776"/>
                    <a:pt x="8338" y="4816"/>
                    <a:pt x="8317" y="4877"/>
                  </a:cubicBezTo>
                  <a:cubicBezTo>
                    <a:pt x="8287" y="4958"/>
                    <a:pt x="8236" y="5089"/>
                    <a:pt x="8176" y="5261"/>
                  </a:cubicBezTo>
                  <a:cubicBezTo>
                    <a:pt x="8044" y="5595"/>
                    <a:pt x="7862" y="6060"/>
                    <a:pt x="7609" y="6607"/>
                  </a:cubicBezTo>
                  <a:cubicBezTo>
                    <a:pt x="7548" y="6739"/>
                    <a:pt x="7488" y="6890"/>
                    <a:pt x="7417" y="7032"/>
                  </a:cubicBezTo>
                  <a:cubicBezTo>
                    <a:pt x="7376" y="7103"/>
                    <a:pt x="7346" y="7173"/>
                    <a:pt x="7306" y="7254"/>
                  </a:cubicBezTo>
                  <a:cubicBezTo>
                    <a:pt x="7265" y="7325"/>
                    <a:pt x="7225" y="7396"/>
                    <a:pt x="7194" y="7477"/>
                  </a:cubicBezTo>
                  <a:cubicBezTo>
                    <a:pt x="7113" y="7629"/>
                    <a:pt x="7032" y="7780"/>
                    <a:pt x="6941" y="7942"/>
                  </a:cubicBezTo>
                  <a:cubicBezTo>
                    <a:pt x="6850" y="8094"/>
                    <a:pt x="6769" y="8256"/>
                    <a:pt x="6678" y="8418"/>
                  </a:cubicBezTo>
                  <a:cubicBezTo>
                    <a:pt x="6486" y="8731"/>
                    <a:pt x="6283" y="9055"/>
                    <a:pt x="6061" y="9369"/>
                  </a:cubicBezTo>
                  <a:cubicBezTo>
                    <a:pt x="5950" y="9531"/>
                    <a:pt x="5829" y="9682"/>
                    <a:pt x="5717" y="9835"/>
                  </a:cubicBezTo>
                  <a:lnTo>
                    <a:pt x="5525" y="10067"/>
                  </a:lnTo>
                  <a:cubicBezTo>
                    <a:pt x="5464" y="10138"/>
                    <a:pt x="5404" y="10219"/>
                    <a:pt x="5343" y="10289"/>
                  </a:cubicBezTo>
                  <a:cubicBezTo>
                    <a:pt x="5211" y="10431"/>
                    <a:pt x="5090" y="10583"/>
                    <a:pt x="4948" y="10714"/>
                  </a:cubicBezTo>
                  <a:cubicBezTo>
                    <a:pt x="4877" y="10786"/>
                    <a:pt x="4817" y="10856"/>
                    <a:pt x="4746" y="10927"/>
                  </a:cubicBezTo>
                  <a:cubicBezTo>
                    <a:pt x="4675" y="10988"/>
                    <a:pt x="4614" y="11058"/>
                    <a:pt x="4543" y="11119"/>
                  </a:cubicBezTo>
                  <a:cubicBezTo>
                    <a:pt x="4473" y="11190"/>
                    <a:pt x="4402" y="11251"/>
                    <a:pt x="4331" y="11312"/>
                  </a:cubicBezTo>
                  <a:lnTo>
                    <a:pt x="4118" y="11494"/>
                  </a:lnTo>
                  <a:cubicBezTo>
                    <a:pt x="4048" y="11555"/>
                    <a:pt x="3967" y="11605"/>
                    <a:pt x="3896" y="11665"/>
                  </a:cubicBezTo>
                  <a:cubicBezTo>
                    <a:pt x="3825" y="11716"/>
                    <a:pt x="3754" y="11777"/>
                    <a:pt x="3673" y="11827"/>
                  </a:cubicBezTo>
                  <a:cubicBezTo>
                    <a:pt x="3531" y="11939"/>
                    <a:pt x="3380" y="12030"/>
                    <a:pt x="3238" y="12131"/>
                  </a:cubicBezTo>
                  <a:cubicBezTo>
                    <a:pt x="3086" y="12212"/>
                    <a:pt x="2935" y="12303"/>
                    <a:pt x="2793" y="12384"/>
                  </a:cubicBezTo>
                  <a:cubicBezTo>
                    <a:pt x="2652" y="12465"/>
                    <a:pt x="2499" y="12536"/>
                    <a:pt x="2358" y="12607"/>
                  </a:cubicBezTo>
                  <a:cubicBezTo>
                    <a:pt x="2287" y="12647"/>
                    <a:pt x="2216" y="12677"/>
                    <a:pt x="2146" y="12708"/>
                  </a:cubicBezTo>
                  <a:cubicBezTo>
                    <a:pt x="2075" y="12738"/>
                    <a:pt x="2014" y="12758"/>
                    <a:pt x="1943" y="12789"/>
                  </a:cubicBezTo>
                  <a:cubicBezTo>
                    <a:pt x="1872" y="12819"/>
                    <a:pt x="1811" y="12850"/>
                    <a:pt x="1741" y="12880"/>
                  </a:cubicBezTo>
                  <a:cubicBezTo>
                    <a:pt x="1680" y="12900"/>
                    <a:pt x="1609" y="12920"/>
                    <a:pt x="1548" y="12940"/>
                  </a:cubicBezTo>
                  <a:cubicBezTo>
                    <a:pt x="1427" y="12991"/>
                    <a:pt x="1306" y="13032"/>
                    <a:pt x="1184" y="13072"/>
                  </a:cubicBezTo>
                  <a:cubicBezTo>
                    <a:pt x="1073" y="13102"/>
                    <a:pt x="962" y="13133"/>
                    <a:pt x="860" y="13163"/>
                  </a:cubicBezTo>
                  <a:cubicBezTo>
                    <a:pt x="759" y="13194"/>
                    <a:pt x="669" y="13224"/>
                    <a:pt x="588" y="13244"/>
                  </a:cubicBezTo>
                  <a:cubicBezTo>
                    <a:pt x="415" y="13284"/>
                    <a:pt x="284" y="13315"/>
                    <a:pt x="193" y="13335"/>
                  </a:cubicBezTo>
                  <a:cubicBezTo>
                    <a:pt x="152" y="13345"/>
                    <a:pt x="132" y="13355"/>
                    <a:pt x="102" y="13355"/>
                  </a:cubicBezTo>
                  <a:cubicBezTo>
                    <a:pt x="102" y="13133"/>
                    <a:pt x="91" y="12920"/>
                    <a:pt x="91" y="12697"/>
                  </a:cubicBezTo>
                  <a:cubicBezTo>
                    <a:pt x="91" y="7730"/>
                    <a:pt x="1953" y="3430"/>
                    <a:pt x="4655" y="1376"/>
                  </a:cubicBezTo>
                  <a:close/>
                  <a:moveTo>
                    <a:pt x="16290" y="10988"/>
                  </a:moveTo>
                  <a:cubicBezTo>
                    <a:pt x="16330" y="11555"/>
                    <a:pt x="16360" y="12121"/>
                    <a:pt x="16360" y="12697"/>
                  </a:cubicBezTo>
                  <a:cubicBezTo>
                    <a:pt x="16360" y="13102"/>
                    <a:pt x="16351" y="13517"/>
                    <a:pt x="16320" y="13912"/>
                  </a:cubicBezTo>
                  <a:lnTo>
                    <a:pt x="132" y="13912"/>
                  </a:lnTo>
                  <a:cubicBezTo>
                    <a:pt x="122" y="13760"/>
                    <a:pt x="112" y="13618"/>
                    <a:pt x="112" y="13466"/>
                  </a:cubicBezTo>
                  <a:lnTo>
                    <a:pt x="203" y="13466"/>
                  </a:lnTo>
                  <a:cubicBezTo>
                    <a:pt x="264" y="13466"/>
                    <a:pt x="347" y="13471"/>
                    <a:pt x="449" y="13471"/>
                  </a:cubicBezTo>
                  <a:cubicBezTo>
                    <a:pt x="501" y="13471"/>
                    <a:pt x="557" y="13470"/>
                    <a:pt x="618" y="13466"/>
                  </a:cubicBezTo>
                  <a:cubicBezTo>
                    <a:pt x="800" y="13466"/>
                    <a:pt x="1013" y="13446"/>
                    <a:pt x="1265" y="13426"/>
                  </a:cubicBezTo>
                  <a:cubicBezTo>
                    <a:pt x="1387" y="13416"/>
                    <a:pt x="1518" y="13385"/>
                    <a:pt x="1660" y="13355"/>
                  </a:cubicBezTo>
                  <a:cubicBezTo>
                    <a:pt x="1731" y="13345"/>
                    <a:pt x="1802" y="13335"/>
                    <a:pt x="1872" y="13315"/>
                  </a:cubicBezTo>
                  <a:cubicBezTo>
                    <a:pt x="1943" y="13304"/>
                    <a:pt x="2024" y="13284"/>
                    <a:pt x="2095" y="13264"/>
                  </a:cubicBezTo>
                  <a:cubicBezTo>
                    <a:pt x="2176" y="13244"/>
                    <a:pt x="2247" y="13224"/>
                    <a:pt x="2328" y="13203"/>
                  </a:cubicBezTo>
                  <a:cubicBezTo>
                    <a:pt x="2409" y="13183"/>
                    <a:pt x="2490" y="13163"/>
                    <a:pt x="2560" y="13133"/>
                  </a:cubicBezTo>
                  <a:cubicBezTo>
                    <a:pt x="2722" y="13072"/>
                    <a:pt x="2884" y="13011"/>
                    <a:pt x="3056" y="12940"/>
                  </a:cubicBezTo>
                  <a:cubicBezTo>
                    <a:pt x="3218" y="12870"/>
                    <a:pt x="3390" y="12789"/>
                    <a:pt x="3562" y="12708"/>
                  </a:cubicBezTo>
                  <a:cubicBezTo>
                    <a:pt x="3724" y="12616"/>
                    <a:pt x="3896" y="12526"/>
                    <a:pt x="4068" y="12425"/>
                  </a:cubicBezTo>
                  <a:cubicBezTo>
                    <a:pt x="4402" y="12212"/>
                    <a:pt x="4736" y="11969"/>
                    <a:pt x="5049" y="11696"/>
                  </a:cubicBezTo>
                  <a:cubicBezTo>
                    <a:pt x="5120" y="11625"/>
                    <a:pt x="5201" y="11555"/>
                    <a:pt x="5282" y="11494"/>
                  </a:cubicBezTo>
                  <a:cubicBezTo>
                    <a:pt x="5353" y="11423"/>
                    <a:pt x="5424" y="11342"/>
                    <a:pt x="5505" y="11271"/>
                  </a:cubicBezTo>
                  <a:cubicBezTo>
                    <a:pt x="5595" y="11180"/>
                    <a:pt x="5676" y="11089"/>
                    <a:pt x="5768" y="10988"/>
                  </a:cubicBezTo>
                  <a:close/>
                  <a:moveTo>
                    <a:pt x="16320" y="14003"/>
                  </a:moveTo>
                  <a:cubicBezTo>
                    <a:pt x="15895" y="20337"/>
                    <a:pt x="12425" y="25294"/>
                    <a:pt x="8226" y="25294"/>
                  </a:cubicBezTo>
                  <a:cubicBezTo>
                    <a:pt x="4028" y="25294"/>
                    <a:pt x="567" y="20337"/>
                    <a:pt x="142" y="14003"/>
                  </a:cubicBezTo>
                  <a:close/>
                  <a:moveTo>
                    <a:pt x="8226" y="0"/>
                  </a:moveTo>
                  <a:cubicBezTo>
                    <a:pt x="7113" y="0"/>
                    <a:pt x="6051" y="344"/>
                    <a:pt x="5090" y="961"/>
                  </a:cubicBezTo>
                  <a:lnTo>
                    <a:pt x="5080" y="961"/>
                  </a:lnTo>
                  <a:cubicBezTo>
                    <a:pt x="2105" y="2874"/>
                    <a:pt x="1" y="7416"/>
                    <a:pt x="1" y="12697"/>
                  </a:cubicBezTo>
                  <a:cubicBezTo>
                    <a:pt x="1" y="19699"/>
                    <a:pt x="3693" y="25385"/>
                    <a:pt x="8226" y="25385"/>
                  </a:cubicBezTo>
                  <a:cubicBezTo>
                    <a:pt x="12759" y="25385"/>
                    <a:pt x="16452" y="19699"/>
                    <a:pt x="16452" y="12697"/>
                  </a:cubicBezTo>
                  <a:cubicBezTo>
                    <a:pt x="16452" y="5696"/>
                    <a:pt x="12759" y="0"/>
                    <a:pt x="8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8"/>
            <p:cNvSpPr/>
            <p:nvPr/>
          </p:nvSpPr>
          <p:spPr>
            <a:xfrm>
              <a:off x="1260875" y="759675"/>
              <a:ext cx="417875" cy="637175"/>
            </a:xfrm>
            <a:custGeom>
              <a:avLst/>
              <a:gdLst/>
              <a:ahLst/>
              <a:cxnLst/>
              <a:rect l="l" t="t" r="r" b="b"/>
              <a:pathLst>
                <a:path w="16715" h="25487" extrusionOk="0">
                  <a:moveTo>
                    <a:pt x="8358" y="193"/>
                  </a:moveTo>
                  <a:cubicBezTo>
                    <a:pt x="9320" y="193"/>
                    <a:pt x="10260" y="445"/>
                    <a:pt x="11150" y="942"/>
                  </a:cubicBezTo>
                  <a:cubicBezTo>
                    <a:pt x="11130" y="951"/>
                    <a:pt x="11110" y="951"/>
                    <a:pt x="11080" y="951"/>
                  </a:cubicBezTo>
                  <a:lnTo>
                    <a:pt x="10857" y="1002"/>
                  </a:lnTo>
                  <a:cubicBezTo>
                    <a:pt x="10797" y="1012"/>
                    <a:pt x="10746" y="1032"/>
                    <a:pt x="10685" y="1053"/>
                  </a:cubicBezTo>
                  <a:cubicBezTo>
                    <a:pt x="10655" y="1063"/>
                    <a:pt x="10615" y="1073"/>
                    <a:pt x="10584" y="1083"/>
                  </a:cubicBezTo>
                  <a:cubicBezTo>
                    <a:pt x="10523" y="1093"/>
                    <a:pt x="10462" y="1124"/>
                    <a:pt x="10392" y="1144"/>
                  </a:cubicBezTo>
                  <a:cubicBezTo>
                    <a:pt x="10361" y="1154"/>
                    <a:pt x="10321" y="1174"/>
                    <a:pt x="10291" y="1184"/>
                  </a:cubicBezTo>
                  <a:cubicBezTo>
                    <a:pt x="10220" y="1205"/>
                    <a:pt x="10139" y="1235"/>
                    <a:pt x="10068" y="1265"/>
                  </a:cubicBezTo>
                  <a:lnTo>
                    <a:pt x="9987" y="1306"/>
                  </a:lnTo>
                  <a:cubicBezTo>
                    <a:pt x="9916" y="1336"/>
                    <a:pt x="9846" y="1367"/>
                    <a:pt x="9785" y="1397"/>
                  </a:cubicBezTo>
                  <a:cubicBezTo>
                    <a:pt x="9744" y="1417"/>
                    <a:pt x="9714" y="1427"/>
                    <a:pt x="9673" y="1448"/>
                  </a:cubicBezTo>
                  <a:cubicBezTo>
                    <a:pt x="9572" y="1498"/>
                    <a:pt x="9471" y="1549"/>
                    <a:pt x="9370" y="1609"/>
                  </a:cubicBezTo>
                  <a:cubicBezTo>
                    <a:pt x="9340" y="1619"/>
                    <a:pt x="9309" y="1639"/>
                    <a:pt x="9279" y="1660"/>
                  </a:cubicBezTo>
                  <a:cubicBezTo>
                    <a:pt x="9208" y="1690"/>
                    <a:pt x="9147" y="1731"/>
                    <a:pt x="9086" y="1771"/>
                  </a:cubicBezTo>
                  <a:lnTo>
                    <a:pt x="9066" y="1781"/>
                  </a:lnTo>
                  <a:lnTo>
                    <a:pt x="8823" y="1933"/>
                  </a:lnTo>
                  <a:cubicBezTo>
                    <a:pt x="8753" y="1983"/>
                    <a:pt x="8672" y="2044"/>
                    <a:pt x="8601" y="2095"/>
                  </a:cubicBezTo>
                  <a:cubicBezTo>
                    <a:pt x="8459" y="2196"/>
                    <a:pt x="8348" y="2287"/>
                    <a:pt x="8288" y="2348"/>
                  </a:cubicBezTo>
                  <a:cubicBezTo>
                    <a:pt x="8186" y="2257"/>
                    <a:pt x="8065" y="2165"/>
                    <a:pt x="7944" y="2075"/>
                  </a:cubicBezTo>
                  <a:cubicBezTo>
                    <a:pt x="7812" y="1963"/>
                    <a:pt x="7690" y="1872"/>
                    <a:pt x="7569" y="1792"/>
                  </a:cubicBezTo>
                  <a:cubicBezTo>
                    <a:pt x="7447" y="1711"/>
                    <a:pt x="7306" y="1619"/>
                    <a:pt x="7164" y="1538"/>
                  </a:cubicBezTo>
                  <a:cubicBezTo>
                    <a:pt x="7002" y="1448"/>
                    <a:pt x="6881" y="1376"/>
                    <a:pt x="6759" y="1326"/>
                  </a:cubicBezTo>
                  <a:cubicBezTo>
                    <a:pt x="6638" y="1265"/>
                    <a:pt x="6517" y="1214"/>
                    <a:pt x="6365" y="1154"/>
                  </a:cubicBezTo>
                  <a:cubicBezTo>
                    <a:pt x="6244" y="1113"/>
                    <a:pt x="6132" y="1073"/>
                    <a:pt x="5990" y="1043"/>
                  </a:cubicBezTo>
                  <a:cubicBezTo>
                    <a:pt x="5930" y="1023"/>
                    <a:pt x="5869" y="1012"/>
                    <a:pt x="5819" y="1002"/>
                  </a:cubicBezTo>
                  <a:cubicBezTo>
                    <a:pt x="5758" y="992"/>
                    <a:pt x="5707" y="982"/>
                    <a:pt x="5657" y="972"/>
                  </a:cubicBezTo>
                  <a:cubicBezTo>
                    <a:pt x="5617" y="972"/>
                    <a:pt x="5576" y="962"/>
                    <a:pt x="5536" y="962"/>
                  </a:cubicBezTo>
                  <a:cubicBezTo>
                    <a:pt x="6436" y="445"/>
                    <a:pt x="7387" y="193"/>
                    <a:pt x="8358" y="193"/>
                  </a:cubicBezTo>
                  <a:close/>
                  <a:moveTo>
                    <a:pt x="11413" y="1104"/>
                  </a:moveTo>
                  <a:cubicBezTo>
                    <a:pt x="11647" y="1245"/>
                    <a:pt x="11869" y="1397"/>
                    <a:pt x="12092" y="1579"/>
                  </a:cubicBezTo>
                  <a:cubicBezTo>
                    <a:pt x="12051" y="1579"/>
                    <a:pt x="12020" y="1579"/>
                    <a:pt x="11980" y="1589"/>
                  </a:cubicBezTo>
                  <a:cubicBezTo>
                    <a:pt x="11869" y="1599"/>
                    <a:pt x="11757" y="1609"/>
                    <a:pt x="11656" y="1639"/>
                  </a:cubicBezTo>
                  <a:cubicBezTo>
                    <a:pt x="11545" y="1670"/>
                    <a:pt x="11444" y="1700"/>
                    <a:pt x="11332" y="1731"/>
                  </a:cubicBezTo>
                  <a:cubicBezTo>
                    <a:pt x="11282" y="1741"/>
                    <a:pt x="11231" y="1761"/>
                    <a:pt x="11191" y="1781"/>
                  </a:cubicBezTo>
                  <a:lnTo>
                    <a:pt x="10948" y="1882"/>
                  </a:lnTo>
                  <a:cubicBezTo>
                    <a:pt x="10867" y="1913"/>
                    <a:pt x="10786" y="1943"/>
                    <a:pt x="10716" y="1994"/>
                  </a:cubicBezTo>
                  <a:cubicBezTo>
                    <a:pt x="10635" y="2034"/>
                    <a:pt x="10564" y="2075"/>
                    <a:pt x="10483" y="2115"/>
                  </a:cubicBezTo>
                  <a:lnTo>
                    <a:pt x="10422" y="2156"/>
                  </a:lnTo>
                  <a:cubicBezTo>
                    <a:pt x="10361" y="2196"/>
                    <a:pt x="10291" y="2237"/>
                    <a:pt x="10240" y="2277"/>
                  </a:cubicBezTo>
                  <a:cubicBezTo>
                    <a:pt x="10210" y="2297"/>
                    <a:pt x="10169" y="2318"/>
                    <a:pt x="10139" y="2348"/>
                  </a:cubicBezTo>
                  <a:lnTo>
                    <a:pt x="10109" y="2368"/>
                  </a:lnTo>
                  <a:cubicBezTo>
                    <a:pt x="10068" y="2388"/>
                    <a:pt x="10037" y="2419"/>
                    <a:pt x="10008" y="2449"/>
                  </a:cubicBezTo>
                  <a:lnTo>
                    <a:pt x="9876" y="2550"/>
                  </a:lnTo>
                  <a:cubicBezTo>
                    <a:pt x="9846" y="2581"/>
                    <a:pt x="9825" y="2601"/>
                    <a:pt x="9795" y="2621"/>
                  </a:cubicBezTo>
                  <a:cubicBezTo>
                    <a:pt x="9734" y="2671"/>
                    <a:pt x="9673" y="2722"/>
                    <a:pt x="9623" y="2773"/>
                  </a:cubicBezTo>
                  <a:cubicBezTo>
                    <a:pt x="9603" y="2803"/>
                    <a:pt x="9572" y="2833"/>
                    <a:pt x="9542" y="2853"/>
                  </a:cubicBezTo>
                  <a:cubicBezTo>
                    <a:pt x="9491" y="2914"/>
                    <a:pt x="9441" y="2965"/>
                    <a:pt x="9390" y="3015"/>
                  </a:cubicBezTo>
                  <a:lnTo>
                    <a:pt x="9349" y="3076"/>
                  </a:lnTo>
                  <a:cubicBezTo>
                    <a:pt x="9289" y="3137"/>
                    <a:pt x="9239" y="3197"/>
                    <a:pt x="9188" y="3269"/>
                  </a:cubicBezTo>
                  <a:cubicBezTo>
                    <a:pt x="9097" y="3157"/>
                    <a:pt x="8985" y="3036"/>
                    <a:pt x="8884" y="2925"/>
                  </a:cubicBezTo>
                  <a:lnTo>
                    <a:pt x="8459" y="2500"/>
                  </a:lnTo>
                  <a:lnTo>
                    <a:pt x="8753" y="2318"/>
                  </a:lnTo>
                  <a:cubicBezTo>
                    <a:pt x="8803" y="2287"/>
                    <a:pt x="8854" y="2257"/>
                    <a:pt x="8915" y="2216"/>
                  </a:cubicBezTo>
                  <a:cubicBezTo>
                    <a:pt x="9016" y="2156"/>
                    <a:pt x="9127" y="2095"/>
                    <a:pt x="9239" y="2024"/>
                  </a:cubicBezTo>
                  <a:cubicBezTo>
                    <a:pt x="9430" y="1902"/>
                    <a:pt x="9643" y="1792"/>
                    <a:pt x="9805" y="1711"/>
                  </a:cubicBezTo>
                  <a:cubicBezTo>
                    <a:pt x="9835" y="1690"/>
                    <a:pt x="9876" y="1670"/>
                    <a:pt x="9916" y="1650"/>
                  </a:cubicBezTo>
                  <a:lnTo>
                    <a:pt x="10098" y="1558"/>
                  </a:lnTo>
                  <a:cubicBezTo>
                    <a:pt x="10139" y="1538"/>
                    <a:pt x="10179" y="1528"/>
                    <a:pt x="10220" y="1508"/>
                  </a:cubicBezTo>
                  <a:cubicBezTo>
                    <a:pt x="10280" y="1477"/>
                    <a:pt x="10331" y="1448"/>
                    <a:pt x="10392" y="1427"/>
                  </a:cubicBezTo>
                  <a:cubicBezTo>
                    <a:pt x="10422" y="1417"/>
                    <a:pt x="10453" y="1407"/>
                    <a:pt x="10483" y="1387"/>
                  </a:cubicBezTo>
                  <a:cubicBezTo>
                    <a:pt x="10543" y="1367"/>
                    <a:pt x="10604" y="1336"/>
                    <a:pt x="10665" y="1316"/>
                  </a:cubicBezTo>
                  <a:cubicBezTo>
                    <a:pt x="10696" y="1306"/>
                    <a:pt x="10736" y="1295"/>
                    <a:pt x="10766" y="1286"/>
                  </a:cubicBezTo>
                  <a:cubicBezTo>
                    <a:pt x="10817" y="1265"/>
                    <a:pt x="10867" y="1245"/>
                    <a:pt x="10918" y="1235"/>
                  </a:cubicBezTo>
                  <a:lnTo>
                    <a:pt x="11130" y="1164"/>
                  </a:lnTo>
                  <a:cubicBezTo>
                    <a:pt x="11171" y="1154"/>
                    <a:pt x="11211" y="1144"/>
                    <a:pt x="11242" y="1144"/>
                  </a:cubicBezTo>
                  <a:cubicBezTo>
                    <a:pt x="11262" y="1133"/>
                    <a:pt x="11282" y="1133"/>
                    <a:pt x="11303" y="1124"/>
                  </a:cubicBezTo>
                  <a:lnTo>
                    <a:pt x="11413" y="1104"/>
                  </a:lnTo>
                  <a:close/>
                  <a:moveTo>
                    <a:pt x="5212" y="1154"/>
                  </a:moveTo>
                  <a:lnTo>
                    <a:pt x="5232" y="1164"/>
                  </a:lnTo>
                  <a:lnTo>
                    <a:pt x="5273" y="1164"/>
                  </a:lnTo>
                  <a:cubicBezTo>
                    <a:pt x="5302" y="1174"/>
                    <a:pt x="5333" y="1174"/>
                    <a:pt x="5374" y="1184"/>
                  </a:cubicBezTo>
                  <a:cubicBezTo>
                    <a:pt x="5455" y="1205"/>
                    <a:pt x="5536" y="1225"/>
                    <a:pt x="5606" y="1245"/>
                  </a:cubicBezTo>
                  <a:cubicBezTo>
                    <a:pt x="5646" y="1255"/>
                    <a:pt x="5687" y="1265"/>
                    <a:pt x="5738" y="1286"/>
                  </a:cubicBezTo>
                  <a:lnTo>
                    <a:pt x="5778" y="1295"/>
                  </a:lnTo>
                  <a:cubicBezTo>
                    <a:pt x="5819" y="1306"/>
                    <a:pt x="5849" y="1326"/>
                    <a:pt x="5889" y="1336"/>
                  </a:cubicBezTo>
                  <a:cubicBezTo>
                    <a:pt x="6001" y="1376"/>
                    <a:pt x="6112" y="1427"/>
                    <a:pt x="6224" y="1477"/>
                  </a:cubicBezTo>
                  <a:cubicBezTo>
                    <a:pt x="6334" y="1528"/>
                    <a:pt x="6446" y="1589"/>
                    <a:pt x="6577" y="1670"/>
                  </a:cubicBezTo>
                  <a:cubicBezTo>
                    <a:pt x="6689" y="1731"/>
                    <a:pt x="6810" y="1801"/>
                    <a:pt x="6952" y="1893"/>
                  </a:cubicBezTo>
                  <a:cubicBezTo>
                    <a:pt x="7073" y="1963"/>
                    <a:pt x="7195" y="2055"/>
                    <a:pt x="7326" y="2136"/>
                  </a:cubicBezTo>
                  <a:lnTo>
                    <a:pt x="7447" y="2226"/>
                  </a:lnTo>
                  <a:lnTo>
                    <a:pt x="7690" y="2408"/>
                  </a:lnTo>
                  <a:lnTo>
                    <a:pt x="8045" y="2671"/>
                  </a:lnTo>
                  <a:cubicBezTo>
                    <a:pt x="8288" y="2853"/>
                    <a:pt x="8500" y="3036"/>
                    <a:pt x="8652" y="3157"/>
                  </a:cubicBezTo>
                  <a:lnTo>
                    <a:pt x="9036" y="3471"/>
                  </a:lnTo>
                  <a:lnTo>
                    <a:pt x="8985" y="3552"/>
                  </a:lnTo>
                  <a:cubicBezTo>
                    <a:pt x="8935" y="3622"/>
                    <a:pt x="8884" y="3714"/>
                    <a:pt x="8834" y="3795"/>
                  </a:cubicBezTo>
                  <a:lnTo>
                    <a:pt x="8814" y="3835"/>
                  </a:lnTo>
                  <a:cubicBezTo>
                    <a:pt x="8753" y="3946"/>
                    <a:pt x="8702" y="4038"/>
                    <a:pt x="8661" y="4128"/>
                  </a:cubicBezTo>
                  <a:lnTo>
                    <a:pt x="8661" y="4139"/>
                  </a:lnTo>
                  <a:cubicBezTo>
                    <a:pt x="8611" y="4240"/>
                    <a:pt x="8571" y="4341"/>
                    <a:pt x="8540" y="4442"/>
                  </a:cubicBezTo>
                  <a:cubicBezTo>
                    <a:pt x="8530" y="4472"/>
                    <a:pt x="8520" y="4513"/>
                    <a:pt x="8510" y="4543"/>
                  </a:cubicBezTo>
                  <a:cubicBezTo>
                    <a:pt x="8490" y="4513"/>
                    <a:pt x="8470" y="4483"/>
                    <a:pt x="8459" y="4463"/>
                  </a:cubicBezTo>
                  <a:cubicBezTo>
                    <a:pt x="8409" y="4371"/>
                    <a:pt x="8348" y="4280"/>
                    <a:pt x="8277" y="4179"/>
                  </a:cubicBezTo>
                  <a:lnTo>
                    <a:pt x="8085" y="3916"/>
                  </a:lnTo>
                  <a:cubicBezTo>
                    <a:pt x="8034" y="3845"/>
                    <a:pt x="7984" y="3775"/>
                    <a:pt x="7933" y="3714"/>
                  </a:cubicBezTo>
                  <a:lnTo>
                    <a:pt x="7883" y="3653"/>
                  </a:lnTo>
                  <a:cubicBezTo>
                    <a:pt x="7822" y="3572"/>
                    <a:pt x="7751" y="3491"/>
                    <a:pt x="7670" y="3400"/>
                  </a:cubicBezTo>
                  <a:lnTo>
                    <a:pt x="7447" y="3157"/>
                  </a:lnTo>
                  <a:lnTo>
                    <a:pt x="7215" y="2934"/>
                  </a:lnTo>
                  <a:cubicBezTo>
                    <a:pt x="7144" y="2864"/>
                    <a:pt x="7063" y="2793"/>
                    <a:pt x="6992" y="2722"/>
                  </a:cubicBezTo>
                  <a:lnTo>
                    <a:pt x="6972" y="2712"/>
                  </a:lnTo>
                  <a:cubicBezTo>
                    <a:pt x="6952" y="2682"/>
                    <a:pt x="6921" y="2662"/>
                    <a:pt x="6891" y="2641"/>
                  </a:cubicBezTo>
                  <a:cubicBezTo>
                    <a:pt x="6840" y="2590"/>
                    <a:pt x="6790" y="2540"/>
                    <a:pt x="6729" y="2489"/>
                  </a:cubicBezTo>
                  <a:lnTo>
                    <a:pt x="6638" y="2419"/>
                  </a:lnTo>
                  <a:cubicBezTo>
                    <a:pt x="6588" y="2378"/>
                    <a:pt x="6527" y="2327"/>
                    <a:pt x="6476" y="2287"/>
                  </a:cubicBezTo>
                  <a:lnTo>
                    <a:pt x="6213" y="2095"/>
                  </a:lnTo>
                  <a:cubicBezTo>
                    <a:pt x="6143" y="2034"/>
                    <a:pt x="6071" y="1983"/>
                    <a:pt x="5990" y="1943"/>
                  </a:cubicBezTo>
                  <a:lnTo>
                    <a:pt x="5940" y="1902"/>
                  </a:lnTo>
                  <a:cubicBezTo>
                    <a:pt x="5788" y="1801"/>
                    <a:pt x="5606" y="1690"/>
                    <a:pt x="5383" y="1558"/>
                  </a:cubicBezTo>
                  <a:lnTo>
                    <a:pt x="5293" y="1518"/>
                  </a:lnTo>
                  <a:cubicBezTo>
                    <a:pt x="5232" y="1477"/>
                    <a:pt x="5161" y="1448"/>
                    <a:pt x="5090" y="1407"/>
                  </a:cubicBezTo>
                  <a:lnTo>
                    <a:pt x="4938" y="1346"/>
                  </a:lnTo>
                  <a:cubicBezTo>
                    <a:pt x="5030" y="1275"/>
                    <a:pt x="5120" y="1214"/>
                    <a:pt x="5212" y="1154"/>
                  </a:cubicBezTo>
                  <a:close/>
                  <a:moveTo>
                    <a:pt x="4767" y="1367"/>
                  </a:moveTo>
                  <a:lnTo>
                    <a:pt x="4827" y="1397"/>
                  </a:lnTo>
                  <a:cubicBezTo>
                    <a:pt x="4908" y="1427"/>
                    <a:pt x="4979" y="1457"/>
                    <a:pt x="5050" y="1498"/>
                  </a:cubicBezTo>
                  <a:cubicBezTo>
                    <a:pt x="5120" y="1528"/>
                    <a:pt x="5181" y="1569"/>
                    <a:pt x="5252" y="1599"/>
                  </a:cubicBezTo>
                  <a:lnTo>
                    <a:pt x="5333" y="1639"/>
                  </a:lnTo>
                  <a:cubicBezTo>
                    <a:pt x="5556" y="1771"/>
                    <a:pt x="5738" y="1882"/>
                    <a:pt x="5889" y="1983"/>
                  </a:cubicBezTo>
                  <a:lnTo>
                    <a:pt x="5940" y="2014"/>
                  </a:lnTo>
                  <a:lnTo>
                    <a:pt x="6152" y="2165"/>
                  </a:lnTo>
                  <a:lnTo>
                    <a:pt x="6415" y="2358"/>
                  </a:lnTo>
                  <a:cubicBezTo>
                    <a:pt x="6466" y="2408"/>
                    <a:pt x="6527" y="2449"/>
                    <a:pt x="6577" y="2489"/>
                  </a:cubicBezTo>
                  <a:lnTo>
                    <a:pt x="6669" y="2570"/>
                  </a:lnTo>
                  <a:cubicBezTo>
                    <a:pt x="6729" y="2611"/>
                    <a:pt x="6780" y="2662"/>
                    <a:pt x="6831" y="2712"/>
                  </a:cubicBezTo>
                  <a:cubicBezTo>
                    <a:pt x="6861" y="2732"/>
                    <a:pt x="6891" y="2752"/>
                    <a:pt x="6912" y="2783"/>
                  </a:cubicBezTo>
                  <a:lnTo>
                    <a:pt x="6932" y="2793"/>
                  </a:lnTo>
                  <a:cubicBezTo>
                    <a:pt x="7002" y="2853"/>
                    <a:pt x="7073" y="2925"/>
                    <a:pt x="7154" y="2995"/>
                  </a:cubicBezTo>
                  <a:lnTo>
                    <a:pt x="7377" y="3228"/>
                  </a:lnTo>
                  <a:lnTo>
                    <a:pt x="7600" y="3471"/>
                  </a:lnTo>
                  <a:cubicBezTo>
                    <a:pt x="7680" y="3552"/>
                    <a:pt x="7741" y="3633"/>
                    <a:pt x="7812" y="3714"/>
                  </a:cubicBezTo>
                  <a:lnTo>
                    <a:pt x="7863" y="3775"/>
                  </a:lnTo>
                  <a:cubicBezTo>
                    <a:pt x="7913" y="3835"/>
                    <a:pt x="7964" y="3906"/>
                    <a:pt x="8014" y="3966"/>
                  </a:cubicBezTo>
                  <a:lnTo>
                    <a:pt x="8196" y="4229"/>
                  </a:lnTo>
                  <a:cubicBezTo>
                    <a:pt x="8267" y="4331"/>
                    <a:pt x="8328" y="4422"/>
                    <a:pt x="8378" y="4503"/>
                  </a:cubicBezTo>
                  <a:cubicBezTo>
                    <a:pt x="8409" y="4564"/>
                    <a:pt x="8449" y="4634"/>
                    <a:pt x="8479" y="4695"/>
                  </a:cubicBezTo>
                  <a:lnTo>
                    <a:pt x="8530" y="4776"/>
                  </a:lnTo>
                  <a:lnTo>
                    <a:pt x="8520" y="4776"/>
                  </a:lnTo>
                  <a:cubicBezTo>
                    <a:pt x="8439" y="4695"/>
                    <a:pt x="8358" y="4624"/>
                    <a:pt x="8297" y="4564"/>
                  </a:cubicBezTo>
                  <a:lnTo>
                    <a:pt x="8237" y="4503"/>
                  </a:lnTo>
                  <a:lnTo>
                    <a:pt x="8075" y="4341"/>
                  </a:lnTo>
                  <a:lnTo>
                    <a:pt x="7842" y="4119"/>
                  </a:lnTo>
                  <a:lnTo>
                    <a:pt x="7609" y="3906"/>
                  </a:lnTo>
                  <a:cubicBezTo>
                    <a:pt x="7528" y="3825"/>
                    <a:pt x="7447" y="3744"/>
                    <a:pt x="7357" y="3663"/>
                  </a:cubicBezTo>
                  <a:cubicBezTo>
                    <a:pt x="7286" y="3592"/>
                    <a:pt x="7215" y="3532"/>
                    <a:pt x="7144" y="3461"/>
                  </a:cubicBezTo>
                  <a:cubicBezTo>
                    <a:pt x="7083" y="3400"/>
                    <a:pt x="7013" y="3339"/>
                    <a:pt x="6942" y="3278"/>
                  </a:cubicBezTo>
                  <a:cubicBezTo>
                    <a:pt x="6851" y="3197"/>
                    <a:pt x="6770" y="3117"/>
                    <a:pt x="6678" y="3036"/>
                  </a:cubicBezTo>
                  <a:lnTo>
                    <a:pt x="6608" y="2975"/>
                  </a:lnTo>
                  <a:cubicBezTo>
                    <a:pt x="6547" y="2925"/>
                    <a:pt x="6496" y="2874"/>
                    <a:pt x="6446" y="2824"/>
                  </a:cubicBezTo>
                  <a:lnTo>
                    <a:pt x="4767" y="1367"/>
                  </a:lnTo>
                  <a:close/>
                  <a:moveTo>
                    <a:pt x="11393" y="1002"/>
                  </a:moveTo>
                  <a:lnTo>
                    <a:pt x="11282" y="1032"/>
                  </a:lnTo>
                  <a:cubicBezTo>
                    <a:pt x="11262" y="1043"/>
                    <a:pt x="11242" y="1043"/>
                    <a:pt x="11222" y="1043"/>
                  </a:cubicBezTo>
                  <a:cubicBezTo>
                    <a:pt x="11191" y="1053"/>
                    <a:pt x="11150" y="1063"/>
                    <a:pt x="11110" y="1073"/>
                  </a:cubicBezTo>
                  <a:lnTo>
                    <a:pt x="10887" y="1144"/>
                  </a:lnTo>
                  <a:cubicBezTo>
                    <a:pt x="10837" y="1154"/>
                    <a:pt x="10786" y="1174"/>
                    <a:pt x="10736" y="1194"/>
                  </a:cubicBezTo>
                  <a:cubicBezTo>
                    <a:pt x="10705" y="1205"/>
                    <a:pt x="10665" y="1214"/>
                    <a:pt x="10635" y="1225"/>
                  </a:cubicBezTo>
                  <a:cubicBezTo>
                    <a:pt x="10574" y="1245"/>
                    <a:pt x="10513" y="1275"/>
                    <a:pt x="10453" y="1306"/>
                  </a:cubicBezTo>
                  <a:cubicBezTo>
                    <a:pt x="10422" y="1316"/>
                    <a:pt x="10381" y="1326"/>
                    <a:pt x="10352" y="1336"/>
                  </a:cubicBezTo>
                  <a:cubicBezTo>
                    <a:pt x="10291" y="1367"/>
                    <a:pt x="10240" y="1397"/>
                    <a:pt x="10179" y="1417"/>
                  </a:cubicBezTo>
                  <a:lnTo>
                    <a:pt x="10058" y="1477"/>
                  </a:lnTo>
                  <a:cubicBezTo>
                    <a:pt x="9997" y="1498"/>
                    <a:pt x="9936" y="1538"/>
                    <a:pt x="9866" y="1569"/>
                  </a:cubicBezTo>
                  <a:cubicBezTo>
                    <a:pt x="9835" y="1589"/>
                    <a:pt x="9795" y="1599"/>
                    <a:pt x="9765" y="1619"/>
                  </a:cubicBezTo>
                  <a:cubicBezTo>
                    <a:pt x="9592" y="1711"/>
                    <a:pt x="9380" y="1821"/>
                    <a:pt x="9188" y="1943"/>
                  </a:cubicBezTo>
                  <a:cubicBezTo>
                    <a:pt x="9077" y="2014"/>
                    <a:pt x="8965" y="2075"/>
                    <a:pt x="8864" y="2136"/>
                  </a:cubicBezTo>
                  <a:cubicBezTo>
                    <a:pt x="8803" y="2176"/>
                    <a:pt x="8753" y="2206"/>
                    <a:pt x="8702" y="2237"/>
                  </a:cubicBezTo>
                  <a:lnTo>
                    <a:pt x="8297" y="2489"/>
                  </a:lnTo>
                  <a:lnTo>
                    <a:pt x="8348" y="2530"/>
                  </a:lnTo>
                  <a:cubicBezTo>
                    <a:pt x="8510" y="2682"/>
                    <a:pt x="8661" y="2833"/>
                    <a:pt x="8814" y="2985"/>
                  </a:cubicBezTo>
                  <a:cubicBezTo>
                    <a:pt x="8935" y="3117"/>
                    <a:pt x="9046" y="3248"/>
                    <a:pt x="9147" y="3370"/>
                  </a:cubicBezTo>
                  <a:lnTo>
                    <a:pt x="9188" y="3420"/>
                  </a:lnTo>
                  <a:lnTo>
                    <a:pt x="9239" y="3359"/>
                  </a:lnTo>
                  <a:cubicBezTo>
                    <a:pt x="9248" y="3350"/>
                    <a:pt x="9248" y="3339"/>
                    <a:pt x="9259" y="3329"/>
                  </a:cubicBezTo>
                  <a:cubicBezTo>
                    <a:pt x="9309" y="3269"/>
                    <a:pt x="9360" y="3197"/>
                    <a:pt x="9421" y="3137"/>
                  </a:cubicBezTo>
                  <a:lnTo>
                    <a:pt x="9461" y="3076"/>
                  </a:lnTo>
                  <a:lnTo>
                    <a:pt x="9613" y="2925"/>
                  </a:lnTo>
                  <a:lnTo>
                    <a:pt x="9693" y="2844"/>
                  </a:lnTo>
                  <a:cubicBezTo>
                    <a:pt x="9744" y="2793"/>
                    <a:pt x="9795" y="2743"/>
                    <a:pt x="9855" y="2692"/>
                  </a:cubicBezTo>
                  <a:cubicBezTo>
                    <a:pt x="9886" y="2671"/>
                    <a:pt x="9906" y="2651"/>
                    <a:pt x="9936" y="2621"/>
                  </a:cubicBezTo>
                  <a:lnTo>
                    <a:pt x="10068" y="2520"/>
                  </a:lnTo>
                  <a:cubicBezTo>
                    <a:pt x="10098" y="2489"/>
                    <a:pt x="10129" y="2469"/>
                    <a:pt x="10159" y="2449"/>
                  </a:cubicBezTo>
                  <a:lnTo>
                    <a:pt x="10199" y="2419"/>
                  </a:lnTo>
                  <a:lnTo>
                    <a:pt x="10291" y="2358"/>
                  </a:lnTo>
                  <a:cubicBezTo>
                    <a:pt x="10352" y="2318"/>
                    <a:pt x="10412" y="2277"/>
                    <a:pt x="10462" y="2237"/>
                  </a:cubicBezTo>
                  <a:lnTo>
                    <a:pt x="10534" y="2196"/>
                  </a:lnTo>
                  <a:cubicBezTo>
                    <a:pt x="10604" y="2156"/>
                    <a:pt x="10685" y="2115"/>
                    <a:pt x="10756" y="2075"/>
                  </a:cubicBezTo>
                  <a:cubicBezTo>
                    <a:pt x="10827" y="2034"/>
                    <a:pt x="10908" y="2004"/>
                    <a:pt x="10989" y="1963"/>
                  </a:cubicBezTo>
                  <a:lnTo>
                    <a:pt x="11222" y="1872"/>
                  </a:lnTo>
                  <a:cubicBezTo>
                    <a:pt x="11272" y="1852"/>
                    <a:pt x="11312" y="1832"/>
                    <a:pt x="11363" y="1821"/>
                  </a:cubicBezTo>
                  <a:cubicBezTo>
                    <a:pt x="11464" y="1792"/>
                    <a:pt x="11575" y="1761"/>
                    <a:pt x="11676" y="1741"/>
                  </a:cubicBezTo>
                  <a:cubicBezTo>
                    <a:pt x="11778" y="1711"/>
                    <a:pt x="11879" y="1690"/>
                    <a:pt x="11991" y="1680"/>
                  </a:cubicBezTo>
                  <a:cubicBezTo>
                    <a:pt x="12071" y="1670"/>
                    <a:pt x="12142" y="1660"/>
                    <a:pt x="12213" y="1660"/>
                  </a:cubicBezTo>
                  <a:lnTo>
                    <a:pt x="12314" y="1650"/>
                  </a:lnTo>
                  <a:lnTo>
                    <a:pt x="12314" y="1650"/>
                  </a:lnTo>
                  <a:lnTo>
                    <a:pt x="12294" y="1660"/>
                  </a:lnTo>
                  <a:cubicBezTo>
                    <a:pt x="12203" y="1720"/>
                    <a:pt x="12112" y="1771"/>
                    <a:pt x="12041" y="1812"/>
                  </a:cubicBezTo>
                  <a:cubicBezTo>
                    <a:pt x="12011" y="1821"/>
                    <a:pt x="11980" y="1842"/>
                    <a:pt x="11950" y="1852"/>
                  </a:cubicBezTo>
                  <a:cubicBezTo>
                    <a:pt x="11879" y="1882"/>
                    <a:pt x="11818" y="1923"/>
                    <a:pt x="11757" y="1963"/>
                  </a:cubicBezTo>
                  <a:cubicBezTo>
                    <a:pt x="11667" y="2014"/>
                    <a:pt x="11586" y="2064"/>
                    <a:pt x="11494" y="2115"/>
                  </a:cubicBezTo>
                  <a:cubicBezTo>
                    <a:pt x="11434" y="2145"/>
                    <a:pt x="11383" y="2176"/>
                    <a:pt x="11332" y="2216"/>
                  </a:cubicBezTo>
                  <a:cubicBezTo>
                    <a:pt x="11303" y="2237"/>
                    <a:pt x="11272" y="2257"/>
                    <a:pt x="11231" y="2277"/>
                  </a:cubicBezTo>
                  <a:cubicBezTo>
                    <a:pt x="11201" y="2297"/>
                    <a:pt x="11171" y="2318"/>
                    <a:pt x="11150" y="2327"/>
                  </a:cubicBezTo>
                  <a:cubicBezTo>
                    <a:pt x="11090" y="2368"/>
                    <a:pt x="11029" y="2408"/>
                    <a:pt x="10979" y="2449"/>
                  </a:cubicBezTo>
                  <a:cubicBezTo>
                    <a:pt x="10918" y="2489"/>
                    <a:pt x="10847" y="2530"/>
                    <a:pt x="10786" y="2581"/>
                  </a:cubicBezTo>
                  <a:lnTo>
                    <a:pt x="10725" y="2621"/>
                  </a:lnTo>
                  <a:cubicBezTo>
                    <a:pt x="10675" y="2662"/>
                    <a:pt x="10624" y="2692"/>
                    <a:pt x="10574" y="2732"/>
                  </a:cubicBezTo>
                  <a:cubicBezTo>
                    <a:pt x="10543" y="2763"/>
                    <a:pt x="10513" y="2783"/>
                    <a:pt x="10483" y="2803"/>
                  </a:cubicBezTo>
                  <a:cubicBezTo>
                    <a:pt x="10473" y="2824"/>
                    <a:pt x="10453" y="2833"/>
                    <a:pt x="10432" y="2844"/>
                  </a:cubicBezTo>
                  <a:cubicBezTo>
                    <a:pt x="10412" y="2864"/>
                    <a:pt x="10392" y="2884"/>
                    <a:pt x="10361" y="2894"/>
                  </a:cubicBezTo>
                  <a:lnTo>
                    <a:pt x="10250" y="2995"/>
                  </a:lnTo>
                  <a:cubicBezTo>
                    <a:pt x="10230" y="3015"/>
                    <a:pt x="10199" y="3046"/>
                    <a:pt x="10169" y="3066"/>
                  </a:cubicBezTo>
                  <a:cubicBezTo>
                    <a:pt x="10118" y="3107"/>
                    <a:pt x="10068" y="3147"/>
                    <a:pt x="10017" y="3197"/>
                  </a:cubicBezTo>
                  <a:lnTo>
                    <a:pt x="9795" y="3400"/>
                  </a:lnTo>
                  <a:lnTo>
                    <a:pt x="9744" y="3451"/>
                  </a:lnTo>
                  <a:lnTo>
                    <a:pt x="9583" y="3613"/>
                  </a:lnTo>
                  <a:lnTo>
                    <a:pt x="9370" y="3835"/>
                  </a:lnTo>
                  <a:lnTo>
                    <a:pt x="9158" y="4068"/>
                  </a:lnTo>
                  <a:lnTo>
                    <a:pt x="8955" y="4301"/>
                  </a:lnTo>
                  <a:lnTo>
                    <a:pt x="8742" y="4533"/>
                  </a:lnTo>
                  <a:lnTo>
                    <a:pt x="8621" y="4685"/>
                  </a:lnTo>
                  <a:lnTo>
                    <a:pt x="8540" y="4786"/>
                  </a:lnTo>
                  <a:lnTo>
                    <a:pt x="8571" y="4685"/>
                  </a:lnTo>
                  <a:cubicBezTo>
                    <a:pt x="8591" y="4604"/>
                    <a:pt x="8611" y="4533"/>
                    <a:pt x="8632" y="4472"/>
                  </a:cubicBezTo>
                  <a:cubicBezTo>
                    <a:pt x="8661" y="4371"/>
                    <a:pt x="8702" y="4280"/>
                    <a:pt x="8742" y="4179"/>
                  </a:cubicBezTo>
                  <a:lnTo>
                    <a:pt x="8753" y="4169"/>
                  </a:lnTo>
                  <a:cubicBezTo>
                    <a:pt x="8793" y="4078"/>
                    <a:pt x="8834" y="3987"/>
                    <a:pt x="8895" y="3876"/>
                  </a:cubicBezTo>
                  <a:lnTo>
                    <a:pt x="8915" y="3845"/>
                  </a:lnTo>
                  <a:cubicBezTo>
                    <a:pt x="8965" y="3764"/>
                    <a:pt x="9016" y="3673"/>
                    <a:pt x="9066" y="3602"/>
                  </a:cubicBezTo>
                  <a:lnTo>
                    <a:pt x="9167" y="3451"/>
                  </a:lnTo>
                  <a:lnTo>
                    <a:pt x="8712" y="3087"/>
                  </a:lnTo>
                  <a:cubicBezTo>
                    <a:pt x="8560" y="2955"/>
                    <a:pt x="8338" y="2783"/>
                    <a:pt x="8105" y="2601"/>
                  </a:cubicBezTo>
                  <a:lnTo>
                    <a:pt x="7751" y="2327"/>
                  </a:lnTo>
                  <a:cubicBezTo>
                    <a:pt x="7670" y="2267"/>
                    <a:pt x="7589" y="2206"/>
                    <a:pt x="7498" y="2145"/>
                  </a:cubicBezTo>
                  <a:lnTo>
                    <a:pt x="7377" y="2064"/>
                  </a:lnTo>
                  <a:cubicBezTo>
                    <a:pt x="7245" y="1974"/>
                    <a:pt x="7124" y="1882"/>
                    <a:pt x="7002" y="1812"/>
                  </a:cubicBezTo>
                  <a:cubicBezTo>
                    <a:pt x="6851" y="1720"/>
                    <a:pt x="6739" y="1639"/>
                    <a:pt x="6628" y="1589"/>
                  </a:cubicBezTo>
                  <a:cubicBezTo>
                    <a:pt x="6496" y="1508"/>
                    <a:pt x="6375" y="1448"/>
                    <a:pt x="6264" y="1397"/>
                  </a:cubicBezTo>
                  <a:cubicBezTo>
                    <a:pt x="6143" y="1336"/>
                    <a:pt x="6031" y="1286"/>
                    <a:pt x="5930" y="1245"/>
                  </a:cubicBezTo>
                  <a:cubicBezTo>
                    <a:pt x="5889" y="1235"/>
                    <a:pt x="5849" y="1225"/>
                    <a:pt x="5808" y="1205"/>
                  </a:cubicBezTo>
                  <a:lnTo>
                    <a:pt x="5768" y="1194"/>
                  </a:lnTo>
                  <a:cubicBezTo>
                    <a:pt x="5718" y="1174"/>
                    <a:pt x="5667" y="1164"/>
                    <a:pt x="5626" y="1154"/>
                  </a:cubicBezTo>
                  <a:cubicBezTo>
                    <a:pt x="5556" y="1124"/>
                    <a:pt x="5475" y="1113"/>
                    <a:pt x="5394" y="1093"/>
                  </a:cubicBezTo>
                  <a:cubicBezTo>
                    <a:pt x="5353" y="1083"/>
                    <a:pt x="5313" y="1073"/>
                    <a:pt x="5282" y="1073"/>
                  </a:cubicBezTo>
                  <a:cubicBezTo>
                    <a:pt x="5273" y="1073"/>
                    <a:pt x="5252" y="1073"/>
                    <a:pt x="5242" y="1063"/>
                  </a:cubicBezTo>
                  <a:lnTo>
                    <a:pt x="5201" y="1063"/>
                  </a:lnTo>
                  <a:lnTo>
                    <a:pt x="5212" y="1053"/>
                  </a:lnTo>
                  <a:lnTo>
                    <a:pt x="5424" y="1053"/>
                  </a:lnTo>
                  <a:cubicBezTo>
                    <a:pt x="5485" y="1053"/>
                    <a:pt x="5566" y="1053"/>
                    <a:pt x="5646" y="1073"/>
                  </a:cubicBezTo>
                  <a:cubicBezTo>
                    <a:pt x="5687" y="1073"/>
                    <a:pt x="5738" y="1083"/>
                    <a:pt x="5799" y="1093"/>
                  </a:cubicBezTo>
                  <a:cubicBezTo>
                    <a:pt x="5859" y="1104"/>
                    <a:pt x="5910" y="1113"/>
                    <a:pt x="5961" y="1133"/>
                  </a:cubicBezTo>
                  <a:cubicBezTo>
                    <a:pt x="6102" y="1164"/>
                    <a:pt x="6213" y="1205"/>
                    <a:pt x="6325" y="1245"/>
                  </a:cubicBezTo>
                  <a:cubicBezTo>
                    <a:pt x="6476" y="1295"/>
                    <a:pt x="6608" y="1356"/>
                    <a:pt x="6719" y="1407"/>
                  </a:cubicBezTo>
                  <a:cubicBezTo>
                    <a:pt x="6831" y="1468"/>
                    <a:pt x="6962" y="1528"/>
                    <a:pt x="7114" y="1619"/>
                  </a:cubicBezTo>
                  <a:cubicBezTo>
                    <a:pt x="7256" y="1700"/>
                    <a:pt x="7397" y="1792"/>
                    <a:pt x="7508" y="1872"/>
                  </a:cubicBezTo>
                  <a:cubicBezTo>
                    <a:pt x="7629" y="1953"/>
                    <a:pt x="7751" y="2044"/>
                    <a:pt x="7893" y="2145"/>
                  </a:cubicBezTo>
                  <a:cubicBezTo>
                    <a:pt x="8014" y="2246"/>
                    <a:pt x="8135" y="2338"/>
                    <a:pt x="8237" y="2439"/>
                  </a:cubicBezTo>
                  <a:lnTo>
                    <a:pt x="8297" y="2469"/>
                  </a:lnTo>
                  <a:lnTo>
                    <a:pt x="8338" y="2429"/>
                  </a:lnTo>
                  <a:cubicBezTo>
                    <a:pt x="8409" y="2368"/>
                    <a:pt x="8520" y="2277"/>
                    <a:pt x="8652" y="2165"/>
                  </a:cubicBezTo>
                  <a:cubicBezTo>
                    <a:pt x="8733" y="2115"/>
                    <a:pt x="8803" y="2064"/>
                    <a:pt x="8874" y="2014"/>
                  </a:cubicBezTo>
                  <a:lnTo>
                    <a:pt x="9117" y="1862"/>
                  </a:lnTo>
                  <a:lnTo>
                    <a:pt x="9137" y="1852"/>
                  </a:lnTo>
                  <a:cubicBezTo>
                    <a:pt x="9198" y="1812"/>
                    <a:pt x="9259" y="1781"/>
                    <a:pt x="9320" y="1741"/>
                  </a:cubicBezTo>
                  <a:cubicBezTo>
                    <a:pt x="9349" y="1720"/>
                    <a:pt x="9390" y="1711"/>
                    <a:pt x="9421" y="1690"/>
                  </a:cubicBezTo>
                  <a:cubicBezTo>
                    <a:pt x="9511" y="1639"/>
                    <a:pt x="9613" y="1579"/>
                    <a:pt x="9714" y="1528"/>
                  </a:cubicBezTo>
                  <a:cubicBezTo>
                    <a:pt x="9754" y="1518"/>
                    <a:pt x="9785" y="1498"/>
                    <a:pt x="9825" y="1477"/>
                  </a:cubicBezTo>
                  <a:cubicBezTo>
                    <a:pt x="9886" y="1448"/>
                    <a:pt x="9957" y="1417"/>
                    <a:pt x="10017" y="1387"/>
                  </a:cubicBezTo>
                  <a:lnTo>
                    <a:pt x="10098" y="1356"/>
                  </a:lnTo>
                  <a:cubicBezTo>
                    <a:pt x="10179" y="1326"/>
                    <a:pt x="10250" y="1295"/>
                    <a:pt x="10321" y="1275"/>
                  </a:cubicBezTo>
                  <a:cubicBezTo>
                    <a:pt x="10361" y="1255"/>
                    <a:pt x="10392" y="1245"/>
                    <a:pt x="10422" y="1235"/>
                  </a:cubicBezTo>
                  <a:cubicBezTo>
                    <a:pt x="10493" y="1214"/>
                    <a:pt x="10554" y="1184"/>
                    <a:pt x="10615" y="1174"/>
                  </a:cubicBezTo>
                  <a:lnTo>
                    <a:pt x="10705" y="1144"/>
                  </a:lnTo>
                  <a:cubicBezTo>
                    <a:pt x="10766" y="1124"/>
                    <a:pt x="10817" y="1113"/>
                    <a:pt x="10878" y="1093"/>
                  </a:cubicBezTo>
                  <a:lnTo>
                    <a:pt x="11100" y="1053"/>
                  </a:lnTo>
                  <a:cubicBezTo>
                    <a:pt x="11150" y="1043"/>
                    <a:pt x="11191" y="1032"/>
                    <a:pt x="11222" y="1032"/>
                  </a:cubicBezTo>
                  <a:cubicBezTo>
                    <a:pt x="11242" y="1023"/>
                    <a:pt x="11262" y="1023"/>
                    <a:pt x="11272" y="1023"/>
                  </a:cubicBezTo>
                  <a:lnTo>
                    <a:pt x="11393" y="1002"/>
                  </a:lnTo>
                  <a:close/>
                  <a:moveTo>
                    <a:pt x="8540" y="4816"/>
                  </a:moveTo>
                  <a:cubicBezTo>
                    <a:pt x="8530" y="4867"/>
                    <a:pt x="8520" y="5059"/>
                    <a:pt x="8479" y="5363"/>
                  </a:cubicBezTo>
                  <a:lnTo>
                    <a:pt x="8470" y="5393"/>
                  </a:lnTo>
                  <a:cubicBezTo>
                    <a:pt x="8449" y="5565"/>
                    <a:pt x="8409" y="5767"/>
                    <a:pt x="8358" y="6000"/>
                  </a:cubicBezTo>
                  <a:cubicBezTo>
                    <a:pt x="8308" y="6243"/>
                    <a:pt x="8237" y="6516"/>
                    <a:pt x="8156" y="6820"/>
                  </a:cubicBezTo>
                  <a:cubicBezTo>
                    <a:pt x="8075" y="7073"/>
                    <a:pt x="7973" y="7406"/>
                    <a:pt x="7832" y="7761"/>
                  </a:cubicBezTo>
                  <a:cubicBezTo>
                    <a:pt x="7791" y="7872"/>
                    <a:pt x="7741" y="7983"/>
                    <a:pt x="7690" y="8094"/>
                  </a:cubicBezTo>
                  <a:cubicBezTo>
                    <a:pt x="7670" y="8155"/>
                    <a:pt x="7640" y="8216"/>
                    <a:pt x="7620" y="8267"/>
                  </a:cubicBezTo>
                  <a:cubicBezTo>
                    <a:pt x="7539" y="8449"/>
                    <a:pt x="7458" y="8620"/>
                    <a:pt x="7366" y="8782"/>
                  </a:cubicBezTo>
                  <a:cubicBezTo>
                    <a:pt x="7286" y="8944"/>
                    <a:pt x="7195" y="9126"/>
                    <a:pt x="7083" y="9308"/>
                  </a:cubicBezTo>
                  <a:cubicBezTo>
                    <a:pt x="7063" y="9339"/>
                    <a:pt x="7043" y="9369"/>
                    <a:pt x="7033" y="9400"/>
                  </a:cubicBezTo>
                  <a:cubicBezTo>
                    <a:pt x="6992" y="9461"/>
                    <a:pt x="6962" y="9511"/>
                    <a:pt x="6932" y="9571"/>
                  </a:cubicBezTo>
                  <a:lnTo>
                    <a:pt x="6759" y="9835"/>
                  </a:lnTo>
                  <a:cubicBezTo>
                    <a:pt x="6709" y="9906"/>
                    <a:pt x="6658" y="9987"/>
                    <a:pt x="6598" y="10057"/>
                  </a:cubicBezTo>
                  <a:lnTo>
                    <a:pt x="6588" y="10088"/>
                  </a:lnTo>
                  <a:cubicBezTo>
                    <a:pt x="6527" y="10169"/>
                    <a:pt x="6466" y="10259"/>
                    <a:pt x="6406" y="10340"/>
                  </a:cubicBezTo>
                  <a:lnTo>
                    <a:pt x="6203" y="10583"/>
                  </a:lnTo>
                  <a:cubicBezTo>
                    <a:pt x="6143" y="10664"/>
                    <a:pt x="6071" y="10745"/>
                    <a:pt x="6001" y="10826"/>
                  </a:cubicBezTo>
                  <a:lnTo>
                    <a:pt x="5839" y="11008"/>
                  </a:lnTo>
                  <a:cubicBezTo>
                    <a:pt x="5758" y="11100"/>
                    <a:pt x="5667" y="11190"/>
                    <a:pt x="5576" y="11282"/>
                  </a:cubicBezTo>
                  <a:lnTo>
                    <a:pt x="5505" y="11352"/>
                  </a:lnTo>
                  <a:cubicBezTo>
                    <a:pt x="5455" y="11403"/>
                    <a:pt x="5404" y="11453"/>
                    <a:pt x="5343" y="11504"/>
                  </a:cubicBezTo>
                  <a:lnTo>
                    <a:pt x="5111" y="11716"/>
                  </a:lnTo>
                  <a:cubicBezTo>
                    <a:pt x="4837" y="11950"/>
                    <a:pt x="4524" y="12182"/>
                    <a:pt x="4129" y="12435"/>
                  </a:cubicBezTo>
                  <a:cubicBezTo>
                    <a:pt x="3977" y="12526"/>
                    <a:pt x="3825" y="12607"/>
                    <a:pt x="3674" y="12688"/>
                  </a:cubicBezTo>
                  <a:lnTo>
                    <a:pt x="3623" y="12718"/>
                  </a:lnTo>
                  <a:cubicBezTo>
                    <a:pt x="3451" y="12799"/>
                    <a:pt x="3279" y="12880"/>
                    <a:pt x="3117" y="12951"/>
                  </a:cubicBezTo>
                  <a:cubicBezTo>
                    <a:pt x="2975" y="13002"/>
                    <a:pt x="2844" y="13052"/>
                    <a:pt x="2712" y="13103"/>
                  </a:cubicBezTo>
                  <a:lnTo>
                    <a:pt x="2622" y="13133"/>
                  </a:lnTo>
                  <a:cubicBezTo>
                    <a:pt x="2561" y="13164"/>
                    <a:pt x="2490" y="13173"/>
                    <a:pt x="2429" y="13194"/>
                  </a:cubicBezTo>
                  <a:lnTo>
                    <a:pt x="2146" y="13265"/>
                  </a:lnTo>
                  <a:cubicBezTo>
                    <a:pt x="2126" y="13275"/>
                    <a:pt x="2096" y="13285"/>
                    <a:pt x="2065" y="13295"/>
                  </a:cubicBezTo>
                  <a:cubicBezTo>
                    <a:pt x="2024" y="13305"/>
                    <a:pt x="1974" y="13315"/>
                    <a:pt x="1923" y="13326"/>
                  </a:cubicBezTo>
                  <a:lnTo>
                    <a:pt x="1711" y="13366"/>
                  </a:lnTo>
                  <a:cubicBezTo>
                    <a:pt x="1660" y="13376"/>
                    <a:pt x="1610" y="13376"/>
                    <a:pt x="1570" y="13386"/>
                  </a:cubicBezTo>
                  <a:cubicBezTo>
                    <a:pt x="1478" y="13406"/>
                    <a:pt x="1397" y="13416"/>
                    <a:pt x="1316" y="13427"/>
                  </a:cubicBezTo>
                  <a:lnTo>
                    <a:pt x="1154" y="13447"/>
                  </a:lnTo>
                  <a:cubicBezTo>
                    <a:pt x="962" y="13457"/>
                    <a:pt x="801" y="13477"/>
                    <a:pt x="659" y="13477"/>
                  </a:cubicBezTo>
                  <a:lnTo>
                    <a:pt x="588" y="13477"/>
                  </a:lnTo>
                  <a:cubicBezTo>
                    <a:pt x="497" y="13477"/>
                    <a:pt x="416" y="13477"/>
                    <a:pt x="345" y="13467"/>
                  </a:cubicBezTo>
                  <a:lnTo>
                    <a:pt x="113" y="13467"/>
                  </a:lnTo>
                  <a:lnTo>
                    <a:pt x="244" y="13436"/>
                  </a:lnTo>
                  <a:cubicBezTo>
                    <a:pt x="274" y="13427"/>
                    <a:pt x="304" y="13416"/>
                    <a:pt x="345" y="13406"/>
                  </a:cubicBezTo>
                  <a:cubicBezTo>
                    <a:pt x="426" y="13386"/>
                    <a:pt x="527" y="13366"/>
                    <a:pt x="639" y="13346"/>
                  </a:cubicBezTo>
                  <a:cubicBezTo>
                    <a:pt x="699" y="13326"/>
                    <a:pt x="770" y="13315"/>
                    <a:pt x="841" y="13285"/>
                  </a:cubicBezTo>
                  <a:cubicBezTo>
                    <a:pt x="861" y="13285"/>
                    <a:pt x="891" y="13275"/>
                    <a:pt x="932" y="13265"/>
                  </a:cubicBezTo>
                  <a:cubicBezTo>
                    <a:pt x="992" y="13245"/>
                    <a:pt x="1064" y="13224"/>
                    <a:pt x="1134" y="13204"/>
                  </a:cubicBezTo>
                  <a:lnTo>
                    <a:pt x="1255" y="13164"/>
                  </a:lnTo>
                  <a:cubicBezTo>
                    <a:pt x="1336" y="13143"/>
                    <a:pt x="1408" y="13113"/>
                    <a:pt x="1489" y="13092"/>
                  </a:cubicBezTo>
                  <a:cubicBezTo>
                    <a:pt x="1539" y="13072"/>
                    <a:pt x="1579" y="13052"/>
                    <a:pt x="1620" y="13042"/>
                  </a:cubicBezTo>
                  <a:lnTo>
                    <a:pt x="1822" y="12971"/>
                  </a:lnTo>
                  <a:cubicBezTo>
                    <a:pt x="1863" y="12961"/>
                    <a:pt x="1914" y="12941"/>
                    <a:pt x="1954" y="12921"/>
                  </a:cubicBezTo>
                  <a:cubicBezTo>
                    <a:pt x="1974" y="12910"/>
                    <a:pt x="2004" y="12901"/>
                    <a:pt x="2024" y="12890"/>
                  </a:cubicBezTo>
                  <a:lnTo>
                    <a:pt x="2278" y="12779"/>
                  </a:lnTo>
                  <a:cubicBezTo>
                    <a:pt x="2338" y="12759"/>
                    <a:pt x="2399" y="12728"/>
                    <a:pt x="2449" y="12698"/>
                  </a:cubicBezTo>
                  <a:lnTo>
                    <a:pt x="2631" y="12607"/>
                  </a:lnTo>
                  <a:cubicBezTo>
                    <a:pt x="2723" y="12566"/>
                    <a:pt x="2804" y="12526"/>
                    <a:pt x="2895" y="12476"/>
                  </a:cubicBezTo>
                  <a:lnTo>
                    <a:pt x="3340" y="12222"/>
                  </a:lnTo>
                  <a:cubicBezTo>
                    <a:pt x="3400" y="12172"/>
                    <a:pt x="3472" y="12132"/>
                    <a:pt x="3542" y="12081"/>
                  </a:cubicBezTo>
                  <a:cubicBezTo>
                    <a:pt x="3623" y="12030"/>
                    <a:pt x="3704" y="11979"/>
                    <a:pt x="3785" y="11919"/>
                  </a:cubicBezTo>
                  <a:lnTo>
                    <a:pt x="4058" y="11716"/>
                  </a:lnTo>
                  <a:cubicBezTo>
                    <a:pt x="4119" y="11676"/>
                    <a:pt x="4180" y="11626"/>
                    <a:pt x="4230" y="11575"/>
                  </a:cubicBezTo>
                  <a:lnTo>
                    <a:pt x="4443" y="11403"/>
                  </a:lnTo>
                  <a:cubicBezTo>
                    <a:pt x="4524" y="11342"/>
                    <a:pt x="4594" y="11271"/>
                    <a:pt x="4665" y="11211"/>
                  </a:cubicBezTo>
                  <a:lnTo>
                    <a:pt x="4878" y="11008"/>
                  </a:lnTo>
                  <a:cubicBezTo>
                    <a:pt x="4918" y="10968"/>
                    <a:pt x="4949" y="10927"/>
                    <a:pt x="4989" y="10887"/>
                  </a:cubicBezTo>
                  <a:cubicBezTo>
                    <a:pt x="5019" y="10857"/>
                    <a:pt x="5050" y="10826"/>
                    <a:pt x="5080" y="10806"/>
                  </a:cubicBezTo>
                  <a:cubicBezTo>
                    <a:pt x="5201" y="10684"/>
                    <a:pt x="5313" y="10553"/>
                    <a:pt x="5424" y="10432"/>
                  </a:cubicBezTo>
                  <a:lnTo>
                    <a:pt x="5475" y="10371"/>
                  </a:lnTo>
                  <a:cubicBezTo>
                    <a:pt x="5545" y="10300"/>
                    <a:pt x="5606" y="10219"/>
                    <a:pt x="5667" y="10149"/>
                  </a:cubicBezTo>
                  <a:lnTo>
                    <a:pt x="5859" y="9915"/>
                  </a:lnTo>
                  <a:cubicBezTo>
                    <a:pt x="5900" y="9855"/>
                    <a:pt x="5950" y="9784"/>
                    <a:pt x="6001" y="9724"/>
                  </a:cubicBezTo>
                  <a:cubicBezTo>
                    <a:pt x="6071" y="9632"/>
                    <a:pt x="6143" y="9542"/>
                    <a:pt x="6203" y="9450"/>
                  </a:cubicBezTo>
                  <a:cubicBezTo>
                    <a:pt x="6415" y="9147"/>
                    <a:pt x="6628" y="8823"/>
                    <a:pt x="6831" y="8489"/>
                  </a:cubicBezTo>
                  <a:cubicBezTo>
                    <a:pt x="6891" y="8398"/>
                    <a:pt x="6942" y="8297"/>
                    <a:pt x="6992" y="8206"/>
                  </a:cubicBezTo>
                  <a:cubicBezTo>
                    <a:pt x="7033" y="8145"/>
                    <a:pt x="7063" y="8074"/>
                    <a:pt x="7103" y="8013"/>
                  </a:cubicBezTo>
                  <a:cubicBezTo>
                    <a:pt x="7134" y="7963"/>
                    <a:pt x="7164" y="7903"/>
                    <a:pt x="7195" y="7852"/>
                  </a:cubicBezTo>
                  <a:cubicBezTo>
                    <a:pt x="7245" y="7750"/>
                    <a:pt x="7306" y="7649"/>
                    <a:pt x="7357" y="7548"/>
                  </a:cubicBezTo>
                  <a:lnTo>
                    <a:pt x="7468" y="7325"/>
                  </a:lnTo>
                  <a:lnTo>
                    <a:pt x="7579" y="7103"/>
                  </a:lnTo>
                  <a:cubicBezTo>
                    <a:pt x="7620" y="7012"/>
                    <a:pt x="7660" y="6921"/>
                    <a:pt x="7701" y="6840"/>
                  </a:cubicBezTo>
                  <a:cubicBezTo>
                    <a:pt x="7731" y="6779"/>
                    <a:pt x="7751" y="6729"/>
                    <a:pt x="7782" y="6678"/>
                  </a:cubicBezTo>
                  <a:cubicBezTo>
                    <a:pt x="8034" y="6111"/>
                    <a:pt x="8227" y="5636"/>
                    <a:pt x="8348" y="5322"/>
                  </a:cubicBezTo>
                  <a:cubicBezTo>
                    <a:pt x="8378" y="5252"/>
                    <a:pt x="8398" y="5191"/>
                    <a:pt x="8419" y="5130"/>
                  </a:cubicBezTo>
                  <a:cubicBezTo>
                    <a:pt x="8449" y="5059"/>
                    <a:pt x="8470" y="4989"/>
                    <a:pt x="8490" y="4938"/>
                  </a:cubicBezTo>
                  <a:lnTo>
                    <a:pt x="8540" y="4816"/>
                  </a:lnTo>
                  <a:close/>
                  <a:moveTo>
                    <a:pt x="16462" y="11089"/>
                  </a:moveTo>
                  <a:cubicBezTo>
                    <a:pt x="16513" y="11635"/>
                    <a:pt x="16533" y="12192"/>
                    <a:pt x="16533" y="12748"/>
                  </a:cubicBezTo>
                  <a:cubicBezTo>
                    <a:pt x="16533" y="13133"/>
                    <a:pt x="16523" y="13528"/>
                    <a:pt x="16503" y="13922"/>
                  </a:cubicBezTo>
                  <a:lnTo>
                    <a:pt x="223" y="13922"/>
                  </a:lnTo>
                  <a:cubicBezTo>
                    <a:pt x="214" y="13801"/>
                    <a:pt x="203" y="13679"/>
                    <a:pt x="203" y="13568"/>
                  </a:cubicBezTo>
                  <a:lnTo>
                    <a:pt x="669" y="13568"/>
                  </a:lnTo>
                  <a:cubicBezTo>
                    <a:pt x="810" y="13568"/>
                    <a:pt x="972" y="13558"/>
                    <a:pt x="1154" y="13538"/>
                  </a:cubicBezTo>
                  <a:lnTo>
                    <a:pt x="1327" y="13517"/>
                  </a:lnTo>
                  <a:cubicBezTo>
                    <a:pt x="1408" y="13517"/>
                    <a:pt x="1489" y="13497"/>
                    <a:pt x="1579" y="13487"/>
                  </a:cubicBezTo>
                  <a:lnTo>
                    <a:pt x="1731" y="13457"/>
                  </a:lnTo>
                  <a:lnTo>
                    <a:pt x="1943" y="13416"/>
                  </a:lnTo>
                  <a:lnTo>
                    <a:pt x="2096" y="13386"/>
                  </a:lnTo>
                  <a:cubicBezTo>
                    <a:pt x="2116" y="13376"/>
                    <a:pt x="2146" y="13366"/>
                    <a:pt x="2177" y="13355"/>
                  </a:cubicBezTo>
                  <a:lnTo>
                    <a:pt x="2460" y="13285"/>
                  </a:lnTo>
                  <a:cubicBezTo>
                    <a:pt x="2521" y="13265"/>
                    <a:pt x="2591" y="13245"/>
                    <a:pt x="2652" y="13224"/>
                  </a:cubicBezTo>
                  <a:lnTo>
                    <a:pt x="2743" y="13194"/>
                  </a:lnTo>
                  <a:cubicBezTo>
                    <a:pt x="2874" y="13143"/>
                    <a:pt x="3016" y="13092"/>
                    <a:pt x="3148" y="13042"/>
                  </a:cubicBezTo>
                  <a:cubicBezTo>
                    <a:pt x="3319" y="12961"/>
                    <a:pt x="3492" y="12890"/>
                    <a:pt x="3663" y="12799"/>
                  </a:cubicBezTo>
                  <a:lnTo>
                    <a:pt x="3724" y="12769"/>
                  </a:lnTo>
                  <a:cubicBezTo>
                    <a:pt x="3866" y="12688"/>
                    <a:pt x="4028" y="12607"/>
                    <a:pt x="4180" y="12516"/>
                  </a:cubicBezTo>
                  <a:cubicBezTo>
                    <a:pt x="4574" y="12263"/>
                    <a:pt x="4898" y="12030"/>
                    <a:pt x="5171" y="11788"/>
                  </a:cubicBezTo>
                  <a:lnTo>
                    <a:pt x="5414" y="11575"/>
                  </a:lnTo>
                  <a:cubicBezTo>
                    <a:pt x="5464" y="11525"/>
                    <a:pt x="5515" y="11474"/>
                    <a:pt x="5576" y="11423"/>
                  </a:cubicBezTo>
                  <a:lnTo>
                    <a:pt x="5637" y="11352"/>
                  </a:lnTo>
                  <a:cubicBezTo>
                    <a:pt x="5727" y="11262"/>
                    <a:pt x="5819" y="11170"/>
                    <a:pt x="5889" y="11089"/>
                  </a:cubicBezTo>
                  <a:close/>
                  <a:moveTo>
                    <a:pt x="16483" y="14104"/>
                  </a:moveTo>
                  <a:cubicBezTo>
                    <a:pt x="16270" y="17150"/>
                    <a:pt x="15329" y="19972"/>
                    <a:pt x="13842" y="22047"/>
                  </a:cubicBezTo>
                  <a:cubicBezTo>
                    <a:pt x="12335" y="24151"/>
                    <a:pt x="10392" y="25305"/>
                    <a:pt x="8358" y="25305"/>
                  </a:cubicBezTo>
                  <a:cubicBezTo>
                    <a:pt x="6334" y="25305"/>
                    <a:pt x="4382" y="24151"/>
                    <a:pt x="2874" y="22047"/>
                  </a:cubicBezTo>
                  <a:cubicBezTo>
                    <a:pt x="1387" y="19972"/>
                    <a:pt x="446" y="17150"/>
                    <a:pt x="234" y="14104"/>
                  </a:cubicBezTo>
                  <a:close/>
                  <a:moveTo>
                    <a:pt x="8358" y="0"/>
                  </a:moveTo>
                  <a:cubicBezTo>
                    <a:pt x="7256" y="0"/>
                    <a:pt x="6183" y="324"/>
                    <a:pt x="5171" y="972"/>
                  </a:cubicBezTo>
                  <a:lnTo>
                    <a:pt x="5161" y="972"/>
                  </a:lnTo>
                  <a:cubicBezTo>
                    <a:pt x="2024" y="2965"/>
                    <a:pt x="1" y="7579"/>
                    <a:pt x="1" y="12748"/>
                  </a:cubicBezTo>
                  <a:cubicBezTo>
                    <a:pt x="1" y="19770"/>
                    <a:pt x="3755" y="25487"/>
                    <a:pt x="8358" y="25487"/>
                  </a:cubicBezTo>
                  <a:cubicBezTo>
                    <a:pt x="12972" y="25487"/>
                    <a:pt x="16715" y="19770"/>
                    <a:pt x="16715" y="12748"/>
                  </a:cubicBezTo>
                  <a:cubicBezTo>
                    <a:pt x="16715" y="5717"/>
                    <a:pt x="12972" y="0"/>
                    <a:pt x="8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8"/>
            <p:cNvSpPr/>
            <p:nvPr/>
          </p:nvSpPr>
          <p:spPr>
            <a:xfrm>
              <a:off x="1261150" y="1033625"/>
              <a:ext cx="418375" cy="74875"/>
            </a:xfrm>
            <a:custGeom>
              <a:avLst/>
              <a:gdLst/>
              <a:ahLst/>
              <a:cxnLst/>
              <a:rect l="l" t="t" r="r" b="b"/>
              <a:pathLst>
                <a:path w="16735" h="2995" extrusionOk="0">
                  <a:moveTo>
                    <a:pt x="5727" y="0"/>
                  </a:moveTo>
                  <a:cubicBezTo>
                    <a:pt x="5646" y="91"/>
                    <a:pt x="5555" y="223"/>
                    <a:pt x="5464" y="313"/>
                  </a:cubicBezTo>
                  <a:cubicBezTo>
                    <a:pt x="5393" y="384"/>
                    <a:pt x="5322" y="465"/>
                    <a:pt x="5241" y="536"/>
                  </a:cubicBezTo>
                  <a:cubicBezTo>
                    <a:pt x="5160" y="607"/>
                    <a:pt x="5079" y="668"/>
                    <a:pt x="5008" y="738"/>
                  </a:cubicBezTo>
                  <a:cubicBezTo>
                    <a:pt x="4695" y="1021"/>
                    <a:pt x="4351" y="1255"/>
                    <a:pt x="4017" y="1467"/>
                  </a:cubicBezTo>
                  <a:cubicBezTo>
                    <a:pt x="3845" y="1568"/>
                    <a:pt x="3673" y="1659"/>
                    <a:pt x="3501" y="1750"/>
                  </a:cubicBezTo>
                  <a:cubicBezTo>
                    <a:pt x="3329" y="1841"/>
                    <a:pt x="3157" y="1912"/>
                    <a:pt x="2995" y="1993"/>
                  </a:cubicBezTo>
                  <a:cubicBezTo>
                    <a:pt x="2823" y="2053"/>
                    <a:pt x="2661" y="2114"/>
                    <a:pt x="2499" y="2175"/>
                  </a:cubicBezTo>
                  <a:cubicBezTo>
                    <a:pt x="2418" y="2206"/>
                    <a:pt x="2337" y="2226"/>
                    <a:pt x="2256" y="2246"/>
                  </a:cubicBezTo>
                  <a:cubicBezTo>
                    <a:pt x="2175" y="2266"/>
                    <a:pt x="2105" y="2287"/>
                    <a:pt x="2024" y="2307"/>
                  </a:cubicBezTo>
                  <a:cubicBezTo>
                    <a:pt x="1943" y="2327"/>
                    <a:pt x="1872" y="2347"/>
                    <a:pt x="1801" y="2368"/>
                  </a:cubicBezTo>
                  <a:cubicBezTo>
                    <a:pt x="1730" y="2377"/>
                    <a:pt x="1649" y="2388"/>
                    <a:pt x="1579" y="2408"/>
                  </a:cubicBezTo>
                  <a:cubicBezTo>
                    <a:pt x="1437" y="2428"/>
                    <a:pt x="1305" y="2458"/>
                    <a:pt x="1184" y="2469"/>
                  </a:cubicBezTo>
                  <a:cubicBezTo>
                    <a:pt x="931" y="2489"/>
                    <a:pt x="718" y="2489"/>
                    <a:pt x="536" y="2489"/>
                  </a:cubicBezTo>
                  <a:cubicBezTo>
                    <a:pt x="354" y="2489"/>
                    <a:pt x="203" y="2509"/>
                    <a:pt x="111" y="2509"/>
                  </a:cubicBezTo>
                  <a:cubicBezTo>
                    <a:pt x="84" y="2509"/>
                    <a:pt x="53" y="2513"/>
                    <a:pt x="29" y="2513"/>
                  </a:cubicBezTo>
                  <a:cubicBezTo>
                    <a:pt x="17" y="2513"/>
                    <a:pt x="7" y="2512"/>
                    <a:pt x="0" y="2509"/>
                  </a:cubicBezTo>
                  <a:lnTo>
                    <a:pt x="0" y="2509"/>
                  </a:lnTo>
                  <a:cubicBezTo>
                    <a:pt x="0" y="2661"/>
                    <a:pt x="10" y="2822"/>
                    <a:pt x="21" y="2984"/>
                  </a:cubicBezTo>
                  <a:lnTo>
                    <a:pt x="16704" y="2995"/>
                  </a:lnTo>
                  <a:cubicBezTo>
                    <a:pt x="16735" y="2590"/>
                    <a:pt x="16735" y="2145"/>
                    <a:pt x="16735" y="1740"/>
                  </a:cubicBezTo>
                  <a:cubicBezTo>
                    <a:pt x="16735" y="1163"/>
                    <a:pt x="16704" y="567"/>
                    <a:pt x="16654" y="10"/>
                  </a:cubicBezTo>
                  <a:lnTo>
                    <a:pt x="5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8"/>
            <p:cNvSpPr/>
            <p:nvPr/>
          </p:nvSpPr>
          <p:spPr>
            <a:xfrm>
              <a:off x="1265450" y="1111000"/>
              <a:ext cx="408750" cy="282325"/>
            </a:xfrm>
            <a:custGeom>
              <a:avLst/>
              <a:gdLst/>
              <a:ahLst/>
              <a:cxnLst/>
              <a:rect l="l" t="t" r="r" b="b"/>
              <a:pathLst>
                <a:path w="16350" h="11293" extrusionOk="0">
                  <a:moveTo>
                    <a:pt x="0" y="1"/>
                  </a:moveTo>
                  <a:cubicBezTo>
                    <a:pt x="425" y="6335"/>
                    <a:pt x="3936" y="11292"/>
                    <a:pt x="8175" y="11292"/>
                  </a:cubicBezTo>
                  <a:cubicBezTo>
                    <a:pt x="12424" y="11292"/>
                    <a:pt x="15935" y="6344"/>
                    <a:pt x="163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8"/>
            <p:cNvSpPr/>
            <p:nvPr/>
          </p:nvSpPr>
          <p:spPr>
            <a:xfrm>
              <a:off x="1439225" y="899800"/>
              <a:ext cx="56675" cy="20525"/>
            </a:xfrm>
            <a:custGeom>
              <a:avLst/>
              <a:gdLst/>
              <a:ahLst/>
              <a:cxnLst/>
              <a:rect l="l" t="t" r="r" b="b"/>
              <a:pathLst>
                <a:path w="2267" h="821" extrusionOk="0">
                  <a:moveTo>
                    <a:pt x="435" y="0"/>
                  </a:moveTo>
                  <a:cubicBezTo>
                    <a:pt x="324" y="0"/>
                    <a:pt x="223" y="11"/>
                    <a:pt x="162" y="21"/>
                  </a:cubicBezTo>
                  <a:cubicBezTo>
                    <a:pt x="91" y="31"/>
                    <a:pt x="50" y="41"/>
                    <a:pt x="50" y="41"/>
                  </a:cubicBezTo>
                  <a:cubicBezTo>
                    <a:pt x="41" y="51"/>
                    <a:pt x="30" y="51"/>
                    <a:pt x="30" y="61"/>
                  </a:cubicBezTo>
                  <a:cubicBezTo>
                    <a:pt x="10" y="81"/>
                    <a:pt x="0" y="112"/>
                    <a:pt x="20" y="132"/>
                  </a:cubicBezTo>
                  <a:cubicBezTo>
                    <a:pt x="20" y="132"/>
                    <a:pt x="50" y="173"/>
                    <a:pt x="101" y="213"/>
                  </a:cubicBezTo>
                  <a:cubicBezTo>
                    <a:pt x="152" y="263"/>
                    <a:pt x="232" y="324"/>
                    <a:pt x="324" y="385"/>
                  </a:cubicBezTo>
                  <a:cubicBezTo>
                    <a:pt x="415" y="446"/>
                    <a:pt x="536" y="506"/>
                    <a:pt x="657" y="557"/>
                  </a:cubicBezTo>
                  <a:cubicBezTo>
                    <a:pt x="718" y="587"/>
                    <a:pt x="779" y="618"/>
                    <a:pt x="850" y="638"/>
                  </a:cubicBezTo>
                  <a:cubicBezTo>
                    <a:pt x="911" y="668"/>
                    <a:pt x="981" y="688"/>
                    <a:pt x="1052" y="709"/>
                  </a:cubicBezTo>
                  <a:cubicBezTo>
                    <a:pt x="1123" y="729"/>
                    <a:pt x="1183" y="739"/>
                    <a:pt x="1255" y="760"/>
                  </a:cubicBezTo>
                  <a:lnTo>
                    <a:pt x="1467" y="790"/>
                  </a:lnTo>
                  <a:cubicBezTo>
                    <a:pt x="1599" y="810"/>
                    <a:pt x="1720" y="820"/>
                    <a:pt x="1842" y="820"/>
                  </a:cubicBezTo>
                  <a:cubicBezTo>
                    <a:pt x="1952" y="820"/>
                    <a:pt x="2044" y="800"/>
                    <a:pt x="2114" y="790"/>
                  </a:cubicBezTo>
                  <a:cubicBezTo>
                    <a:pt x="2186" y="780"/>
                    <a:pt x="2226" y="769"/>
                    <a:pt x="2226" y="769"/>
                  </a:cubicBezTo>
                  <a:cubicBezTo>
                    <a:pt x="2226" y="769"/>
                    <a:pt x="2236" y="760"/>
                    <a:pt x="2246" y="760"/>
                  </a:cubicBezTo>
                  <a:cubicBezTo>
                    <a:pt x="2266" y="739"/>
                    <a:pt x="2266" y="699"/>
                    <a:pt x="2246" y="679"/>
                  </a:cubicBezTo>
                  <a:lnTo>
                    <a:pt x="2165" y="598"/>
                  </a:lnTo>
                  <a:cubicBezTo>
                    <a:pt x="2114" y="557"/>
                    <a:pt x="2044" y="497"/>
                    <a:pt x="1943" y="436"/>
                  </a:cubicBezTo>
                  <a:cubicBezTo>
                    <a:pt x="1851" y="375"/>
                    <a:pt x="1740" y="304"/>
                    <a:pt x="1619" y="254"/>
                  </a:cubicBezTo>
                  <a:cubicBezTo>
                    <a:pt x="1558" y="223"/>
                    <a:pt x="1487" y="203"/>
                    <a:pt x="1426" y="173"/>
                  </a:cubicBezTo>
                  <a:cubicBezTo>
                    <a:pt x="1356" y="153"/>
                    <a:pt x="1295" y="132"/>
                    <a:pt x="1224" y="112"/>
                  </a:cubicBezTo>
                  <a:cubicBezTo>
                    <a:pt x="1154" y="92"/>
                    <a:pt x="1082" y="72"/>
                    <a:pt x="1012" y="61"/>
                  </a:cubicBezTo>
                  <a:cubicBezTo>
                    <a:pt x="951" y="41"/>
                    <a:pt x="880" y="31"/>
                    <a:pt x="810" y="21"/>
                  </a:cubicBezTo>
                  <a:cubicBezTo>
                    <a:pt x="678" y="0"/>
                    <a:pt x="546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8"/>
            <p:cNvSpPr/>
            <p:nvPr/>
          </p:nvSpPr>
          <p:spPr>
            <a:xfrm>
              <a:off x="1423775" y="939525"/>
              <a:ext cx="54425" cy="25325"/>
            </a:xfrm>
            <a:custGeom>
              <a:avLst/>
              <a:gdLst/>
              <a:ahLst/>
              <a:cxnLst/>
              <a:rect l="l" t="t" r="r" b="b"/>
              <a:pathLst>
                <a:path w="2177" h="1013" extrusionOk="0">
                  <a:moveTo>
                    <a:pt x="173" y="0"/>
                  </a:moveTo>
                  <a:cubicBezTo>
                    <a:pt x="102" y="0"/>
                    <a:pt x="61" y="10"/>
                    <a:pt x="61" y="10"/>
                  </a:cubicBezTo>
                  <a:cubicBezTo>
                    <a:pt x="52" y="10"/>
                    <a:pt x="41" y="10"/>
                    <a:pt x="41" y="21"/>
                  </a:cubicBezTo>
                  <a:cubicBezTo>
                    <a:pt x="11" y="30"/>
                    <a:pt x="1" y="71"/>
                    <a:pt x="21" y="91"/>
                  </a:cubicBezTo>
                  <a:cubicBezTo>
                    <a:pt x="21" y="91"/>
                    <a:pt x="52" y="131"/>
                    <a:pt x="92" y="182"/>
                  </a:cubicBezTo>
                  <a:cubicBezTo>
                    <a:pt x="142" y="233"/>
                    <a:pt x="203" y="304"/>
                    <a:pt x="294" y="374"/>
                  </a:cubicBezTo>
                  <a:cubicBezTo>
                    <a:pt x="375" y="445"/>
                    <a:pt x="476" y="526"/>
                    <a:pt x="598" y="597"/>
                  </a:cubicBezTo>
                  <a:cubicBezTo>
                    <a:pt x="648" y="628"/>
                    <a:pt x="709" y="668"/>
                    <a:pt x="780" y="698"/>
                  </a:cubicBezTo>
                  <a:cubicBezTo>
                    <a:pt x="841" y="729"/>
                    <a:pt x="901" y="759"/>
                    <a:pt x="972" y="789"/>
                  </a:cubicBezTo>
                  <a:cubicBezTo>
                    <a:pt x="1033" y="819"/>
                    <a:pt x="1104" y="850"/>
                    <a:pt x="1164" y="870"/>
                  </a:cubicBezTo>
                  <a:cubicBezTo>
                    <a:pt x="1235" y="891"/>
                    <a:pt x="1296" y="911"/>
                    <a:pt x="1367" y="931"/>
                  </a:cubicBezTo>
                  <a:cubicBezTo>
                    <a:pt x="1498" y="961"/>
                    <a:pt x="1619" y="992"/>
                    <a:pt x="1731" y="1002"/>
                  </a:cubicBezTo>
                  <a:cubicBezTo>
                    <a:pt x="1842" y="1012"/>
                    <a:pt x="1943" y="1012"/>
                    <a:pt x="2014" y="1012"/>
                  </a:cubicBezTo>
                  <a:cubicBezTo>
                    <a:pt x="2085" y="1012"/>
                    <a:pt x="2125" y="1002"/>
                    <a:pt x="2125" y="1002"/>
                  </a:cubicBezTo>
                  <a:cubicBezTo>
                    <a:pt x="2125" y="1002"/>
                    <a:pt x="2136" y="1002"/>
                    <a:pt x="2145" y="992"/>
                  </a:cubicBezTo>
                  <a:cubicBezTo>
                    <a:pt x="2176" y="972"/>
                    <a:pt x="2176" y="941"/>
                    <a:pt x="2156" y="911"/>
                  </a:cubicBezTo>
                  <a:cubicBezTo>
                    <a:pt x="2156" y="911"/>
                    <a:pt x="2136" y="880"/>
                    <a:pt x="2095" y="830"/>
                  </a:cubicBezTo>
                  <a:cubicBezTo>
                    <a:pt x="2044" y="779"/>
                    <a:pt x="1974" y="709"/>
                    <a:pt x="1893" y="637"/>
                  </a:cubicBezTo>
                  <a:cubicBezTo>
                    <a:pt x="1812" y="556"/>
                    <a:pt x="1700" y="486"/>
                    <a:pt x="1589" y="415"/>
                  </a:cubicBezTo>
                  <a:cubicBezTo>
                    <a:pt x="1529" y="374"/>
                    <a:pt x="1468" y="344"/>
                    <a:pt x="1407" y="314"/>
                  </a:cubicBezTo>
                  <a:cubicBezTo>
                    <a:pt x="1347" y="284"/>
                    <a:pt x="1275" y="243"/>
                    <a:pt x="1215" y="223"/>
                  </a:cubicBezTo>
                  <a:cubicBezTo>
                    <a:pt x="1154" y="192"/>
                    <a:pt x="1084" y="162"/>
                    <a:pt x="1012" y="142"/>
                  </a:cubicBezTo>
                  <a:cubicBezTo>
                    <a:pt x="952" y="122"/>
                    <a:pt x="881" y="101"/>
                    <a:pt x="820" y="81"/>
                  </a:cubicBezTo>
                  <a:cubicBezTo>
                    <a:pt x="689" y="41"/>
                    <a:pt x="557" y="21"/>
                    <a:pt x="446" y="10"/>
                  </a:cubicBezTo>
                  <a:cubicBezTo>
                    <a:pt x="335" y="0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8"/>
            <p:cNvSpPr/>
            <p:nvPr/>
          </p:nvSpPr>
          <p:spPr>
            <a:xfrm>
              <a:off x="1306175" y="524200"/>
              <a:ext cx="328325" cy="263575"/>
            </a:xfrm>
            <a:custGeom>
              <a:avLst/>
              <a:gdLst/>
              <a:ahLst/>
              <a:cxnLst/>
              <a:rect l="l" t="t" r="r" b="b"/>
              <a:pathLst>
                <a:path w="13133" h="10543" extrusionOk="0">
                  <a:moveTo>
                    <a:pt x="6566" y="0"/>
                  </a:moveTo>
                  <a:cubicBezTo>
                    <a:pt x="2934" y="0"/>
                    <a:pt x="0" y="2357"/>
                    <a:pt x="0" y="5271"/>
                  </a:cubicBezTo>
                  <a:cubicBezTo>
                    <a:pt x="0" y="8175"/>
                    <a:pt x="2934" y="10543"/>
                    <a:pt x="6566" y="10543"/>
                  </a:cubicBezTo>
                  <a:cubicBezTo>
                    <a:pt x="10188" y="10543"/>
                    <a:pt x="13133" y="8175"/>
                    <a:pt x="13133" y="5271"/>
                  </a:cubicBezTo>
                  <a:cubicBezTo>
                    <a:pt x="13133" y="2357"/>
                    <a:pt x="10188" y="0"/>
                    <a:pt x="6566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8"/>
            <p:cNvSpPr/>
            <p:nvPr/>
          </p:nvSpPr>
          <p:spPr>
            <a:xfrm>
              <a:off x="1205250" y="352400"/>
              <a:ext cx="532200" cy="438775"/>
            </a:xfrm>
            <a:custGeom>
              <a:avLst/>
              <a:gdLst/>
              <a:ahLst/>
              <a:cxnLst/>
              <a:rect l="l" t="t" r="r" b="b"/>
              <a:pathLst>
                <a:path w="21288" h="17551" extrusionOk="0">
                  <a:moveTo>
                    <a:pt x="11379" y="1"/>
                  </a:moveTo>
                  <a:cubicBezTo>
                    <a:pt x="9142" y="1"/>
                    <a:pt x="6556" y="357"/>
                    <a:pt x="6556" y="357"/>
                  </a:cubicBezTo>
                  <a:cubicBezTo>
                    <a:pt x="213" y="1631"/>
                    <a:pt x="0" y="12528"/>
                    <a:pt x="2257" y="15968"/>
                  </a:cubicBezTo>
                  <a:cubicBezTo>
                    <a:pt x="3096" y="17245"/>
                    <a:pt x="3998" y="17550"/>
                    <a:pt x="4669" y="17550"/>
                  </a:cubicBezTo>
                  <a:cubicBezTo>
                    <a:pt x="5285" y="17550"/>
                    <a:pt x="5706" y="17293"/>
                    <a:pt x="5706" y="17293"/>
                  </a:cubicBezTo>
                  <a:lnTo>
                    <a:pt x="6020" y="12498"/>
                  </a:lnTo>
                  <a:cubicBezTo>
                    <a:pt x="7029" y="12693"/>
                    <a:pt x="8454" y="12758"/>
                    <a:pt x="9906" y="12758"/>
                  </a:cubicBezTo>
                  <a:cubicBezTo>
                    <a:pt x="12811" y="12758"/>
                    <a:pt x="15824" y="12498"/>
                    <a:pt x="15824" y="12498"/>
                  </a:cubicBezTo>
                  <a:lnTo>
                    <a:pt x="16370" y="17152"/>
                  </a:lnTo>
                  <a:cubicBezTo>
                    <a:pt x="16674" y="17233"/>
                    <a:pt x="16946" y="17267"/>
                    <a:pt x="17191" y="17267"/>
                  </a:cubicBezTo>
                  <a:cubicBezTo>
                    <a:pt x="18438" y="17267"/>
                    <a:pt x="18940" y="16383"/>
                    <a:pt x="18940" y="16383"/>
                  </a:cubicBezTo>
                  <a:cubicBezTo>
                    <a:pt x="19618" y="15705"/>
                    <a:pt x="20114" y="9968"/>
                    <a:pt x="20114" y="9968"/>
                  </a:cubicBezTo>
                  <a:cubicBezTo>
                    <a:pt x="21287" y="1661"/>
                    <a:pt x="13841" y="255"/>
                    <a:pt x="13841" y="255"/>
                  </a:cubicBezTo>
                  <a:cubicBezTo>
                    <a:pt x="13241" y="67"/>
                    <a:pt x="12342" y="1"/>
                    <a:pt x="11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8"/>
            <p:cNvSpPr/>
            <p:nvPr/>
          </p:nvSpPr>
          <p:spPr>
            <a:xfrm>
              <a:off x="1365875" y="238125"/>
              <a:ext cx="203375" cy="126475"/>
            </a:xfrm>
            <a:custGeom>
              <a:avLst/>
              <a:gdLst/>
              <a:ahLst/>
              <a:cxnLst/>
              <a:rect l="l" t="t" r="r" b="b"/>
              <a:pathLst>
                <a:path w="8135" h="5059" extrusionOk="0">
                  <a:moveTo>
                    <a:pt x="4067" y="0"/>
                  </a:moveTo>
                  <a:cubicBezTo>
                    <a:pt x="0" y="0"/>
                    <a:pt x="0" y="2813"/>
                    <a:pt x="0" y="5059"/>
                  </a:cubicBezTo>
                  <a:lnTo>
                    <a:pt x="8135" y="5059"/>
                  </a:lnTo>
                  <a:cubicBezTo>
                    <a:pt x="8135" y="2813"/>
                    <a:pt x="7820" y="0"/>
                    <a:pt x="4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8"/>
            <p:cNvSpPr/>
            <p:nvPr/>
          </p:nvSpPr>
          <p:spPr>
            <a:xfrm>
              <a:off x="1514825" y="714650"/>
              <a:ext cx="65050" cy="39975"/>
            </a:xfrm>
            <a:custGeom>
              <a:avLst/>
              <a:gdLst/>
              <a:ahLst/>
              <a:cxnLst/>
              <a:rect l="l" t="t" r="r" b="b"/>
              <a:pathLst>
                <a:path w="2602" h="1599" extrusionOk="0">
                  <a:moveTo>
                    <a:pt x="1296" y="0"/>
                  </a:moveTo>
                  <a:cubicBezTo>
                    <a:pt x="578" y="0"/>
                    <a:pt x="1" y="355"/>
                    <a:pt x="1" y="800"/>
                  </a:cubicBezTo>
                  <a:cubicBezTo>
                    <a:pt x="1" y="1235"/>
                    <a:pt x="578" y="1599"/>
                    <a:pt x="1296" y="1599"/>
                  </a:cubicBezTo>
                  <a:cubicBezTo>
                    <a:pt x="2015" y="1599"/>
                    <a:pt x="2601" y="1235"/>
                    <a:pt x="2601" y="800"/>
                  </a:cubicBezTo>
                  <a:cubicBezTo>
                    <a:pt x="2601" y="355"/>
                    <a:pt x="2015" y="0"/>
                    <a:pt x="1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8"/>
            <p:cNvSpPr/>
            <p:nvPr/>
          </p:nvSpPr>
          <p:spPr>
            <a:xfrm>
              <a:off x="1370150" y="714650"/>
              <a:ext cx="65050" cy="39975"/>
            </a:xfrm>
            <a:custGeom>
              <a:avLst/>
              <a:gdLst/>
              <a:ahLst/>
              <a:cxnLst/>
              <a:rect l="l" t="t" r="r" b="b"/>
              <a:pathLst>
                <a:path w="2602" h="1599" extrusionOk="0">
                  <a:moveTo>
                    <a:pt x="1296" y="0"/>
                  </a:moveTo>
                  <a:cubicBezTo>
                    <a:pt x="578" y="0"/>
                    <a:pt x="1" y="355"/>
                    <a:pt x="1" y="800"/>
                  </a:cubicBezTo>
                  <a:cubicBezTo>
                    <a:pt x="1" y="1235"/>
                    <a:pt x="578" y="1599"/>
                    <a:pt x="1296" y="1599"/>
                  </a:cubicBezTo>
                  <a:cubicBezTo>
                    <a:pt x="2014" y="1599"/>
                    <a:pt x="2601" y="1235"/>
                    <a:pt x="2601" y="800"/>
                  </a:cubicBezTo>
                  <a:cubicBezTo>
                    <a:pt x="2601" y="355"/>
                    <a:pt x="2014" y="0"/>
                    <a:pt x="1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8"/>
            <p:cNvSpPr/>
            <p:nvPr/>
          </p:nvSpPr>
          <p:spPr>
            <a:xfrm>
              <a:off x="1512800" y="684300"/>
              <a:ext cx="78450" cy="20625"/>
            </a:xfrm>
            <a:custGeom>
              <a:avLst/>
              <a:gdLst/>
              <a:ahLst/>
              <a:cxnLst/>
              <a:rect l="l" t="t" r="r" b="b"/>
              <a:pathLst>
                <a:path w="3138" h="825" extrusionOk="0">
                  <a:moveTo>
                    <a:pt x="1428" y="0"/>
                  </a:moveTo>
                  <a:cubicBezTo>
                    <a:pt x="1367" y="11"/>
                    <a:pt x="1306" y="11"/>
                    <a:pt x="1255" y="21"/>
                  </a:cubicBezTo>
                  <a:cubicBezTo>
                    <a:pt x="1195" y="21"/>
                    <a:pt x="1145" y="41"/>
                    <a:pt x="1084" y="51"/>
                  </a:cubicBezTo>
                  <a:cubicBezTo>
                    <a:pt x="1053" y="51"/>
                    <a:pt x="1033" y="61"/>
                    <a:pt x="1003" y="61"/>
                  </a:cubicBezTo>
                  <a:cubicBezTo>
                    <a:pt x="972" y="72"/>
                    <a:pt x="952" y="81"/>
                    <a:pt x="922" y="92"/>
                  </a:cubicBezTo>
                  <a:cubicBezTo>
                    <a:pt x="821" y="122"/>
                    <a:pt x="729" y="162"/>
                    <a:pt x="639" y="213"/>
                  </a:cubicBezTo>
                  <a:cubicBezTo>
                    <a:pt x="547" y="254"/>
                    <a:pt x="477" y="304"/>
                    <a:pt x="406" y="355"/>
                  </a:cubicBezTo>
                  <a:cubicBezTo>
                    <a:pt x="365" y="375"/>
                    <a:pt x="335" y="405"/>
                    <a:pt x="304" y="425"/>
                  </a:cubicBezTo>
                  <a:cubicBezTo>
                    <a:pt x="284" y="456"/>
                    <a:pt x="254" y="476"/>
                    <a:pt x="224" y="496"/>
                  </a:cubicBezTo>
                  <a:cubicBezTo>
                    <a:pt x="173" y="547"/>
                    <a:pt x="143" y="587"/>
                    <a:pt x="102" y="628"/>
                  </a:cubicBezTo>
                  <a:cubicBezTo>
                    <a:pt x="72" y="658"/>
                    <a:pt x="52" y="688"/>
                    <a:pt x="32" y="719"/>
                  </a:cubicBezTo>
                  <a:cubicBezTo>
                    <a:pt x="21" y="739"/>
                    <a:pt x="11" y="749"/>
                    <a:pt x="11" y="749"/>
                  </a:cubicBezTo>
                  <a:cubicBezTo>
                    <a:pt x="1" y="760"/>
                    <a:pt x="1" y="780"/>
                    <a:pt x="11" y="800"/>
                  </a:cubicBezTo>
                  <a:cubicBezTo>
                    <a:pt x="19" y="815"/>
                    <a:pt x="37" y="824"/>
                    <a:pt x="58" y="824"/>
                  </a:cubicBezTo>
                  <a:cubicBezTo>
                    <a:pt x="66" y="824"/>
                    <a:pt x="74" y="823"/>
                    <a:pt x="82" y="820"/>
                  </a:cubicBezTo>
                  <a:cubicBezTo>
                    <a:pt x="82" y="820"/>
                    <a:pt x="92" y="810"/>
                    <a:pt x="113" y="800"/>
                  </a:cubicBezTo>
                  <a:cubicBezTo>
                    <a:pt x="133" y="789"/>
                    <a:pt x="163" y="769"/>
                    <a:pt x="203" y="749"/>
                  </a:cubicBezTo>
                  <a:cubicBezTo>
                    <a:pt x="244" y="729"/>
                    <a:pt x="295" y="709"/>
                    <a:pt x="355" y="679"/>
                  </a:cubicBezTo>
                  <a:cubicBezTo>
                    <a:pt x="406" y="658"/>
                    <a:pt x="466" y="628"/>
                    <a:pt x="538" y="598"/>
                  </a:cubicBezTo>
                  <a:cubicBezTo>
                    <a:pt x="608" y="577"/>
                    <a:pt x="689" y="557"/>
                    <a:pt x="770" y="526"/>
                  </a:cubicBezTo>
                  <a:cubicBezTo>
                    <a:pt x="851" y="506"/>
                    <a:pt x="932" y="476"/>
                    <a:pt x="1023" y="466"/>
                  </a:cubicBezTo>
                  <a:cubicBezTo>
                    <a:pt x="1043" y="466"/>
                    <a:pt x="1064" y="456"/>
                    <a:pt x="1084" y="456"/>
                  </a:cubicBezTo>
                  <a:lnTo>
                    <a:pt x="1154" y="445"/>
                  </a:lnTo>
                  <a:cubicBezTo>
                    <a:pt x="1205" y="445"/>
                    <a:pt x="1246" y="436"/>
                    <a:pt x="1296" y="436"/>
                  </a:cubicBezTo>
                  <a:lnTo>
                    <a:pt x="1428" y="436"/>
                  </a:lnTo>
                  <a:lnTo>
                    <a:pt x="1570" y="445"/>
                  </a:lnTo>
                  <a:cubicBezTo>
                    <a:pt x="1620" y="445"/>
                    <a:pt x="1660" y="456"/>
                    <a:pt x="1711" y="456"/>
                  </a:cubicBezTo>
                  <a:cubicBezTo>
                    <a:pt x="1752" y="466"/>
                    <a:pt x="1802" y="476"/>
                    <a:pt x="1842" y="486"/>
                  </a:cubicBezTo>
                  <a:cubicBezTo>
                    <a:pt x="1893" y="496"/>
                    <a:pt x="1934" y="506"/>
                    <a:pt x="1974" y="517"/>
                  </a:cubicBezTo>
                  <a:cubicBezTo>
                    <a:pt x="1994" y="526"/>
                    <a:pt x="2024" y="526"/>
                    <a:pt x="2045" y="537"/>
                  </a:cubicBezTo>
                  <a:cubicBezTo>
                    <a:pt x="2065" y="547"/>
                    <a:pt x="2085" y="557"/>
                    <a:pt x="2105" y="557"/>
                  </a:cubicBezTo>
                  <a:cubicBezTo>
                    <a:pt x="2186" y="587"/>
                    <a:pt x="2278" y="618"/>
                    <a:pt x="2338" y="648"/>
                  </a:cubicBezTo>
                  <a:cubicBezTo>
                    <a:pt x="2389" y="679"/>
                    <a:pt x="2449" y="699"/>
                    <a:pt x="2521" y="719"/>
                  </a:cubicBezTo>
                  <a:cubicBezTo>
                    <a:pt x="2537" y="722"/>
                    <a:pt x="2554" y="723"/>
                    <a:pt x="2572" y="723"/>
                  </a:cubicBezTo>
                  <a:cubicBezTo>
                    <a:pt x="2622" y="723"/>
                    <a:pt x="2676" y="714"/>
                    <a:pt x="2712" y="699"/>
                  </a:cubicBezTo>
                  <a:cubicBezTo>
                    <a:pt x="2824" y="658"/>
                    <a:pt x="2885" y="598"/>
                    <a:pt x="2935" y="547"/>
                  </a:cubicBezTo>
                  <a:lnTo>
                    <a:pt x="3006" y="476"/>
                  </a:lnTo>
                  <a:cubicBezTo>
                    <a:pt x="3026" y="445"/>
                    <a:pt x="3036" y="425"/>
                    <a:pt x="3056" y="405"/>
                  </a:cubicBezTo>
                  <a:cubicBezTo>
                    <a:pt x="3077" y="365"/>
                    <a:pt x="3097" y="335"/>
                    <a:pt x="3107" y="304"/>
                  </a:cubicBezTo>
                  <a:cubicBezTo>
                    <a:pt x="3128" y="284"/>
                    <a:pt x="3128" y="274"/>
                    <a:pt x="3128" y="274"/>
                  </a:cubicBezTo>
                  <a:cubicBezTo>
                    <a:pt x="3137" y="254"/>
                    <a:pt x="3137" y="243"/>
                    <a:pt x="3128" y="223"/>
                  </a:cubicBezTo>
                  <a:cubicBezTo>
                    <a:pt x="3120" y="208"/>
                    <a:pt x="3102" y="199"/>
                    <a:pt x="3085" y="199"/>
                  </a:cubicBezTo>
                  <a:cubicBezTo>
                    <a:pt x="3078" y="199"/>
                    <a:pt x="3072" y="200"/>
                    <a:pt x="3067" y="203"/>
                  </a:cubicBezTo>
                  <a:lnTo>
                    <a:pt x="3056" y="213"/>
                  </a:lnTo>
                  <a:cubicBezTo>
                    <a:pt x="3056" y="213"/>
                    <a:pt x="3016" y="233"/>
                    <a:pt x="2935" y="284"/>
                  </a:cubicBezTo>
                  <a:cubicBezTo>
                    <a:pt x="2895" y="304"/>
                    <a:pt x="2854" y="335"/>
                    <a:pt x="2804" y="365"/>
                  </a:cubicBezTo>
                  <a:cubicBezTo>
                    <a:pt x="2743" y="385"/>
                    <a:pt x="2682" y="405"/>
                    <a:pt x="2642" y="405"/>
                  </a:cubicBezTo>
                  <a:cubicBezTo>
                    <a:pt x="2622" y="405"/>
                    <a:pt x="2611" y="395"/>
                    <a:pt x="2602" y="395"/>
                  </a:cubicBezTo>
                  <a:cubicBezTo>
                    <a:pt x="2581" y="385"/>
                    <a:pt x="2571" y="365"/>
                    <a:pt x="2530" y="344"/>
                  </a:cubicBezTo>
                  <a:cubicBezTo>
                    <a:pt x="2449" y="274"/>
                    <a:pt x="2359" y="233"/>
                    <a:pt x="2258" y="182"/>
                  </a:cubicBezTo>
                  <a:cubicBezTo>
                    <a:pt x="2166" y="132"/>
                    <a:pt x="2055" y="101"/>
                    <a:pt x="1943" y="61"/>
                  </a:cubicBezTo>
                  <a:cubicBezTo>
                    <a:pt x="1893" y="51"/>
                    <a:pt x="1833" y="41"/>
                    <a:pt x="1782" y="31"/>
                  </a:cubicBezTo>
                  <a:cubicBezTo>
                    <a:pt x="1721" y="21"/>
                    <a:pt x="1660" y="11"/>
                    <a:pt x="1599" y="11"/>
                  </a:cubicBezTo>
                  <a:cubicBezTo>
                    <a:pt x="1549" y="11"/>
                    <a:pt x="1489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8"/>
            <p:cNvSpPr/>
            <p:nvPr/>
          </p:nvSpPr>
          <p:spPr>
            <a:xfrm>
              <a:off x="1365875" y="684300"/>
              <a:ext cx="78675" cy="20625"/>
            </a:xfrm>
            <a:custGeom>
              <a:avLst/>
              <a:gdLst/>
              <a:ahLst/>
              <a:cxnLst/>
              <a:rect l="l" t="t" r="r" b="b"/>
              <a:pathLst>
                <a:path w="3147" h="825" extrusionOk="0">
                  <a:moveTo>
                    <a:pt x="1720" y="0"/>
                  </a:moveTo>
                  <a:cubicBezTo>
                    <a:pt x="1659" y="0"/>
                    <a:pt x="1599" y="11"/>
                    <a:pt x="1538" y="11"/>
                  </a:cubicBezTo>
                  <a:cubicBezTo>
                    <a:pt x="1487" y="11"/>
                    <a:pt x="1426" y="21"/>
                    <a:pt x="1366" y="31"/>
                  </a:cubicBezTo>
                  <a:cubicBezTo>
                    <a:pt x="1305" y="41"/>
                    <a:pt x="1255" y="51"/>
                    <a:pt x="1194" y="61"/>
                  </a:cubicBezTo>
                  <a:cubicBezTo>
                    <a:pt x="1093" y="101"/>
                    <a:pt x="981" y="132"/>
                    <a:pt x="880" y="182"/>
                  </a:cubicBezTo>
                  <a:cubicBezTo>
                    <a:pt x="789" y="233"/>
                    <a:pt x="688" y="274"/>
                    <a:pt x="607" y="344"/>
                  </a:cubicBezTo>
                  <a:cubicBezTo>
                    <a:pt x="576" y="365"/>
                    <a:pt x="556" y="385"/>
                    <a:pt x="546" y="395"/>
                  </a:cubicBezTo>
                  <a:cubicBezTo>
                    <a:pt x="536" y="395"/>
                    <a:pt x="526" y="405"/>
                    <a:pt x="495" y="405"/>
                  </a:cubicBezTo>
                  <a:cubicBezTo>
                    <a:pt x="455" y="405"/>
                    <a:pt x="394" y="385"/>
                    <a:pt x="344" y="365"/>
                  </a:cubicBezTo>
                  <a:cubicBezTo>
                    <a:pt x="293" y="335"/>
                    <a:pt x="243" y="304"/>
                    <a:pt x="212" y="284"/>
                  </a:cubicBezTo>
                  <a:cubicBezTo>
                    <a:pt x="131" y="233"/>
                    <a:pt x="81" y="213"/>
                    <a:pt x="81" y="213"/>
                  </a:cubicBezTo>
                  <a:lnTo>
                    <a:pt x="81" y="203"/>
                  </a:lnTo>
                  <a:lnTo>
                    <a:pt x="30" y="203"/>
                  </a:lnTo>
                  <a:cubicBezTo>
                    <a:pt x="10" y="223"/>
                    <a:pt x="0" y="254"/>
                    <a:pt x="10" y="274"/>
                  </a:cubicBezTo>
                  <a:cubicBezTo>
                    <a:pt x="10" y="274"/>
                    <a:pt x="20" y="284"/>
                    <a:pt x="30" y="304"/>
                  </a:cubicBezTo>
                  <a:cubicBezTo>
                    <a:pt x="50" y="335"/>
                    <a:pt x="61" y="365"/>
                    <a:pt x="91" y="405"/>
                  </a:cubicBezTo>
                  <a:cubicBezTo>
                    <a:pt x="111" y="425"/>
                    <a:pt x="121" y="445"/>
                    <a:pt x="142" y="476"/>
                  </a:cubicBezTo>
                  <a:cubicBezTo>
                    <a:pt x="162" y="496"/>
                    <a:pt x="182" y="517"/>
                    <a:pt x="202" y="547"/>
                  </a:cubicBezTo>
                  <a:cubicBezTo>
                    <a:pt x="253" y="598"/>
                    <a:pt x="313" y="658"/>
                    <a:pt x="435" y="699"/>
                  </a:cubicBezTo>
                  <a:cubicBezTo>
                    <a:pt x="472" y="714"/>
                    <a:pt x="520" y="723"/>
                    <a:pt x="571" y="723"/>
                  </a:cubicBezTo>
                  <a:cubicBezTo>
                    <a:pt x="589" y="723"/>
                    <a:pt x="608" y="722"/>
                    <a:pt x="627" y="719"/>
                  </a:cubicBezTo>
                  <a:cubicBezTo>
                    <a:pt x="698" y="699"/>
                    <a:pt x="758" y="679"/>
                    <a:pt x="799" y="648"/>
                  </a:cubicBezTo>
                  <a:cubicBezTo>
                    <a:pt x="870" y="618"/>
                    <a:pt x="951" y="587"/>
                    <a:pt x="1042" y="557"/>
                  </a:cubicBezTo>
                  <a:cubicBezTo>
                    <a:pt x="1062" y="557"/>
                    <a:pt x="1082" y="547"/>
                    <a:pt x="1102" y="537"/>
                  </a:cubicBezTo>
                  <a:cubicBezTo>
                    <a:pt x="1123" y="526"/>
                    <a:pt x="1143" y="526"/>
                    <a:pt x="1163" y="517"/>
                  </a:cubicBezTo>
                  <a:cubicBezTo>
                    <a:pt x="1214" y="506"/>
                    <a:pt x="1255" y="496"/>
                    <a:pt x="1305" y="486"/>
                  </a:cubicBezTo>
                  <a:cubicBezTo>
                    <a:pt x="1345" y="476"/>
                    <a:pt x="1396" y="466"/>
                    <a:pt x="1437" y="456"/>
                  </a:cubicBezTo>
                  <a:cubicBezTo>
                    <a:pt x="1487" y="456"/>
                    <a:pt x="1527" y="445"/>
                    <a:pt x="1578" y="445"/>
                  </a:cubicBezTo>
                  <a:lnTo>
                    <a:pt x="1710" y="436"/>
                  </a:lnTo>
                  <a:lnTo>
                    <a:pt x="1851" y="436"/>
                  </a:lnTo>
                  <a:cubicBezTo>
                    <a:pt x="1902" y="436"/>
                    <a:pt x="1943" y="445"/>
                    <a:pt x="1993" y="445"/>
                  </a:cubicBezTo>
                  <a:lnTo>
                    <a:pt x="2054" y="456"/>
                  </a:lnTo>
                  <a:cubicBezTo>
                    <a:pt x="2084" y="456"/>
                    <a:pt x="2105" y="466"/>
                    <a:pt x="2125" y="466"/>
                  </a:cubicBezTo>
                  <a:cubicBezTo>
                    <a:pt x="2215" y="476"/>
                    <a:pt x="2296" y="506"/>
                    <a:pt x="2377" y="526"/>
                  </a:cubicBezTo>
                  <a:cubicBezTo>
                    <a:pt x="2458" y="557"/>
                    <a:pt x="2539" y="577"/>
                    <a:pt x="2600" y="598"/>
                  </a:cubicBezTo>
                  <a:cubicBezTo>
                    <a:pt x="2671" y="628"/>
                    <a:pt x="2742" y="658"/>
                    <a:pt x="2792" y="679"/>
                  </a:cubicBezTo>
                  <a:cubicBezTo>
                    <a:pt x="2853" y="709"/>
                    <a:pt x="2903" y="729"/>
                    <a:pt x="2944" y="749"/>
                  </a:cubicBezTo>
                  <a:cubicBezTo>
                    <a:pt x="2975" y="769"/>
                    <a:pt x="3015" y="789"/>
                    <a:pt x="3035" y="800"/>
                  </a:cubicBezTo>
                  <a:cubicBezTo>
                    <a:pt x="3056" y="810"/>
                    <a:pt x="3065" y="820"/>
                    <a:pt x="3065" y="820"/>
                  </a:cubicBezTo>
                  <a:cubicBezTo>
                    <a:pt x="3072" y="820"/>
                    <a:pt x="3084" y="825"/>
                    <a:pt x="3096" y="825"/>
                  </a:cubicBezTo>
                  <a:cubicBezTo>
                    <a:pt x="3103" y="825"/>
                    <a:pt x="3110" y="823"/>
                    <a:pt x="3116" y="820"/>
                  </a:cubicBezTo>
                  <a:cubicBezTo>
                    <a:pt x="3136" y="800"/>
                    <a:pt x="3146" y="769"/>
                    <a:pt x="3136" y="749"/>
                  </a:cubicBezTo>
                  <a:lnTo>
                    <a:pt x="3106" y="719"/>
                  </a:lnTo>
                  <a:cubicBezTo>
                    <a:pt x="3096" y="688"/>
                    <a:pt x="3076" y="658"/>
                    <a:pt x="3035" y="628"/>
                  </a:cubicBezTo>
                  <a:cubicBezTo>
                    <a:pt x="3005" y="587"/>
                    <a:pt x="2964" y="547"/>
                    <a:pt x="2914" y="496"/>
                  </a:cubicBezTo>
                  <a:cubicBezTo>
                    <a:pt x="2894" y="476"/>
                    <a:pt x="2863" y="456"/>
                    <a:pt x="2833" y="425"/>
                  </a:cubicBezTo>
                  <a:cubicBezTo>
                    <a:pt x="2802" y="405"/>
                    <a:pt x="2772" y="375"/>
                    <a:pt x="2742" y="355"/>
                  </a:cubicBezTo>
                  <a:cubicBezTo>
                    <a:pt x="2671" y="304"/>
                    <a:pt x="2590" y="254"/>
                    <a:pt x="2509" y="213"/>
                  </a:cubicBezTo>
                  <a:cubicBezTo>
                    <a:pt x="2418" y="162"/>
                    <a:pt x="2327" y="122"/>
                    <a:pt x="2215" y="92"/>
                  </a:cubicBezTo>
                  <a:cubicBezTo>
                    <a:pt x="2195" y="81"/>
                    <a:pt x="2165" y="72"/>
                    <a:pt x="2145" y="61"/>
                  </a:cubicBezTo>
                  <a:cubicBezTo>
                    <a:pt x="2114" y="61"/>
                    <a:pt x="2084" y="51"/>
                    <a:pt x="2064" y="51"/>
                  </a:cubicBezTo>
                  <a:cubicBezTo>
                    <a:pt x="2003" y="41"/>
                    <a:pt x="1952" y="21"/>
                    <a:pt x="1892" y="21"/>
                  </a:cubicBezTo>
                  <a:cubicBezTo>
                    <a:pt x="1831" y="11"/>
                    <a:pt x="1781" y="11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8"/>
            <p:cNvSpPr/>
            <p:nvPr/>
          </p:nvSpPr>
          <p:spPr>
            <a:xfrm>
              <a:off x="1457175" y="698450"/>
              <a:ext cx="34925" cy="32175"/>
            </a:xfrm>
            <a:custGeom>
              <a:avLst/>
              <a:gdLst/>
              <a:ahLst/>
              <a:cxnLst/>
              <a:rect l="l" t="t" r="r" b="b"/>
              <a:pathLst>
                <a:path w="1397" h="1287" extrusionOk="0">
                  <a:moveTo>
                    <a:pt x="1093" y="1"/>
                  </a:moveTo>
                  <a:cubicBezTo>
                    <a:pt x="870" y="1"/>
                    <a:pt x="699" y="335"/>
                    <a:pt x="699" y="335"/>
                  </a:cubicBezTo>
                  <a:cubicBezTo>
                    <a:pt x="699" y="335"/>
                    <a:pt x="516" y="21"/>
                    <a:pt x="294" y="21"/>
                  </a:cubicBezTo>
                  <a:cubicBezTo>
                    <a:pt x="71" y="21"/>
                    <a:pt x="0" y="355"/>
                    <a:pt x="0" y="588"/>
                  </a:cubicBezTo>
                  <a:cubicBezTo>
                    <a:pt x="0" y="972"/>
                    <a:pt x="314" y="1286"/>
                    <a:pt x="699" y="1286"/>
                  </a:cubicBezTo>
                  <a:cubicBezTo>
                    <a:pt x="1083" y="1286"/>
                    <a:pt x="1396" y="972"/>
                    <a:pt x="1396" y="588"/>
                  </a:cubicBezTo>
                  <a:cubicBezTo>
                    <a:pt x="1396" y="345"/>
                    <a:pt x="1315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8"/>
            <p:cNvSpPr/>
            <p:nvPr/>
          </p:nvSpPr>
          <p:spPr>
            <a:xfrm>
              <a:off x="1357000" y="361050"/>
              <a:ext cx="18000" cy="18225"/>
            </a:xfrm>
            <a:custGeom>
              <a:avLst/>
              <a:gdLst/>
              <a:ahLst/>
              <a:cxnLst/>
              <a:rect l="l" t="t" r="r" b="b"/>
              <a:pathLst>
                <a:path w="720" h="729" extrusionOk="0">
                  <a:moveTo>
                    <a:pt x="355" y="0"/>
                  </a:moveTo>
                  <a:cubicBezTo>
                    <a:pt x="162" y="0"/>
                    <a:pt x="1" y="162"/>
                    <a:pt x="1" y="364"/>
                  </a:cubicBezTo>
                  <a:cubicBezTo>
                    <a:pt x="1" y="567"/>
                    <a:pt x="162" y="729"/>
                    <a:pt x="355" y="729"/>
                  </a:cubicBezTo>
                  <a:cubicBezTo>
                    <a:pt x="557" y="729"/>
                    <a:pt x="719" y="567"/>
                    <a:pt x="719" y="364"/>
                  </a:cubicBezTo>
                  <a:cubicBezTo>
                    <a:pt x="719" y="162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8"/>
            <p:cNvSpPr/>
            <p:nvPr/>
          </p:nvSpPr>
          <p:spPr>
            <a:xfrm>
              <a:off x="1372450" y="368375"/>
              <a:ext cx="18225" cy="18250"/>
            </a:xfrm>
            <a:custGeom>
              <a:avLst/>
              <a:gdLst/>
              <a:ahLst/>
              <a:cxnLst/>
              <a:rect l="l" t="t" r="r" b="b"/>
              <a:pathLst>
                <a:path w="729" h="730" extrusionOk="0">
                  <a:moveTo>
                    <a:pt x="364" y="1"/>
                  </a:moveTo>
                  <a:cubicBezTo>
                    <a:pt x="162" y="1"/>
                    <a:pt x="0" y="163"/>
                    <a:pt x="0" y="365"/>
                  </a:cubicBezTo>
                  <a:cubicBezTo>
                    <a:pt x="0" y="568"/>
                    <a:pt x="162" y="729"/>
                    <a:pt x="364" y="729"/>
                  </a:cubicBezTo>
                  <a:cubicBezTo>
                    <a:pt x="567" y="729"/>
                    <a:pt x="729" y="568"/>
                    <a:pt x="729" y="365"/>
                  </a:cubicBezTo>
                  <a:cubicBezTo>
                    <a:pt x="729" y="163"/>
                    <a:pt x="567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8"/>
            <p:cNvSpPr/>
            <p:nvPr/>
          </p:nvSpPr>
          <p:spPr>
            <a:xfrm>
              <a:off x="1388125" y="374700"/>
              <a:ext cx="17975" cy="1800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54" y="0"/>
                  </a:moveTo>
                  <a:cubicBezTo>
                    <a:pt x="162" y="0"/>
                    <a:pt x="0" y="162"/>
                    <a:pt x="0" y="355"/>
                  </a:cubicBezTo>
                  <a:cubicBezTo>
                    <a:pt x="0" y="557"/>
                    <a:pt x="162" y="719"/>
                    <a:pt x="354" y="719"/>
                  </a:cubicBezTo>
                  <a:cubicBezTo>
                    <a:pt x="556" y="719"/>
                    <a:pt x="718" y="557"/>
                    <a:pt x="718" y="355"/>
                  </a:cubicBezTo>
                  <a:cubicBezTo>
                    <a:pt x="718" y="162"/>
                    <a:pt x="556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8"/>
            <p:cNvSpPr/>
            <p:nvPr/>
          </p:nvSpPr>
          <p:spPr>
            <a:xfrm>
              <a:off x="1432650" y="380275"/>
              <a:ext cx="17975" cy="17975"/>
            </a:xfrm>
            <a:custGeom>
              <a:avLst/>
              <a:gdLst/>
              <a:ahLst/>
              <a:cxnLst/>
              <a:rect l="l" t="t" r="r" b="b"/>
              <a:pathLst>
                <a:path w="719" h="719" extrusionOk="0">
                  <a:moveTo>
                    <a:pt x="364" y="0"/>
                  </a:moveTo>
                  <a:cubicBezTo>
                    <a:pt x="162" y="0"/>
                    <a:pt x="0" y="162"/>
                    <a:pt x="0" y="364"/>
                  </a:cubicBezTo>
                  <a:cubicBezTo>
                    <a:pt x="0" y="567"/>
                    <a:pt x="162" y="719"/>
                    <a:pt x="364" y="719"/>
                  </a:cubicBezTo>
                  <a:cubicBezTo>
                    <a:pt x="556" y="719"/>
                    <a:pt x="718" y="567"/>
                    <a:pt x="718" y="364"/>
                  </a:cubicBezTo>
                  <a:cubicBezTo>
                    <a:pt x="718" y="162"/>
                    <a:pt x="556" y="0"/>
                    <a:pt x="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8"/>
            <p:cNvSpPr/>
            <p:nvPr/>
          </p:nvSpPr>
          <p:spPr>
            <a:xfrm>
              <a:off x="1414925" y="377725"/>
              <a:ext cx="17975" cy="1800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55" y="1"/>
                  </a:moveTo>
                  <a:cubicBezTo>
                    <a:pt x="163" y="1"/>
                    <a:pt x="1" y="163"/>
                    <a:pt x="1" y="365"/>
                  </a:cubicBezTo>
                  <a:cubicBezTo>
                    <a:pt x="1" y="558"/>
                    <a:pt x="163" y="720"/>
                    <a:pt x="355" y="720"/>
                  </a:cubicBezTo>
                  <a:cubicBezTo>
                    <a:pt x="557" y="720"/>
                    <a:pt x="719" y="558"/>
                    <a:pt x="719" y="365"/>
                  </a:cubicBezTo>
                  <a:cubicBezTo>
                    <a:pt x="719" y="163"/>
                    <a:pt x="557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8"/>
            <p:cNvSpPr/>
            <p:nvPr/>
          </p:nvSpPr>
          <p:spPr>
            <a:xfrm>
              <a:off x="1479925" y="377225"/>
              <a:ext cx="18250" cy="18000"/>
            </a:xfrm>
            <a:custGeom>
              <a:avLst/>
              <a:gdLst/>
              <a:ahLst/>
              <a:cxnLst/>
              <a:rect l="l" t="t" r="r" b="b"/>
              <a:pathLst>
                <a:path w="730" h="720" extrusionOk="0">
                  <a:moveTo>
                    <a:pt x="365" y="1"/>
                  </a:moveTo>
                  <a:cubicBezTo>
                    <a:pt x="163" y="1"/>
                    <a:pt x="1" y="163"/>
                    <a:pt x="1" y="355"/>
                  </a:cubicBezTo>
                  <a:cubicBezTo>
                    <a:pt x="1" y="558"/>
                    <a:pt x="163" y="719"/>
                    <a:pt x="365" y="719"/>
                  </a:cubicBezTo>
                  <a:cubicBezTo>
                    <a:pt x="567" y="719"/>
                    <a:pt x="729" y="558"/>
                    <a:pt x="729" y="355"/>
                  </a:cubicBezTo>
                  <a:cubicBezTo>
                    <a:pt x="729" y="163"/>
                    <a:pt x="567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8"/>
            <p:cNvSpPr/>
            <p:nvPr/>
          </p:nvSpPr>
          <p:spPr>
            <a:xfrm>
              <a:off x="1539125" y="372950"/>
              <a:ext cx="17975" cy="17950"/>
            </a:xfrm>
            <a:custGeom>
              <a:avLst/>
              <a:gdLst/>
              <a:ahLst/>
              <a:cxnLst/>
              <a:rect l="l" t="t" r="r" b="b"/>
              <a:pathLst>
                <a:path w="719" h="718" extrusionOk="0">
                  <a:moveTo>
                    <a:pt x="355" y="0"/>
                  </a:moveTo>
                  <a:cubicBezTo>
                    <a:pt x="162" y="0"/>
                    <a:pt x="0" y="162"/>
                    <a:pt x="0" y="364"/>
                  </a:cubicBezTo>
                  <a:cubicBezTo>
                    <a:pt x="0" y="556"/>
                    <a:pt x="162" y="718"/>
                    <a:pt x="355" y="718"/>
                  </a:cubicBezTo>
                  <a:cubicBezTo>
                    <a:pt x="557" y="718"/>
                    <a:pt x="719" y="556"/>
                    <a:pt x="719" y="364"/>
                  </a:cubicBezTo>
                  <a:cubicBezTo>
                    <a:pt x="719" y="162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8"/>
            <p:cNvSpPr/>
            <p:nvPr/>
          </p:nvSpPr>
          <p:spPr>
            <a:xfrm>
              <a:off x="1555800" y="368900"/>
              <a:ext cx="18000" cy="18225"/>
            </a:xfrm>
            <a:custGeom>
              <a:avLst/>
              <a:gdLst/>
              <a:ahLst/>
              <a:cxnLst/>
              <a:rect l="l" t="t" r="r" b="b"/>
              <a:pathLst>
                <a:path w="720" h="729" extrusionOk="0">
                  <a:moveTo>
                    <a:pt x="355" y="0"/>
                  </a:moveTo>
                  <a:cubicBezTo>
                    <a:pt x="163" y="0"/>
                    <a:pt x="1" y="162"/>
                    <a:pt x="1" y="364"/>
                  </a:cubicBezTo>
                  <a:cubicBezTo>
                    <a:pt x="1" y="567"/>
                    <a:pt x="163" y="729"/>
                    <a:pt x="355" y="729"/>
                  </a:cubicBezTo>
                  <a:cubicBezTo>
                    <a:pt x="558" y="729"/>
                    <a:pt x="720" y="567"/>
                    <a:pt x="720" y="364"/>
                  </a:cubicBezTo>
                  <a:cubicBezTo>
                    <a:pt x="720" y="16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8"/>
            <p:cNvSpPr/>
            <p:nvPr/>
          </p:nvSpPr>
          <p:spPr>
            <a:xfrm>
              <a:off x="1565175" y="356475"/>
              <a:ext cx="18250" cy="18250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365" y="1"/>
                  </a:moveTo>
                  <a:cubicBezTo>
                    <a:pt x="163" y="1"/>
                    <a:pt x="1" y="163"/>
                    <a:pt x="1" y="365"/>
                  </a:cubicBezTo>
                  <a:cubicBezTo>
                    <a:pt x="1" y="568"/>
                    <a:pt x="163" y="729"/>
                    <a:pt x="365" y="729"/>
                  </a:cubicBezTo>
                  <a:cubicBezTo>
                    <a:pt x="567" y="729"/>
                    <a:pt x="729" y="568"/>
                    <a:pt x="729" y="365"/>
                  </a:cubicBezTo>
                  <a:cubicBezTo>
                    <a:pt x="729" y="163"/>
                    <a:pt x="567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8"/>
            <p:cNvSpPr/>
            <p:nvPr/>
          </p:nvSpPr>
          <p:spPr>
            <a:xfrm>
              <a:off x="1495875" y="372425"/>
              <a:ext cx="17975" cy="17975"/>
            </a:xfrm>
            <a:custGeom>
              <a:avLst/>
              <a:gdLst/>
              <a:ahLst/>
              <a:cxnLst/>
              <a:rect l="l" t="t" r="r" b="b"/>
              <a:pathLst>
                <a:path w="719" h="719" extrusionOk="0">
                  <a:moveTo>
                    <a:pt x="365" y="1"/>
                  </a:moveTo>
                  <a:cubicBezTo>
                    <a:pt x="162" y="1"/>
                    <a:pt x="0" y="163"/>
                    <a:pt x="0" y="365"/>
                  </a:cubicBezTo>
                  <a:cubicBezTo>
                    <a:pt x="0" y="557"/>
                    <a:pt x="162" y="719"/>
                    <a:pt x="365" y="719"/>
                  </a:cubicBezTo>
                  <a:cubicBezTo>
                    <a:pt x="557" y="719"/>
                    <a:pt x="718" y="557"/>
                    <a:pt x="718" y="365"/>
                  </a:cubicBezTo>
                  <a:cubicBezTo>
                    <a:pt x="718" y="163"/>
                    <a:pt x="557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8"/>
            <p:cNvSpPr/>
            <p:nvPr/>
          </p:nvSpPr>
          <p:spPr>
            <a:xfrm>
              <a:off x="1440475" y="364575"/>
              <a:ext cx="59975" cy="78450"/>
            </a:xfrm>
            <a:custGeom>
              <a:avLst/>
              <a:gdLst/>
              <a:ahLst/>
              <a:cxnLst/>
              <a:rect l="l" t="t" r="r" b="b"/>
              <a:pathLst>
                <a:path w="2399" h="3138" extrusionOk="0">
                  <a:moveTo>
                    <a:pt x="1164" y="1"/>
                  </a:moveTo>
                  <a:cubicBezTo>
                    <a:pt x="152" y="1"/>
                    <a:pt x="213" y="1347"/>
                    <a:pt x="213" y="1862"/>
                  </a:cubicBezTo>
                  <a:lnTo>
                    <a:pt x="891" y="1862"/>
                  </a:lnTo>
                  <a:lnTo>
                    <a:pt x="891" y="1893"/>
                  </a:lnTo>
                  <a:cubicBezTo>
                    <a:pt x="881" y="1913"/>
                    <a:pt x="881" y="1923"/>
                    <a:pt x="870" y="1943"/>
                  </a:cubicBezTo>
                  <a:lnTo>
                    <a:pt x="840" y="2055"/>
                  </a:lnTo>
                  <a:cubicBezTo>
                    <a:pt x="830" y="2085"/>
                    <a:pt x="820" y="2125"/>
                    <a:pt x="800" y="2156"/>
                  </a:cubicBezTo>
                  <a:lnTo>
                    <a:pt x="789" y="2206"/>
                  </a:lnTo>
                  <a:lnTo>
                    <a:pt x="760" y="2257"/>
                  </a:lnTo>
                  <a:cubicBezTo>
                    <a:pt x="739" y="2287"/>
                    <a:pt x="729" y="2318"/>
                    <a:pt x="709" y="2359"/>
                  </a:cubicBezTo>
                  <a:lnTo>
                    <a:pt x="648" y="2449"/>
                  </a:lnTo>
                  <a:cubicBezTo>
                    <a:pt x="628" y="2480"/>
                    <a:pt x="607" y="2510"/>
                    <a:pt x="587" y="2530"/>
                  </a:cubicBezTo>
                  <a:cubicBezTo>
                    <a:pt x="567" y="2561"/>
                    <a:pt x="537" y="2591"/>
                    <a:pt x="517" y="2622"/>
                  </a:cubicBezTo>
                  <a:cubicBezTo>
                    <a:pt x="486" y="2642"/>
                    <a:pt x="466" y="2672"/>
                    <a:pt x="436" y="2692"/>
                  </a:cubicBezTo>
                  <a:cubicBezTo>
                    <a:pt x="416" y="2723"/>
                    <a:pt x="385" y="2743"/>
                    <a:pt x="355" y="2763"/>
                  </a:cubicBezTo>
                  <a:cubicBezTo>
                    <a:pt x="314" y="2732"/>
                    <a:pt x="274" y="2712"/>
                    <a:pt x="213" y="2712"/>
                  </a:cubicBezTo>
                  <a:cubicBezTo>
                    <a:pt x="102" y="2712"/>
                    <a:pt x="0" y="2804"/>
                    <a:pt x="0" y="2925"/>
                  </a:cubicBezTo>
                  <a:cubicBezTo>
                    <a:pt x="0" y="3047"/>
                    <a:pt x="102" y="3137"/>
                    <a:pt x="213" y="3137"/>
                  </a:cubicBezTo>
                  <a:cubicBezTo>
                    <a:pt x="335" y="3137"/>
                    <a:pt x="436" y="3047"/>
                    <a:pt x="436" y="2925"/>
                  </a:cubicBezTo>
                  <a:cubicBezTo>
                    <a:pt x="436" y="2894"/>
                    <a:pt x="425" y="2874"/>
                    <a:pt x="416" y="2854"/>
                  </a:cubicBezTo>
                  <a:cubicBezTo>
                    <a:pt x="445" y="2824"/>
                    <a:pt x="486" y="2804"/>
                    <a:pt x="506" y="2783"/>
                  </a:cubicBezTo>
                  <a:cubicBezTo>
                    <a:pt x="537" y="2753"/>
                    <a:pt x="577" y="2732"/>
                    <a:pt x="598" y="2703"/>
                  </a:cubicBezTo>
                  <a:cubicBezTo>
                    <a:pt x="628" y="2672"/>
                    <a:pt x="658" y="2642"/>
                    <a:pt x="679" y="2611"/>
                  </a:cubicBezTo>
                  <a:cubicBezTo>
                    <a:pt x="709" y="2581"/>
                    <a:pt x="729" y="2550"/>
                    <a:pt x="760" y="2520"/>
                  </a:cubicBezTo>
                  <a:lnTo>
                    <a:pt x="820" y="2419"/>
                  </a:lnTo>
                  <a:cubicBezTo>
                    <a:pt x="840" y="2379"/>
                    <a:pt x="861" y="2348"/>
                    <a:pt x="870" y="2308"/>
                  </a:cubicBezTo>
                  <a:lnTo>
                    <a:pt x="901" y="2257"/>
                  </a:lnTo>
                  <a:lnTo>
                    <a:pt x="921" y="2197"/>
                  </a:lnTo>
                  <a:cubicBezTo>
                    <a:pt x="931" y="2156"/>
                    <a:pt x="942" y="2125"/>
                    <a:pt x="951" y="2085"/>
                  </a:cubicBezTo>
                  <a:lnTo>
                    <a:pt x="982" y="1964"/>
                  </a:lnTo>
                  <a:cubicBezTo>
                    <a:pt x="982" y="1943"/>
                    <a:pt x="992" y="1934"/>
                    <a:pt x="992" y="1913"/>
                  </a:cubicBezTo>
                  <a:lnTo>
                    <a:pt x="992" y="1862"/>
                  </a:lnTo>
                  <a:lnTo>
                    <a:pt x="1326" y="1862"/>
                  </a:lnTo>
                  <a:lnTo>
                    <a:pt x="1326" y="1913"/>
                  </a:lnTo>
                  <a:cubicBezTo>
                    <a:pt x="1326" y="1934"/>
                    <a:pt x="1336" y="1943"/>
                    <a:pt x="1336" y="1964"/>
                  </a:cubicBezTo>
                  <a:lnTo>
                    <a:pt x="1367" y="2085"/>
                  </a:lnTo>
                  <a:cubicBezTo>
                    <a:pt x="1376" y="2125"/>
                    <a:pt x="1387" y="2156"/>
                    <a:pt x="1397" y="2197"/>
                  </a:cubicBezTo>
                  <a:lnTo>
                    <a:pt x="1417" y="2257"/>
                  </a:lnTo>
                  <a:lnTo>
                    <a:pt x="1448" y="2308"/>
                  </a:lnTo>
                  <a:cubicBezTo>
                    <a:pt x="1457" y="2348"/>
                    <a:pt x="1477" y="2379"/>
                    <a:pt x="1498" y="2419"/>
                  </a:cubicBezTo>
                  <a:lnTo>
                    <a:pt x="1558" y="2520"/>
                  </a:lnTo>
                  <a:cubicBezTo>
                    <a:pt x="1589" y="2550"/>
                    <a:pt x="1609" y="2581"/>
                    <a:pt x="1639" y="2611"/>
                  </a:cubicBezTo>
                  <a:cubicBezTo>
                    <a:pt x="1660" y="2642"/>
                    <a:pt x="1690" y="2672"/>
                    <a:pt x="1720" y="2703"/>
                  </a:cubicBezTo>
                  <a:cubicBezTo>
                    <a:pt x="1751" y="2732"/>
                    <a:pt x="1781" y="2753"/>
                    <a:pt x="1812" y="2783"/>
                  </a:cubicBezTo>
                  <a:cubicBezTo>
                    <a:pt x="1842" y="2804"/>
                    <a:pt x="1872" y="2834"/>
                    <a:pt x="1902" y="2854"/>
                  </a:cubicBezTo>
                  <a:cubicBezTo>
                    <a:pt x="1923" y="2864"/>
                    <a:pt x="1943" y="2874"/>
                    <a:pt x="1963" y="2894"/>
                  </a:cubicBezTo>
                  <a:lnTo>
                    <a:pt x="1963" y="2925"/>
                  </a:lnTo>
                  <a:cubicBezTo>
                    <a:pt x="1963" y="3047"/>
                    <a:pt x="2064" y="3137"/>
                    <a:pt x="2176" y="3137"/>
                  </a:cubicBezTo>
                  <a:cubicBezTo>
                    <a:pt x="2297" y="3137"/>
                    <a:pt x="2399" y="3047"/>
                    <a:pt x="2399" y="2925"/>
                  </a:cubicBezTo>
                  <a:cubicBezTo>
                    <a:pt x="2399" y="2804"/>
                    <a:pt x="2297" y="2712"/>
                    <a:pt x="2176" y="2712"/>
                  </a:cubicBezTo>
                  <a:cubicBezTo>
                    <a:pt x="2105" y="2712"/>
                    <a:pt x="2044" y="2743"/>
                    <a:pt x="2004" y="2793"/>
                  </a:cubicBezTo>
                  <a:cubicBezTo>
                    <a:pt x="1994" y="2783"/>
                    <a:pt x="1983" y="2773"/>
                    <a:pt x="1963" y="2763"/>
                  </a:cubicBezTo>
                  <a:cubicBezTo>
                    <a:pt x="1943" y="2743"/>
                    <a:pt x="1913" y="2723"/>
                    <a:pt x="1882" y="2692"/>
                  </a:cubicBezTo>
                  <a:cubicBezTo>
                    <a:pt x="1862" y="2672"/>
                    <a:pt x="1832" y="2642"/>
                    <a:pt x="1801" y="2622"/>
                  </a:cubicBezTo>
                  <a:cubicBezTo>
                    <a:pt x="1781" y="2591"/>
                    <a:pt x="1751" y="2561"/>
                    <a:pt x="1731" y="2530"/>
                  </a:cubicBezTo>
                  <a:cubicBezTo>
                    <a:pt x="1711" y="2510"/>
                    <a:pt x="1690" y="2480"/>
                    <a:pt x="1670" y="2449"/>
                  </a:cubicBezTo>
                  <a:lnTo>
                    <a:pt x="1609" y="2359"/>
                  </a:lnTo>
                  <a:cubicBezTo>
                    <a:pt x="1589" y="2318"/>
                    <a:pt x="1579" y="2287"/>
                    <a:pt x="1558" y="2257"/>
                  </a:cubicBezTo>
                  <a:lnTo>
                    <a:pt x="1538" y="2206"/>
                  </a:lnTo>
                  <a:lnTo>
                    <a:pt x="1518" y="2156"/>
                  </a:lnTo>
                  <a:cubicBezTo>
                    <a:pt x="1498" y="2125"/>
                    <a:pt x="1488" y="2085"/>
                    <a:pt x="1477" y="2055"/>
                  </a:cubicBezTo>
                  <a:lnTo>
                    <a:pt x="1448" y="1943"/>
                  </a:lnTo>
                  <a:cubicBezTo>
                    <a:pt x="1437" y="1923"/>
                    <a:pt x="1437" y="1913"/>
                    <a:pt x="1427" y="1893"/>
                  </a:cubicBezTo>
                  <a:lnTo>
                    <a:pt x="1427" y="1862"/>
                  </a:lnTo>
                  <a:lnTo>
                    <a:pt x="2115" y="1862"/>
                  </a:lnTo>
                  <a:cubicBezTo>
                    <a:pt x="2115" y="1347"/>
                    <a:pt x="2115" y="1"/>
                    <a:pt x="1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8"/>
            <p:cNvSpPr/>
            <p:nvPr/>
          </p:nvSpPr>
          <p:spPr>
            <a:xfrm>
              <a:off x="1501950" y="364850"/>
              <a:ext cx="45550" cy="59725"/>
            </a:xfrm>
            <a:custGeom>
              <a:avLst/>
              <a:gdLst/>
              <a:ahLst/>
              <a:cxnLst/>
              <a:rect l="l" t="t" r="r" b="b"/>
              <a:pathLst>
                <a:path w="1822" h="2389" extrusionOk="0">
                  <a:moveTo>
                    <a:pt x="880" y="0"/>
                  </a:moveTo>
                  <a:cubicBezTo>
                    <a:pt x="111" y="0"/>
                    <a:pt x="162" y="1022"/>
                    <a:pt x="162" y="1426"/>
                  </a:cubicBezTo>
                  <a:lnTo>
                    <a:pt x="678" y="1426"/>
                  </a:lnTo>
                  <a:lnTo>
                    <a:pt x="668" y="1437"/>
                  </a:lnTo>
                  <a:cubicBezTo>
                    <a:pt x="668" y="1457"/>
                    <a:pt x="668" y="1467"/>
                    <a:pt x="658" y="1477"/>
                  </a:cubicBezTo>
                  <a:lnTo>
                    <a:pt x="637" y="1568"/>
                  </a:lnTo>
                  <a:cubicBezTo>
                    <a:pt x="628" y="1588"/>
                    <a:pt x="617" y="1619"/>
                    <a:pt x="607" y="1639"/>
                  </a:cubicBezTo>
                  <a:lnTo>
                    <a:pt x="597" y="1680"/>
                  </a:lnTo>
                  <a:lnTo>
                    <a:pt x="577" y="1720"/>
                  </a:lnTo>
                  <a:cubicBezTo>
                    <a:pt x="556" y="1740"/>
                    <a:pt x="547" y="1770"/>
                    <a:pt x="536" y="1791"/>
                  </a:cubicBezTo>
                  <a:lnTo>
                    <a:pt x="496" y="1862"/>
                  </a:lnTo>
                  <a:cubicBezTo>
                    <a:pt x="475" y="1892"/>
                    <a:pt x="455" y="1912"/>
                    <a:pt x="445" y="1932"/>
                  </a:cubicBezTo>
                  <a:lnTo>
                    <a:pt x="385" y="1993"/>
                  </a:lnTo>
                  <a:lnTo>
                    <a:pt x="324" y="2054"/>
                  </a:lnTo>
                  <a:cubicBezTo>
                    <a:pt x="304" y="2074"/>
                    <a:pt x="284" y="2084"/>
                    <a:pt x="263" y="2105"/>
                  </a:cubicBezTo>
                  <a:cubicBezTo>
                    <a:pt x="233" y="2084"/>
                    <a:pt x="203" y="2064"/>
                    <a:pt x="162" y="2064"/>
                  </a:cubicBezTo>
                  <a:cubicBezTo>
                    <a:pt x="71" y="2064"/>
                    <a:pt x="0" y="2135"/>
                    <a:pt x="0" y="2226"/>
                  </a:cubicBezTo>
                  <a:cubicBezTo>
                    <a:pt x="0" y="2317"/>
                    <a:pt x="71" y="2388"/>
                    <a:pt x="162" y="2388"/>
                  </a:cubicBezTo>
                  <a:cubicBezTo>
                    <a:pt x="253" y="2388"/>
                    <a:pt x="324" y="2317"/>
                    <a:pt x="324" y="2226"/>
                  </a:cubicBezTo>
                  <a:cubicBezTo>
                    <a:pt x="324" y="2206"/>
                    <a:pt x="324" y="2186"/>
                    <a:pt x="314" y="2175"/>
                  </a:cubicBezTo>
                  <a:cubicBezTo>
                    <a:pt x="334" y="2155"/>
                    <a:pt x="365" y="2135"/>
                    <a:pt x="385" y="2114"/>
                  </a:cubicBezTo>
                  <a:cubicBezTo>
                    <a:pt x="405" y="2105"/>
                    <a:pt x="435" y="2084"/>
                    <a:pt x="455" y="2054"/>
                  </a:cubicBezTo>
                  <a:lnTo>
                    <a:pt x="516" y="1993"/>
                  </a:lnTo>
                  <a:cubicBezTo>
                    <a:pt x="536" y="1963"/>
                    <a:pt x="556" y="1943"/>
                    <a:pt x="567" y="1923"/>
                  </a:cubicBezTo>
                  <a:lnTo>
                    <a:pt x="617" y="1842"/>
                  </a:lnTo>
                  <a:cubicBezTo>
                    <a:pt x="637" y="1811"/>
                    <a:pt x="648" y="1791"/>
                    <a:pt x="658" y="1761"/>
                  </a:cubicBezTo>
                  <a:lnTo>
                    <a:pt x="678" y="1720"/>
                  </a:lnTo>
                  <a:lnTo>
                    <a:pt x="698" y="1680"/>
                  </a:lnTo>
                  <a:cubicBezTo>
                    <a:pt x="709" y="1649"/>
                    <a:pt x="718" y="1619"/>
                    <a:pt x="718" y="1588"/>
                  </a:cubicBezTo>
                  <a:lnTo>
                    <a:pt x="738" y="1498"/>
                  </a:lnTo>
                  <a:cubicBezTo>
                    <a:pt x="749" y="1487"/>
                    <a:pt x="749" y="1467"/>
                    <a:pt x="749" y="1457"/>
                  </a:cubicBezTo>
                  <a:lnTo>
                    <a:pt x="749" y="1426"/>
                  </a:lnTo>
                  <a:lnTo>
                    <a:pt x="1002" y="1426"/>
                  </a:lnTo>
                  <a:lnTo>
                    <a:pt x="1002" y="1457"/>
                  </a:lnTo>
                  <a:cubicBezTo>
                    <a:pt x="1012" y="1467"/>
                    <a:pt x="1012" y="1487"/>
                    <a:pt x="1012" y="1498"/>
                  </a:cubicBezTo>
                  <a:lnTo>
                    <a:pt x="1032" y="1588"/>
                  </a:lnTo>
                  <a:lnTo>
                    <a:pt x="1062" y="1680"/>
                  </a:lnTo>
                  <a:lnTo>
                    <a:pt x="1073" y="1720"/>
                  </a:lnTo>
                  <a:lnTo>
                    <a:pt x="1093" y="1761"/>
                  </a:lnTo>
                  <a:cubicBezTo>
                    <a:pt x="1113" y="1791"/>
                    <a:pt x="1123" y="1811"/>
                    <a:pt x="1133" y="1842"/>
                  </a:cubicBezTo>
                  <a:lnTo>
                    <a:pt x="1184" y="1923"/>
                  </a:lnTo>
                  <a:cubicBezTo>
                    <a:pt x="1204" y="1943"/>
                    <a:pt x="1224" y="1963"/>
                    <a:pt x="1244" y="1993"/>
                  </a:cubicBezTo>
                  <a:cubicBezTo>
                    <a:pt x="1255" y="2013"/>
                    <a:pt x="1285" y="2033"/>
                    <a:pt x="1305" y="2054"/>
                  </a:cubicBezTo>
                  <a:cubicBezTo>
                    <a:pt x="1325" y="2084"/>
                    <a:pt x="1346" y="2105"/>
                    <a:pt x="1376" y="2114"/>
                  </a:cubicBezTo>
                  <a:cubicBezTo>
                    <a:pt x="1396" y="2135"/>
                    <a:pt x="1417" y="2155"/>
                    <a:pt x="1447" y="2175"/>
                  </a:cubicBezTo>
                  <a:cubicBezTo>
                    <a:pt x="1457" y="2186"/>
                    <a:pt x="1477" y="2195"/>
                    <a:pt x="1498" y="2206"/>
                  </a:cubicBezTo>
                  <a:cubicBezTo>
                    <a:pt x="1487" y="2206"/>
                    <a:pt x="1487" y="2216"/>
                    <a:pt x="1487" y="2226"/>
                  </a:cubicBezTo>
                  <a:cubicBezTo>
                    <a:pt x="1487" y="2317"/>
                    <a:pt x="1568" y="2388"/>
                    <a:pt x="1649" y="2388"/>
                  </a:cubicBezTo>
                  <a:cubicBezTo>
                    <a:pt x="1740" y="2388"/>
                    <a:pt x="1821" y="2317"/>
                    <a:pt x="1821" y="2226"/>
                  </a:cubicBezTo>
                  <a:cubicBezTo>
                    <a:pt x="1821" y="2135"/>
                    <a:pt x="1740" y="2064"/>
                    <a:pt x="1649" y="2064"/>
                  </a:cubicBezTo>
                  <a:cubicBezTo>
                    <a:pt x="1599" y="2064"/>
                    <a:pt x="1558" y="2094"/>
                    <a:pt x="1528" y="2135"/>
                  </a:cubicBezTo>
                  <a:lnTo>
                    <a:pt x="1498" y="2105"/>
                  </a:lnTo>
                  <a:cubicBezTo>
                    <a:pt x="1467" y="2084"/>
                    <a:pt x="1447" y="2074"/>
                    <a:pt x="1426" y="2054"/>
                  </a:cubicBezTo>
                  <a:lnTo>
                    <a:pt x="1366" y="1993"/>
                  </a:lnTo>
                  <a:cubicBezTo>
                    <a:pt x="1356" y="1973"/>
                    <a:pt x="1336" y="1953"/>
                    <a:pt x="1316" y="1932"/>
                  </a:cubicBezTo>
                  <a:cubicBezTo>
                    <a:pt x="1295" y="1912"/>
                    <a:pt x="1285" y="1892"/>
                    <a:pt x="1265" y="1862"/>
                  </a:cubicBezTo>
                  <a:lnTo>
                    <a:pt x="1224" y="1791"/>
                  </a:lnTo>
                  <a:cubicBezTo>
                    <a:pt x="1204" y="1770"/>
                    <a:pt x="1194" y="1740"/>
                    <a:pt x="1184" y="1720"/>
                  </a:cubicBezTo>
                  <a:lnTo>
                    <a:pt x="1163" y="1680"/>
                  </a:lnTo>
                  <a:lnTo>
                    <a:pt x="1143" y="1639"/>
                  </a:lnTo>
                  <a:cubicBezTo>
                    <a:pt x="1143" y="1619"/>
                    <a:pt x="1123" y="1588"/>
                    <a:pt x="1123" y="1568"/>
                  </a:cubicBezTo>
                  <a:lnTo>
                    <a:pt x="1093" y="1477"/>
                  </a:lnTo>
                  <a:cubicBezTo>
                    <a:pt x="1093" y="1467"/>
                    <a:pt x="1093" y="1457"/>
                    <a:pt x="1082" y="1437"/>
                  </a:cubicBezTo>
                  <a:lnTo>
                    <a:pt x="1082" y="1426"/>
                  </a:lnTo>
                  <a:lnTo>
                    <a:pt x="1609" y="1426"/>
                  </a:lnTo>
                  <a:cubicBezTo>
                    <a:pt x="1609" y="1022"/>
                    <a:pt x="1609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8"/>
            <p:cNvSpPr/>
            <p:nvPr/>
          </p:nvSpPr>
          <p:spPr>
            <a:xfrm>
              <a:off x="1386600" y="364850"/>
              <a:ext cx="45550" cy="59725"/>
            </a:xfrm>
            <a:custGeom>
              <a:avLst/>
              <a:gdLst/>
              <a:ahLst/>
              <a:cxnLst/>
              <a:rect l="l" t="t" r="r" b="b"/>
              <a:pathLst>
                <a:path w="1822" h="2389" extrusionOk="0">
                  <a:moveTo>
                    <a:pt x="891" y="0"/>
                  </a:moveTo>
                  <a:cubicBezTo>
                    <a:pt x="122" y="0"/>
                    <a:pt x="163" y="1022"/>
                    <a:pt x="163" y="1426"/>
                  </a:cubicBezTo>
                  <a:lnTo>
                    <a:pt x="678" y="1426"/>
                  </a:lnTo>
                  <a:lnTo>
                    <a:pt x="678" y="1437"/>
                  </a:lnTo>
                  <a:cubicBezTo>
                    <a:pt x="678" y="1457"/>
                    <a:pt x="668" y="1467"/>
                    <a:pt x="668" y="1477"/>
                  </a:cubicBezTo>
                  <a:lnTo>
                    <a:pt x="648" y="1568"/>
                  </a:lnTo>
                  <a:cubicBezTo>
                    <a:pt x="638" y="1588"/>
                    <a:pt x="628" y="1619"/>
                    <a:pt x="617" y="1639"/>
                  </a:cubicBezTo>
                  <a:lnTo>
                    <a:pt x="597" y="1680"/>
                  </a:lnTo>
                  <a:lnTo>
                    <a:pt x="577" y="1720"/>
                  </a:lnTo>
                  <a:cubicBezTo>
                    <a:pt x="567" y="1740"/>
                    <a:pt x="557" y="1770"/>
                    <a:pt x="547" y="1791"/>
                  </a:cubicBezTo>
                  <a:lnTo>
                    <a:pt x="496" y="1862"/>
                  </a:lnTo>
                  <a:cubicBezTo>
                    <a:pt x="486" y="1892"/>
                    <a:pt x="466" y="1912"/>
                    <a:pt x="446" y="1932"/>
                  </a:cubicBezTo>
                  <a:cubicBezTo>
                    <a:pt x="435" y="1953"/>
                    <a:pt x="415" y="1973"/>
                    <a:pt x="395" y="1993"/>
                  </a:cubicBezTo>
                  <a:lnTo>
                    <a:pt x="334" y="2054"/>
                  </a:lnTo>
                  <a:cubicBezTo>
                    <a:pt x="314" y="2074"/>
                    <a:pt x="294" y="2084"/>
                    <a:pt x="273" y="2105"/>
                  </a:cubicBezTo>
                  <a:cubicBezTo>
                    <a:pt x="244" y="2084"/>
                    <a:pt x="203" y="2064"/>
                    <a:pt x="163" y="2064"/>
                  </a:cubicBezTo>
                  <a:cubicBezTo>
                    <a:pt x="71" y="2064"/>
                    <a:pt x="1" y="2135"/>
                    <a:pt x="1" y="2226"/>
                  </a:cubicBezTo>
                  <a:cubicBezTo>
                    <a:pt x="1" y="2317"/>
                    <a:pt x="71" y="2388"/>
                    <a:pt x="163" y="2388"/>
                  </a:cubicBezTo>
                  <a:cubicBezTo>
                    <a:pt x="253" y="2388"/>
                    <a:pt x="334" y="2317"/>
                    <a:pt x="334" y="2226"/>
                  </a:cubicBezTo>
                  <a:cubicBezTo>
                    <a:pt x="334" y="2206"/>
                    <a:pt x="324" y="2186"/>
                    <a:pt x="314" y="2175"/>
                  </a:cubicBezTo>
                  <a:cubicBezTo>
                    <a:pt x="345" y="2155"/>
                    <a:pt x="365" y="2135"/>
                    <a:pt x="385" y="2114"/>
                  </a:cubicBezTo>
                  <a:cubicBezTo>
                    <a:pt x="415" y="2105"/>
                    <a:pt x="435" y="2084"/>
                    <a:pt x="456" y="2054"/>
                  </a:cubicBezTo>
                  <a:cubicBezTo>
                    <a:pt x="476" y="2033"/>
                    <a:pt x="507" y="2013"/>
                    <a:pt x="516" y="1993"/>
                  </a:cubicBezTo>
                  <a:cubicBezTo>
                    <a:pt x="537" y="1963"/>
                    <a:pt x="557" y="1943"/>
                    <a:pt x="577" y="1923"/>
                  </a:cubicBezTo>
                  <a:lnTo>
                    <a:pt x="628" y="1842"/>
                  </a:lnTo>
                  <a:cubicBezTo>
                    <a:pt x="638" y="1811"/>
                    <a:pt x="658" y="1791"/>
                    <a:pt x="668" y="1761"/>
                  </a:cubicBezTo>
                  <a:lnTo>
                    <a:pt x="689" y="1720"/>
                  </a:lnTo>
                  <a:lnTo>
                    <a:pt x="698" y="1680"/>
                  </a:lnTo>
                  <a:lnTo>
                    <a:pt x="729" y="1588"/>
                  </a:lnTo>
                  <a:lnTo>
                    <a:pt x="749" y="1498"/>
                  </a:lnTo>
                  <a:cubicBezTo>
                    <a:pt x="749" y="1487"/>
                    <a:pt x="749" y="1467"/>
                    <a:pt x="759" y="1457"/>
                  </a:cubicBezTo>
                  <a:lnTo>
                    <a:pt x="759" y="1426"/>
                  </a:lnTo>
                  <a:lnTo>
                    <a:pt x="1012" y="1426"/>
                  </a:lnTo>
                  <a:lnTo>
                    <a:pt x="1012" y="1457"/>
                  </a:lnTo>
                  <a:cubicBezTo>
                    <a:pt x="1012" y="1467"/>
                    <a:pt x="1022" y="1487"/>
                    <a:pt x="1022" y="1498"/>
                  </a:cubicBezTo>
                  <a:lnTo>
                    <a:pt x="1042" y="1588"/>
                  </a:lnTo>
                  <a:cubicBezTo>
                    <a:pt x="1042" y="1619"/>
                    <a:pt x="1053" y="1649"/>
                    <a:pt x="1063" y="1680"/>
                  </a:cubicBezTo>
                  <a:lnTo>
                    <a:pt x="1083" y="1720"/>
                  </a:lnTo>
                  <a:lnTo>
                    <a:pt x="1103" y="1761"/>
                  </a:lnTo>
                  <a:cubicBezTo>
                    <a:pt x="1114" y="1791"/>
                    <a:pt x="1123" y="1811"/>
                    <a:pt x="1144" y="1842"/>
                  </a:cubicBezTo>
                  <a:lnTo>
                    <a:pt x="1195" y="1923"/>
                  </a:lnTo>
                  <a:cubicBezTo>
                    <a:pt x="1204" y="1943"/>
                    <a:pt x="1225" y="1963"/>
                    <a:pt x="1245" y="1993"/>
                  </a:cubicBezTo>
                  <a:lnTo>
                    <a:pt x="1305" y="2054"/>
                  </a:lnTo>
                  <a:cubicBezTo>
                    <a:pt x="1326" y="2084"/>
                    <a:pt x="1356" y="2105"/>
                    <a:pt x="1377" y="2114"/>
                  </a:cubicBezTo>
                  <a:cubicBezTo>
                    <a:pt x="1397" y="2135"/>
                    <a:pt x="1427" y="2155"/>
                    <a:pt x="1447" y="2175"/>
                  </a:cubicBezTo>
                  <a:cubicBezTo>
                    <a:pt x="1467" y="2186"/>
                    <a:pt x="1488" y="2195"/>
                    <a:pt x="1498" y="2206"/>
                  </a:cubicBezTo>
                  <a:lnTo>
                    <a:pt x="1498" y="2226"/>
                  </a:lnTo>
                  <a:cubicBezTo>
                    <a:pt x="1498" y="2317"/>
                    <a:pt x="1569" y="2388"/>
                    <a:pt x="1660" y="2388"/>
                  </a:cubicBezTo>
                  <a:cubicBezTo>
                    <a:pt x="1751" y="2388"/>
                    <a:pt x="1822" y="2317"/>
                    <a:pt x="1822" y="2226"/>
                  </a:cubicBezTo>
                  <a:cubicBezTo>
                    <a:pt x="1822" y="2135"/>
                    <a:pt x="1751" y="2064"/>
                    <a:pt x="1660" y="2064"/>
                  </a:cubicBezTo>
                  <a:cubicBezTo>
                    <a:pt x="1609" y="2064"/>
                    <a:pt x="1559" y="2094"/>
                    <a:pt x="1528" y="2135"/>
                  </a:cubicBezTo>
                  <a:lnTo>
                    <a:pt x="1498" y="2105"/>
                  </a:lnTo>
                  <a:cubicBezTo>
                    <a:pt x="1478" y="2084"/>
                    <a:pt x="1458" y="2074"/>
                    <a:pt x="1437" y="2054"/>
                  </a:cubicBezTo>
                  <a:lnTo>
                    <a:pt x="1377" y="1993"/>
                  </a:lnTo>
                  <a:lnTo>
                    <a:pt x="1316" y="1932"/>
                  </a:lnTo>
                  <a:cubicBezTo>
                    <a:pt x="1305" y="1912"/>
                    <a:pt x="1285" y="1892"/>
                    <a:pt x="1265" y="1862"/>
                  </a:cubicBezTo>
                  <a:lnTo>
                    <a:pt x="1225" y="1791"/>
                  </a:lnTo>
                  <a:cubicBezTo>
                    <a:pt x="1215" y="1770"/>
                    <a:pt x="1204" y="1740"/>
                    <a:pt x="1184" y="1720"/>
                  </a:cubicBezTo>
                  <a:lnTo>
                    <a:pt x="1164" y="1680"/>
                  </a:lnTo>
                  <a:lnTo>
                    <a:pt x="1154" y="1639"/>
                  </a:lnTo>
                  <a:cubicBezTo>
                    <a:pt x="1144" y="1619"/>
                    <a:pt x="1134" y="1588"/>
                    <a:pt x="1123" y="1568"/>
                  </a:cubicBezTo>
                  <a:lnTo>
                    <a:pt x="1103" y="1477"/>
                  </a:lnTo>
                  <a:cubicBezTo>
                    <a:pt x="1103" y="1467"/>
                    <a:pt x="1093" y="1457"/>
                    <a:pt x="1093" y="1437"/>
                  </a:cubicBezTo>
                  <a:lnTo>
                    <a:pt x="1093" y="1426"/>
                  </a:lnTo>
                  <a:lnTo>
                    <a:pt x="1609" y="1426"/>
                  </a:lnTo>
                  <a:cubicBezTo>
                    <a:pt x="1609" y="1022"/>
                    <a:pt x="160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8"/>
            <p:cNvSpPr/>
            <p:nvPr/>
          </p:nvSpPr>
          <p:spPr>
            <a:xfrm>
              <a:off x="1570975" y="891700"/>
              <a:ext cx="47600" cy="53650"/>
            </a:xfrm>
            <a:custGeom>
              <a:avLst/>
              <a:gdLst/>
              <a:ahLst/>
              <a:cxnLst/>
              <a:rect l="l" t="t" r="r" b="b"/>
              <a:pathLst>
                <a:path w="1904" h="2146" extrusionOk="0">
                  <a:moveTo>
                    <a:pt x="1893" y="1"/>
                  </a:moveTo>
                  <a:lnTo>
                    <a:pt x="1893" y="1"/>
                  </a:lnTo>
                  <a:cubicBezTo>
                    <a:pt x="1893" y="1"/>
                    <a:pt x="689" y="142"/>
                    <a:pt x="345" y="537"/>
                  </a:cubicBezTo>
                  <a:cubicBezTo>
                    <a:pt x="1" y="931"/>
                    <a:pt x="1" y="2146"/>
                    <a:pt x="1" y="2146"/>
                  </a:cubicBezTo>
                  <a:cubicBezTo>
                    <a:pt x="1" y="2146"/>
                    <a:pt x="1205" y="1994"/>
                    <a:pt x="1549" y="1599"/>
                  </a:cubicBezTo>
                  <a:cubicBezTo>
                    <a:pt x="1903" y="1215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8"/>
            <p:cNvSpPr/>
            <p:nvPr/>
          </p:nvSpPr>
          <p:spPr>
            <a:xfrm>
              <a:off x="1532025" y="915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1043" y="1"/>
                  </a:moveTo>
                  <a:cubicBezTo>
                    <a:pt x="466" y="1"/>
                    <a:pt x="1" y="466"/>
                    <a:pt x="1" y="1043"/>
                  </a:cubicBezTo>
                  <a:cubicBezTo>
                    <a:pt x="1" y="1610"/>
                    <a:pt x="466" y="2075"/>
                    <a:pt x="1043" y="2075"/>
                  </a:cubicBezTo>
                  <a:cubicBezTo>
                    <a:pt x="1610" y="2075"/>
                    <a:pt x="2075" y="1610"/>
                    <a:pt x="2075" y="1043"/>
                  </a:cubicBezTo>
                  <a:cubicBezTo>
                    <a:pt x="2075" y="466"/>
                    <a:pt x="1610" y="1"/>
                    <a:pt x="1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8"/>
            <p:cNvSpPr/>
            <p:nvPr/>
          </p:nvSpPr>
          <p:spPr>
            <a:xfrm>
              <a:off x="1506500" y="946850"/>
              <a:ext cx="51875" cy="51875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2" y="0"/>
                  </a:moveTo>
                  <a:cubicBezTo>
                    <a:pt x="466" y="0"/>
                    <a:pt x="0" y="466"/>
                    <a:pt x="0" y="1043"/>
                  </a:cubicBezTo>
                  <a:cubicBezTo>
                    <a:pt x="0" y="1619"/>
                    <a:pt x="466" y="2075"/>
                    <a:pt x="1032" y="2075"/>
                  </a:cubicBezTo>
                  <a:cubicBezTo>
                    <a:pt x="1609" y="2075"/>
                    <a:pt x="2074" y="1619"/>
                    <a:pt x="2074" y="1043"/>
                  </a:cubicBezTo>
                  <a:cubicBezTo>
                    <a:pt x="2074" y="466"/>
                    <a:pt x="1609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8"/>
            <p:cNvSpPr/>
            <p:nvPr/>
          </p:nvSpPr>
          <p:spPr>
            <a:xfrm>
              <a:off x="1537350" y="961275"/>
              <a:ext cx="51875" cy="51875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3" y="0"/>
                  </a:moveTo>
                  <a:cubicBezTo>
                    <a:pt x="466" y="0"/>
                    <a:pt x="1" y="466"/>
                    <a:pt x="1" y="1032"/>
                  </a:cubicBezTo>
                  <a:cubicBezTo>
                    <a:pt x="1" y="1609"/>
                    <a:pt x="466" y="2074"/>
                    <a:pt x="1033" y="2074"/>
                  </a:cubicBezTo>
                  <a:cubicBezTo>
                    <a:pt x="1609" y="2074"/>
                    <a:pt x="2074" y="1609"/>
                    <a:pt x="2074" y="1032"/>
                  </a:cubicBezTo>
                  <a:cubicBezTo>
                    <a:pt x="2074" y="466"/>
                    <a:pt x="160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8"/>
            <p:cNvSpPr/>
            <p:nvPr/>
          </p:nvSpPr>
          <p:spPr>
            <a:xfrm>
              <a:off x="1563650" y="934700"/>
              <a:ext cx="51875" cy="52125"/>
            </a:xfrm>
            <a:custGeom>
              <a:avLst/>
              <a:gdLst/>
              <a:ahLst/>
              <a:cxnLst/>
              <a:rect l="l" t="t" r="r" b="b"/>
              <a:pathLst>
                <a:path w="2075" h="2085" extrusionOk="0">
                  <a:moveTo>
                    <a:pt x="1043" y="1"/>
                  </a:moveTo>
                  <a:cubicBezTo>
                    <a:pt x="466" y="1"/>
                    <a:pt x="1" y="466"/>
                    <a:pt x="1" y="1043"/>
                  </a:cubicBezTo>
                  <a:cubicBezTo>
                    <a:pt x="1" y="1619"/>
                    <a:pt x="466" y="2085"/>
                    <a:pt x="1043" y="2085"/>
                  </a:cubicBezTo>
                  <a:cubicBezTo>
                    <a:pt x="1609" y="2085"/>
                    <a:pt x="2075" y="1619"/>
                    <a:pt x="2075" y="1043"/>
                  </a:cubicBezTo>
                  <a:cubicBezTo>
                    <a:pt x="2075" y="466"/>
                    <a:pt x="1609" y="1"/>
                    <a:pt x="1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8"/>
            <p:cNvSpPr/>
            <p:nvPr/>
          </p:nvSpPr>
          <p:spPr>
            <a:xfrm>
              <a:off x="1541900" y="949375"/>
              <a:ext cx="33150" cy="33400"/>
            </a:xfrm>
            <a:custGeom>
              <a:avLst/>
              <a:gdLst/>
              <a:ahLst/>
              <a:cxnLst/>
              <a:rect l="l" t="t" r="r" b="b"/>
              <a:pathLst>
                <a:path w="1326" h="1336" extrusionOk="0">
                  <a:moveTo>
                    <a:pt x="658" y="0"/>
                  </a:moveTo>
                  <a:cubicBezTo>
                    <a:pt x="294" y="0"/>
                    <a:pt x="1" y="294"/>
                    <a:pt x="1" y="668"/>
                  </a:cubicBezTo>
                  <a:cubicBezTo>
                    <a:pt x="1" y="1032"/>
                    <a:pt x="294" y="1336"/>
                    <a:pt x="658" y="1336"/>
                  </a:cubicBezTo>
                  <a:cubicBezTo>
                    <a:pt x="1033" y="1336"/>
                    <a:pt x="1326" y="1032"/>
                    <a:pt x="1326" y="668"/>
                  </a:cubicBezTo>
                  <a:cubicBezTo>
                    <a:pt x="1326" y="294"/>
                    <a:pt x="1033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8"/>
            <p:cNvSpPr/>
            <p:nvPr/>
          </p:nvSpPr>
          <p:spPr>
            <a:xfrm rot="5400000">
              <a:off x="1424110" y="1252536"/>
              <a:ext cx="35609" cy="56539"/>
            </a:xfrm>
            <a:custGeom>
              <a:avLst/>
              <a:gdLst/>
              <a:ahLst/>
              <a:cxnLst/>
              <a:rect l="l" t="t" r="r" b="b"/>
              <a:pathLst>
                <a:path w="963" h="1529" extrusionOk="0">
                  <a:moveTo>
                    <a:pt x="922" y="0"/>
                  </a:moveTo>
                  <a:lnTo>
                    <a:pt x="922" y="0"/>
                  </a:lnTo>
                  <a:cubicBezTo>
                    <a:pt x="922" y="0"/>
                    <a:pt x="325" y="304"/>
                    <a:pt x="163" y="587"/>
                  </a:cubicBezTo>
                  <a:cubicBezTo>
                    <a:pt x="1" y="861"/>
                    <a:pt x="41" y="1528"/>
                    <a:pt x="41" y="1528"/>
                  </a:cubicBezTo>
                  <a:cubicBezTo>
                    <a:pt x="41" y="1528"/>
                    <a:pt x="639" y="1235"/>
                    <a:pt x="800" y="951"/>
                  </a:cubicBezTo>
                  <a:cubicBezTo>
                    <a:pt x="962" y="668"/>
                    <a:pt x="922" y="0"/>
                    <a:pt x="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8"/>
            <p:cNvSpPr/>
            <p:nvPr/>
          </p:nvSpPr>
          <p:spPr>
            <a:xfrm rot="5400000">
              <a:off x="1489969" y="1264517"/>
              <a:ext cx="35572" cy="55762"/>
            </a:xfrm>
            <a:custGeom>
              <a:avLst/>
              <a:gdLst/>
              <a:ahLst/>
              <a:cxnLst/>
              <a:rect l="l" t="t" r="r" b="b"/>
              <a:pathLst>
                <a:path w="962" h="1508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0"/>
                    <a:pt x="1" y="668"/>
                    <a:pt x="172" y="951"/>
                  </a:cubicBezTo>
                  <a:cubicBezTo>
                    <a:pt x="345" y="1224"/>
                    <a:pt x="952" y="1507"/>
                    <a:pt x="952" y="1507"/>
                  </a:cubicBezTo>
                  <a:cubicBezTo>
                    <a:pt x="952" y="1507"/>
                    <a:pt x="962" y="840"/>
                    <a:pt x="790" y="567"/>
                  </a:cubicBezTo>
                  <a:cubicBezTo>
                    <a:pt x="628" y="283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8"/>
            <p:cNvSpPr/>
            <p:nvPr/>
          </p:nvSpPr>
          <p:spPr>
            <a:xfrm rot="5400000">
              <a:off x="1476638" y="1298961"/>
              <a:ext cx="32984" cy="29175"/>
            </a:xfrm>
            <a:custGeom>
              <a:avLst/>
              <a:gdLst/>
              <a:ahLst/>
              <a:cxnLst/>
              <a:rect l="l" t="t" r="r" b="b"/>
              <a:pathLst>
                <a:path w="892" h="789" extrusionOk="0">
                  <a:moveTo>
                    <a:pt x="448" y="0"/>
                  </a:moveTo>
                  <a:cubicBezTo>
                    <a:pt x="357" y="0"/>
                    <a:pt x="266" y="31"/>
                    <a:pt x="193" y="95"/>
                  </a:cubicBezTo>
                  <a:cubicBezTo>
                    <a:pt x="21" y="237"/>
                    <a:pt x="1" y="489"/>
                    <a:pt x="143" y="651"/>
                  </a:cubicBezTo>
                  <a:cubicBezTo>
                    <a:pt x="222" y="742"/>
                    <a:pt x="336" y="788"/>
                    <a:pt x="450" y="788"/>
                  </a:cubicBezTo>
                  <a:cubicBezTo>
                    <a:pt x="539" y="788"/>
                    <a:pt x="627" y="760"/>
                    <a:pt x="699" y="702"/>
                  </a:cubicBezTo>
                  <a:cubicBezTo>
                    <a:pt x="871" y="560"/>
                    <a:pt x="891" y="307"/>
                    <a:pt x="750" y="135"/>
                  </a:cubicBezTo>
                  <a:cubicBezTo>
                    <a:pt x="672" y="46"/>
                    <a:pt x="560" y="0"/>
                    <a:pt x="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8"/>
            <p:cNvSpPr/>
            <p:nvPr/>
          </p:nvSpPr>
          <p:spPr>
            <a:xfrm rot="5400000">
              <a:off x="1478394" y="1272615"/>
              <a:ext cx="32577" cy="29101"/>
            </a:xfrm>
            <a:custGeom>
              <a:avLst/>
              <a:gdLst/>
              <a:ahLst/>
              <a:cxnLst/>
              <a:rect l="l" t="t" r="r" b="b"/>
              <a:pathLst>
                <a:path w="881" h="787" extrusionOk="0">
                  <a:moveTo>
                    <a:pt x="442" y="1"/>
                  </a:moveTo>
                  <a:cubicBezTo>
                    <a:pt x="352" y="1"/>
                    <a:pt x="260" y="32"/>
                    <a:pt x="183" y="96"/>
                  </a:cubicBezTo>
                  <a:cubicBezTo>
                    <a:pt x="21" y="237"/>
                    <a:pt x="1" y="480"/>
                    <a:pt x="142" y="652"/>
                  </a:cubicBezTo>
                  <a:cubicBezTo>
                    <a:pt x="220" y="741"/>
                    <a:pt x="329" y="787"/>
                    <a:pt x="439" y="787"/>
                  </a:cubicBezTo>
                  <a:cubicBezTo>
                    <a:pt x="529" y="787"/>
                    <a:pt x="621" y="756"/>
                    <a:pt x="698" y="692"/>
                  </a:cubicBezTo>
                  <a:cubicBezTo>
                    <a:pt x="860" y="550"/>
                    <a:pt x="880" y="308"/>
                    <a:pt x="739" y="136"/>
                  </a:cubicBezTo>
                  <a:cubicBezTo>
                    <a:pt x="661" y="47"/>
                    <a:pt x="553" y="1"/>
                    <a:pt x="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8"/>
            <p:cNvSpPr/>
            <p:nvPr/>
          </p:nvSpPr>
          <p:spPr>
            <a:xfrm rot="5400000">
              <a:off x="1453508" y="1267216"/>
              <a:ext cx="32540" cy="29434"/>
            </a:xfrm>
            <a:custGeom>
              <a:avLst/>
              <a:gdLst/>
              <a:ahLst/>
              <a:cxnLst/>
              <a:rect l="l" t="t" r="r" b="b"/>
              <a:pathLst>
                <a:path w="880" h="796" extrusionOk="0">
                  <a:moveTo>
                    <a:pt x="434" y="0"/>
                  </a:moveTo>
                  <a:cubicBezTo>
                    <a:pt x="344" y="0"/>
                    <a:pt x="254" y="31"/>
                    <a:pt x="182" y="94"/>
                  </a:cubicBezTo>
                  <a:cubicBezTo>
                    <a:pt x="20" y="236"/>
                    <a:pt x="0" y="488"/>
                    <a:pt x="131" y="650"/>
                  </a:cubicBezTo>
                  <a:cubicBezTo>
                    <a:pt x="210" y="746"/>
                    <a:pt x="323" y="795"/>
                    <a:pt x="438" y="795"/>
                  </a:cubicBezTo>
                  <a:cubicBezTo>
                    <a:pt x="529" y="795"/>
                    <a:pt x="622" y="764"/>
                    <a:pt x="698" y="701"/>
                  </a:cubicBezTo>
                  <a:cubicBezTo>
                    <a:pt x="860" y="560"/>
                    <a:pt x="880" y="306"/>
                    <a:pt x="738" y="144"/>
                  </a:cubicBezTo>
                  <a:cubicBezTo>
                    <a:pt x="659" y="49"/>
                    <a:pt x="546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8"/>
            <p:cNvSpPr/>
            <p:nvPr/>
          </p:nvSpPr>
          <p:spPr>
            <a:xfrm rot="5400000">
              <a:off x="1437570" y="1287923"/>
              <a:ext cx="32577" cy="29175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442" y="0"/>
                  </a:moveTo>
                  <a:cubicBezTo>
                    <a:pt x="352" y="0"/>
                    <a:pt x="260" y="31"/>
                    <a:pt x="182" y="95"/>
                  </a:cubicBezTo>
                  <a:cubicBezTo>
                    <a:pt x="20" y="237"/>
                    <a:pt x="0" y="490"/>
                    <a:pt x="142" y="652"/>
                  </a:cubicBezTo>
                  <a:cubicBezTo>
                    <a:pt x="221" y="742"/>
                    <a:pt x="332" y="789"/>
                    <a:pt x="445" y="789"/>
                  </a:cubicBezTo>
                  <a:cubicBezTo>
                    <a:pt x="533" y="789"/>
                    <a:pt x="623" y="760"/>
                    <a:pt x="699" y="702"/>
                  </a:cubicBezTo>
                  <a:cubicBezTo>
                    <a:pt x="860" y="560"/>
                    <a:pt x="881" y="308"/>
                    <a:pt x="739" y="135"/>
                  </a:cubicBezTo>
                  <a:cubicBezTo>
                    <a:pt x="661" y="46"/>
                    <a:pt x="553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8"/>
            <p:cNvSpPr/>
            <p:nvPr/>
          </p:nvSpPr>
          <p:spPr>
            <a:xfrm rot="5400000">
              <a:off x="1453286" y="1306670"/>
              <a:ext cx="32984" cy="29434"/>
            </a:xfrm>
            <a:custGeom>
              <a:avLst/>
              <a:gdLst/>
              <a:ahLst/>
              <a:cxnLst/>
              <a:rect l="l" t="t" r="r" b="b"/>
              <a:pathLst>
                <a:path w="892" h="796" extrusionOk="0">
                  <a:moveTo>
                    <a:pt x="445" y="0"/>
                  </a:moveTo>
                  <a:cubicBezTo>
                    <a:pt x="355" y="0"/>
                    <a:pt x="265" y="31"/>
                    <a:pt x="194" y="94"/>
                  </a:cubicBezTo>
                  <a:cubicBezTo>
                    <a:pt x="21" y="236"/>
                    <a:pt x="1" y="488"/>
                    <a:pt x="143" y="650"/>
                  </a:cubicBezTo>
                  <a:cubicBezTo>
                    <a:pt x="221" y="746"/>
                    <a:pt x="335" y="795"/>
                    <a:pt x="448" y="795"/>
                  </a:cubicBezTo>
                  <a:cubicBezTo>
                    <a:pt x="538" y="795"/>
                    <a:pt x="628" y="764"/>
                    <a:pt x="699" y="701"/>
                  </a:cubicBezTo>
                  <a:cubicBezTo>
                    <a:pt x="871" y="560"/>
                    <a:pt x="891" y="306"/>
                    <a:pt x="750" y="144"/>
                  </a:cubicBezTo>
                  <a:cubicBezTo>
                    <a:pt x="671" y="49"/>
                    <a:pt x="558" y="0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8"/>
            <p:cNvSpPr/>
            <p:nvPr/>
          </p:nvSpPr>
          <p:spPr>
            <a:xfrm rot="5400000">
              <a:off x="1461532" y="1286592"/>
              <a:ext cx="28103" cy="28103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375" y="0"/>
                  </a:moveTo>
                  <a:cubicBezTo>
                    <a:pt x="172" y="0"/>
                    <a:pt x="1" y="173"/>
                    <a:pt x="1" y="375"/>
                  </a:cubicBezTo>
                  <a:cubicBezTo>
                    <a:pt x="1" y="587"/>
                    <a:pt x="172" y="759"/>
                    <a:pt x="375" y="759"/>
                  </a:cubicBezTo>
                  <a:cubicBezTo>
                    <a:pt x="587" y="759"/>
                    <a:pt x="759" y="587"/>
                    <a:pt x="759" y="375"/>
                  </a:cubicBezTo>
                  <a:cubicBezTo>
                    <a:pt x="759" y="173"/>
                    <a:pt x="587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8"/>
            <p:cNvSpPr/>
            <p:nvPr/>
          </p:nvSpPr>
          <p:spPr>
            <a:xfrm>
              <a:off x="1503450" y="1153750"/>
              <a:ext cx="33425" cy="38225"/>
            </a:xfrm>
            <a:custGeom>
              <a:avLst/>
              <a:gdLst/>
              <a:ahLst/>
              <a:cxnLst/>
              <a:rect l="l" t="t" r="r" b="b"/>
              <a:pathLst>
                <a:path w="1337" h="1529" extrusionOk="0">
                  <a:moveTo>
                    <a:pt x="1114" y="0"/>
                  </a:moveTo>
                  <a:cubicBezTo>
                    <a:pt x="1114" y="0"/>
                    <a:pt x="325" y="193"/>
                    <a:pt x="163" y="476"/>
                  </a:cubicBezTo>
                  <a:cubicBezTo>
                    <a:pt x="1" y="749"/>
                    <a:pt x="224" y="1529"/>
                    <a:pt x="224" y="1529"/>
                  </a:cubicBezTo>
                  <a:cubicBezTo>
                    <a:pt x="224" y="1529"/>
                    <a:pt x="1013" y="1336"/>
                    <a:pt x="1175" y="1063"/>
                  </a:cubicBezTo>
                  <a:cubicBezTo>
                    <a:pt x="1336" y="780"/>
                    <a:pt x="1114" y="0"/>
                    <a:pt x="1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8"/>
            <p:cNvSpPr/>
            <p:nvPr/>
          </p:nvSpPr>
          <p:spPr>
            <a:xfrm>
              <a:off x="1562900" y="1123150"/>
              <a:ext cx="32650" cy="33150"/>
            </a:xfrm>
            <a:custGeom>
              <a:avLst/>
              <a:gdLst/>
              <a:ahLst/>
              <a:cxnLst/>
              <a:rect l="l" t="t" r="r" b="b"/>
              <a:pathLst>
                <a:path w="1306" h="1326" extrusionOk="0">
                  <a:moveTo>
                    <a:pt x="1235" y="1"/>
                  </a:moveTo>
                  <a:cubicBezTo>
                    <a:pt x="1234" y="1"/>
                    <a:pt x="425" y="41"/>
                    <a:pt x="213" y="284"/>
                  </a:cubicBezTo>
                  <a:cubicBezTo>
                    <a:pt x="0" y="527"/>
                    <a:pt x="71" y="1326"/>
                    <a:pt x="71" y="1326"/>
                  </a:cubicBezTo>
                  <a:cubicBezTo>
                    <a:pt x="71" y="1326"/>
                    <a:pt x="881" y="1296"/>
                    <a:pt x="1093" y="1053"/>
                  </a:cubicBezTo>
                  <a:cubicBezTo>
                    <a:pt x="1306" y="810"/>
                    <a:pt x="1235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8"/>
            <p:cNvSpPr/>
            <p:nvPr/>
          </p:nvSpPr>
          <p:spPr>
            <a:xfrm>
              <a:off x="1530525" y="1120350"/>
              <a:ext cx="24050" cy="24075"/>
            </a:xfrm>
            <a:custGeom>
              <a:avLst/>
              <a:gdLst/>
              <a:ahLst/>
              <a:cxnLst/>
              <a:rect l="l" t="t" r="r" b="b"/>
              <a:pathLst>
                <a:path w="962" h="963" extrusionOk="0">
                  <a:moveTo>
                    <a:pt x="486" y="1"/>
                  </a:moveTo>
                  <a:cubicBezTo>
                    <a:pt x="213" y="1"/>
                    <a:pt x="0" y="223"/>
                    <a:pt x="0" y="487"/>
                  </a:cubicBezTo>
                  <a:cubicBezTo>
                    <a:pt x="0" y="750"/>
                    <a:pt x="213" y="962"/>
                    <a:pt x="486" y="962"/>
                  </a:cubicBezTo>
                  <a:cubicBezTo>
                    <a:pt x="749" y="962"/>
                    <a:pt x="962" y="750"/>
                    <a:pt x="962" y="487"/>
                  </a:cubicBezTo>
                  <a:cubicBezTo>
                    <a:pt x="962" y="223"/>
                    <a:pt x="749" y="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8"/>
            <p:cNvSpPr/>
            <p:nvPr/>
          </p:nvSpPr>
          <p:spPr>
            <a:xfrm>
              <a:off x="1515350" y="1136300"/>
              <a:ext cx="24300" cy="24050"/>
            </a:xfrm>
            <a:custGeom>
              <a:avLst/>
              <a:gdLst/>
              <a:ahLst/>
              <a:cxnLst/>
              <a:rect l="l" t="t" r="r" b="b"/>
              <a:pathLst>
                <a:path w="972" h="962" extrusionOk="0">
                  <a:moveTo>
                    <a:pt x="486" y="1"/>
                  </a:moveTo>
                  <a:cubicBezTo>
                    <a:pt x="223" y="1"/>
                    <a:pt x="0" y="213"/>
                    <a:pt x="0" y="476"/>
                  </a:cubicBezTo>
                  <a:cubicBezTo>
                    <a:pt x="0" y="749"/>
                    <a:pt x="223" y="961"/>
                    <a:pt x="486" y="961"/>
                  </a:cubicBezTo>
                  <a:cubicBezTo>
                    <a:pt x="749" y="961"/>
                    <a:pt x="971" y="749"/>
                    <a:pt x="971" y="476"/>
                  </a:cubicBezTo>
                  <a:cubicBezTo>
                    <a:pt x="971" y="213"/>
                    <a:pt x="749" y="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8"/>
            <p:cNvSpPr/>
            <p:nvPr/>
          </p:nvSpPr>
          <p:spPr>
            <a:xfrm>
              <a:off x="1528250" y="1152725"/>
              <a:ext cx="24050" cy="24075"/>
            </a:xfrm>
            <a:custGeom>
              <a:avLst/>
              <a:gdLst/>
              <a:ahLst/>
              <a:cxnLst/>
              <a:rect l="l" t="t" r="r" b="b"/>
              <a:pathLst>
                <a:path w="962" h="963" extrusionOk="0">
                  <a:moveTo>
                    <a:pt x="486" y="1"/>
                  </a:moveTo>
                  <a:cubicBezTo>
                    <a:pt x="213" y="1"/>
                    <a:pt x="1" y="224"/>
                    <a:pt x="1" y="487"/>
                  </a:cubicBezTo>
                  <a:cubicBezTo>
                    <a:pt x="1" y="750"/>
                    <a:pt x="213" y="963"/>
                    <a:pt x="486" y="963"/>
                  </a:cubicBezTo>
                  <a:cubicBezTo>
                    <a:pt x="749" y="963"/>
                    <a:pt x="961" y="750"/>
                    <a:pt x="961" y="487"/>
                  </a:cubicBezTo>
                  <a:cubicBezTo>
                    <a:pt x="961" y="224"/>
                    <a:pt x="749" y="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8"/>
            <p:cNvSpPr/>
            <p:nvPr/>
          </p:nvSpPr>
          <p:spPr>
            <a:xfrm>
              <a:off x="1549225" y="1148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486" y="1"/>
                  </a:moveTo>
                  <a:cubicBezTo>
                    <a:pt x="223" y="1"/>
                    <a:pt x="1" y="223"/>
                    <a:pt x="1" y="486"/>
                  </a:cubicBezTo>
                  <a:cubicBezTo>
                    <a:pt x="1" y="750"/>
                    <a:pt x="223" y="972"/>
                    <a:pt x="486" y="972"/>
                  </a:cubicBezTo>
                  <a:cubicBezTo>
                    <a:pt x="750" y="972"/>
                    <a:pt x="972" y="750"/>
                    <a:pt x="972" y="486"/>
                  </a:cubicBezTo>
                  <a:cubicBezTo>
                    <a:pt x="972" y="223"/>
                    <a:pt x="750" y="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8"/>
            <p:cNvSpPr/>
            <p:nvPr/>
          </p:nvSpPr>
          <p:spPr>
            <a:xfrm>
              <a:off x="1549225" y="1127950"/>
              <a:ext cx="24325" cy="24050"/>
            </a:xfrm>
            <a:custGeom>
              <a:avLst/>
              <a:gdLst/>
              <a:ahLst/>
              <a:cxnLst/>
              <a:rect l="l" t="t" r="r" b="b"/>
              <a:pathLst>
                <a:path w="973" h="962" extrusionOk="0">
                  <a:moveTo>
                    <a:pt x="486" y="0"/>
                  </a:moveTo>
                  <a:cubicBezTo>
                    <a:pt x="223" y="0"/>
                    <a:pt x="1" y="213"/>
                    <a:pt x="1" y="486"/>
                  </a:cubicBezTo>
                  <a:cubicBezTo>
                    <a:pt x="1" y="749"/>
                    <a:pt x="223" y="962"/>
                    <a:pt x="486" y="962"/>
                  </a:cubicBezTo>
                  <a:cubicBezTo>
                    <a:pt x="750" y="962"/>
                    <a:pt x="972" y="749"/>
                    <a:pt x="972" y="486"/>
                  </a:cubicBezTo>
                  <a:cubicBezTo>
                    <a:pt x="972" y="213"/>
                    <a:pt x="750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8"/>
            <p:cNvSpPr/>
            <p:nvPr/>
          </p:nvSpPr>
          <p:spPr>
            <a:xfrm>
              <a:off x="1533550" y="1136300"/>
              <a:ext cx="24075" cy="24050"/>
            </a:xfrm>
            <a:custGeom>
              <a:avLst/>
              <a:gdLst/>
              <a:ahLst/>
              <a:cxnLst/>
              <a:rect l="l" t="t" r="r" b="b"/>
              <a:pathLst>
                <a:path w="963" h="962" extrusionOk="0">
                  <a:moveTo>
                    <a:pt x="476" y="1"/>
                  </a:moveTo>
                  <a:cubicBezTo>
                    <a:pt x="213" y="1"/>
                    <a:pt x="1" y="213"/>
                    <a:pt x="1" y="476"/>
                  </a:cubicBezTo>
                  <a:cubicBezTo>
                    <a:pt x="1" y="749"/>
                    <a:pt x="213" y="961"/>
                    <a:pt x="476" y="961"/>
                  </a:cubicBezTo>
                  <a:cubicBezTo>
                    <a:pt x="749" y="961"/>
                    <a:pt x="962" y="749"/>
                    <a:pt x="962" y="476"/>
                  </a:cubicBezTo>
                  <a:cubicBezTo>
                    <a:pt x="962" y="213"/>
                    <a:pt x="749" y="1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8"/>
            <p:cNvSpPr/>
            <p:nvPr/>
          </p:nvSpPr>
          <p:spPr>
            <a:xfrm>
              <a:off x="1534825" y="1136800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476" y="1"/>
                  </a:moveTo>
                  <a:cubicBezTo>
                    <a:pt x="213" y="1"/>
                    <a:pt x="1" y="213"/>
                    <a:pt x="1" y="476"/>
                  </a:cubicBezTo>
                  <a:cubicBezTo>
                    <a:pt x="1" y="739"/>
                    <a:pt x="213" y="952"/>
                    <a:pt x="476" y="952"/>
                  </a:cubicBezTo>
                  <a:cubicBezTo>
                    <a:pt x="739" y="952"/>
                    <a:pt x="952" y="739"/>
                    <a:pt x="952" y="476"/>
                  </a:cubicBezTo>
                  <a:cubicBezTo>
                    <a:pt x="952" y="213"/>
                    <a:pt x="739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8"/>
            <p:cNvSpPr/>
            <p:nvPr/>
          </p:nvSpPr>
          <p:spPr>
            <a:xfrm>
              <a:off x="1363768" y="1183583"/>
              <a:ext cx="37679" cy="42081"/>
            </a:xfrm>
            <a:custGeom>
              <a:avLst/>
              <a:gdLst/>
              <a:ahLst/>
              <a:cxnLst/>
              <a:rect l="l" t="t" r="r" b="b"/>
              <a:pathLst>
                <a:path w="617" h="689" extrusionOk="0">
                  <a:moveTo>
                    <a:pt x="0" y="1"/>
                  </a:moveTo>
                  <a:cubicBezTo>
                    <a:pt x="0" y="1"/>
                    <a:pt x="61" y="345"/>
                    <a:pt x="172" y="466"/>
                  </a:cubicBezTo>
                  <a:cubicBezTo>
                    <a:pt x="283" y="597"/>
                    <a:pt x="617" y="689"/>
                    <a:pt x="617" y="689"/>
                  </a:cubicBezTo>
                  <a:cubicBezTo>
                    <a:pt x="617" y="689"/>
                    <a:pt x="556" y="345"/>
                    <a:pt x="445" y="213"/>
                  </a:cubicBezTo>
                  <a:cubicBezTo>
                    <a:pt x="334" y="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8"/>
            <p:cNvSpPr/>
            <p:nvPr/>
          </p:nvSpPr>
          <p:spPr>
            <a:xfrm>
              <a:off x="1353204" y="1166848"/>
              <a:ext cx="26686" cy="26018"/>
            </a:xfrm>
            <a:custGeom>
              <a:avLst/>
              <a:gdLst/>
              <a:ahLst/>
              <a:cxnLst/>
              <a:rect l="l" t="t" r="r" b="b"/>
              <a:pathLst>
                <a:path w="437" h="426" extrusionOk="0">
                  <a:moveTo>
                    <a:pt x="230" y="0"/>
                  </a:moveTo>
                  <a:cubicBezTo>
                    <a:pt x="224" y="0"/>
                    <a:pt x="219" y="1"/>
                    <a:pt x="214" y="1"/>
                  </a:cubicBezTo>
                  <a:cubicBezTo>
                    <a:pt x="92" y="1"/>
                    <a:pt x="1" y="102"/>
                    <a:pt x="1" y="214"/>
                  </a:cubicBezTo>
                  <a:cubicBezTo>
                    <a:pt x="1" y="335"/>
                    <a:pt x="102" y="426"/>
                    <a:pt x="223" y="426"/>
                  </a:cubicBezTo>
                  <a:cubicBezTo>
                    <a:pt x="345" y="426"/>
                    <a:pt x="436" y="325"/>
                    <a:pt x="436" y="203"/>
                  </a:cubicBezTo>
                  <a:cubicBezTo>
                    <a:pt x="426" y="97"/>
                    <a:pt x="343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8"/>
            <p:cNvSpPr/>
            <p:nvPr/>
          </p:nvSpPr>
          <p:spPr>
            <a:xfrm>
              <a:off x="1335311" y="1150786"/>
              <a:ext cx="26625" cy="26018"/>
            </a:xfrm>
            <a:custGeom>
              <a:avLst/>
              <a:gdLst/>
              <a:ahLst/>
              <a:cxnLst/>
              <a:rect l="l" t="t" r="r" b="b"/>
              <a:pathLst>
                <a:path w="436" h="426" extrusionOk="0">
                  <a:moveTo>
                    <a:pt x="229" y="0"/>
                  </a:moveTo>
                  <a:cubicBezTo>
                    <a:pt x="224" y="0"/>
                    <a:pt x="218" y="1"/>
                    <a:pt x="213" y="1"/>
                  </a:cubicBezTo>
                  <a:cubicBezTo>
                    <a:pt x="102" y="1"/>
                    <a:pt x="1" y="102"/>
                    <a:pt x="10" y="214"/>
                  </a:cubicBezTo>
                  <a:cubicBezTo>
                    <a:pt x="10" y="335"/>
                    <a:pt x="112" y="426"/>
                    <a:pt x="223" y="426"/>
                  </a:cubicBezTo>
                  <a:cubicBezTo>
                    <a:pt x="345" y="426"/>
                    <a:pt x="435" y="325"/>
                    <a:pt x="435" y="203"/>
                  </a:cubicBezTo>
                  <a:cubicBezTo>
                    <a:pt x="435" y="97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8"/>
            <p:cNvSpPr/>
            <p:nvPr/>
          </p:nvSpPr>
          <p:spPr>
            <a:xfrm>
              <a:off x="1318029" y="1165077"/>
              <a:ext cx="26625" cy="26018"/>
            </a:xfrm>
            <a:custGeom>
              <a:avLst/>
              <a:gdLst/>
              <a:ahLst/>
              <a:cxnLst/>
              <a:rect l="l" t="t" r="r" b="b"/>
              <a:pathLst>
                <a:path w="436" h="426" extrusionOk="0">
                  <a:moveTo>
                    <a:pt x="212" y="0"/>
                  </a:moveTo>
                  <a:cubicBezTo>
                    <a:pt x="91" y="0"/>
                    <a:pt x="0" y="101"/>
                    <a:pt x="0" y="223"/>
                  </a:cubicBezTo>
                  <a:cubicBezTo>
                    <a:pt x="0" y="329"/>
                    <a:pt x="93" y="426"/>
                    <a:pt x="207" y="426"/>
                  </a:cubicBezTo>
                  <a:cubicBezTo>
                    <a:pt x="212" y="426"/>
                    <a:pt x="218" y="425"/>
                    <a:pt x="223" y="425"/>
                  </a:cubicBezTo>
                  <a:cubicBezTo>
                    <a:pt x="334" y="425"/>
                    <a:pt x="435" y="324"/>
                    <a:pt x="425" y="212"/>
                  </a:cubicBezTo>
                  <a:cubicBezTo>
                    <a:pt x="425" y="91"/>
                    <a:pt x="324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8"/>
            <p:cNvSpPr/>
            <p:nvPr/>
          </p:nvSpPr>
          <p:spPr>
            <a:xfrm>
              <a:off x="1322975" y="1187858"/>
              <a:ext cx="26625" cy="26079"/>
            </a:xfrm>
            <a:custGeom>
              <a:avLst/>
              <a:gdLst/>
              <a:ahLst/>
              <a:cxnLst/>
              <a:rect l="l" t="t" r="r" b="b"/>
              <a:pathLst>
                <a:path w="436" h="427" extrusionOk="0">
                  <a:moveTo>
                    <a:pt x="212" y="1"/>
                  </a:moveTo>
                  <a:cubicBezTo>
                    <a:pt x="102" y="1"/>
                    <a:pt x="0" y="102"/>
                    <a:pt x="10" y="224"/>
                  </a:cubicBezTo>
                  <a:cubicBezTo>
                    <a:pt x="10" y="330"/>
                    <a:pt x="102" y="427"/>
                    <a:pt x="207" y="427"/>
                  </a:cubicBezTo>
                  <a:cubicBezTo>
                    <a:pt x="212" y="427"/>
                    <a:pt x="218" y="426"/>
                    <a:pt x="223" y="426"/>
                  </a:cubicBezTo>
                  <a:cubicBezTo>
                    <a:pt x="344" y="426"/>
                    <a:pt x="435" y="335"/>
                    <a:pt x="435" y="214"/>
                  </a:cubicBezTo>
                  <a:cubicBezTo>
                    <a:pt x="435" y="92"/>
                    <a:pt x="334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8"/>
            <p:cNvSpPr/>
            <p:nvPr/>
          </p:nvSpPr>
          <p:spPr>
            <a:xfrm>
              <a:off x="1345204" y="1187308"/>
              <a:ext cx="26625" cy="26568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3" y="0"/>
                  </a:moveTo>
                  <a:cubicBezTo>
                    <a:pt x="102" y="0"/>
                    <a:pt x="1" y="101"/>
                    <a:pt x="10" y="223"/>
                  </a:cubicBezTo>
                  <a:cubicBezTo>
                    <a:pt x="10" y="344"/>
                    <a:pt x="111" y="435"/>
                    <a:pt x="223" y="435"/>
                  </a:cubicBezTo>
                  <a:cubicBezTo>
                    <a:pt x="345" y="425"/>
                    <a:pt x="435" y="334"/>
                    <a:pt x="435" y="212"/>
                  </a:cubicBezTo>
                  <a:cubicBezTo>
                    <a:pt x="435" y="91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8"/>
            <p:cNvSpPr/>
            <p:nvPr/>
          </p:nvSpPr>
          <p:spPr>
            <a:xfrm>
              <a:off x="1334700" y="1171246"/>
              <a:ext cx="27847" cy="28461"/>
            </a:xfrm>
            <a:custGeom>
              <a:avLst/>
              <a:gdLst/>
              <a:ahLst/>
              <a:cxnLst/>
              <a:rect l="l" t="t" r="r" b="b"/>
              <a:pathLst>
                <a:path w="456" h="466" extrusionOk="0">
                  <a:moveTo>
                    <a:pt x="223" y="0"/>
                  </a:moveTo>
                  <a:cubicBezTo>
                    <a:pt x="101" y="0"/>
                    <a:pt x="0" y="111"/>
                    <a:pt x="0" y="233"/>
                  </a:cubicBezTo>
                  <a:cubicBezTo>
                    <a:pt x="0" y="364"/>
                    <a:pt x="101" y="466"/>
                    <a:pt x="223" y="466"/>
                  </a:cubicBezTo>
                  <a:cubicBezTo>
                    <a:pt x="355" y="466"/>
                    <a:pt x="456" y="364"/>
                    <a:pt x="456" y="233"/>
                  </a:cubicBezTo>
                  <a:cubicBezTo>
                    <a:pt x="456" y="111"/>
                    <a:pt x="355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8"/>
            <p:cNvSpPr/>
            <p:nvPr/>
          </p:nvSpPr>
          <p:spPr>
            <a:xfrm>
              <a:off x="1478175" y="718450"/>
              <a:ext cx="6325" cy="6100"/>
            </a:xfrm>
            <a:custGeom>
              <a:avLst/>
              <a:gdLst/>
              <a:ahLst/>
              <a:cxnLst/>
              <a:rect l="l" t="t" r="r" b="b"/>
              <a:pathLst>
                <a:path w="253" h="244" extrusionOk="0">
                  <a:moveTo>
                    <a:pt x="131" y="1"/>
                  </a:moveTo>
                  <a:cubicBezTo>
                    <a:pt x="61" y="1"/>
                    <a:pt x="0" y="51"/>
                    <a:pt x="0" y="122"/>
                  </a:cubicBezTo>
                  <a:cubicBezTo>
                    <a:pt x="0" y="192"/>
                    <a:pt x="61" y="243"/>
                    <a:pt x="131" y="243"/>
                  </a:cubicBezTo>
                  <a:cubicBezTo>
                    <a:pt x="192" y="243"/>
                    <a:pt x="253" y="192"/>
                    <a:pt x="253" y="122"/>
                  </a:cubicBezTo>
                  <a:cubicBezTo>
                    <a:pt x="253" y="51"/>
                    <a:pt x="192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9" name="Google Shape;4939;p28"/>
          <p:cNvGrpSpPr/>
          <p:nvPr/>
        </p:nvGrpSpPr>
        <p:grpSpPr>
          <a:xfrm flipH="1">
            <a:off x="7479361" y="1906295"/>
            <a:ext cx="1736726" cy="3317011"/>
            <a:chOff x="2471950" y="405550"/>
            <a:chExt cx="516775" cy="987000"/>
          </a:xfrm>
        </p:grpSpPr>
        <p:sp>
          <p:nvSpPr>
            <p:cNvPr id="4940" name="Google Shape;4940;p28"/>
            <p:cNvSpPr/>
            <p:nvPr/>
          </p:nvSpPr>
          <p:spPr>
            <a:xfrm>
              <a:off x="2786875" y="1018175"/>
              <a:ext cx="201850" cy="330350"/>
            </a:xfrm>
            <a:custGeom>
              <a:avLst/>
              <a:gdLst/>
              <a:ahLst/>
              <a:cxnLst/>
              <a:rect l="l" t="t" r="r" b="b"/>
              <a:pathLst>
                <a:path w="8074" h="13214" extrusionOk="0">
                  <a:moveTo>
                    <a:pt x="850" y="0"/>
                  </a:moveTo>
                  <a:lnTo>
                    <a:pt x="0" y="861"/>
                  </a:lnTo>
                  <a:cubicBezTo>
                    <a:pt x="6465" y="6041"/>
                    <a:pt x="7305" y="13214"/>
                    <a:pt x="7305" y="13214"/>
                  </a:cubicBezTo>
                  <a:cubicBezTo>
                    <a:pt x="7305" y="13214"/>
                    <a:pt x="7962" y="13012"/>
                    <a:pt x="8074" y="12455"/>
                  </a:cubicBezTo>
                  <a:cubicBezTo>
                    <a:pt x="6840" y="4969"/>
                    <a:pt x="850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8"/>
            <p:cNvSpPr/>
            <p:nvPr/>
          </p:nvSpPr>
          <p:spPr>
            <a:xfrm>
              <a:off x="2613850" y="770800"/>
              <a:ext cx="76425" cy="62750"/>
            </a:xfrm>
            <a:custGeom>
              <a:avLst/>
              <a:gdLst/>
              <a:ahLst/>
              <a:cxnLst/>
              <a:rect l="l" t="t" r="r" b="b"/>
              <a:pathLst>
                <a:path w="3057" h="2510" extrusionOk="0">
                  <a:moveTo>
                    <a:pt x="496" y="0"/>
                  </a:moveTo>
                  <a:cubicBezTo>
                    <a:pt x="334" y="72"/>
                    <a:pt x="163" y="153"/>
                    <a:pt x="1" y="234"/>
                  </a:cubicBezTo>
                  <a:cubicBezTo>
                    <a:pt x="21" y="254"/>
                    <a:pt x="51" y="284"/>
                    <a:pt x="91" y="315"/>
                  </a:cubicBezTo>
                  <a:cubicBezTo>
                    <a:pt x="142" y="365"/>
                    <a:pt x="213" y="416"/>
                    <a:pt x="284" y="486"/>
                  </a:cubicBezTo>
                  <a:cubicBezTo>
                    <a:pt x="365" y="557"/>
                    <a:pt x="446" y="638"/>
                    <a:pt x="537" y="719"/>
                  </a:cubicBezTo>
                  <a:cubicBezTo>
                    <a:pt x="618" y="810"/>
                    <a:pt x="719" y="901"/>
                    <a:pt x="810" y="1003"/>
                  </a:cubicBezTo>
                  <a:cubicBezTo>
                    <a:pt x="911" y="1104"/>
                    <a:pt x="1013" y="1225"/>
                    <a:pt x="1114" y="1336"/>
                  </a:cubicBezTo>
                  <a:cubicBezTo>
                    <a:pt x="1225" y="1457"/>
                    <a:pt x="1326" y="1579"/>
                    <a:pt x="1437" y="1700"/>
                  </a:cubicBezTo>
                  <a:cubicBezTo>
                    <a:pt x="1539" y="1822"/>
                    <a:pt x="1640" y="1954"/>
                    <a:pt x="1741" y="2085"/>
                  </a:cubicBezTo>
                  <a:cubicBezTo>
                    <a:pt x="1842" y="2217"/>
                    <a:pt x="1953" y="2338"/>
                    <a:pt x="2054" y="2469"/>
                  </a:cubicBezTo>
                  <a:cubicBezTo>
                    <a:pt x="2065" y="2480"/>
                    <a:pt x="2074" y="2500"/>
                    <a:pt x="2085" y="2510"/>
                  </a:cubicBezTo>
                  <a:cubicBezTo>
                    <a:pt x="2105" y="2500"/>
                    <a:pt x="2125" y="2480"/>
                    <a:pt x="2155" y="2449"/>
                  </a:cubicBezTo>
                  <a:cubicBezTo>
                    <a:pt x="2236" y="2379"/>
                    <a:pt x="2358" y="2277"/>
                    <a:pt x="2499" y="2156"/>
                  </a:cubicBezTo>
                  <a:cubicBezTo>
                    <a:pt x="2641" y="2044"/>
                    <a:pt x="2813" y="1903"/>
                    <a:pt x="2996" y="1761"/>
                  </a:cubicBezTo>
                  <a:cubicBezTo>
                    <a:pt x="3016" y="1741"/>
                    <a:pt x="3036" y="1720"/>
                    <a:pt x="3056" y="1711"/>
                  </a:cubicBezTo>
                  <a:cubicBezTo>
                    <a:pt x="3056" y="1700"/>
                    <a:pt x="3046" y="1700"/>
                    <a:pt x="3036" y="1691"/>
                  </a:cubicBezTo>
                  <a:cubicBezTo>
                    <a:pt x="2955" y="1650"/>
                    <a:pt x="2843" y="1589"/>
                    <a:pt x="2722" y="1518"/>
                  </a:cubicBezTo>
                  <a:cubicBezTo>
                    <a:pt x="2591" y="1437"/>
                    <a:pt x="2439" y="1347"/>
                    <a:pt x="2287" y="1245"/>
                  </a:cubicBezTo>
                  <a:cubicBezTo>
                    <a:pt x="2125" y="1154"/>
                    <a:pt x="1964" y="1043"/>
                    <a:pt x="1791" y="931"/>
                  </a:cubicBezTo>
                  <a:cubicBezTo>
                    <a:pt x="1629" y="820"/>
                    <a:pt x="1467" y="709"/>
                    <a:pt x="1316" y="598"/>
                  </a:cubicBezTo>
                  <a:lnTo>
                    <a:pt x="891" y="315"/>
                  </a:lnTo>
                  <a:cubicBezTo>
                    <a:pt x="770" y="223"/>
                    <a:pt x="669" y="153"/>
                    <a:pt x="597" y="102"/>
                  </a:cubicBezTo>
                  <a:cubicBezTo>
                    <a:pt x="527" y="41"/>
                    <a:pt x="496" y="21"/>
                    <a:pt x="496" y="21"/>
                  </a:cubicBezTo>
                  <a:lnTo>
                    <a:pt x="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8"/>
            <p:cNvSpPr/>
            <p:nvPr/>
          </p:nvSpPr>
          <p:spPr>
            <a:xfrm>
              <a:off x="2628525" y="760175"/>
              <a:ext cx="112825" cy="51375"/>
            </a:xfrm>
            <a:custGeom>
              <a:avLst/>
              <a:gdLst/>
              <a:ahLst/>
              <a:cxnLst/>
              <a:rect l="l" t="t" r="r" b="b"/>
              <a:pathLst>
                <a:path w="4513" h="2055" extrusionOk="0">
                  <a:moveTo>
                    <a:pt x="2054" y="1"/>
                  </a:moveTo>
                  <a:cubicBezTo>
                    <a:pt x="1346" y="1"/>
                    <a:pt x="658" y="132"/>
                    <a:pt x="1" y="396"/>
                  </a:cubicBezTo>
                  <a:cubicBezTo>
                    <a:pt x="21" y="405"/>
                    <a:pt x="41" y="416"/>
                    <a:pt x="71" y="436"/>
                  </a:cubicBezTo>
                  <a:cubicBezTo>
                    <a:pt x="152" y="476"/>
                    <a:pt x="253" y="537"/>
                    <a:pt x="385" y="618"/>
                  </a:cubicBezTo>
                  <a:cubicBezTo>
                    <a:pt x="516" y="699"/>
                    <a:pt x="658" y="780"/>
                    <a:pt x="820" y="881"/>
                  </a:cubicBezTo>
                  <a:cubicBezTo>
                    <a:pt x="982" y="982"/>
                    <a:pt x="1143" y="1084"/>
                    <a:pt x="1316" y="1194"/>
                  </a:cubicBezTo>
                  <a:cubicBezTo>
                    <a:pt x="1478" y="1296"/>
                    <a:pt x="1649" y="1407"/>
                    <a:pt x="1802" y="1508"/>
                  </a:cubicBezTo>
                  <a:cubicBezTo>
                    <a:pt x="1963" y="1610"/>
                    <a:pt x="2105" y="1711"/>
                    <a:pt x="2226" y="1801"/>
                  </a:cubicBezTo>
                  <a:cubicBezTo>
                    <a:pt x="2348" y="1893"/>
                    <a:pt x="2439" y="1963"/>
                    <a:pt x="2510" y="2014"/>
                  </a:cubicBezTo>
                  <a:cubicBezTo>
                    <a:pt x="2530" y="2035"/>
                    <a:pt x="2550" y="2044"/>
                    <a:pt x="2560" y="2055"/>
                  </a:cubicBezTo>
                  <a:cubicBezTo>
                    <a:pt x="2702" y="1954"/>
                    <a:pt x="2843" y="1832"/>
                    <a:pt x="2985" y="1731"/>
                  </a:cubicBezTo>
                  <a:cubicBezTo>
                    <a:pt x="3177" y="1579"/>
                    <a:pt x="3380" y="1417"/>
                    <a:pt x="3562" y="1275"/>
                  </a:cubicBezTo>
                  <a:cubicBezTo>
                    <a:pt x="3754" y="1134"/>
                    <a:pt x="3926" y="1003"/>
                    <a:pt x="4078" y="891"/>
                  </a:cubicBezTo>
                  <a:cubicBezTo>
                    <a:pt x="4270" y="749"/>
                    <a:pt x="4432" y="628"/>
                    <a:pt x="4513" y="578"/>
                  </a:cubicBezTo>
                  <a:cubicBezTo>
                    <a:pt x="3724" y="193"/>
                    <a:pt x="2894" y="1"/>
                    <a:pt x="20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8"/>
            <p:cNvSpPr/>
            <p:nvPr/>
          </p:nvSpPr>
          <p:spPr>
            <a:xfrm>
              <a:off x="2667225" y="775625"/>
              <a:ext cx="91325" cy="95625"/>
            </a:xfrm>
            <a:custGeom>
              <a:avLst/>
              <a:gdLst/>
              <a:ahLst/>
              <a:cxnLst/>
              <a:rect l="l" t="t" r="r" b="b"/>
              <a:pathLst>
                <a:path w="3653" h="3825" extrusionOk="0">
                  <a:moveTo>
                    <a:pt x="3056" y="0"/>
                  </a:moveTo>
                  <a:cubicBezTo>
                    <a:pt x="2995" y="50"/>
                    <a:pt x="2833" y="192"/>
                    <a:pt x="2610" y="385"/>
                  </a:cubicBezTo>
                  <a:cubicBezTo>
                    <a:pt x="2459" y="495"/>
                    <a:pt x="2297" y="637"/>
                    <a:pt x="2115" y="789"/>
                  </a:cubicBezTo>
                  <a:cubicBezTo>
                    <a:pt x="1933" y="931"/>
                    <a:pt x="1731" y="1082"/>
                    <a:pt x="1538" y="1244"/>
                  </a:cubicBezTo>
                  <a:cubicBezTo>
                    <a:pt x="1346" y="1396"/>
                    <a:pt x="1144" y="1548"/>
                    <a:pt x="962" y="1689"/>
                  </a:cubicBezTo>
                  <a:cubicBezTo>
                    <a:pt x="780" y="1831"/>
                    <a:pt x="598" y="1963"/>
                    <a:pt x="445" y="2074"/>
                  </a:cubicBezTo>
                  <a:cubicBezTo>
                    <a:pt x="304" y="2186"/>
                    <a:pt x="173" y="2276"/>
                    <a:pt x="81" y="2337"/>
                  </a:cubicBezTo>
                  <a:cubicBezTo>
                    <a:pt x="51" y="2368"/>
                    <a:pt x="31" y="2388"/>
                    <a:pt x="0" y="2398"/>
                  </a:cubicBezTo>
                  <a:cubicBezTo>
                    <a:pt x="71" y="2489"/>
                    <a:pt x="132" y="2580"/>
                    <a:pt x="193" y="2661"/>
                  </a:cubicBezTo>
                  <a:cubicBezTo>
                    <a:pt x="283" y="2793"/>
                    <a:pt x="375" y="2914"/>
                    <a:pt x="456" y="3025"/>
                  </a:cubicBezTo>
                  <a:cubicBezTo>
                    <a:pt x="537" y="3146"/>
                    <a:pt x="618" y="3258"/>
                    <a:pt x="678" y="3359"/>
                  </a:cubicBezTo>
                  <a:cubicBezTo>
                    <a:pt x="800" y="3551"/>
                    <a:pt x="911" y="3713"/>
                    <a:pt x="982" y="3825"/>
                  </a:cubicBezTo>
                  <a:cubicBezTo>
                    <a:pt x="1235" y="3481"/>
                    <a:pt x="1468" y="3137"/>
                    <a:pt x="1700" y="2833"/>
                  </a:cubicBezTo>
                  <a:cubicBezTo>
                    <a:pt x="1983" y="2438"/>
                    <a:pt x="2246" y="2084"/>
                    <a:pt x="2489" y="1781"/>
                  </a:cubicBezTo>
                  <a:cubicBezTo>
                    <a:pt x="2732" y="1467"/>
                    <a:pt x="2945" y="1204"/>
                    <a:pt x="3116" y="981"/>
                  </a:cubicBezTo>
                  <a:cubicBezTo>
                    <a:pt x="3298" y="759"/>
                    <a:pt x="3440" y="597"/>
                    <a:pt x="3532" y="475"/>
                  </a:cubicBezTo>
                  <a:cubicBezTo>
                    <a:pt x="3592" y="415"/>
                    <a:pt x="3622" y="364"/>
                    <a:pt x="3653" y="334"/>
                  </a:cubicBezTo>
                  <a:cubicBezTo>
                    <a:pt x="3460" y="212"/>
                    <a:pt x="3258" y="101"/>
                    <a:pt x="3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8"/>
            <p:cNvSpPr/>
            <p:nvPr/>
          </p:nvSpPr>
          <p:spPr>
            <a:xfrm>
              <a:off x="2474225" y="777875"/>
              <a:ext cx="216050" cy="393600"/>
            </a:xfrm>
            <a:custGeom>
              <a:avLst/>
              <a:gdLst/>
              <a:ahLst/>
              <a:cxnLst/>
              <a:rect l="l" t="t" r="r" b="b"/>
              <a:pathLst>
                <a:path w="8642" h="15744" extrusionOk="0">
                  <a:moveTo>
                    <a:pt x="5494" y="1"/>
                  </a:moveTo>
                  <a:cubicBezTo>
                    <a:pt x="2297" y="1731"/>
                    <a:pt x="1" y="6406"/>
                    <a:pt x="1" y="11889"/>
                  </a:cubicBezTo>
                  <a:cubicBezTo>
                    <a:pt x="1" y="13235"/>
                    <a:pt x="143" y="14530"/>
                    <a:pt x="395" y="15744"/>
                  </a:cubicBezTo>
                  <a:cubicBezTo>
                    <a:pt x="395" y="15723"/>
                    <a:pt x="395" y="15714"/>
                    <a:pt x="406" y="15703"/>
                  </a:cubicBezTo>
                  <a:cubicBezTo>
                    <a:pt x="446" y="15562"/>
                    <a:pt x="507" y="15370"/>
                    <a:pt x="597" y="15137"/>
                  </a:cubicBezTo>
                  <a:cubicBezTo>
                    <a:pt x="638" y="15026"/>
                    <a:pt x="689" y="14894"/>
                    <a:pt x="750" y="14772"/>
                  </a:cubicBezTo>
                  <a:cubicBezTo>
                    <a:pt x="800" y="14641"/>
                    <a:pt x="871" y="14500"/>
                    <a:pt x="932" y="14358"/>
                  </a:cubicBezTo>
                  <a:cubicBezTo>
                    <a:pt x="1002" y="14226"/>
                    <a:pt x="1073" y="14075"/>
                    <a:pt x="1154" y="13933"/>
                  </a:cubicBezTo>
                  <a:cubicBezTo>
                    <a:pt x="1235" y="13791"/>
                    <a:pt x="1316" y="13650"/>
                    <a:pt x="1407" y="13508"/>
                  </a:cubicBezTo>
                  <a:cubicBezTo>
                    <a:pt x="1447" y="13437"/>
                    <a:pt x="1488" y="13376"/>
                    <a:pt x="1539" y="13306"/>
                  </a:cubicBezTo>
                  <a:cubicBezTo>
                    <a:pt x="1579" y="13235"/>
                    <a:pt x="1629" y="13164"/>
                    <a:pt x="1670" y="13103"/>
                  </a:cubicBezTo>
                  <a:cubicBezTo>
                    <a:pt x="1761" y="12962"/>
                    <a:pt x="1863" y="12840"/>
                    <a:pt x="1953" y="12708"/>
                  </a:cubicBezTo>
                  <a:cubicBezTo>
                    <a:pt x="2054" y="12587"/>
                    <a:pt x="2146" y="12476"/>
                    <a:pt x="2247" y="12375"/>
                  </a:cubicBezTo>
                  <a:cubicBezTo>
                    <a:pt x="2297" y="12314"/>
                    <a:pt x="2338" y="12263"/>
                    <a:pt x="2389" y="12213"/>
                  </a:cubicBezTo>
                  <a:lnTo>
                    <a:pt x="2520" y="12081"/>
                  </a:lnTo>
                  <a:cubicBezTo>
                    <a:pt x="2611" y="11990"/>
                    <a:pt x="2692" y="11919"/>
                    <a:pt x="2773" y="11849"/>
                  </a:cubicBezTo>
                  <a:cubicBezTo>
                    <a:pt x="2844" y="11788"/>
                    <a:pt x="2915" y="11727"/>
                    <a:pt x="2975" y="11687"/>
                  </a:cubicBezTo>
                  <a:cubicBezTo>
                    <a:pt x="3046" y="11616"/>
                    <a:pt x="3107" y="11575"/>
                    <a:pt x="3127" y="11555"/>
                  </a:cubicBezTo>
                  <a:cubicBezTo>
                    <a:pt x="3097" y="11494"/>
                    <a:pt x="3066" y="11434"/>
                    <a:pt x="3036" y="11363"/>
                  </a:cubicBezTo>
                  <a:cubicBezTo>
                    <a:pt x="2996" y="11292"/>
                    <a:pt x="2955" y="11211"/>
                    <a:pt x="2915" y="11120"/>
                  </a:cubicBezTo>
                  <a:cubicBezTo>
                    <a:pt x="2884" y="11029"/>
                    <a:pt x="2844" y="10938"/>
                    <a:pt x="2803" y="10847"/>
                  </a:cubicBezTo>
                  <a:cubicBezTo>
                    <a:pt x="2773" y="10746"/>
                    <a:pt x="2733" y="10644"/>
                    <a:pt x="2702" y="10543"/>
                  </a:cubicBezTo>
                  <a:cubicBezTo>
                    <a:pt x="2682" y="10493"/>
                    <a:pt x="2661" y="10442"/>
                    <a:pt x="2652" y="10381"/>
                  </a:cubicBezTo>
                  <a:cubicBezTo>
                    <a:pt x="2631" y="10331"/>
                    <a:pt x="2621" y="10280"/>
                    <a:pt x="2601" y="10219"/>
                  </a:cubicBezTo>
                  <a:lnTo>
                    <a:pt x="2510" y="9886"/>
                  </a:lnTo>
                  <a:cubicBezTo>
                    <a:pt x="2479" y="9765"/>
                    <a:pt x="2459" y="9653"/>
                    <a:pt x="2439" y="9531"/>
                  </a:cubicBezTo>
                  <a:cubicBezTo>
                    <a:pt x="2429" y="9471"/>
                    <a:pt x="2409" y="9410"/>
                    <a:pt x="2398" y="9349"/>
                  </a:cubicBezTo>
                  <a:lnTo>
                    <a:pt x="2368" y="9167"/>
                  </a:lnTo>
                  <a:cubicBezTo>
                    <a:pt x="2338" y="8915"/>
                    <a:pt x="2297" y="8672"/>
                    <a:pt x="2287" y="8419"/>
                  </a:cubicBezTo>
                  <a:cubicBezTo>
                    <a:pt x="2277" y="8287"/>
                    <a:pt x="2267" y="8166"/>
                    <a:pt x="2257" y="8034"/>
                  </a:cubicBezTo>
                  <a:cubicBezTo>
                    <a:pt x="2247" y="7913"/>
                    <a:pt x="2247" y="7782"/>
                    <a:pt x="2247" y="7660"/>
                  </a:cubicBezTo>
                  <a:cubicBezTo>
                    <a:pt x="2247" y="7407"/>
                    <a:pt x="2236" y="7164"/>
                    <a:pt x="2257" y="6932"/>
                  </a:cubicBezTo>
                  <a:cubicBezTo>
                    <a:pt x="2267" y="6810"/>
                    <a:pt x="2267" y="6699"/>
                    <a:pt x="2277" y="6577"/>
                  </a:cubicBezTo>
                  <a:cubicBezTo>
                    <a:pt x="2287" y="6466"/>
                    <a:pt x="2287" y="6355"/>
                    <a:pt x="2297" y="6244"/>
                  </a:cubicBezTo>
                  <a:cubicBezTo>
                    <a:pt x="2328" y="6031"/>
                    <a:pt x="2348" y="5828"/>
                    <a:pt x="2368" y="5637"/>
                  </a:cubicBezTo>
                  <a:cubicBezTo>
                    <a:pt x="2389" y="5545"/>
                    <a:pt x="2398" y="5455"/>
                    <a:pt x="2409" y="5374"/>
                  </a:cubicBezTo>
                  <a:cubicBezTo>
                    <a:pt x="2419" y="5282"/>
                    <a:pt x="2439" y="5201"/>
                    <a:pt x="2449" y="5131"/>
                  </a:cubicBezTo>
                  <a:cubicBezTo>
                    <a:pt x="2479" y="4979"/>
                    <a:pt x="2510" y="4847"/>
                    <a:pt x="2530" y="4736"/>
                  </a:cubicBezTo>
                  <a:cubicBezTo>
                    <a:pt x="2571" y="4524"/>
                    <a:pt x="2591" y="4402"/>
                    <a:pt x="2591" y="4402"/>
                  </a:cubicBezTo>
                  <a:lnTo>
                    <a:pt x="2682" y="4412"/>
                  </a:lnTo>
                  <a:cubicBezTo>
                    <a:pt x="2682" y="4412"/>
                    <a:pt x="2672" y="4544"/>
                    <a:pt x="2641" y="4756"/>
                  </a:cubicBezTo>
                  <a:cubicBezTo>
                    <a:pt x="2631" y="4868"/>
                    <a:pt x="2611" y="4999"/>
                    <a:pt x="2591" y="5151"/>
                  </a:cubicBezTo>
                  <a:lnTo>
                    <a:pt x="2560" y="5394"/>
                  </a:lnTo>
                  <a:cubicBezTo>
                    <a:pt x="2551" y="5475"/>
                    <a:pt x="2540" y="5565"/>
                    <a:pt x="2540" y="5657"/>
                  </a:cubicBezTo>
                  <a:cubicBezTo>
                    <a:pt x="2520" y="5849"/>
                    <a:pt x="2500" y="6051"/>
                    <a:pt x="2490" y="6264"/>
                  </a:cubicBezTo>
                  <a:cubicBezTo>
                    <a:pt x="2470" y="6476"/>
                    <a:pt x="2470" y="6699"/>
                    <a:pt x="2459" y="6932"/>
                  </a:cubicBezTo>
                  <a:cubicBezTo>
                    <a:pt x="2439" y="7175"/>
                    <a:pt x="2449" y="7407"/>
                    <a:pt x="2459" y="7660"/>
                  </a:cubicBezTo>
                  <a:cubicBezTo>
                    <a:pt x="2459" y="7782"/>
                    <a:pt x="2459" y="7903"/>
                    <a:pt x="2470" y="8024"/>
                  </a:cubicBezTo>
                  <a:cubicBezTo>
                    <a:pt x="2479" y="8146"/>
                    <a:pt x="2490" y="8277"/>
                    <a:pt x="2490" y="8398"/>
                  </a:cubicBezTo>
                  <a:cubicBezTo>
                    <a:pt x="2500" y="8641"/>
                    <a:pt x="2540" y="8894"/>
                    <a:pt x="2571" y="9137"/>
                  </a:cubicBezTo>
                  <a:lnTo>
                    <a:pt x="2601" y="9319"/>
                  </a:lnTo>
                  <a:cubicBezTo>
                    <a:pt x="2611" y="9380"/>
                    <a:pt x="2621" y="9430"/>
                    <a:pt x="2631" y="9491"/>
                  </a:cubicBezTo>
                  <a:cubicBezTo>
                    <a:pt x="2652" y="9612"/>
                    <a:pt x="2672" y="9724"/>
                    <a:pt x="2702" y="9846"/>
                  </a:cubicBezTo>
                  <a:cubicBezTo>
                    <a:pt x="2722" y="9956"/>
                    <a:pt x="2753" y="10068"/>
                    <a:pt x="2783" y="10179"/>
                  </a:cubicBezTo>
                  <a:cubicBezTo>
                    <a:pt x="2793" y="10230"/>
                    <a:pt x="2803" y="10280"/>
                    <a:pt x="2823" y="10331"/>
                  </a:cubicBezTo>
                  <a:cubicBezTo>
                    <a:pt x="2834" y="10392"/>
                    <a:pt x="2854" y="10442"/>
                    <a:pt x="2864" y="10493"/>
                  </a:cubicBezTo>
                  <a:cubicBezTo>
                    <a:pt x="2895" y="10594"/>
                    <a:pt x="2924" y="10695"/>
                    <a:pt x="2955" y="10786"/>
                  </a:cubicBezTo>
                  <a:cubicBezTo>
                    <a:pt x="2996" y="10878"/>
                    <a:pt x="3026" y="10968"/>
                    <a:pt x="3066" y="11060"/>
                  </a:cubicBezTo>
                  <a:cubicBezTo>
                    <a:pt x="3097" y="11150"/>
                    <a:pt x="3127" y="11231"/>
                    <a:pt x="3167" y="11302"/>
                  </a:cubicBezTo>
                  <a:cubicBezTo>
                    <a:pt x="3198" y="11383"/>
                    <a:pt x="3228" y="11454"/>
                    <a:pt x="3259" y="11525"/>
                  </a:cubicBezTo>
                  <a:cubicBezTo>
                    <a:pt x="3299" y="11595"/>
                    <a:pt x="3329" y="11656"/>
                    <a:pt x="3360" y="11717"/>
                  </a:cubicBezTo>
                  <a:lnTo>
                    <a:pt x="3451" y="11869"/>
                  </a:lnTo>
                  <a:cubicBezTo>
                    <a:pt x="3481" y="11919"/>
                    <a:pt x="3502" y="11960"/>
                    <a:pt x="3522" y="11990"/>
                  </a:cubicBezTo>
                  <a:cubicBezTo>
                    <a:pt x="3542" y="11950"/>
                    <a:pt x="3562" y="11919"/>
                    <a:pt x="3592" y="11879"/>
                  </a:cubicBezTo>
                  <a:cubicBezTo>
                    <a:pt x="3886" y="11353"/>
                    <a:pt x="4179" y="10806"/>
                    <a:pt x="4513" y="10260"/>
                  </a:cubicBezTo>
                  <a:cubicBezTo>
                    <a:pt x="4675" y="9997"/>
                    <a:pt x="4837" y="9714"/>
                    <a:pt x="4999" y="9441"/>
                  </a:cubicBezTo>
                  <a:cubicBezTo>
                    <a:pt x="5161" y="9167"/>
                    <a:pt x="5332" y="8894"/>
                    <a:pt x="5505" y="8621"/>
                  </a:cubicBezTo>
                  <a:cubicBezTo>
                    <a:pt x="5667" y="8348"/>
                    <a:pt x="5838" y="8075"/>
                    <a:pt x="6011" y="7802"/>
                  </a:cubicBezTo>
                  <a:cubicBezTo>
                    <a:pt x="6182" y="7528"/>
                    <a:pt x="6355" y="7265"/>
                    <a:pt x="6526" y="7002"/>
                  </a:cubicBezTo>
                  <a:cubicBezTo>
                    <a:pt x="6861" y="6466"/>
                    <a:pt x="7205" y="5950"/>
                    <a:pt x="7538" y="5444"/>
                  </a:cubicBezTo>
                  <a:cubicBezTo>
                    <a:pt x="7872" y="4938"/>
                    <a:pt x="8206" y="4463"/>
                    <a:pt x="8509" y="4007"/>
                  </a:cubicBezTo>
                  <a:cubicBezTo>
                    <a:pt x="8560" y="3947"/>
                    <a:pt x="8601" y="3886"/>
                    <a:pt x="8641" y="3825"/>
                  </a:cubicBezTo>
                  <a:cubicBezTo>
                    <a:pt x="8560" y="3704"/>
                    <a:pt x="8439" y="3542"/>
                    <a:pt x="8297" y="3340"/>
                  </a:cubicBezTo>
                  <a:cubicBezTo>
                    <a:pt x="8226" y="3238"/>
                    <a:pt x="8156" y="3128"/>
                    <a:pt x="8064" y="3016"/>
                  </a:cubicBezTo>
                  <a:cubicBezTo>
                    <a:pt x="7983" y="2905"/>
                    <a:pt x="7893" y="2784"/>
                    <a:pt x="7801" y="2662"/>
                  </a:cubicBezTo>
                  <a:cubicBezTo>
                    <a:pt x="7710" y="2541"/>
                    <a:pt x="7609" y="2409"/>
                    <a:pt x="7508" y="2278"/>
                  </a:cubicBezTo>
                  <a:cubicBezTo>
                    <a:pt x="7417" y="2156"/>
                    <a:pt x="7306" y="2024"/>
                    <a:pt x="7205" y="1903"/>
                  </a:cubicBezTo>
                  <a:cubicBezTo>
                    <a:pt x="7103" y="1772"/>
                    <a:pt x="6992" y="1640"/>
                    <a:pt x="6891" y="1518"/>
                  </a:cubicBezTo>
                  <a:cubicBezTo>
                    <a:pt x="6789" y="1397"/>
                    <a:pt x="6678" y="1276"/>
                    <a:pt x="6577" y="1165"/>
                  </a:cubicBezTo>
                  <a:cubicBezTo>
                    <a:pt x="6476" y="1043"/>
                    <a:pt x="6385" y="932"/>
                    <a:pt x="6283" y="830"/>
                  </a:cubicBezTo>
                  <a:cubicBezTo>
                    <a:pt x="6193" y="729"/>
                    <a:pt x="6101" y="628"/>
                    <a:pt x="6020" y="537"/>
                  </a:cubicBezTo>
                  <a:lnTo>
                    <a:pt x="5778" y="295"/>
                  </a:lnTo>
                  <a:cubicBezTo>
                    <a:pt x="5717" y="223"/>
                    <a:pt x="5656" y="163"/>
                    <a:pt x="5606" y="112"/>
                  </a:cubicBezTo>
                  <a:cubicBezTo>
                    <a:pt x="5555" y="72"/>
                    <a:pt x="5515" y="32"/>
                    <a:pt x="5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8"/>
            <p:cNvSpPr/>
            <p:nvPr/>
          </p:nvSpPr>
          <p:spPr>
            <a:xfrm>
              <a:off x="2498250" y="1127200"/>
              <a:ext cx="363000" cy="263075"/>
            </a:xfrm>
            <a:custGeom>
              <a:avLst/>
              <a:gdLst/>
              <a:ahLst/>
              <a:cxnLst/>
              <a:rect l="l" t="t" r="r" b="b"/>
              <a:pathLst>
                <a:path w="14520" h="10523" extrusionOk="0">
                  <a:moveTo>
                    <a:pt x="1853" y="0"/>
                  </a:moveTo>
                  <a:cubicBezTo>
                    <a:pt x="1802" y="102"/>
                    <a:pt x="1751" y="192"/>
                    <a:pt x="1700" y="293"/>
                  </a:cubicBezTo>
                  <a:cubicBezTo>
                    <a:pt x="1579" y="516"/>
                    <a:pt x="1458" y="739"/>
                    <a:pt x="1347" y="952"/>
                  </a:cubicBezTo>
                  <a:cubicBezTo>
                    <a:pt x="1296" y="1053"/>
                    <a:pt x="1235" y="1164"/>
                    <a:pt x="1185" y="1265"/>
                  </a:cubicBezTo>
                  <a:cubicBezTo>
                    <a:pt x="1124" y="1366"/>
                    <a:pt x="1084" y="1467"/>
                    <a:pt x="1033" y="1568"/>
                  </a:cubicBezTo>
                  <a:cubicBezTo>
                    <a:pt x="931" y="1761"/>
                    <a:pt x="851" y="1943"/>
                    <a:pt x="760" y="2125"/>
                  </a:cubicBezTo>
                  <a:cubicBezTo>
                    <a:pt x="679" y="2297"/>
                    <a:pt x="598" y="2459"/>
                    <a:pt x="517" y="2611"/>
                  </a:cubicBezTo>
                  <a:cubicBezTo>
                    <a:pt x="456" y="2762"/>
                    <a:pt x="396" y="2914"/>
                    <a:pt x="335" y="3036"/>
                  </a:cubicBezTo>
                  <a:cubicBezTo>
                    <a:pt x="153" y="3470"/>
                    <a:pt x="31" y="3744"/>
                    <a:pt x="1" y="3825"/>
                  </a:cubicBezTo>
                  <a:cubicBezTo>
                    <a:pt x="1377" y="7801"/>
                    <a:pt x="4119" y="10523"/>
                    <a:pt x="7265" y="10523"/>
                  </a:cubicBezTo>
                  <a:cubicBezTo>
                    <a:pt x="10401" y="10523"/>
                    <a:pt x="13144" y="7811"/>
                    <a:pt x="14520" y="3825"/>
                  </a:cubicBezTo>
                  <a:lnTo>
                    <a:pt x="14378" y="3491"/>
                  </a:lnTo>
                  <a:cubicBezTo>
                    <a:pt x="14327" y="3369"/>
                    <a:pt x="14287" y="3248"/>
                    <a:pt x="14226" y="3126"/>
                  </a:cubicBezTo>
                  <a:cubicBezTo>
                    <a:pt x="14176" y="3016"/>
                    <a:pt x="14115" y="2894"/>
                    <a:pt x="14064" y="2773"/>
                  </a:cubicBezTo>
                  <a:cubicBezTo>
                    <a:pt x="14014" y="2661"/>
                    <a:pt x="13963" y="2540"/>
                    <a:pt x="13902" y="2418"/>
                  </a:cubicBezTo>
                  <a:lnTo>
                    <a:pt x="13740" y="2074"/>
                  </a:lnTo>
                  <a:cubicBezTo>
                    <a:pt x="13680" y="1953"/>
                    <a:pt x="13629" y="1842"/>
                    <a:pt x="13569" y="1720"/>
                  </a:cubicBezTo>
                  <a:lnTo>
                    <a:pt x="13396" y="1376"/>
                  </a:lnTo>
                  <a:cubicBezTo>
                    <a:pt x="13346" y="1255"/>
                    <a:pt x="13285" y="1143"/>
                    <a:pt x="13225" y="1022"/>
                  </a:cubicBezTo>
                  <a:lnTo>
                    <a:pt x="13052" y="678"/>
                  </a:lnTo>
                  <a:cubicBezTo>
                    <a:pt x="12992" y="567"/>
                    <a:pt x="12931" y="446"/>
                    <a:pt x="12870" y="334"/>
                  </a:cubicBezTo>
                  <a:lnTo>
                    <a:pt x="12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8"/>
            <p:cNvSpPr/>
            <p:nvPr/>
          </p:nvSpPr>
          <p:spPr>
            <a:xfrm>
              <a:off x="2796225" y="1071800"/>
              <a:ext cx="77675" cy="147500"/>
            </a:xfrm>
            <a:custGeom>
              <a:avLst/>
              <a:gdLst/>
              <a:ahLst/>
              <a:cxnLst/>
              <a:rect l="l" t="t" r="r" b="b"/>
              <a:pathLst>
                <a:path w="3107" h="5900" extrusionOk="0">
                  <a:moveTo>
                    <a:pt x="324" y="0"/>
                  </a:moveTo>
                  <a:cubicBezTo>
                    <a:pt x="304" y="21"/>
                    <a:pt x="294" y="41"/>
                    <a:pt x="283" y="51"/>
                  </a:cubicBezTo>
                  <a:cubicBezTo>
                    <a:pt x="202" y="193"/>
                    <a:pt x="112" y="324"/>
                    <a:pt x="0" y="446"/>
                  </a:cubicBezTo>
                  <a:cubicBezTo>
                    <a:pt x="71" y="537"/>
                    <a:pt x="132" y="638"/>
                    <a:pt x="202" y="739"/>
                  </a:cubicBezTo>
                  <a:cubicBezTo>
                    <a:pt x="274" y="850"/>
                    <a:pt x="334" y="962"/>
                    <a:pt x="405" y="1073"/>
                  </a:cubicBezTo>
                  <a:cubicBezTo>
                    <a:pt x="476" y="1184"/>
                    <a:pt x="537" y="1295"/>
                    <a:pt x="607" y="1407"/>
                  </a:cubicBezTo>
                  <a:cubicBezTo>
                    <a:pt x="668" y="1528"/>
                    <a:pt x="739" y="1639"/>
                    <a:pt x="800" y="1751"/>
                  </a:cubicBezTo>
                  <a:cubicBezTo>
                    <a:pt x="931" y="1974"/>
                    <a:pt x="1043" y="2206"/>
                    <a:pt x="1164" y="2439"/>
                  </a:cubicBezTo>
                  <a:cubicBezTo>
                    <a:pt x="1295" y="2671"/>
                    <a:pt x="1407" y="2904"/>
                    <a:pt x="1518" y="3137"/>
                  </a:cubicBezTo>
                  <a:cubicBezTo>
                    <a:pt x="1639" y="3370"/>
                    <a:pt x="1740" y="3613"/>
                    <a:pt x="1852" y="3845"/>
                  </a:cubicBezTo>
                  <a:cubicBezTo>
                    <a:pt x="1963" y="4078"/>
                    <a:pt x="2054" y="4321"/>
                    <a:pt x="2165" y="4564"/>
                  </a:cubicBezTo>
                  <a:cubicBezTo>
                    <a:pt x="2216" y="4685"/>
                    <a:pt x="2257" y="4807"/>
                    <a:pt x="2307" y="4928"/>
                  </a:cubicBezTo>
                  <a:cubicBezTo>
                    <a:pt x="2358" y="5049"/>
                    <a:pt x="2398" y="5171"/>
                    <a:pt x="2449" y="5292"/>
                  </a:cubicBezTo>
                  <a:cubicBezTo>
                    <a:pt x="2500" y="5414"/>
                    <a:pt x="2529" y="5535"/>
                    <a:pt x="2580" y="5656"/>
                  </a:cubicBezTo>
                  <a:lnTo>
                    <a:pt x="2651" y="5899"/>
                  </a:lnTo>
                  <a:cubicBezTo>
                    <a:pt x="2823" y="5383"/>
                    <a:pt x="2975" y="4847"/>
                    <a:pt x="3107" y="4290"/>
                  </a:cubicBezTo>
                  <a:cubicBezTo>
                    <a:pt x="3096" y="4270"/>
                    <a:pt x="3056" y="4209"/>
                    <a:pt x="3005" y="4098"/>
                  </a:cubicBezTo>
                  <a:cubicBezTo>
                    <a:pt x="2945" y="3966"/>
                    <a:pt x="2853" y="3784"/>
                    <a:pt x="2742" y="3562"/>
                  </a:cubicBezTo>
                  <a:cubicBezTo>
                    <a:pt x="2682" y="3451"/>
                    <a:pt x="2621" y="3339"/>
                    <a:pt x="2560" y="3208"/>
                  </a:cubicBezTo>
                  <a:cubicBezTo>
                    <a:pt x="2489" y="3087"/>
                    <a:pt x="2428" y="2955"/>
                    <a:pt x="2347" y="2813"/>
                  </a:cubicBezTo>
                  <a:cubicBezTo>
                    <a:pt x="2277" y="2682"/>
                    <a:pt x="2206" y="2540"/>
                    <a:pt x="2125" y="2399"/>
                  </a:cubicBezTo>
                  <a:lnTo>
                    <a:pt x="1882" y="1974"/>
                  </a:lnTo>
                  <a:cubicBezTo>
                    <a:pt x="1801" y="1832"/>
                    <a:pt x="1710" y="1700"/>
                    <a:pt x="1629" y="1558"/>
                  </a:cubicBezTo>
                  <a:cubicBezTo>
                    <a:pt x="1548" y="1427"/>
                    <a:pt x="1447" y="1295"/>
                    <a:pt x="1366" y="1164"/>
                  </a:cubicBezTo>
                  <a:cubicBezTo>
                    <a:pt x="1275" y="1043"/>
                    <a:pt x="1194" y="921"/>
                    <a:pt x="1113" y="810"/>
                  </a:cubicBezTo>
                  <a:cubicBezTo>
                    <a:pt x="1022" y="709"/>
                    <a:pt x="951" y="598"/>
                    <a:pt x="870" y="506"/>
                  </a:cubicBezTo>
                  <a:cubicBezTo>
                    <a:pt x="789" y="416"/>
                    <a:pt x="719" y="335"/>
                    <a:pt x="648" y="263"/>
                  </a:cubicBezTo>
                  <a:cubicBezTo>
                    <a:pt x="618" y="233"/>
                    <a:pt x="577" y="203"/>
                    <a:pt x="546" y="173"/>
                  </a:cubicBezTo>
                  <a:cubicBezTo>
                    <a:pt x="516" y="142"/>
                    <a:pt x="486" y="122"/>
                    <a:pt x="465" y="102"/>
                  </a:cubicBezTo>
                  <a:cubicBezTo>
                    <a:pt x="405" y="51"/>
                    <a:pt x="364" y="21"/>
                    <a:pt x="334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8"/>
            <p:cNvSpPr/>
            <p:nvPr/>
          </p:nvSpPr>
          <p:spPr>
            <a:xfrm>
              <a:off x="2566300" y="785475"/>
              <a:ext cx="318975" cy="389800"/>
            </a:xfrm>
            <a:custGeom>
              <a:avLst/>
              <a:gdLst/>
              <a:ahLst/>
              <a:cxnLst/>
              <a:rect l="l" t="t" r="r" b="b"/>
              <a:pathLst>
                <a:path w="12759" h="15592" extrusionOk="0">
                  <a:moveTo>
                    <a:pt x="7771" y="0"/>
                  </a:moveTo>
                  <a:cubicBezTo>
                    <a:pt x="7751" y="31"/>
                    <a:pt x="7720" y="81"/>
                    <a:pt x="7670" y="152"/>
                  </a:cubicBezTo>
                  <a:cubicBezTo>
                    <a:pt x="7589" y="284"/>
                    <a:pt x="7477" y="476"/>
                    <a:pt x="7326" y="709"/>
                  </a:cubicBezTo>
                  <a:cubicBezTo>
                    <a:pt x="7174" y="942"/>
                    <a:pt x="6991" y="1235"/>
                    <a:pt x="6779" y="1558"/>
                  </a:cubicBezTo>
                  <a:cubicBezTo>
                    <a:pt x="6668" y="1720"/>
                    <a:pt x="6557" y="1902"/>
                    <a:pt x="6435" y="2085"/>
                  </a:cubicBezTo>
                  <a:cubicBezTo>
                    <a:pt x="6314" y="2267"/>
                    <a:pt x="6193" y="2459"/>
                    <a:pt x="6061" y="2662"/>
                  </a:cubicBezTo>
                  <a:cubicBezTo>
                    <a:pt x="5535" y="3461"/>
                    <a:pt x="4907" y="4402"/>
                    <a:pt x="4240" y="5393"/>
                  </a:cubicBezTo>
                  <a:cubicBezTo>
                    <a:pt x="3916" y="5899"/>
                    <a:pt x="3562" y="6415"/>
                    <a:pt x="3228" y="6941"/>
                  </a:cubicBezTo>
                  <a:cubicBezTo>
                    <a:pt x="2884" y="7467"/>
                    <a:pt x="2530" y="8013"/>
                    <a:pt x="2186" y="8550"/>
                  </a:cubicBezTo>
                  <a:cubicBezTo>
                    <a:pt x="2024" y="8823"/>
                    <a:pt x="1852" y="9096"/>
                    <a:pt x="1680" y="9359"/>
                  </a:cubicBezTo>
                  <a:cubicBezTo>
                    <a:pt x="1508" y="9632"/>
                    <a:pt x="1346" y="9906"/>
                    <a:pt x="1184" y="10169"/>
                  </a:cubicBezTo>
                  <a:cubicBezTo>
                    <a:pt x="840" y="10705"/>
                    <a:pt x="527" y="11241"/>
                    <a:pt x="223" y="11757"/>
                  </a:cubicBezTo>
                  <a:cubicBezTo>
                    <a:pt x="152" y="11878"/>
                    <a:pt x="71" y="12010"/>
                    <a:pt x="1" y="12132"/>
                  </a:cubicBezTo>
                  <a:lnTo>
                    <a:pt x="9208" y="12132"/>
                  </a:lnTo>
                  <a:cubicBezTo>
                    <a:pt x="9177" y="12060"/>
                    <a:pt x="9136" y="11990"/>
                    <a:pt x="9106" y="11909"/>
                  </a:cubicBezTo>
                  <a:lnTo>
                    <a:pt x="9086" y="11889"/>
                  </a:lnTo>
                  <a:lnTo>
                    <a:pt x="9106" y="11858"/>
                  </a:lnTo>
                  <a:cubicBezTo>
                    <a:pt x="9208" y="11737"/>
                    <a:pt x="9298" y="11585"/>
                    <a:pt x="9379" y="11444"/>
                  </a:cubicBezTo>
                  <a:cubicBezTo>
                    <a:pt x="9450" y="11302"/>
                    <a:pt x="9531" y="11150"/>
                    <a:pt x="9592" y="10998"/>
                  </a:cubicBezTo>
                  <a:cubicBezTo>
                    <a:pt x="9662" y="10846"/>
                    <a:pt x="9713" y="10695"/>
                    <a:pt x="9774" y="10533"/>
                  </a:cubicBezTo>
                  <a:cubicBezTo>
                    <a:pt x="9835" y="10381"/>
                    <a:pt x="9875" y="10219"/>
                    <a:pt x="9926" y="10068"/>
                  </a:cubicBezTo>
                  <a:lnTo>
                    <a:pt x="10047" y="9582"/>
                  </a:lnTo>
                  <a:cubicBezTo>
                    <a:pt x="10087" y="9420"/>
                    <a:pt x="10108" y="9258"/>
                    <a:pt x="10148" y="9096"/>
                  </a:cubicBezTo>
                  <a:cubicBezTo>
                    <a:pt x="10159" y="9015"/>
                    <a:pt x="10168" y="8924"/>
                    <a:pt x="10179" y="8843"/>
                  </a:cubicBezTo>
                  <a:lnTo>
                    <a:pt x="10209" y="8600"/>
                  </a:lnTo>
                  <a:lnTo>
                    <a:pt x="10249" y="8348"/>
                  </a:lnTo>
                  <a:lnTo>
                    <a:pt x="10260" y="8105"/>
                  </a:lnTo>
                  <a:cubicBezTo>
                    <a:pt x="10270" y="7932"/>
                    <a:pt x="10290" y="7771"/>
                    <a:pt x="10300" y="7609"/>
                  </a:cubicBezTo>
                  <a:lnTo>
                    <a:pt x="10310" y="7103"/>
                  </a:lnTo>
                  <a:lnTo>
                    <a:pt x="10310" y="6860"/>
                  </a:lnTo>
                  <a:lnTo>
                    <a:pt x="10300" y="6607"/>
                  </a:lnTo>
                  <a:cubicBezTo>
                    <a:pt x="10290" y="6446"/>
                    <a:pt x="10290" y="6273"/>
                    <a:pt x="10280" y="6111"/>
                  </a:cubicBezTo>
                  <a:cubicBezTo>
                    <a:pt x="10280" y="5940"/>
                    <a:pt x="10260" y="5778"/>
                    <a:pt x="10249" y="5605"/>
                  </a:cubicBezTo>
                  <a:lnTo>
                    <a:pt x="10199" y="5110"/>
                  </a:lnTo>
                  <a:lnTo>
                    <a:pt x="10078" y="4108"/>
                  </a:lnTo>
                  <a:lnTo>
                    <a:pt x="10168" y="4098"/>
                  </a:lnTo>
                  <a:cubicBezTo>
                    <a:pt x="10229" y="4432"/>
                    <a:pt x="10290" y="4756"/>
                    <a:pt x="10350" y="5090"/>
                  </a:cubicBezTo>
                  <a:lnTo>
                    <a:pt x="10411" y="5585"/>
                  </a:lnTo>
                  <a:cubicBezTo>
                    <a:pt x="10431" y="5758"/>
                    <a:pt x="10462" y="5929"/>
                    <a:pt x="10472" y="6091"/>
                  </a:cubicBezTo>
                  <a:cubicBezTo>
                    <a:pt x="10482" y="6263"/>
                    <a:pt x="10492" y="6435"/>
                    <a:pt x="10503" y="6597"/>
                  </a:cubicBezTo>
                  <a:lnTo>
                    <a:pt x="10512" y="6850"/>
                  </a:lnTo>
                  <a:lnTo>
                    <a:pt x="10512" y="7103"/>
                  </a:lnTo>
                  <a:lnTo>
                    <a:pt x="10512" y="7619"/>
                  </a:lnTo>
                  <a:cubicBezTo>
                    <a:pt x="10503" y="7781"/>
                    <a:pt x="10482" y="7953"/>
                    <a:pt x="10472" y="8125"/>
                  </a:cubicBezTo>
                  <a:lnTo>
                    <a:pt x="10462" y="8378"/>
                  </a:lnTo>
                  <a:lnTo>
                    <a:pt x="10422" y="8631"/>
                  </a:lnTo>
                  <a:lnTo>
                    <a:pt x="10391" y="8874"/>
                  </a:lnTo>
                  <a:cubicBezTo>
                    <a:pt x="10381" y="8964"/>
                    <a:pt x="10361" y="9045"/>
                    <a:pt x="10341" y="9126"/>
                  </a:cubicBezTo>
                  <a:cubicBezTo>
                    <a:pt x="10310" y="9299"/>
                    <a:pt x="10280" y="9461"/>
                    <a:pt x="10240" y="9622"/>
                  </a:cubicBezTo>
                  <a:cubicBezTo>
                    <a:pt x="10199" y="9794"/>
                    <a:pt x="10159" y="9956"/>
                    <a:pt x="10108" y="10118"/>
                  </a:cubicBezTo>
                  <a:cubicBezTo>
                    <a:pt x="10047" y="10280"/>
                    <a:pt x="9997" y="10442"/>
                    <a:pt x="9936" y="10594"/>
                  </a:cubicBezTo>
                  <a:cubicBezTo>
                    <a:pt x="9865" y="10756"/>
                    <a:pt x="9804" y="10907"/>
                    <a:pt x="9734" y="11059"/>
                  </a:cubicBezTo>
                  <a:cubicBezTo>
                    <a:pt x="9683" y="11170"/>
                    <a:pt x="9622" y="11262"/>
                    <a:pt x="9572" y="11363"/>
                  </a:cubicBezTo>
                  <a:cubicBezTo>
                    <a:pt x="9612" y="11372"/>
                    <a:pt x="9673" y="11403"/>
                    <a:pt x="9734" y="11433"/>
                  </a:cubicBezTo>
                  <a:cubicBezTo>
                    <a:pt x="9764" y="11453"/>
                    <a:pt x="9804" y="11474"/>
                    <a:pt x="9845" y="11504"/>
                  </a:cubicBezTo>
                  <a:cubicBezTo>
                    <a:pt x="9875" y="11534"/>
                    <a:pt x="9916" y="11555"/>
                    <a:pt x="9956" y="11585"/>
                  </a:cubicBezTo>
                  <a:cubicBezTo>
                    <a:pt x="10037" y="11656"/>
                    <a:pt x="10128" y="11727"/>
                    <a:pt x="10219" y="11828"/>
                  </a:cubicBezTo>
                  <a:cubicBezTo>
                    <a:pt x="10310" y="11909"/>
                    <a:pt x="10391" y="12020"/>
                    <a:pt x="10482" y="12132"/>
                  </a:cubicBezTo>
                  <a:cubicBezTo>
                    <a:pt x="10573" y="12243"/>
                    <a:pt x="10665" y="12364"/>
                    <a:pt x="10755" y="12485"/>
                  </a:cubicBezTo>
                  <a:cubicBezTo>
                    <a:pt x="10836" y="12617"/>
                    <a:pt x="10937" y="12748"/>
                    <a:pt x="11018" y="12890"/>
                  </a:cubicBezTo>
                  <a:cubicBezTo>
                    <a:pt x="11099" y="13032"/>
                    <a:pt x="11191" y="13173"/>
                    <a:pt x="11272" y="13315"/>
                  </a:cubicBezTo>
                  <a:cubicBezTo>
                    <a:pt x="11353" y="13467"/>
                    <a:pt x="11433" y="13609"/>
                    <a:pt x="11504" y="13750"/>
                  </a:cubicBezTo>
                  <a:cubicBezTo>
                    <a:pt x="11585" y="13902"/>
                    <a:pt x="11656" y="14043"/>
                    <a:pt x="11717" y="14185"/>
                  </a:cubicBezTo>
                  <a:cubicBezTo>
                    <a:pt x="11787" y="14317"/>
                    <a:pt x="11848" y="14459"/>
                    <a:pt x="11909" y="14590"/>
                  </a:cubicBezTo>
                  <a:cubicBezTo>
                    <a:pt x="11969" y="14711"/>
                    <a:pt x="12030" y="14833"/>
                    <a:pt x="12070" y="14954"/>
                  </a:cubicBezTo>
                  <a:cubicBezTo>
                    <a:pt x="12172" y="15177"/>
                    <a:pt x="12253" y="15369"/>
                    <a:pt x="12304" y="15500"/>
                  </a:cubicBezTo>
                  <a:cubicBezTo>
                    <a:pt x="12313" y="15541"/>
                    <a:pt x="12324" y="15561"/>
                    <a:pt x="12334" y="15592"/>
                  </a:cubicBezTo>
                  <a:cubicBezTo>
                    <a:pt x="12607" y="14327"/>
                    <a:pt x="12758" y="12991"/>
                    <a:pt x="12758" y="11585"/>
                  </a:cubicBezTo>
                  <a:cubicBezTo>
                    <a:pt x="12758" y="6527"/>
                    <a:pt x="10806" y="1983"/>
                    <a:pt x="7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8"/>
            <p:cNvSpPr/>
            <p:nvPr/>
          </p:nvSpPr>
          <p:spPr>
            <a:xfrm>
              <a:off x="2545800" y="1091025"/>
              <a:ext cx="268925" cy="33925"/>
            </a:xfrm>
            <a:custGeom>
              <a:avLst/>
              <a:gdLst/>
              <a:ahLst/>
              <a:cxnLst/>
              <a:rect l="l" t="t" r="r" b="b"/>
              <a:pathLst>
                <a:path w="10757" h="1357" extrusionOk="0">
                  <a:moveTo>
                    <a:pt x="770" y="0"/>
                  </a:moveTo>
                  <a:cubicBezTo>
                    <a:pt x="709" y="101"/>
                    <a:pt x="659" y="203"/>
                    <a:pt x="598" y="304"/>
                  </a:cubicBezTo>
                  <a:cubicBezTo>
                    <a:pt x="456" y="547"/>
                    <a:pt x="315" y="800"/>
                    <a:pt x="183" y="1032"/>
                  </a:cubicBezTo>
                  <a:cubicBezTo>
                    <a:pt x="122" y="1144"/>
                    <a:pt x="61" y="1245"/>
                    <a:pt x="1" y="1356"/>
                  </a:cubicBezTo>
                  <a:lnTo>
                    <a:pt x="10756" y="1356"/>
                  </a:lnTo>
                  <a:lnTo>
                    <a:pt x="10614" y="1083"/>
                  </a:lnTo>
                  <a:cubicBezTo>
                    <a:pt x="10493" y="861"/>
                    <a:pt x="10381" y="628"/>
                    <a:pt x="10260" y="395"/>
                  </a:cubicBezTo>
                  <a:cubicBezTo>
                    <a:pt x="10210" y="274"/>
                    <a:pt x="10149" y="162"/>
                    <a:pt x="10088" y="41"/>
                  </a:cubicBezTo>
                  <a:cubicBezTo>
                    <a:pt x="10088" y="31"/>
                    <a:pt x="10078" y="11"/>
                    <a:pt x="10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8"/>
            <p:cNvSpPr/>
            <p:nvPr/>
          </p:nvSpPr>
          <p:spPr>
            <a:xfrm>
              <a:off x="2485100" y="1069025"/>
              <a:ext cx="75900" cy="150275"/>
            </a:xfrm>
            <a:custGeom>
              <a:avLst/>
              <a:gdLst/>
              <a:ahLst/>
              <a:cxnLst/>
              <a:rect l="l" t="t" r="r" b="b"/>
              <a:pathLst>
                <a:path w="3036" h="6011" extrusionOk="0">
                  <a:moveTo>
                    <a:pt x="2743" y="0"/>
                  </a:moveTo>
                  <a:cubicBezTo>
                    <a:pt x="2723" y="21"/>
                    <a:pt x="2672" y="71"/>
                    <a:pt x="2621" y="132"/>
                  </a:cubicBezTo>
                  <a:lnTo>
                    <a:pt x="2439" y="314"/>
                  </a:lnTo>
                  <a:cubicBezTo>
                    <a:pt x="2368" y="385"/>
                    <a:pt x="2298" y="466"/>
                    <a:pt x="2217" y="557"/>
                  </a:cubicBezTo>
                  <a:cubicBezTo>
                    <a:pt x="2176" y="597"/>
                    <a:pt x="2136" y="648"/>
                    <a:pt x="2085" y="698"/>
                  </a:cubicBezTo>
                  <a:lnTo>
                    <a:pt x="1963" y="850"/>
                  </a:lnTo>
                  <a:cubicBezTo>
                    <a:pt x="1873" y="961"/>
                    <a:pt x="1772" y="1073"/>
                    <a:pt x="1680" y="1194"/>
                  </a:cubicBezTo>
                  <a:cubicBezTo>
                    <a:pt x="1640" y="1255"/>
                    <a:pt x="1589" y="1316"/>
                    <a:pt x="1538" y="1376"/>
                  </a:cubicBezTo>
                  <a:cubicBezTo>
                    <a:pt x="1498" y="1437"/>
                    <a:pt x="1448" y="1508"/>
                    <a:pt x="1407" y="1568"/>
                  </a:cubicBezTo>
                  <a:cubicBezTo>
                    <a:pt x="1356" y="1639"/>
                    <a:pt x="1316" y="1700"/>
                    <a:pt x="1266" y="1771"/>
                  </a:cubicBezTo>
                  <a:cubicBezTo>
                    <a:pt x="1225" y="1831"/>
                    <a:pt x="1174" y="1903"/>
                    <a:pt x="1134" y="1973"/>
                  </a:cubicBezTo>
                  <a:cubicBezTo>
                    <a:pt x="1043" y="2105"/>
                    <a:pt x="962" y="2247"/>
                    <a:pt x="881" y="2388"/>
                  </a:cubicBezTo>
                  <a:cubicBezTo>
                    <a:pt x="800" y="2519"/>
                    <a:pt x="729" y="2661"/>
                    <a:pt x="659" y="2793"/>
                  </a:cubicBezTo>
                  <a:cubicBezTo>
                    <a:pt x="587" y="2935"/>
                    <a:pt x="517" y="3066"/>
                    <a:pt x="456" y="3187"/>
                  </a:cubicBezTo>
                  <a:cubicBezTo>
                    <a:pt x="396" y="3319"/>
                    <a:pt x="345" y="3430"/>
                    <a:pt x="294" y="3551"/>
                  </a:cubicBezTo>
                  <a:cubicBezTo>
                    <a:pt x="193" y="3774"/>
                    <a:pt x="122" y="3956"/>
                    <a:pt x="72" y="4088"/>
                  </a:cubicBezTo>
                  <a:cubicBezTo>
                    <a:pt x="31" y="4199"/>
                    <a:pt x="11" y="4260"/>
                    <a:pt x="1" y="4290"/>
                  </a:cubicBezTo>
                  <a:cubicBezTo>
                    <a:pt x="133" y="4887"/>
                    <a:pt x="294" y="5464"/>
                    <a:pt x="477" y="6010"/>
                  </a:cubicBezTo>
                  <a:cubicBezTo>
                    <a:pt x="527" y="5869"/>
                    <a:pt x="608" y="5636"/>
                    <a:pt x="729" y="5312"/>
                  </a:cubicBezTo>
                  <a:cubicBezTo>
                    <a:pt x="780" y="5181"/>
                    <a:pt x="830" y="5028"/>
                    <a:pt x="891" y="4867"/>
                  </a:cubicBezTo>
                  <a:cubicBezTo>
                    <a:pt x="952" y="4715"/>
                    <a:pt x="1023" y="4543"/>
                    <a:pt x="1104" y="4371"/>
                  </a:cubicBezTo>
                  <a:cubicBezTo>
                    <a:pt x="1185" y="4189"/>
                    <a:pt x="1266" y="3996"/>
                    <a:pt x="1356" y="3794"/>
                  </a:cubicBezTo>
                  <a:cubicBezTo>
                    <a:pt x="1397" y="3693"/>
                    <a:pt x="1437" y="3582"/>
                    <a:pt x="1488" y="3481"/>
                  </a:cubicBezTo>
                  <a:cubicBezTo>
                    <a:pt x="1538" y="3380"/>
                    <a:pt x="1589" y="3268"/>
                    <a:pt x="1640" y="3167"/>
                  </a:cubicBezTo>
                  <a:cubicBezTo>
                    <a:pt x="1751" y="2944"/>
                    <a:pt x="1852" y="2722"/>
                    <a:pt x="1974" y="2489"/>
                  </a:cubicBezTo>
                  <a:cubicBezTo>
                    <a:pt x="2024" y="2368"/>
                    <a:pt x="2085" y="2247"/>
                    <a:pt x="2145" y="2125"/>
                  </a:cubicBezTo>
                  <a:cubicBezTo>
                    <a:pt x="2206" y="2013"/>
                    <a:pt x="2267" y="1892"/>
                    <a:pt x="2328" y="1771"/>
                  </a:cubicBezTo>
                  <a:cubicBezTo>
                    <a:pt x="2561" y="1346"/>
                    <a:pt x="2783" y="891"/>
                    <a:pt x="3036" y="446"/>
                  </a:cubicBezTo>
                  <a:cubicBezTo>
                    <a:pt x="3006" y="405"/>
                    <a:pt x="2965" y="344"/>
                    <a:pt x="2914" y="284"/>
                  </a:cubicBezTo>
                  <a:cubicBezTo>
                    <a:pt x="2884" y="233"/>
                    <a:pt x="2854" y="183"/>
                    <a:pt x="2813" y="132"/>
                  </a:cubicBezTo>
                  <a:cubicBezTo>
                    <a:pt x="2793" y="91"/>
                    <a:pt x="2773" y="41"/>
                    <a:pt x="2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8"/>
            <p:cNvSpPr/>
            <p:nvPr/>
          </p:nvSpPr>
          <p:spPr>
            <a:xfrm>
              <a:off x="2471950" y="757900"/>
              <a:ext cx="415600" cy="634650"/>
            </a:xfrm>
            <a:custGeom>
              <a:avLst/>
              <a:gdLst/>
              <a:ahLst/>
              <a:cxnLst/>
              <a:rect l="l" t="t" r="r" b="b"/>
              <a:pathLst>
                <a:path w="16624" h="25386" extrusionOk="0">
                  <a:moveTo>
                    <a:pt x="8317" y="92"/>
                  </a:moveTo>
                  <a:cubicBezTo>
                    <a:pt x="9157" y="92"/>
                    <a:pt x="9987" y="284"/>
                    <a:pt x="10776" y="669"/>
                  </a:cubicBezTo>
                  <a:cubicBezTo>
                    <a:pt x="10695" y="719"/>
                    <a:pt x="10533" y="840"/>
                    <a:pt x="10341" y="982"/>
                  </a:cubicBezTo>
                  <a:cubicBezTo>
                    <a:pt x="10189" y="1094"/>
                    <a:pt x="10017" y="1225"/>
                    <a:pt x="9825" y="1366"/>
                  </a:cubicBezTo>
                  <a:cubicBezTo>
                    <a:pt x="9643" y="1508"/>
                    <a:pt x="9440" y="1670"/>
                    <a:pt x="9248" y="1822"/>
                  </a:cubicBezTo>
                  <a:cubicBezTo>
                    <a:pt x="9106" y="1923"/>
                    <a:pt x="8965" y="2045"/>
                    <a:pt x="8823" y="2146"/>
                  </a:cubicBezTo>
                  <a:cubicBezTo>
                    <a:pt x="8813" y="2135"/>
                    <a:pt x="8793" y="2126"/>
                    <a:pt x="8773" y="2105"/>
                  </a:cubicBezTo>
                  <a:cubicBezTo>
                    <a:pt x="8702" y="2054"/>
                    <a:pt x="8611" y="1984"/>
                    <a:pt x="8489" y="1892"/>
                  </a:cubicBezTo>
                  <a:cubicBezTo>
                    <a:pt x="8368" y="1802"/>
                    <a:pt x="8226" y="1701"/>
                    <a:pt x="8065" y="1599"/>
                  </a:cubicBezTo>
                  <a:cubicBezTo>
                    <a:pt x="7912" y="1498"/>
                    <a:pt x="7741" y="1387"/>
                    <a:pt x="7579" y="1285"/>
                  </a:cubicBezTo>
                  <a:cubicBezTo>
                    <a:pt x="7406" y="1175"/>
                    <a:pt x="7245" y="1073"/>
                    <a:pt x="7083" y="972"/>
                  </a:cubicBezTo>
                  <a:cubicBezTo>
                    <a:pt x="6921" y="871"/>
                    <a:pt x="6779" y="790"/>
                    <a:pt x="6648" y="709"/>
                  </a:cubicBezTo>
                  <a:cubicBezTo>
                    <a:pt x="6516" y="628"/>
                    <a:pt x="6415" y="567"/>
                    <a:pt x="6334" y="527"/>
                  </a:cubicBezTo>
                  <a:cubicBezTo>
                    <a:pt x="6304" y="507"/>
                    <a:pt x="6284" y="496"/>
                    <a:pt x="6264" y="487"/>
                  </a:cubicBezTo>
                  <a:cubicBezTo>
                    <a:pt x="6921" y="223"/>
                    <a:pt x="7609" y="92"/>
                    <a:pt x="8317" y="92"/>
                  </a:cubicBezTo>
                  <a:close/>
                  <a:moveTo>
                    <a:pt x="6172" y="516"/>
                  </a:moveTo>
                  <a:lnTo>
                    <a:pt x="6172" y="537"/>
                  </a:lnTo>
                  <a:cubicBezTo>
                    <a:pt x="6172" y="537"/>
                    <a:pt x="6203" y="557"/>
                    <a:pt x="6273" y="618"/>
                  </a:cubicBezTo>
                  <a:cubicBezTo>
                    <a:pt x="6345" y="669"/>
                    <a:pt x="6446" y="739"/>
                    <a:pt x="6567" y="831"/>
                  </a:cubicBezTo>
                  <a:lnTo>
                    <a:pt x="6992" y="1114"/>
                  </a:lnTo>
                  <a:cubicBezTo>
                    <a:pt x="7143" y="1225"/>
                    <a:pt x="7305" y="1336"/>
                    <a:pt x="7467" y="1447"/>
                  </a:cubicBezTo>
                  <a:cubicBezTo>
                    <a:pt x="7640" y="1559"/>
                    <a:pt x="7801" y="1670"/>
                    <a:pt x="7963" y="1761"/>
                  </a:cubicBezTo>
                  <a:cubicBezTo>
                    <a:pt x="8115" y="1863"/>
                    <a:pt x="8267" y="1953"/>
                    <a:pt x="8398" y="2034"/>
                  </a:cubicBezTo>
                  <a:cubicBezTo>
                    <a:pt x="8519" y="2105"/>
                    <a:pt x="8631" y="2166"/>
                    <a:pt x="8712" y="2207"/>
                  </a:cubicBezTo>
                  <a:cubicBezTo>
                    <a:pt x="8722" y="2216"/>
                    <a:pt x="8732" y="2216"/>
                    <a:pt x="8732" y="2227"/>
                  </a:cubicBezTo>
                  <a:cubicBezTo>
                    <a:pt x="8712" y="2236"/>
                    <a:pt x="8692" y="2257"/>
                    <a:pt x="8672" y="2277"/>
                  </a:cubicBezTo>
                  <a:cubicBezTo>
                    <a:pt x="8489" y="2419"/>
                    <a:pt x="8317" y="2560"/>
                    <a:pt x="8175" y="2672"/>
                  </a:cubicBezTo>
                  <a:cubicBezTo>
                    <a:pt x="8034" y="2793"/>
                    <a:pt x="7912" y="2895"/>
                    <a:pt x="7831" y="2965"/>
                  </a:cubicBezTo>
                  <a:cubicBezTo>
                    <a:pt x="7801" y="2996"/>
                    <a:pt x="7781" y="3016"/>
                    <a:pt x="7761" y="3026"/>
                  </a:cubicBezTo>
                  <a:cubicBezTo>
                    <a:pt x="7750" y="3016"/>
                    <a:pt x="7741" y="2996"/>
                    <a:pt x="7730" y="2985"/>
                  </a:cubicBezTo>
                  <a:cubicBezTo>
                    <a:pt x="7629" y="2854"/>
                    <a:pt x="7518" y="2733"/>
                    <a:pt x="7417" y="2601"/>
                  </a:cubicBezTo>
                  <a:cubicBezTo>
                    <a:pt x="7316" y="2470"/>
                    <a:pt x="7215" y="2338"/>
                    <a:pt x="7113" y="2216"/>
                  </a:cubicBezTo>
                  <a:cubicBezTo>
                    <a:pt x="7002" y="2095"/>
                    <a:pt x="6901" y="1973"/>
                    <a:pt x="6790" y="1852"/>
                  </a:cubicBezTo>
                  <a:cubicBezTo>
                    <a:pt x="6689" y="1741"/>
                    <a:pt x="6587" y="1620"/>
                    <a:pt x="6486" y="1519"/>
                  </a:cubicBezTo>
                  <a:cubicBezTo>
                    <a:pt x="6395" y="1417"/>
                    <a:pt x="6294" y="1326"/>
                    <a:pt x="6213" y="1235"/>
                  </a:cubicBezTo>
                  <a:cubicBezTo>
                    <a:pt x="6122" y="1154"/>
                    <a:pt x="6041" y="1073"/>
                    <a:pt x="5960" y="1002"/>
                  </a:cubicBezTo>
                  <a:cubicBezTo>
                    <a:pt x="5889" y="932"/>
                    <a:pt x="5818" y="881"/>
                    <a:pt x="5767" y="831"/>
                  </a:cubicBezTo>
                  <a:cubicBezTo>
                    <a:pt x="5727" y="800"/>
                    <a:pt x="5697" y="770"/>
                    <a:pt x="5677" y="750"/>
                  </a:cubicBezTo>
                  <a:cubicBezTo>
                    <a:pt x="5839" y="669"/>
                    <a:pt x="6010" y="588"/>
                    <a:pt x="6172" y="516"/>
                  </a:cubicBezTo>
                  <a:close/>
                  <a:moveTo>
                    <a:pt x="10867" y="709"/>
                  </a:moveTo>
                  <a:cubicBezTo>
                    <a:pt x="11069" y="810"/>
                    <a:pt x="11271" y="921"/>
                    <a:pt x="11464" y="1043"/>
                  </a:cubicBezTo>
                  <a:cubicBezTo>
                    <a:pt x="11433" y="1073"/>
                    <a:pt x="11403" y="1124"/>
                    <a:pt x="11343" y="1184"/>
                  </a:cubicBezTo>
                  <a:cubicBezTo>
                    <a:pt x="11251" y="1306"/>
                    <a:pt x="11109" y="1468"/>
                    <a:pt x="10927" y="1690"/>
                  </a:cubicBezTo>
                  <a:cubicBezTo>
                    <a:pt x="10756" y="1913"/>
                    <a:pt x="10543" y="2176"/>
                    <a:pt x="10300" y="2490"/>
                  </a:cubicBezTo>
                  <a:cubicBezTo>
                    <a:pt x="10057" y="2793"/>
                    <a:pt x="9794" y="3147"/>
                    <a:pt x="9511" y="3542"/>
                  </a:cubicBezTo>
                  <a:cubicBezTo>
                    <a:pt x="9279" y="3846"/>
                    <a:pt x="9046" y="4190"/>
                    <a:pt x="8793" y="4534"/>
                  </a:cubicBezTo>
                  <a:cubicBezTo>
                    <a:pt x="8722" y="4422"/>
                    <a:pt x="8611" y="4260"/>
                    <a:pt x="8489" y="4068"/>
                  </a:cubicBezTo>
                  <a:cubicBezTo>
                    <a:pt x="8429" y="3967"/>
                    <a:pt x="8348" y="3855"/>
                    <a:pt x="8267" y="3734"/>
                  </a:cubicBezTo>
                  <a:cubicBezTo>
                    <a:pt x="8186" y="3623"/>
                    <a:pt x="8094" y="3502"/>
                    <a:pt x="8004" y="3370"/>
                  </a:cubicBezTo>
                  <a:cubicBezTo>
                    <a:pt x="7943" y="3289"/>
                    <a:pt x="7882" y="3198"/>
                    <a:pt x="7811" y="3107"/>
                  </a:cubicBezTo>
                  <a:cubicBezTo>
                    <a:pt x="7842" y="3097"/>
                    <a:pt x="7862" y="3077"/>
                    <a:pt x="7892" y="3046"/>
                  </a:cubicBezTo>
                  <a:cubicBezTo>
                    <a:pt x="7984" y="2985"/>
                    <a:pt x="8115" y="2895"/>
                    <a:pt x="8256" y="2783"/>
                  </a:cubicBezTo>
                  <a:cubicBezTo>
                    <a:pt x="8409" y="2672"/>
                    <a:pt x="8591" y="2540"/>
                    <a:pt x="8773" y="2398"/>
                  </a:cubicBezTo>
                  <a:cubicBezTo>
                    <a:pt x="8955" y="2257"/>
                    <a:pt x="9157" y="2105"/>
                    <a:pt x="9349" y="1953"/>
                  </a:cubicBezTo>
                  <a:cubicBezTo>
                    <a:pt x="9542" y="1791"/>
                    <a:pt x="9744" y="1640"/>
                    <a:pt x="9926" y="1498"/>
                  </a:cubicBezTo>
                  <a:cubicBezTo>
                    <a:pt x="10108" y="1346"/>
                    <a:pt x="10270" y="1204"/>
                    <a:pt x="10421" y="1094"/>
                  </a:cubicBezTo>
                  <a:cubicBezTo>
                    <a:pt x="10644" y="901"/>
                    <a:pt x="10806" y="759"/>
                    <a:pt x="10867" y="709"/>
                  </a:cubicBezTo>
                  <a:close/>
                  <a:moveTo>
                    <a:pt x="13022" y="13325"/>
                  </a:moveTo>
                  <a:cubicBezTo>
                    <a:pt x="13032" y="13336"/>
                    <a:pt x="13042" y="13356"/>
                    <a:pt x="13042" y="13366"/>
                  </a:cubicBezTo>
                  <a:cubicBezTo>
                    <a:pt x="13103" y="13487"/>
                    <a:pt x="13164" y="13599"/>
                    <a:pt x="13214" y="13720"/>
                  </a:cubicBezTo>
                  <a:cubicBezTo>
                    <a:pt x="13335" y="13953"/>
                    <a:pt x="13447" y="14186"/>
                    <a:pt x="13568" y="14408"/>
                  </a:cubicBezTo>
                  <a:lnTo>
                    <a:pt x="13710" y="14681"/>
                  </a:lnTo>
                  <a:lnTo>
                    <a:pt x="2955" y="14681"/>
                  </a:lnTo>
                  <a:cubicBezTo>
                    <a:pt x="3015" y="14570"/>
                    <a:pt x="3076" y="14469"/>
                    <a:pt x="3137" y="14357"/>
                  </a:cubicBezTo>
                  <a:cubicBezTo>
                    <a:pt x="3269" y="14125"/>
                    <a:pt x="3410" y="13872"/>
                    <a:pt x="3552" y="13629"/>
                  </a:cubicBezTo>
                  <a:cubicBezTo>
                    <a:pt x="3613" y="13528"/>
                    <a:pt x="3663" y="13426"/>
                    <a:pt x="3724" y="13325"/>
                  </a:cubicBezTo>
                  <a:close/>
                  <a:moveTo>
                    <a:pt x="5585" y="800"/>
                  </a:moveTo>
                  <a:cubicBezTo>
                    <a:pt x="5606" y="831"/>
                    <a:pt x="5646" y="871"/>
                    <a:pt x="5697" y="911"/>
                  </a:cubicBezTo>
                  <a:cubicBezTo>
                    <a:pt x="5747" y="962"/>
                    <a:pt x="5808" y="1022"/>
                    <a:pt x="5869" y="1094"/>
                  </a:cubicBezTo>
                  <a:lnTo>
                    <a:pt x="6111" y="1336"/>
                  </a:lnTo>
                  <a:cubicBezTo>
                    <a:pt x="6192" y="1427"/>
                    <a:pt x="6284" y="1528"/>
                    <a:pt x="6374" y="1629"/>
                  </a:cubicBezTo>
                  <a:cubicBezTo>
                    <a:pt x="6476" y="1731"/>
                    <a:pt x="6567" y="1842"/>
                    <a:pt x="6668" y="1964"/>
                  </a:cubicBezTo>
                  <a:cubicBezTo>
                    <a:pt x="6769" y="2075"/>
                    <a:pt x="6880" y="2196"/>
                    <a:pt x="6982" y="2317"/>
                  </a:cubicBezTo>
                  <a:cubicBezTo>
                    <a:pt x="7083" y="2439"/>
                    <a:pt x="7194" y="2571"/>
                    <a:pt x="7296" y="2702"/>
                  </a:cubicBezTo>
                  <a:cubicBezTo>
                    <a:pt x="7397" y="2823"/>
                    <a:pt x="7508" y="2955"/>
                    <a:pt x="7599" y="3077"/>
                  </a:cubicBezTo>
                  <a:cubicBezTo>
                    <a:pt x="7700" y="3208"/>
                    <a:pt x="7801" y="3340"/>
                    <a:pt x="7892" y="3461"/>
                  </a:cubicBezTo>
                  <a:cubicBezTo>
                    <a:pt x="7984" y="3583"/>
                    <a:pt x="8074" y="3704"/>
                    <a:pt x="8155" y="3815"/>
                  </a:cubicBezTo>
                  <a:cubicBezTo>
                    <a:pt x="8247" y="3927"/>
                    <a:pt x="8317" y="4037"/>
                    <a:pt x="8388" y="4139"/>
                  </a:cubicBezTo>
                  <a:cubicBezTo>
                    <a:pt x="8530" y="4341"/>
                    <a:pt x="8651" y="4503"/>
                    <a:pt x="8732" y="4624"/>
                  </a:cubicBezTo>
                  <a:cubicBezTo>
                    <a:pt x="8692" y="4685"/>
                    <a:pt x="8651" y="4746"/>
                    <a:pt x="8600" y="4806"/>
                  </a:cubicBezTo>
                  <a:cubicBezTo>
                    <a:pt x="8297" y="5262"/>
                    <a:pt x="7963" y="5737"/>
                    <a:pt x="7629" y="6243"/>
                  </a:cubicBezTo>
                  <a:cubicBezTo>
                    <a:pt x="7296" y="6749"/>
                    <a:pt x="6952" y="7265"/>
                    <a:pt x="6617" y="7801"/>
                  </a:cubicBezTo>
                  <a:cubicBezTo>
                    <a:pt x="6446" y="8064"/>
                    <a:pt x="6273" y="8327"/>
                    <a:pt x="6102" y="8601"/>
                  </a:cubicBezTo>
                  <a:cubicBezTo>
                    <a:pt x="5929" y="8874"/>
                    <a:pt x="5758" y="9147"/>
                    <a:pt x="5596" y="9420"/>
                  </a:cubicBezTo>
                  <a:cubicBezTo>
                    <a:pt x="5423" y="9693"/>
                    <a:pt x="5252" y="9966"/>
                    <a:pt x="5090" y="10240"/>
                  </a:cubicBezTo>
                  <a:cubicBezTo>
                    <a:pt x="4928" y="10513"/>
                    <a:pt x="4766" y="10796"/>
                    <a:pt x="4604" y="11059"/>
                  </a:cubicBezTo>
                  <a:cubicBezTo>
                    <a:pt x="4270" y="11605"/>
                    <a:pt x="3977" y="12152"/>
                    <a:pt x="3683" y="12678"/>
                  </a:cubicBezTo>
                  <a:cubicBezTo>
                    <a:pt x="3653" y="12718"/>
                    <a:pt x="3633" y="12749"/>
                    <a:pt x="3613" y="12789"/>
                  </a:cubicBezTo>
                  <a:cubicBezTo>
                    <a:pt x="3593" y="12759"/>
                    <a:pt x="3572" y="12718"/>
                    <a:pt x="3542" y="12668"/>
                  </a:cubicBezTo>
                  <a:lnTo>
                    <a:pt x="3451" y="12516"/>
                  </a:lnTo>
                  <a:cubicBezTo>
                    <a:pt x="3420" y="12455"/>
                    <a:pt x="3390" y="12394"/>
                    <a:pt x="3350" y="12324"/>
                  </a:cubicBezTo>
                  <a:cubicBezTo>
                    <a:pt x="3319" y="12253"/>
                    <a:pt x="3289" y="12182"/>
                    <a:pt x="3258" y="12101"/>
                  </a:cubicBezTo>
                  <a:cubicBezTo>
                    <a:pt x="3218" y="12030"/>
                    <a:pt x="3188" y="11949"/>
                    <a:pt x="3157" y="11859"/>
                  </a:cubicBezTo>
                  <a:cubicBezTo>
                    <a:pt x="3117" y="11767"/>
                    <a:pt x="3087" y="11677"/>
                    <a:pt x="3046" y="11585"/>
                  </a:cubicBezTo>
                  <a:cubicBezTo>
                    <a:pt x="3015" y="11494"/>
                    <a:pt x="2986" y="11393"/>
                    <a:pt x="2955" y="11292"/>
                  </a:cubicBezTo>
                  <a:cubicBezTo>
                    <a:pt x="2945" y="11241"/>
                    <a:pt x="2925" y="11191"/>
                    <a:pt x="2914" y="11130"/>
                  </a:cubicBezTo>
                  <a:cubicBezTo>
                    <a:pt x="2894" y="11079"/>
                    <a:pt x="2884" y="11029"/>
                    <a:pt x="2874" y="10978"/>
                  </a:cubicBezTo>
                  <a:cubicBezTo>
                    <a:pt x="2844" y="10867"/>
                    <a:pt x="2813" y="10755"/>
                    <a:pt x="2793" y="10645"/>
                  </a:cubicBezTo>
                  <a:cubicBezTo>
                    <a:pt x="2763" y="10523"/>
                    <a:pt x="2743" y="10411"/>
                    <a:pt x="2722" y="10290"/>
                  </a:cubicBezTo>
                  <a:cubicBezTo>
                    <a:pt x="2712" y="10229"/>
                    <a:pt x="2702" y="10179"/>
                    <a:pt x="2692" y="10118"/>
                  </a:cubicBezTo>
                  <a:lnTo>
                    <a:pt x="2662" y="9936"/>
                  </a:lnTo>
                  <a:cubicBezTo>
                    <a:pt x="2631" y="9693"/>
                    <a:pt x="2591" y="9440"/>
                    <a:pt x="2581" y="9197"/>
                  </a:cubicBezTo>
                  <a:cubicBezTo>
                    <a:pt x="2581" y="9076"/>
                    <a:pt x="2570" y="8945"/>
                    <a:pt x="2561" y="8823"/>
                  </a:cubicBezTo>
                  <a:cubicBezTo>
                    <a:pt x="2550" y="8702"/>
                    <a:pt x="2550" y="8581"/>
                    <a:pt x="2550" y="8459"/>
                  </a:cubicBezTo>
                  <a:cubicBezTo>
                    <a:pt x="2540" y="8206"/>
                    <a:pt x="2530" y="7974"/>
                    <a:pt x="2550" y="7731"/>
                  </a:cubicBezTo>
                  <a:cubicBezTo>
                    <a:pt x="2561" y="7498"/>
                    <a:pt x="2561" y="7275"/>
                    <a:pt x="2581" y="7063"/>
                  </a:cubicBezTo>
                  <a:cubicBezTo>
                    <a:pt x="2591" y="6850"/>
                    <a:pt x="2611" y="6648"/>
                    <a:pt x="2631" y="6456"/>
                  </a:cubicBezTo>
                  <a:cubicBezTo>
                    <a:pt x="2631" y="6364"/>
                    <a:pt x="2642" y="6274"/>
                    <a:pt x="2651" y="6193"/>
                  </a:cubicBezTo>
                  <a:lnTo>
                    <a:pt x="2682" y="5950"/>
                  </a:lnTo>
                  <a:cubicBezTo>
                    <a:pt x="2702" y="5798"/>
                    <a:pt x="2722" y="5667"/>
                    <a:pt x="2732" y="5555"/>
                  </a:cubicBezTo>
                  <a:cubicBezTo>
                    <a:pt x="2763" y="5343"/>
                    <a:pt x="2773" y="5211"/>
                    <a:pt x="2773" y="5211"/>
                  </a:cubicBezTo>
                  <a:lnTo>
                    <a:pt x="2682" y="5201"/>
                  </a:lnTo>
                  <a:cubicBezTo>
                    <a:pt x="2682" y="5201"/>
                    <a:pt x="2662" y="5323"/>
                    <a:pt x="2621" y="5535"/>
                  </a:cubicBezTo>
                  <a:cubicBezTo>
                    <a:pt x="2601" y="5646"/>
                    <a:pt x="2570" y="5778"/>
                    <a:pt x="2540" y="5930"/>
                  </a:cubicBezTo>
                  <a:cubicBezTo>
                    <a:pt x="2530" y="6000"/>
                    <a:pt x="2510" y="6081"/>
                    <a:pt x="2500" y="6173"/>
                  </a:cubicBezTo>
                  <a:cubicBezTo>
                    <a:pt x="2489" y="6254"/>
                    <a:pt x="2480" y="6344"/>
                    <a:pt x="2459" y="6436"/>
                  </a:cubicBezTo>
                  <a:cubicBezTo>
                    <a:pt x="2439" y="6627"/>
                    <a:pt x="2419" y="6830"/>
                    <a:pt x="2388" y="7043"/>
                  </a:cubicBezTo>
                  <a:cubicBezTo>
                    <a:pt x="2378" y="7154"/>
                    <a:pt x="2378" y="7265"/>
                    <a:pt x="2368" y="7376"/>
                  </a:cubicBezTo>
                  <a:cubicBezTo>
                    <a:pt x="2358" y="7498"/>
                    <a:pt x="2358" y="7609"/>
                    <a:pt x="2348" y="7731"/>
                  </a:cubicBezTo>
                  <a:cubicBezTo>
                    <a:pt x="2327" y="7963"/>
                    <a:pt x="2338" y="8206"/>
                    <a:pt x="2338" y="8459"/>
                  </a:cubicBezTo>
                  <a:cubicBezTo>
                    <a:pt x="2338" y="8581"/>
                    <a:pt x="2338" y="8712"/>
                    <a:pt x="2348" y="8833"/>
                  </a:cubicBezTo>
                  <a:cubicBezTo>
                    <a:pt x="2358" y="8965"/>
                    <a:pt x="2368" y="9086"/>
                    <a:pt x="2378" y="9218"/>
                  </a:cubicBezTo>
                  <a:cubicBezTo>
                    <a:pt x="2388" y="9471"/>
                    <a:pt x="2429" y="9714"/>
                    <a:pt x="2459" y="9966"/>
                  </a:cubicBezTo>
                  <a:lnTo>
                    <a:pt x="2489" y="10148"/>
                  </a:lnTo>
                  <a:cubicBezTo>
                    <a:pt x="2500" y="10209"/>
                    <a:pt x="2520" y="10270"/>
                    <a:pt x="2530" y="10330"/>
                  </a:cubicBezTo>
                  <a:cubicBezTo>
                    <a:pt x="2550" y="10452"/>
                    <a:pt x="2570" y="10564"/>
                    <a:pt x="2601" y="10685"/>
                  </a:cubicBezTo>
                  <a:lnTo>
                    <a:pt x="2692" y="11018"/>
                  </a:lnTo>
                  <a:cubicBezTo>
                    <a:pt x="2712" y="11079"/>
                    <a:pt x="2722" y="11130"/>
                    <a:pt x="2743" y="11180"/>
                  </a:cubicBezTo>
                  <a:cubicBezTo>
                    <a:pt x="2752" y="11241"/>
                    <a:pt x="2773" y="11292"/>
                    <a:pt x="2793" y="11342"/>
                  </a:cubicBezTo>
                  <a:cubicBezTo>
                    <a:pt x="2824" y="11443"/>
                    <a:pt x="2864" y="11545"/>
                    <a:pt x="2894" y="11646"/>
                  </a:cubicBezTo>
                  <a:cubicBezTo>
                    <a:pt x="2935" y="11737"/>
                    <a:pt x="2975" y="11828"/>
                    <a:pt x="3006" y="11919"/>
                  </a:cubicBezTo>
                  <a:cubicBezTo>
                    <a:pt x="3046" y="12010"/>
                    <a:pt x="3087" y="12091"/>
                    <a:pt x="3127" y="12162"/>
                  </a:cubicBezTo>
                  <a:cubicBezTo>
                    <a:pt x="3157" y="12233"/>
                    <a:pt x="3188" y="12293"/>
                    <a:pt x="3218" y="12354"/>
                  </a:cubicBezTo>
                  <a:cubicBezTo>
                    <a:pt x="3198" y="12374"/>
                    <a:pt x="3137" y="12415"/>
                    <a:pt x="3066" y="12486"/>
                  </a:cubicBezTo>
                  <a:cubicBezTo>
                    <a:pt x="3006" y="12526"/>
                    <a:pt x="2935" y="12587"/>
                    <a:pt x="2864" y="12648"/>
                  </a:cubicBezTo>
                  <a:cubicBezTo>
                    <a:pt x="2783" y="12718"/>
                    <a:pt x="2702" y="12789"/>
                    <a:pt x="2611" y="12880"/>
                  </a:cubicBezTo>
                  <a:lnTo>
                    <a:pt x="2480" y="13012"/>
                  </a:lnTo>
                  <a:cubicBezTo>
                    <a:pt x="2429" y="13062"/>
                    <a:pt x="2388" y="13113"/>
                    <a:pt x="2338" y="13174"/>
                  </a:cubicBezTo>
                  <a:cubicBezTo>
                    <a:pt x="2237" y="13275"/>
                    <a:pt x="2145" y="13386"/>
                    <a:pt x="2044" y="13507"/>
                  </a:cubicBezTo>
                  <a:cubicBezTo>
                    <a:pt x="1954" y="13639"/>
                    <a:pt x="1852" y="13761"/>
                    <a:pt x="1761" y="13902"/>
                  </a:cubicBezTo>
                  <a:cubicBezTo>
                    <a:pt x="1720" y="13963"/>
                    <a:pt x="1670" y="14034"/>
                    <a:pt x="1630" y="14105"/>
                  </a:cubicBezTo>
                  <a:cubicBezTo>
                    <a:pt x="1579" y="14175"/>
                    <a:pt x="1538" y="14236"/>
                    <a:pt x="1498" y="14307"/>
                  </a:cubicBezTo>
                  <a:cubicBezTo>
                    <a:pt x="1407" y="14449"/>
                    <a:pt x="1326" y="14590"/>
                    <a:pt x="1245" y="14732"/>
                  </a:cubicBezTo>
                  <a:cubicBezTo>
                    <a:pt x="1164" y="14874"/>
                    <a:pt x="1093" y="15025"/>
                    <a:pt x="1023" y="15157"/>
                  </a:cubicBezTo>
                  <a:cubicBezTo>
                    <a:pt x="962" y="15299"/>
                    <a:pt x="891" y="15440"/>
                    <a:pt x="841" y="15571"/>
                  </a:cubicBezTo>
                  <a:cubicBezTo>
                    <a:pt x="780" y="15693"/>
                    <a:pt x="729" y="15825"/>
                    <a:pt x="688" y="15936"/>
                  </a:cubicBezTo>
                  <a:cubicBezTo>
                    <a:pt x="598" y="16169"/>
                    <a:pt x="537" y="16361"/>
                    <a:pt x="497" y="16502"/>
                  </a:cubicBezTo>
                  <a:cubicBezTo>
                    <a:pt x="486" y="16513"/>
                    <a:pt x="486" y="16522"/>
                    <a:pt x="486" y="16543"/>
                  </a:cubicBezTo>
                  <a:cubicBezTo>
                    <a:pt x="234" y="15329"/>
                    <a:pt x="92" y="14034"/>
                    <a:pt x="92" y="12688"/>
                  </a:cubicBezTo>
                  <a:cubicBezTo>
                    <a:pt x="92" y="7205"/>
                    <a:pt x="2388" y="2530"/>
                    <a:pt x="5585" y="800"/>
                  </a:cubicBezTo>
                  <a:close/>
                  <a:moveTo>
                    <a:pt x="11545" y="1103"/>
                  </a:moveTo>
                  <a:cubicBezTo>
                    <a:pt x="14580" y="3086"/>
                    <a:pt x="16532" y="7630"/>
                    <a:pt x="16532" y="12688"/>
                  </a:cubicBezTo>
                  <a:cubicBezTo>
                    <a:pt x="16532" y="14094"/>
                    <a:pt x="16381" y="15430"/>
                    <a:pt x="16108" y="16695"/>
                  </a:cubicBezTo>
                  <a:cubicBezTo>
                    <a:pt x="16098" y="16664"/>
                    <a:pt x="16087" y="16644"/>
                    <a:pt x="16078" y="16603"/>
                  </a:cubicBezTo>
                  <a:cubicBezTo>
                    <a:pt x="16027" y="16472"/>
                    <a:pt x="15946" y="16280"/>
                    <a:pt x="15844" y="16057"/>
                  </a:cubicBezTo>
                  <a:cubicBezTo>
                    <a:pt x="15804" y="15936"/>
                    <a:pt x="15743" y="15814"/>
                    <a:pt x="15683" y="15693"/>
                  </a:cubicBezTo>
                  <a:cubicBezTo>
                    <a:pt x="15622" y="15562"/>
                    <a:pt x="15561" y="15420"/>
                    <a:pt x="15491" y="15288"/>
                  </a:cubicBezTo>
                  <a:cubicBezTo>
                    <a:pt x="15430" y="15146"/>
                    <a:pt x="15359" y="15005"/>
                    <a:pt x="15278" y="14853"/>
                  </a:cubicBezTo>
                  <a:cubicBezTo>
                    <a:pt x="15207" y="14712"/>
                    <a:pt x="15127" y="14570"/>
                    <a:pt x="15046" y="14418"/>
                  </a:cubicBezTo>
                  <a:cubicBezTo>
                    <a:pt x="14965" y="14276"/>
                    <a:pt x="14873" y="14135"/>
                    <a:pt x="14792" y="13993"/>
                  </a:cubicBezTo>
                  <a:cubicBezTo>
                    <a:pt x="14711" y="13851"/>
                    <a:pt x="14610" y="13720"/>
                    <a:pt x="14529" y="13588"/>
                  </a:cubicBezTo>
                  <a:cubicBezTo>
                    <a:pt x="14439" y="13467"/>
                    <a:pt x="14347" y="13346"/>
                    <a:pt x="14256" y="13235"/>
                  </a:cubicBezTo>
                  <a:cubicBezTo>
                    <a:pt x="14165" y="13123"/>
                    <a:pt x="14084" y="13012"/>
                    <a:pt x="13993" y="12931"/>
                  </a:cubicBezTo>
                  <a:cubicBezTo>
                    <a:pt x="13902" y="12830"/>
                    <a:pt x="13811" y="12759"/>
                    <a:pt x="13730" y="12688"/>
                  </a:cubicBezTo>
                  <a:cubicBezTo>
                    <a:pt x="13690" y="12658"/>
                    <a:pt x="13649" y="12637"/>
                    <a:pt x="13619" y="12607"/>
                  </a:cubicBezTo>
                  <a:cubicBezTo>
                    <a:pt x="13578" y="12577"/>
                    <a:pt x="13538" y="12556"/>
                    <a:pt x="13508" y="12536"/>
                  </a:cubicBezTo>
                  <a:cubicBezTo>
                    <a:pt x="13447" y="12506"/>
                    <a:pt x="13386" y="12475"/>
                    <a:pt x="13346" y="12466"/>
                  </a:cubicBezTo>
                  <a:cubicBezTo>
                    <a:pt x="13396" y="12365"/>
                    <a:pt x="13457" y="12273"/>
                    <a:pt x="13508" y="12162"/>
                  </a:cubicBezTo>
                  <a:cubicBezTo>
                    <a:pt x="13578" y="12010"/>
                    <a:pt x="13639" y="11859"/>
                    <a:pt x="13710" y="11697"/>
                  </a:cubicBezTo>
                  <a:cubicBezTo>
                    <a:pt x="13771" y="11545"/>
                    <a:pt x="13821" y="11383"/>
                    <a:pt x="13882" y="11221"/>
                  </a:cubicBezTo>
                  <a:cubicBezTo>
                    <a:pt x="13933" y="11059"/>
                    <a:pt x="13973" y="10897"/>
                    <a:pt x="14014" y="10725"/>
                  </a:cubicBezTo>
                  <a:cubicBezTo>
                    <a:pt x="14054" y="10564"/>
                    <a:pt x="14084" y="10402"/>
                    <a:pt x="14115" y="10229"/>
                  </a:cubicBezTo>
                  <a:cubicBezTo>
                    <a:pt x="14135" y="10148"/>
                    <a:pt x="14155" y="10067"/>
                    <a:pt x="14165" y="9977"/>
                  </a:cubicBezTo>
                  <a:lnTo>
                    <a:pt x="14196" y="9734"/>
                  </a:lnTo>
                  <a:lnTo>
                    <a:pt x="14236" y="9481"/>
                  </a:lnTo>
                  <a:lnTo>
                    <a:pt x="14246" y="9228"/>
                  </a:lnTo>
                  <a:cubicBezTo>
                    <a:pt x="14256" y="9056"/>
                    <a:pt x="14277" y="8884"/>
                    <a:pt x="14286" y="8722"/>
                  </a:cubicBezTo>
                  <a:lnTo>
                    <a:pt x="14286" y="8206"/>
                  </a:lnTo>
                  <a:lnTo>
                    <a:pt x="14286" y="7953"/>
                  </a:lnTo>
                  <a:lnTo>
                    <a:pt x="14277" y="7700"/>
                  </a:lnTo>
                  <a:cubicBezTo>
                    <a:pt x="14266" y="7538"/>
                    <a:pt x="14256" y="7366"/>
                    <a:pt x="14246" y="7194"/>
                  </a:cubicBezTo>
                  <a:cubicBezTo>
                    <a:pt x="14236" y="7032"/>
                    <a:pt x="14205" y="6861"/>
                    <a:pt x="14185" y="6688"/>
                  </a:cubicBezTo>
                  <a:lnTo>
                    <a:pt x="14124" y="6193"/>
                  </a:lnTo>
                  <a:cubicBezTo>
                    <a:pt x="14064" y="5859"/>
                    <a:pt x="14003" y="5535"/>
                    <a:pt x="13942" y="5201"/>
                  </a:cubicBezTo>
                  <a:lnTo>
                    <a:pt x="13852" y="5211"/>
                  </a:lnTo>
                  <a:lnTo>
                    <a:pt x="13973" y="6213"/>
                  </a:lnTo>
                  <a:lnTo>
                    <a:pt x="14023" y="6708"/>
                  </a:lnTo>
                  <a:cubicBezTo>
                    <a:pt x="14034" y="6881"/>
                    <a:pt x="14054" y="7043"/>
                    <a:pt x="14054" y="7214"/>
                  </a:cubicBezTo>
                  <a:cubicBezTo>
                    <a:pt x="14064" y="7376"/>
                    <a:pt x="14064" y="7549"/>
                    <a:pt x="14074" y="7710"/>
                  </a:cubicBezTo>
                  <a:lnTo>
                    <a:pt x="14084" y="7963"/>
                  </a:lnTo>
                  <a:lnTo>
                    <a:pt x="14084" y="8206"/>
                  </a:lnTo>
                  <a:lnTo>
                    <a:pt x="14074" y="8712"/>
                  </a:lnTo>
                  <a:cubicBezTo>
                    <a:pt x="14064" y="8874"/>
                    <a:pt x="14044" y="9035"/>
                    <a:pt x="14034" y="9208"/>
                  </a:cubicBezTo>
                  <a:lnTo>
                    <a:pt x="14023" y="9451"/>
                  </a:lnTo>
                  <a:lnTo>
                    <a:pt x="13983" y="9703"/>
                  </a:lnTo>
                  <a:lnTo>
                    <a:pt x="13953" y="9946"/>
                  </a:lnTo>
                  <a:cubicBezTo>
                    <a:pt x="13942" y="10027"/>
                    <a:pt x="13933" y="10118"/>
                    <a:pt x="13922" y="10199"/>
                  </a:cubicBezTo>
                  <a:cubicBezTo>
                    <a:pt x="13882" y="10361"/>
                    <a:pt x="13861" y="10523"/>
                    <a:pt x="13821" y="10685"/>
                  </a:cubicBezTo>
                  <a:lnTo>
                    <a:pt x="13700" y="11171"/>
                  </a:lnTo>
                  <a:cubicBezTo>
                    <a:pt x="13649" y="11322"/>
                    <a:pt x="13609" y="11484"/>
                    <a:pt x="13548" y="11636"/>
                  </a:cubicBezTo>
                  <a:cubicBezTo>
                    <a:pt x="13487" y="11798"/>
                    <a:pt x="13436" y="11949"/>
                    <a:pt x="13366" y="12101"/>
                  </a:cubicBezTo>
                  <a:cubicBezTo>
                    <a:pt x="13305" y="12253"/>
                    <a:pt x="13224" y="12405"/>
                    <a:pt x="13153" y="12547"/>
                  </a:cubicBezTo>
                  <a:cubicBezTo>
                    <a:pt x="13072" y="12688"/>
                    <a:pt x="12982" y="12840"/>
                    <a:pt x="12880" y="12961"/>
                  </a:cubicBezTo>
                  <a:lnTo>
                    <a:pt x="12860" y="12992"/>
                  </a:lnTo>
                  <a:lnTo>
                    <a:pt x="12880" y="13012"/>
                  </a:lnTo>
                  <a:cubicBezTo>
                    <a:pt x="12910" y="13093"/>
                    <a:pt x="12951" y="13163"/>
                    <a:pt x="12982" y="13235"/>
                  </a:cubicBezTo>
                  <a:lnTo>
                    <a:pt x="3775" y="13235"/>
                  </a:lnTo>
                  <a:cubicBezTo>
                    <a:pt x="3845" y="13113"/>
                    <a:pt x="3926" y="12981"/>
                    <a:pt x="3997" y="12860"/>
                  </a:cubicBezTo>
                  <a:cubicBezTo>
                    <a:pt x="4301" y="12344"/>
                    <a:pt x="4614" y="11808"/>
                    <a:pt x="4958" y="11272"/>
                  </a:cubicBezTo>
                  <a:cubicBezTo>
                    <a:pt x="5120" y="11009"/>
                    <a:pt x="5282" y="10735"/>
                    <a:pt x="5454" y="10462"/>
                  </a:cubicBezTo>
                  <a:cubicBezTo>
                    <a:pt x="5626" y="10199"/>
                    <a:pt x="5798" y="9926"/>
                    <a:pt x="5960" y="9653"/>
                  </a:cubicBezTo>
                  <a:cubicBezTo>
                    <a:pt x="6304" y="9116"/>
                    <a:pt x="6658" y="8570"/>
                    <a:pt x="7002" y="8044"/>
                  </a:cubicBezTo>
                  <a:cubicBezTo>
                    <a:pt x="7336" y="7518"/>
                    <a:pt x="7690" y="7002"/>
                    <a:pt x="8014" y="6496"/>
                  </a:cubicBezTo>
                  <a:cubicBezTo>
                    <a:pt x="8681" y="5505"/>
                    <a:pt x="9309" y="4564"/>
                    <a:pt x="9835" y="3765"/>
                  </a:cubicBezTo>
                  <a:cubicBezTo>
                    <a:pt x="9967" y="3562"/>
                    <a:pt x="10088" y="3370"/>
                    <a:pt x="10209" y="3188"/>
                  </a:cubicBezTo>
                  <a:cubicBezTo>
                    <a:pt x="10331" y="3005"/>
                    <a:pt x="10442" y="2823"/>
                    <a:pt x="10553" y="2661"/>
                  </a:cubicBezTo>
                  <a:cubicBezTo>
                    <a:pt x="10765" y="2338"/>
                    <a:pt x="10948" y="2045"/>
                    <a:pt x="11100" y="1812"/>
                  </a:cubicBezTo>
                  <a:cubicBezTo>
                    <a:pt x="11251" y="1579"/>
                    <a:pt x="11363" y="1387"/>
                    <a:pt x="11444" y="1255"/>
                  </a:cubicBezTo>
                  <a:cubicBezTo>
                    <a:pt x="11494" y="1184"/>
                    <a:pt x="11525" y="1134"/>
                    <a:pt x="11545" y="1103"/>
                  </a:cubicBezTo>
                  <a:close/>
                  <a:moveTo>
                    <a:pt x="3269" y="12445"/>
                  </a:moveTo>
                  <a:cubicBezTo>
                    <a:pt x="3299" y="12486"/>
                    <a:pt x="3319" y="12536"/>
                    <a:pt x="3339" y="12577"/>
                  </a:cubicBezTo>
                  <a:cubicBezTo>
                    <a:pt x="3380" y="12628"/>
                    <a:pt x="3410" y="12678"/>
                    <a:pt x="3440" y="12729"/>
                  </a:cubicBezTo>
                  <a:cubicBezTo>
                    <a:pt x="3491" y="12789"/>
                    <a:pt x="3532" y="12850"/>
                    <a:pt x="3562" y="12891"/>
                  </a:cubicBezTo>
                  <a:cubicBezTo>
                    <a:pt x="3309" y="13336"/>
                    <a:pt x="3087" y="13791"/>
                    <a:pt x="2854" y="14216"/>
                  </a:cubicBezTo>
                  <a:cubicBezTo>
                    <a:pt x="2793" y="14337"/>
                    <a:pt x="2732" y="14458"/>
                    <a:pt x="2671" y="14570"/>
                  </a:cubicBezTo>
                  <a:cubicBezTo>
                    <a:pt x="2611" y="14692"/>
                    <a:pt x="2550" y="14813"/>
                    <a:pt x="2500" y="14934"/>
                  </a:cubicBezTo>
                  <a:cubicBezTo>
                    <a:pt x="2378" y="15167"/>
                    <a:pt x="2277" y="15389"/>
                    <a:pt x="2166" y="15612"/>
                  </a:cubicBezTo>
                  <a:cubicBezTo>
                    <a:pt x="2115" y="15713"/>
                    <a:pt x="2064" y="15825"/>
                    <a:pt x="2014" y="15926"/>
                  </a:cubicBezTo>
                  <a:cubicBezTo>
                    <a:pt x="1963" y="16027"/>
                    <a:pt x="1923" y="16138"/>
                    <a:pt x="1882" y="16239"/>
                  </a:cubicBezTo>
                  <a:cubicBezTo>
                    <a:pt x="1792" y="16441"/>
                    <a:pt x="1711" y="16634"/>
                    <a:pt x="1630" y="16816"/>
                  </a:cubicBezTo>
                  <a:cubicBezTo>
                    <a:pt x="1549" y="16988"/>
                    <a:pt x="1478" y="17160"/>
                    <a:pt x="1417" y="17312"/>
                  </a:cubicBezTo>
                  <a:cubicBezTo>
                    <a:pt x="1356" y="17473"/>
                    <a:pt x="1306" y="17626"/>
                    <a:pt x="1255" y="17757"/>
                  </a:cubicBezTo>
                  <a:cubicBezTo>
                    <a:pt x="1134" y="18081"/>
                    <a:pt x="1053" y="18314"/>
                    <a:pt x="1003" y="18455"/>
                  </a:cubicBezTo>
                  <a:cubicBezTo>
                    <a:pt x="820" y="17909"/>
                    <a:pt x="659" y="17332"/>
                    <a:pt x="527" y="16735"/>
                  </a:cubicBezTo>
                  <a:cubicBezTo>
                    <a:pt x="537" y="16705"/>
                    <a:pt x="557" y="16644"/>
                    <a:pt x="598" y="16533"/>
                  </a:cubicBezTo>
                  <a:cubicBezTo>
                    <a:pt x="648" y="16401"/>
                    <a:pt x="719" y="16219"/>
                    <a:pt x="820" y="15996"/>
                  </a:cubicBezTo>
                  <a:cubicBezTo>
                    <a:pt x="871" y="15875"/>
                    <a:pt x="922" y="15764"/>
                    <a:pt x="982" y="15632"/>
                  </a:cubicBezTo>
                  <a:cubicBezTo>
                    <a:pt x="1043" y="15511"/>
                    <a:pt x="1113" y="15380"/>
                    <a:pt x="1185" y="15238"/>
                  </a:cubicBezTo>
                  <a:cubicBezTo>
                    <a:pt x="1255" y="15106"/>
                    <a:pt x="1326" y="14964"/>
                    <a:pt x="1407" y="14833"/>
                  </a:cubicBezTo>
                  <a:cubicBezTo>
                    <a:pt x="1488" y="14692"/>
                    <a:pt x="1569" y="14550"/>
                    <a:pt x="1660" y="14418"/>
                  </a:cubicBezTo>
                  <a:cubicBezTo>
                    <a:pt x="1700" y="14348"/>
                    <a:pt x="1751" y="14276"/>
                    <a:pt x="1792" y="14216"/>
                  </a:cubicBezTo>
                  <a:cubicBezTo>
                    <a:pt x="1842" y="14145"/>
                    <a:pt x="1882" y="14084"/>
                    <a:pt x="1933" y="14013"/>
                  </a:cubicBezTo>
                  <a:cubicBezTo>
                    <a:pt x="1974" y="13953"/>
                    <a:pt x="2024" y="13882"/>
                    <a:pt x="2064" y="13821"/>
                  </a:cubicBezTo>
                  <a:cubicBezTo>
                    <a:pt x="2115" y="13761"/>
                    <a:pt x="2166" y="13700"/>
                    <a:pt x="2206" y="13639"/>
                  </a:cubicBezTo>
                  <a:cubicBezTo>
                    <a:pt x="2298" y="13518"/>
                    <a:pt x="2399" y="13406"/>
                    <a:pt x="2489" y="13295"/>
                  </a:cubicBezTo>
                  <a:lnTo>
                    <a:pt x="2611" y="13143"/>
                  </a:lnTo>
                  <a:cubicBezTo>
                    <a:pt x="2662" y="13093"/>
                    <a:pt x="2702" y="13042"/>
                    <a:pt x="2743" y="13002"/>
                  </a:cubicBezTo>
                  <a:cubicBezTo>
                    <a:pt x="2824" y="12911"/>
                    <a:pt x="2894" y="12830"/>
                    <a:pt x="2965" y="12759"/>
                  </a:cubicBezTo>
                  <a:lnTo>
                    <a:pt x="3147" y="12577"/>
                  </a:lnTo>
                  <a:cubicBezTo>
                    <a:pt x="3198" y="12516"/>
                    <a:pt x="3249" y="12466"/>
                    <a:pt x="3269" y="12445"/>
                  </a:cubicBezTo>
                  <a:close/>
                  <a:moveTo>
                    <a:pt x="13295" y="12556"/>
                  </a:moveTo>
                  <a:lnTo>
                    <a:pt x="13305" y="12567"/>
                  </a:lnTo>
                  <a:cubicBezTo>
                    <a:pt x="13335" y="12577"/>
                    <a:pt x="13376" y="12607"/>
                    <a:pt x="13436" y="12658"/>
                  </a:cubicBezTo>
                  <a:cubicBezTo>
                    <a:pt x="13457" y="12678"/>
                    <a:pt x="13487" y="12698"/>
                    <a:pt x="13517" y="12729"/>
                  </a:cubicBezTo>
                  <a:cubicBezTo>
                    <a:pt x="13548" y="12759"/>
                    <a:pt x="13589" y="12789"/>
                    <a:pt x="13619" y="12819"/>
                  </a:cubicBezTo>
                  <a:cubicBezTo>
                    <a:pt x="13690" y="12891"/>
                    <a:pt x="13760" y="12972"/>
                    <a:pt x="13841" y="13062"/>
                  </a:cubicBezTo>
                  <a:cubicBezTo>
                    <a:pt x="13922" y="13154"/>
                    <a:pt x="13993" y="13265"/>
                    <a:pt x="14084" y="13366"/>
                  </a:cubicBezTo>
                  <a:cubicBezTo>
                    <a:pt x="14165" y="13477"/>
                    <a:pt x="14246" y="13599"/>
                    <a:pt x="14337" y="13720"/>
                  </a:cubicBezTo>
                  <a:cubicBezTo>
                    <a:pt x="14418" y="13851"/>
                    <a:pt x="14519" y="13983"/>
                    <a:pt x="14600" y="14114"/>
                  </a:cubicBezTo>
                  <a:cubicBezTo>
                    <a:pt x="14681" y="14256"/>
                    <a:pt x="14772" y="14388"/>
                    <a:pt x="14853" y="14530"/>
                  </a:cubicBezTo>
                  <a:lnTo>
                    <a:pt x="15096" y="14955"/>
                  </a:lnTo>
                  <a:cubicBezTo>
                    <a:pt x="15177" y="15096"/>
                    <a:pt x="15248" y="15238"/>
                    <a:pt x="15318" y="15369"/>
                  </a:cubicBezTo>
                  <a:cubicBezTo>
                    <a:pt x="15399" y="15511"/>
                    <a:pt x="15460" y="15643"/>
                    <a:pt x="15531" y="15764"/>
                  </a:cubicBezTo>
                  <a:cubicBezTo>
                    <a:pt x="15592" y="15895"/>
                    <a:pt x="15653" y="16007"/>
                    <a:pt x="15713" y="16118"/>
                  </a:cubicBezTo>
                  <a:cubicBezTo>
                    <a:pt x="15824" y="16340"/>
                    <a:pt x="15916" y="16522"/>
                    <a:pt x="15976" y="16654"/>
                  </a:cubicBezTo>
                  <a:cubicBezTo>
                    <a:pt x="16027" y="16765"/>
                    <a:pt x="16067" y="16826"/>
                    <a:pt x="16078" y="16846"/>
                  </a:cubicBezTo>
                  <a:cubicBezTo>
                    <a:pt x="15946" y="17403"/>
                    <a:pt x="15794" y="17939"/>
                    <a:pt x="15622" y="18455"/>
                  </a:cubicBezTo>
                  <a:lnTo>
                    <a:pt x="15551" y="18212"/>
                  </a:lnTo>
                  <a:cubicBezTo>
                    <a:pt x="15500" y="18091"/>
                    <a:pt x="15471" y="17970"/>
                    <a:pt x="15420" y="17848"/>
                  </a:cubicBezTo>
                  <a:cubicBezTo>
                    <a:pt x="15369" y="17727"/>
                    <a:pt x="15329" y="17605"/>
                    <a:pt x="15278" y="17484"/>
                  </a:cubicBezTo>
                  <a:cubicBezTo>
                    <a:pt x="15228" y="17363"/>
                    <a:pt x="15187" y="17241"/>
                    <a:pt x="15136" y="17120"/>
                  </a:cubicBezTo>
                  <a:cubicBezTo>
                    <a:pt x="15025" y="16877"/>
                    <a:pt x="14934" y="16634"/>
                    <a:pt x="14823" y="16401"/>
                  </a:cubicBezTo>
                  <a:cubicBezTo>
                    <a:pt x="14711" y="16169"/>
                    <a:pt x="14610" y="15926"/>
                    <a:pt x="14489" y="15693"/>
                  </a:cubicBezTo>
                  <a:cubicBezTo>
                    <a:pt x="14378" y="15460"/>
                    <a:pt x="14266" y="15227"/>
                    <a:pt x="14135" y="14995"/>
                  </a:cubicBezTo>
                  <a:cubicBezTo>
                    <a:pt x="14014" y="14762"/>
                    <a:pt x="13902" y="14530"/>
                    <a:pt x="13771" y="14307"/>
                  </a:cubicBezTo>
                  <a:cubicBezTo>
                    <a:pt x="13710" y="14195"/>
                    <a:pt x="13639" y="14084"/>
                    <a:pt x="13578" y="13963"/>
                  </a:cubicBezTo>
                  <a:cubicBezTo>
                    <a:pt x="13508" y="13851"/>
                    <a:pt x="13447" y="13740"/>
                    <a:pt x="13376" y="13629"/>
                  </a:cubicBezTo>
                  <a:cubicBezTo>
                    <a:pt x="13305" y="13518"/>
                    <a:pt x="13245" y="13406"/>
                    <a:pt x="13173" y="13295"/>
                  </a:cubicBezTo>
                  <a:cubicBezTo>
                    <a:pt x="13103" y="13194"/>
                    <a:pt x="13042" y="13093"/>
                    <a:pt x="12971" y="13002"/>
                  </a:cubicBezTo>
                  <a:cubicBezTo>
                    <a:pt x="13083" y="12880"/>
                    <a:pt x="13173" y="12749"/>
                    <a:pt x="13254" y="12607"/>
                  </a:cubicBezTo>
                  <a:cubicBezTo>
                    <a:pt x="13265" y="12597"/>
                    <a:pt x="13275" y="12577"/>
                    <a:pt x="13295" y="12556"/>
                  </a:cubicBezTo>
                  <a:close/>
                  <a:moveTo>
                    <a:pt x="13751" y="14772"/>
                  </a:moveTo>
                  <a:lnTo>
                    <a:pt x="13922" y="15106"/>
                  </a:lnTo>
                  <a:cubicBezTo>
                    <a:pt x="13983" y="15218"/>
                    <a:pt x="14044" y="15339"/>
                    <a:pt x="14104" y="15450"/>
                  </a:cubicBezTo>
                  <a:lnTo>
                    <a:pt x="14277" y="15794"/>
                  </a:lnTo>
                  <a:cubicBezTo>
                    <a:pt x="14337" y="15915"/>
                    <a:pt x="14398" y="16027"/>
                    <a:pt x="14448" y="16148"/>
                  </a:cubicBezTo>
                  <a:lnTo>
                    <a:pt x="14621" y="16492"/>
                  </a:lnTo>
                  <a:cubicBezTo>
                    <a:pt x="14681" y="16614"/>
                    <a:pt x="14732" y="16725"/>
                    <a:pt x="14792" y="16846"/>
                  </a:cubicBezTo>
                  <a:lnTo>
                    <a:pt x="14954" y="17190"/>
                  </a:lnTo>
                  <a:cubicBezTo>
                    <a:pt x="15015" y="17312"/>
                    <a:pt x="15066" y="17433"/>
                    <a:pt x="15116" y="17545"/>
                  </a:cubicBezTo>
                  <a:cubicBezTo>
                    <a:pt x="15167" y="17666"/>
                    <a:pt x="15228" y="17788"/>
                    <a:pt x="15278" y="17898"/>
                  </a:cubicBezTo>
                  <a:cubicBezTo>
                    <a:pt x="15339" y="18020"/>
                    <a:pt x="15379" y="18141"/>
                    <a:pt x="15430" y="18263"/>
                  </a:cubicBezTo>
                  <a:lnTo>
                    <a:pt x="15572" y="18597"/>
                  </a:lnTo>
                  <a:cubicBezTo>
                    <a:pt x="14196" y="22583"/>
                    <a:pt x="11453" y="25295"/>
                    <a:pt x="8317" y="25295"/>
                  </a:cubicBezTo>
                  <a:cubicBezTo>
                    <a:pt x="5171" y="25295"/>
                    <a:pt x="2429" y="22573"/>
                    <a:pt x="1053" y="18597"/>
                  </a:cubicBezTo>
                  <a:cubicBezTo>
                    <a:pt x="1083" y="18516"/>
                    <a:pt x="1205" y="18242"/>
                    <a:pt x="1387" y="17808"/>
                  </a:cubicBezTo>
                  <a:cubicBezTo>
                    <a:pt x="1448" y="17686"/>
                    <a:pt x="1508" y="17534"/>
                    <a:pt x="1569" y="17383"/>
                  </a:cubicBezTo>
                  <a:cubicBezTo>
                    <a:pt x="1650" y="17231"/>
                    <a:pt x="1731" y="17069"/>
                    <a:pt x="1812" y="16897"/>
                  </a:cubicBezTo>
                  <a:cubicBezTo>
                    <a:pt x="1903" y="16715"/>
                    <a:pt x="1983" y="16533"/>
                    <a:pt x="2085" y="16340"/>
                  </a:cubicBezTo>
                  <a:cubicBezTo>
                    <a:pt x="2136" y="16239"/>
                    <a:pt x="2176" y="16138"/>
                    <a:pt x="2237" y="16037"/>
                  </a:cubicBezTo>
                  <a:cubicBezTo>
                    <a:pt x="2287" y="15936"/>
                    <a:pt x="2348" y="15825"/>
                    <a:pt x="2399" y="15724"/>
                  </a:cubicBezTo>
                  <a:cubicBezTo>
                    <a:pt x="2510" y="15511"/>
                    <a:pt x="2631" y="15288"/>
                    <a:pt x="2752" y="15065"/>
                  </a:cubicBezTo>
                  <a:cubicBezTo>
                    <a:pt x="2803" y="14964"/>
                    <a:pt x="2854" y="14874"/>
                    <a:pt x="2905" y="14772"/>
                  </a:cubicBezTo>
                  <a:close/>
                  <a:moveTo>
                    <a:pt x="8317" y="1"/>
                  </a:moveTo>
                  <a:cubicBezTo>
                    <a:pt x="7366" y="1"/>
                    <a:pt x="6446" y="244"/>
                    <a:pt x="5596" y="689"/>
                  </a:cubicBezTo>
                  <a:lnTo>
                    <a:pt x="5585" y="689"/>
                  </a:lnTo>
                  <a:lnTo>
                    <a:pt x="5565" y="709"/>
                  </a:lnTo>
                  <a:cubicBezTo>
                    <a:pt x="2327" y="2449"/>
                    <a:pt x="0" y="7164"/>
                    <a:pt x="0" y="12688"/>
                  </a:cubicBezTo>
                  <a:cubicBezTo>
                    <a:pt x="0" y="19690"/>
                    <a:pt x="3734" y="25385"/>
                    <a:pt x="8317" y="25385"/>
                  </a:cubicBezTo>
                  <a:cubicBezTo>
                    <a:pt x="12901" y="25385"/>
                    <a:pt x="16624" y="19690"/>
                    <a:pt x="16624" y="12688"/>
                  </a:cubicBezTo>
                  <a:cubicBezTo>
                    <a:pt x="16624" y="7579"/>
                    <a:pt x="14630" y="2996"/>
                    <a:pt x="11555" y="1002"/>
                  </a:cubicBezTo>
                  <a:cubicBezTo>
                    <a:pt x="10533" y="334"/>
                    <a:pt x="9440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8"/>
            <p:cNvSpPr/>
            <p:nvPr/>
          </p:nvSpPr>
          <p:spPr>
            <a:xfrm>
              <a:off x="2499525" y="460450"/>
              <a:ext cx="393100" cy="326825"/>
            </a:xfrm>
            <a:custGeom>
              <a:avLst/>
              <a:gdLst/>
              <a:ahLst/>
              <a:cxnLst/>
              <a:rect l="l" t="t" r="r" b="b"/>
              <a:pathLst>
                <a:path w="15724" h="13073" extrusionOk="0">
                  <a:moveTo>
                    <a:pt x="7862" y="1"/>
                  </a:moveTo>
                  <a:cubicBezTo>
                    <a:pt x="3522" y="1"/>
                    <a:pt x="1" y="2924"/>
                    <a:pt x="1" y="6537"/>
                  </a:cubicBezTo>
                  <a:cubicBezTo>
                    <a:pt x="1" y="10148"/>
                    <a:pt x="3522" y="13073"/>
                    <a:pt x="7862" y="13073"/>
                  </a:cubicBezTo>
                  <a:cubicBezTo>
                    <a:pt x="12202" y="13073"/>
                    <a:pt x="15723" y="10148"/>
                    <a:pt x="15723" y="6537"/>
                  </a:cubicBezTo>
                  <a:cubicBezTo>
                    <a:pt x="15723" y="2924"/>
                    <a:pt x="12202" y="1"/>
                    <a:pt x="7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8"/>
            <p:cNvSpPr/>
            <p:nvPr/>
          </p:nvSpPr>
          <p:spPr>
            <a:xfrm>
              <a:off x="2495225" y="508525"/>
              <a:ext cx="113100" cy="208425"/>
            </a:xfrm>
            <a:custGeom>
              <a:avLst/>
              <a:gdLst/>
              <a:ahLst/>
              <a:cxnLst/>
              <a:rect l="l" t="t" r="r" b="b"/>
              <a:pathLst>
                <a:path w="4524" h="8337" extrusionOk="0">
                  <a:moveTo>
                    <a:pt x="2459" y="0"/>
                  </a:moveTo>
                  <a:cubicBezTo>
                    <a:pt x="1043" y="1183"/>
                    <a:pt x="162" y="2813"/>
                    <a:pt x="162" y="4623"/>
                  </a:cubicBezTo>
                  <a:cubicBezTo>
                    <a:pt x="162" y="5716"/>
                    <a:pt x="486" y="6748"/>
                    <a:pt x="1052" y="7649"/>
                  </a:cubicBezTo>
                  <a:cubicBezTo>
                    <a:pt x="1781" y="8074"/>
                    <a:pt x="2105" y="8155"/>
                    <a:pt x="2752" y="8337"/>
                  </a:cubicBezTo>
                  <a:lnTo>
                    <a:pt x="2550" y="7325"/>
                  </a:lnTo>
                  <a:cubicBezTo>
                    <a:pt x="2550" y="7325"/>
                    <a:pt x="0" y="5605"/>
                    <a:pt x="1023" y="4432"/>
                  </a:cubicBezTo>
                  <a:cubicBezTo>
                    <a:pt x="1068" y="4379"/>
                    <a:pt x="1124" y="4357"/>
                    <a:pt x="1187" y="4357"/>
                  </a:cubicBezTo>
                  <a:cubicBezTo>
                    <a:pt x="1589" y="4357"/>
                    <a:pt x="2277" y="5271"/>
                    <a:pt x="2277" y="5271"/>
                  </a:cubicBezTo>
                  <a:cubicBezTo>
                    <a:pt x="2277" y="5271"/>
                    <a:pt x="2408" y="3672"/>
                    <a:pt x="3127" y="2529"/>
                  </a:cubicBezTo>
                  <a:cubicBezTo>
                    <a:pt x="3845" y="1376"/>
                    <a:pt x="4523" y="971"/>
                    <a:pt x="4523" y="971"/>
                  </a:cubicBezTo>
                  <a:lnTo>
                    <a:pt x="4523" y="971"/>
                  </a:lnTo>
                  <a:cubicBezTo>
                    <a:pt x="4359" y="993"/>
                    <a:pt x="4199" y="1004"/>
                    <a:pt x="4044" y="1004"/>
                  </a:cubicBezTo>
                  <a:cubicBezTo>
                    <a:pt x="3252" y="1004"/>
                    <a:pt x="2612" y="711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8"/>
            <p:cNvSpPr/>
            <p:nvPr/>
          </p:nvSpPr>
          <p:spPr>
            <a:xfrm>
              <a:off x="2784850" y="508525"/>
              <a:ext cx="113075" cy="208425"/>
            </a:xfrm>
            <a:custGeom>
              <a:avLst/>
              <a:gdLst/>
              <a:ahLst/>
              <a:cxnLst/>
              <a:rect l="l" t="t" r="r" b="b"/>
              <a:pathLst>
                <a:path w="4523" h="8337" extrusionOk="0">
                  <a:moveTo>
                    <a:pt x="2064" y="0"/>
                  </a:moveTo>
                  <a:cubicBezTo>
                    <a:pt x="1912" y="711"/>
                    <a:pt x="1271" y="1004"/>
                    <a:pt x="479" y="1004"/>
                  </a:cubicBezTo>
                  <a:cubicBezTo>
                    <a:pt x="324" y="1004"/>
                    <a:pt x="164" y="993"/>
                    <a:pt x="0" y="971"/>
                  </a:cubicBezTo>
                  <a:lnTo>
                    <a:pt x="0" y="971"/>
                  </a:lnTo>
                  <a:cubicBezTo>
                    <a:pt x="0" y="971"/>
                    <a:pt x="678" y="1376"/>
                    <a:pt x="1406" y="2529"/>
                  </a:cubicBezTo>
                  <a:cubicBezTo>
                    <a:pt x="2114" y="3672"/>
                    <a:pt x="2246" y="5271"/>
                    <a:pt x="2246" y="5271"/>
                  </a:cubicBezTo>
                  <a:cubicBezTo>
                    <a:pt x="2246" y="5271"/>
                    <a:pt x="2934" y="4357"/>
                    <a:pt x="3336" y="4357"/>
                  </a:cubicBezTo>
                  <a:cubicBezTo>
                    <a:pt x="3399" y="4357"/>
                    <a:pt x="3455" y="4379"/>
                    <a:pt x="3501" y="4432"/>
                  </a:cubicBezTo>
                  <a:cubicBezTo>
                    <a:pt x="4522" y="5605"/>
                    <a:pt x="1973" y="7325"/>
                    <a:pt x="1973" y="7325"/>
                  </a:cubicBezTo>
                  <a:lnTo>
                    <a:pt x="1770" y="8337"/>
                  </a:lnTo>
                  <a:cubicBezTo>
                    <a:pt x="2428" y="8155"/>
                    <a:pt x="2742" y="8074"/>
                    <a:pt x="3470" y="7649"/>
                  </a:cubicBezTo>
                  <a:cubicBezTo>
                    <a:pt x="4047" y="6748"/>
                    <a:pt x="4371" y="5716"/>
                    <a:pt x="4371" y="4623"/>
                  </a:cubicBezTo>
                  <a:cubicBezTo>
                    <a:pt x="4371" y="2813"/>
                    <a:pt x="3490" y="1183"/>
                    <a:pt x="2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8"/>
            <p:cNvSpPr/>
            <p:nvPr/>
          </p:nvSpPr>
          <p:spPr>
            <a:xfrm>
              <a:off x="2759800" y="661800"/>
              <a:ext cx="37450" cy="1892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921" y="0"/>
                  </a:moveTo>
                  <a:cubicBezTo>
                    <a:pt x="830" y="10"/>
                    <a:pt x="739" y="41"/>
                    <a:pt x="648" y="71"/>
                  </a:cubicBezTo>
                  <a:cubicBezTo>
                    <a:pt x="476" y="131"/>
                    <a:pt x="304" y="243"/>
                    <a:pt x="193" y="354"/>
                  </a:cubicBezTo>
                  <a:cubicBezTo>
                    <a:pt x="162" y="374"/>
                    <a:pt x="142" y="405"/>
                    <a:pt x="112" y="435"/>
                  </a:cubicBezTo>
                  <a:cubicBezTo>
                    <a:pt x="92" y="455"/>
                    <a:pt x="71" y="486"/>
                    <a:pt x="61" y="506"/>
                  </a:cubicBezTo>
                  <a:cubicBezTo>
                    <a:pt x="31" y="547"/>
                    <a:pt x="11" y="577"/>
                    <a:pt x="11" y="577"/>
                  </a:cubicBezTo>
                  <a:cubicBezTo>
                    <a:pt x="0" y="607"/>
                    <a:pt x="11" y="648"/>
                    <a:pt x="41" y="668"/>
                  </a:cubicBezTo>
                  <a:cubicBezTo>
                    <a:pt x="41" y="668"/>
                    <a:pt x="71" y="678"/>
                    <a:pt x="122" y="698"/>
                  </a:cubicBezTo>
                  <a:cubicBezTo>
                    <a:pt x="142" y="698"/>
                    <a:pt x="173" y="708"/>
                    <a:pt x="203" y="718"/>
                  </a:cubicBezTo>
                  <a:cubicBezTo>
                    <a:pt x="243" y="729"/>
                    <a:pt x="274" y="738"/>
                    <a:pt x="314" y="738"/>
                  </a:cubicBezTo>
                  <a:cubicBezTo>
                    <a:pt x="378" y="751"/>
                    <a:pt x="446" y="756"/>
                    <a:pt x="517" y="756"/>
                  </a:cubicBezTo>
                  <a:cubicBezTo>
                    <a:pt x="626" y="756"/>
                    <a:pt x="740" y="743"/>
                    <a:pt x="850" y="718"/>
                  </a:cubicBezTo>
                  <a:cubicBezTo>
                    <a:pt x="942" y="688"/>
                    <a:pt x="1032" y="657"/>
                    <a:pt x="1113" y="617"/>
                  </a:cubicBezTo>
                  <a:cubicBezTo>
                    <a:pt x="1154" y="587"/>
                    <a:pt x="1184" y="567"/>
                    <a:pt x="1225" y="536"/>
                  </a:cubicBezTo>
                  <a:cubicBezTo>
                    <a:pt x="1255" y="516"/>
                    <a:pt x="1285" y="486"/>
                    <a:pt x="1315" y="455"/>
                  </a:cubicBezTo>
                  <a:cubicBezTo>
                    <a:pt x="1376" y="394"/>
                    <a:pt x="1417" y="344"/>
                    <a:pt x="1447" y="293"/>
                  </a:cubicBezTo>
                  <a:cubicBezTo>
                    <a:pt x="1477" y="243"/>
                    <a:pt x="1488" y="212"/>
                    <a:pt x="1488" y="212"/>
                  </a:cubicBezTo>
                  <a:cubicBezTo>
                    <a:pt x="1498" y="182"/>
                    <a:pt x="1488" y="142"/>
                    <a:pt x="1457" y="122"/>
                  </a:cubicBezTo>
                  <a:cubicBezTo>
                    <a:pt x="1457" y="122"/>
                    <a:pt x="1427" y="101"/>
                    <a:pt x="1376" y="81"/>
                  </a:cubicBezTo>
                  <a:cubicBezTo>
                    <a:pt x="1326" y="50"/>
                    <a:pt x="1255" y="30"/>
                    <a:pt x="1174" y="20"/>
                  </a:cubicBezTo>
                  <a:cubicBezTo>
                    <a:pt x="1144" y="10"/>
                    <a:pt x="1093" y="0"/>
                    <a:pt x="1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8"/>
            <p:cNvSpPr/>
            <p:nvPr/>
          </p:nvSpPr>
          <p:spPr>
            <a:xfrm>
              <a:off x="2588800" y="661025"/>
              <a:ext cx="37725" cy="18925"/>
            </a:xfrm>
            <a:custGeom>
              <a:avLst/>
              <a:gdLst/>
              <a:ahLst/>
              <a:cxnLst/>
              <a:rect l="l" t="t" r="r" b="b"/>
              <a:pathLst>
                <a:path w="1509" h="757" extrusionOk="0">
                  <a:moveTo>
                    <a:pt x="446" y="0"/>
                  </a:moveTo>
                  <a:cubicBezTo>
                    <a:pt x="405" y="0"/>
                    <a:pt x="365" y="11"/>
                    <a:pt x="325" y="21"/>
                  </a:cubicBezTo>
                  <a:cubicBezTo>
                    <a:pt x="244" y="31"/>
                    <a:pt x="173" y="51"/>
                    <a:pt x="122" y="81"/>
                  </a:cubicBezTo>
                  <a:cubicBezTo>
                    <a:pt x="72" y="102"/>
                    <a:pt x="41" y="122"/>
                    <a:pt x="41" y="122"/>
                  </a:cubicBezTo>
                  <a:cubicBezTo>
                    <a:pt x="11" y="142"/>
                    <a:pt x="1" y="183"/>
                    <a:pt x="11" y="213"/>
                  </a:cubicBezTo>
                  <a:cubicBezTo>
                    <a:pt x="11" y="213"/>
                    <a:pt x="32" y="243"/>
                    <a:pt x="52" y="294"/>
                  </a:cubicBezTo>
                  <a:cubicBezTo>
                    <a:pt x="82" y="344"/>
                    <a:pt x="133" y="405"/>
                    <a:pt x="183" y="456"/>
                  </a:cubicBezTo>
                  <a:lnTo>
                    <a:pt x="274" y="547"/>
                  </a:lnTo>
                  <a:cubicBezTo>
                    <a:pt x="315" y="567"/>
                    <a:pt x="345" y="598"/>
                    <a:pt x="385" y="618"/>
                  </a:cubicBezTo>
                  <a:cubicBezTo>
                    <a:pt x="466" y="659"/>
                    <a:pt x="558" y="688"/>
                    <a:pt x="648" y="719"/>
                  </a:cubicBezTo>
                  <a:cubicBezTo>
                    <a:pt x="758" y="744"/>
                    <a:pt x="876" y="757"/>
                    <a:pt x="985" y="757"/>
                  </a:cubicBezTo>
                  <a:cubicBezTo>
                    <a:pt x="1057" y="757"/>
                    <a:pt x="1125" y="751"/>
                    <a:pt x="1185" y="739"/>
                  </a:cubicBezTo>
                  <a:cubicBezTo>
                    <a:pt x="1225" y="739"/>
                    <a:pt x="1266" y="729"/>
                    <a:pt x="1296" y="719"/>
                  </a:cubicBezTo>
                  <a:cubicBezTo>
                    <a:pt x="1327" y="719"/>
                    <a:pt x="1356" y="699"/>
                    <a:pt x="1377" y="699"/>
                  </a:cubicBezTo>
                  <a:cubicBezTo>
                    <a:pt x="1428" y="679"/>
                    <a:pt x="1458" y="668"/>
                    <a:pt x="1458" y="668"/>
                  </a:cubicBezTo>
                  <a:cubicBezTo>
                    <a:pt x="1488" y="648"/>
                    <a:pt x="1509" y="608"/>
                    <a:pt x="1488" y="578"/>
                  </a:cubicBezTo>
                  <a:cubicBezTo>
                    <a:pt x="1488" y="578"/>
                    <a:pt x="1468" y="547"/>
                    <a:pt x="1437" y="506"/>
                  </a:cubicBezTo>
                  <a:cubicBezTo>
                    <a:pt x="1428" y="486"/>
                    <a:pt x="1407" y="456"/>
                    <a:pt x="1387" y="436"/>
                  </a:cubicBezTo>
                  <a:cubicBezTo>
                    <a:pt x="1367" y="405"/>
                    <a:pt x="1336" y="385"/>
                    <a:pt x="1306" y="355"/>
                  </a:cubicBezTo>
                  <a:cubicBezTo>
                    <a:pt x="1195" y="243"/>
                    <a:pt x="1033" y="142"/>
                    <a:pt x="851" y="72"/>
                  </a:cubicBezTo>
                  <a:cubicBezTo>
                    <a:pt x="760" y="41"/>
                    <a:pt x="669" y="11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8"/>
            <p:cNvSpPr/>
            <p:nvPr/>
          </p:nvSpPr>
          <p:spPr>
            <a:xfrm>
              <a:off x="2664950" y="678725"/>
              <a:ext cx="59225" cy="12525"/>
            </a:xfrm>
            <a:custGeom>
              <a:avLst/>
              <a:gdLst/>
              <a:ahLst/>
              <a:cxnLst/>
              <a:rect l="l" t="t" r="r" b="b"/>
              <a:pathLst>
                <a:path w="2369" h="501" extrusionOk="0">
                  <a:moveTo>
                    <a:pt x="1062" y="1"/>
                  </a:moveTo>
                  <a:cubicBezTo>
                    <a:pt x="1022" y="1"/>
                    <a:pt x="982" y="1"/>
                    <a:pt x="941" y="11"/>
                  </a:cubicBezTo>
                  <a:cubicBezTo>
                    <a:pt x="871" y="11"/>
                    <a:pt x="790" y="31"/>
                    <a:pt x="718" y="52"/>
                  </a:cubicBezTo>
                  <a:cubicBezTo>
                    <a:pt x="648" y="61"/>
                    <a:pt x="577" y="92"/>
                    <a:pt x="516" y="112"/>
                  </a:cubicBezTo>
                  <a:cubicBezTo>
                    <a:pt x="455" y="133"/>
                    <a:pt x="395" y="173"/>
                    <a:pt x="345" y="193"/>
                  </a:cubicBezTo>
                  <a:cubicBezTo>
                    <a:pt x="243" y="244"/>
                    <a:pt x="162" y="304"/>
                    <a:pt x="102" y="345"/>
                  </a:cubicBezTo>
                  <a:cubicBezTo>
                    <a:pt x="51" y="385"/>
                    <a:pt x="21" y="416"/>
                    <a:pt x="21" y="416"/>
                  </a:cubicBezTo>
                  <a:cubicBezTo>
                    <a:pt x="10" y="436"/>
                    <a:pt x="1" y="456"/>
                    <a:pt x="21" y="477"/>
                  </a:cubicBezTo>
                  <a:cubicBezTo>
                    <a:pt x="28" y="491"/>
                    <a:pt x="46" y="501"/>
                    <a:pt x="64" y="501"/>
                  </a:cubicBezTo>
                  <a:cubicBezTo>
                    <a:pt x="70" y="501"/>
                    <a:pt x="76" y="499"/>
                    <a:pt x="81" y="497"/>
                  </a:cubicBezTo>
                  <a:lnTo>
                    <a:pt x="102" y="477"/>
                  </a:lnTo>
                  <a:cubicBezTo>
                    <a:pt x="122" y="466"/>
                    <a:pt x="142" y="456"/>
                    <a:pt x="172" y="446"/>
                  </a:cubicBezTo>
                  <a:cubicBezTo>
                    <a:pt x="203" y="426"/>
                    <a:pt x="233" y="405"/>
                    <a:pt x="273" y="396"/>
                  </a:cubicBezTo>
                  <a:cubicBezTo>
                    <a:pt x="314" y="375"/>
                    <a:pt x="354" y="355"/>
                    <a:pt x="405" y="335"/>
                  </a:cubicBezTo>
                  <a:cubicBezTo>
                    <a:pt x="466" y="315"/>
                    <a:pt x="516" y="284"/>
                    <a:pt x="577" y="274"/>
                  </a:cubicBezTo>
                  <a:cubicBezTo>
                    <a:pt x="638" y="264"/>
                    <a:pt x="698" y="234"/>
                    <a:pt x="759" y="223"/>
                  </a:cubicBezTo>
                  <a:cubicBezTo>
                    <a:pt x="830" y="214"/>
                    <a:pt x="891" y="193"/>
                    <a:pt x="961" y="193"/>
                  </a:cubicBezTo>
                  <a:lnTo>
                    <a:pt x="1073" y="193"/>
                  </a:lnTo>
                  <a:cubicBezTo>
                    <a:pt x="1073" y="193"/>
                    <a:pt x="1093" y="193"/>
                    <a:pt x="1093" y="183"/>
                  </a:cubicBezTo>
                  <a:lnTo>
                    <a:pt x="1113" y="193"/>
                  </a:lnTo>
                  <a:lnTo>
                    <a:pt x="1174" y="193"/>
                  </a:lnTo>
                  <a:cubicBezTo>
                    <a:pt x="1245" y="193"/>
                    <a:pt x="1326" y="193"/>
                    <a:pt x="1397" y="203"/>
                  </a:cubicBezTo>
                  <a:cubicBezTo>
                    <a:pt x="1467" y="223"/>
                    <a:pt x="1528" y="223"/>
                    <a:pt x="1599" y="244"/>
                  </a:cubicBezTo>
                  <a:cubicBezTo>
                    <a:pt x="1660" y="254"/>
                    <a:pt x="1730" y="274"/>
                    <a:pt x="1791" y="284"/>
                  </a:cubicBezTo>
                  <a:cubicBezTo>
                    <a:pt x="1842" y="304"/>
                    <a:pt x="1903" y="324"/>
                    <a:pt x="1953" y="335"/>
                  </a:cubicBezTo>
                  <a:cubicBezTo>
                    <a:pt x="2004" y="365"/>
                    <a:pt x="2054" y="375"/>
                    <a:pt x="2094" y="396"/>
                  </a:cubicBezTo>
                  <a:cubicBezTo>
                    <a:pt x="2135" y="416"/>
                    <a:pt x="2166" y="426"/>
                    <a:pt x="2196" y="446"/>
                  </a:cubicBezTo>
                  <a:cubicBezTo>
                    <a:pt x="2226" y="456"/>
                    <a:pt x="2247" y="466"/>
                    <a:pt x="2256" y="477"/>
                  </a:cubicBezTo>
                  <a:cubicBezTo>
                    <a:pt x="2277" y="486"/>
                    <a:pt x="2287" y="486"/>
                    <a:pt x="2287" y="486"/>
                  </a:cubicBezTo>
                  <a:lnTo>
                    <a:pt x="2287" y="497"/>
                  </a:lnTo>
                  <a:cubicBezTo>
                    <a:pt x="2293" y="500"/>
                    <a:pt x="2299" y="501"/>
                    <a:pt x="2305" y="501"/>
                  </a:cubicBezTo>
                  <a:cubicBezTo>
                    <a:pt x="2319" y="501"/>
                    <a:pt x="2333" y="494"/>
                    <a:pt x="2348" y="486"/>
                  </a:cubicBezTo>
                  <a:cubicBezTo>
                    <a:pt x="2368" y="466"/>
                    <a:pt x="2357" y="436"/>
                    <a:pt x="2337" y="416"/>
                  </a:cubicBezTo>
                  <a:cubicBezTo>
                    <a:pt x="2337" y="416"/>
                    <a:pt x="2337" y="405"/>
                    <a:pt x="2317" y="396"/>
                  </a:cubicBezTo>
                  <a:cubicBezTo>
                    <a:pt x="2307" y="385"/>
                    <a:pt x="2287" y="365"/>
                    <a:pt x="2256" y="345"/>
                  </a:cubicBezTo>
                  <a:cubicBezTo>
                    <a:pt x="2226" y="335"/>
                    <a:pt x="2196" y="304"/>
                    <a:pt x="2155" y="284"/>
                  </a:cubicBezTo>
                  <a:cubicBezTo>
                    <a:pt x="2115" y="254"/>
                    <a:pt x="2064" y="234"/>
                    <a:pt x="2013" y="203"/>
                  </a:cubicBezTo>
                  <a:cubicBezTo>
                    <a:pt x="1963" y="183"/>
                    <a:pt x="1903" y="153"/>
                    <a:pt x="1842" y="133"/>
                  </a:cubicBezTo>
                  <a:cubicBezTo>
                    <a:pt x="1771" y="112"/>
                    <a:pt x="1710" y="92"/>
                    <a:pt x="1640" y="72"/>
                  </a:cubicBezTo>
                  <a:cubicBezTo>
                    <a:pt x="1568" y="52"/>
                    <a:pt x="1487" y="41"/>
                    <a:pt x="1406" y="21"/>
                  </a:cubicBezTo>
                  <a:cubicBezTo>
                    <a:pt x="1336" y="11"/>
                    <a:pt x="1265" y="1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8"/>
            <p:cNvSpPr/>
            <p:nvPr/>
          </p:nvSpPr>
          <p:spPr>
            <a:xfrm>
              <a:off x="2768150" y="586575"/>
              <a:ext cx="43525" cy="23325"/>
            </a:xfrm>
            <a:custGeom>
              <a:avLst/>
              <a:gdLst/>
              <a:ahLst/>
              <a:cxnLst/>
              <a:rect l="l" t="t" r="r" b="b"/>
              <a:pathLst>
                <a:path w="1741" h="933" extrusionOk="0">
                  <a:moveTo>
                    <a:pt x="1692" y="0"/>
                  </a:moveTo>
                  <a:cubicBezTo>
                    <a:pt x="1685" y="0"/>
                    <a:pt x="1678" y="1"/>
                    <a:pt x="1669" y="4"/>
                  </a:cubicBezTo>
                  <a:lnTo>
                    <a:pt x="81" y="732"/>
                  </a:lnTo>
                  <a:lnTo>
                    <a:pt x="71" y="732"/>
                  </a:lnTo>
                  <a:cubicBezTo>
                    <a:pt x="21" y="763"/>
                    <a:pt x="0" y="824"/>
                    <a:pt x="30" y="874"/>
                  </a:cubicBezTo>
                  <a:cubicBezTo>
                    <a:pt x="53" y="912"/>
                    <a:pt x="93" y="933"/>
                    <a:pt x="132" y="933"/>
                  </a:cubicBezTo>
                  <a:cubicBezTo>
                    <a:pt x="145" y="933"/>
                    <a:pt x="159" y="930"/>
                    <a:pt x="172" y="925"/>
                  </a:cubicBezTo>
                  <a:lnTo>
                    <a:pt x="1710" y="85"/>
                  </a:lnTo>
                  <a:cubicBezTo>
                    <a:pt x="1741" y="75"/>
                    <a:pt x="1741" y="44"/>
                    <a:pt x="1730" y="24"/>
                  </a:cubicBezTo>
                  <a:cubicBezTo>
                    <a:pt x="1723" y="9"/>
                    <a:pt x="1710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8"/>
            <p:cNvSpPr/>
            <p:nvPr/>
          </p:nvSpPr>
          <p:spPr>
            <a:xfrm>
              <a:off x="2584750" y="586575"/>
              <a:ext cx="43550" cy="23325"/>
            </a:xfrm>
            <a:custGeom>
              <a:avLst/>
              <a:gdLst/>
              <a:ahLst/>
              <a:cxnLst/>
              <a:rect l="l" t="t" r="r" b="b"/>
              <a:pathLst>
                <a:path w="1742" h="933" extrusionOk="0">
                  <a:moveTo>
                    <a:pt x="54" y="0"/>
                  </a:moveTo>
                  <a:cubicBezTo>
                    <a:pt x="37" y="0"/>
                    <a:pt x="19" y="9"/>
                    <a:pt x="11" y="24"/>
                  </a:cubicBezTo>
                  <a:cubicBezTo>
                    <a:pt x="1" y="44"/>
                    <a:pt x="11" y="75"/>
                    <a:pt x="32" y="85"/>
                  </a:cubicBezTo>
                  <a:lnTo>
                    <a:pt x="1569" y="925"/>
                  </a:lnTo>
                  <a:lnTo>
                    <a:pt x="1579" y="925"/>
                  </a:lnTo>
                  <a:cubicBezTo>
                    <a:pt x="1592" y="930"/>
                    <a:pt x="1606" y="933"/>
                    <a:pt x="1620" y="933"/>
                  </a:cubicBezTo>
                  <a:cubicBezTo>
                    <a:pt x="1659" y="933"/>
                    <a:pt x="1699" y="912"/>
                    <a:pt x="1721" y="874"/>
                  </a:cubicBezTo>
                  <a:cubicBezTo>
                    <a:pt x="1741" y="824"/>
                    <a:pt x="1721" y="753"/>
                    <a:pt x="1671" y="732"/>
                  </a:cubicBezTo>
                  <a:lnTo>
                    <a:pt x="72" y="4"/>
                  </a:lnTo>
                  <a:cubicBezTo>
                    <a:pt x="67" y="1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8"/>
            <p:cNvSpPr/>
            <p:nvPr/>
          </p:nvSpPr>
          <p:spPr>
            <a:xfrm>
              <a:off x="2658375" y="405550"/>
              <a:ext cx="76925" cy="76675"/>
            </a:xfrm>
            <a:custGeom>
              <a:avLst/>
              <a:gdLst/>
              <a:ahLst/>
              <a:cxnLst/>
              <a:rect l="l" t="t" r="r" b="b"/>
              <a:pathLst>
                <a:path w="3077" h="3067" extrusionOk="0">
                  <a:moveTo>
                    <a:pt x="1538" y="1"/>
                  </a:moveTo>
                  <a:cubicBezTo>
                    <a:pt x="688" y="1"/>
                    <a:pt x="0" y="689"/>
                    <a:pt x="0" y="1529"/>
                  </a:cubicBezTo>
                  <a:cubicBezTo>
                    <a:pt x="0" y="2379"/>
                    <a:pt x="688" y="3067"/>
                    <a:pt x="1538" y="3067"/>
                  </a:cubicBezTo>
                  <a:cubicBezTo>
                    <a:pt x="2388" y="3067"/>
                    <a:pt x="3076" y="2379"/>
                    <a:pt x="3076" y="1529"/>
                  </a:cubicBezTo>
                  <a:cubicBezTo>
                    <a:pt x="3076" y="689"/>
                    <a:pt x="2388" y="1"/>
                    <a:pt x="1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8"/>
            <p:cNvSpPr/>
            <p:nvPr/>
          </p:nvSpPr>
          <p:spPr>
            <a:xfrm>
              <a:off x="2761075" y="697700"/>
              <a:ext cx="65000" cy="50125"/>
            </a:xfrm>
            <a:custGeom>
              <a:avLst/>
              <a:gdLst/>
              <a:ahLst/>
              <a:cxnLst/>
              <a:rect l="l" t="t" r="r" b="b"/>
              <a:pathLst>
                <a:path w="2600" h="2005" extrusionOk="0">
                  <a:moveTo>
                    <a:pt x="1295" y="1"/>
                  </a:moveTo>
                  <a:cubicBezTo>
                    <a:pt x="576" y="1"/>
                    <a:pt x="0" y="456"/>
                    <a:pt x="0" y="1002"/>
                  </a:cubicBezTo>
                  <a:cubicBezTo>
                    <a:pt x="0" y="1559"/>
                    <a:pt x="576" y="2004"/>
                    <a:pt x="1295" y="2004"/>
                  </a:cubicBezTo>
                  <a:cubicBezTo>
                    <a:pt x="2013" y="2004"/>
                    <a:pt x="2600" y="1559"/>
                    <a:pt x="2600" y="1002"/>
                  </a:cubicBezTo>
                  <a:cubicBezTo>
                    <a:pt x="2600" y="456"/>
                    <a:pt x="2013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8"/>
            <p:cNvSpPr/>
            <p:nvPr/>
          </p:nvSpPr>
          <p:spPr>
            <a:xfrm>
              <a:off x="2575925" y="697700"/>
              <a:ext cx="64775" cy="50125"/>
            </a:xfrm>
            <a:custGeom>
              <a:avLst/>
              <a:gdLst/>
              <a:ahLst/>
              <a:cxnLst/>
              <a:rect l="l" t="t" r="r" b="b"/>
              <a:pathLst>
                <a:path w="2591" h="2005" extrusionOk="0">
                  <a:moveTo>
                    <a:pt x="1295" y="1"/>
                  </a:moveTo>
                  <a:cubicBezTo>
                    <a:pt x="576" y="1"/>
                    <a:pt x="0" y="456"/>
                    <a:pt x="0" y="1002"/>
                  </a:cubicBezTo>
                  <a:cubicBezTo>
                    <a:pt x="0" y="1559"/>
                    <a:pt x="576" y="2004"/>
                    <a:pt x="1295" y="2004"/>
                  </a:cubicBezTo>
                  <a:cubicBezTo>
                    <a:pt x="2013" y="2004"/>
                    <a:pt x="2590" y="1559"/>
                    <a:pt x="2590" y="1002"/>
                  </a:cubicBezTo>
                  <a:cubicBezTo>
                    <a:pt x="2590" y="456"/>
                    <a:pt x="2013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8"/>
            <p:cNvSpPr/>
            <p:nvPr/>
          </p:nvSpPr>
          <p:spPr>
            <a:xfrm>
              <a:off x="2778275" y="992600"/>
              <a:ext cx="56675" cy="70650"/>
            </a:xfrm>
            <a:custGeom>
              <a:avLst/>
              <a:gdLst/>
              <a:ahLst/>
              <a:cxnLst/>
              <a:rect l="l" t="t" r="r" b="b"/>
              <a:pathLst>
                <a:path w="2267" h="2826" extrusionOk="0">
                  <a:moveTo>
                    <a:pt x="1415" y="1"/>
                  </a:moveTo>
                  <a:cubicBezTo>
                    <a:pt x="973" y="1"/>
                    <a:pt x="492" y="454"/>
                    <a:pt x="263" y="1115"/>
                  </a:cubicBezTo>
                  <a:cubicBezTo>
                    <a:pt x="0" y="1873"/>
                    <a:pt x="182" y="2633"/>
                    <a:pt x="668" y="2794"/>
                  </a:cubicBezTo>
                  <a:cubicBezTo>
                    <a:pt x="730" y="2816"/>
                    <a:pt x="795" y="2826"/>
                    <a:pt x="861" y="2826"/>
                  </a:cubicBezTo>
                  <a:cubicBezTo>
                    <a:pt x="1297" y="2826"/>
                    <a:pt x="1785" y="2379"/>
                    <a:pt x="2013" y="1711"/>
                  </a:cubicBezTo>
                  <a:cubicBezTo>
                    <a:pt x="2266" y="953"/>
                    <a:pt x="2094" y="204"/>
                    <a:pt x="1608" y="32"/>
                  </a:cubicBezTo>
                  <a:cubicBezTo>
                    <a:pt x="1545" y="11"/>
                    <a:pt x="1480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8"/>
            <p:cNvSpPr/>
            <p:nvPr/>
          </p:nvSpPr>
          <p:spPr>
            <a:xfrm>
              <a:off x="2728425" y="956375"/>
              <a:ext cx="86300" cy="78850"/>
            </a:xfrm>
            <a:custGeom>
              <a:avLst/>
              <a:gdLst/>
              <a:ahLst/>
              <a:cxnLst/>
              <a:rect l="l" t="t" r="r" b="b"/>
              <a:pathLst>
                <a:path w="3452" h="3154" extrusionOk="0">
                  <a:moveTo>
                    <a:pt x="667" y="1"/>
                  </a:moveTo>
                  <a:cubicBezTo>
                    <a:pt x="503" y="1"/>
                    <a:pt x="342" y="67"/>
                    <a:pt x="223" y="196"/>
                  </a:cubicBezTo>
                  <a:cubicBezTo>
                    <a:pt x="1" y="439"/>
                    <a:pt x="11" y="813"/>
                    <a:pt x="254" y="1036"/>
                  </a:cubicBezTo>
                  <a:lnTo>
                    <a:pt x="2388" y="2999"/>
                  </a:lnTo>
                  <a:cubicBezTo>
                    <a:pt x="2502" y="3103"/>
                    <a:pt x="2644" y="3154"/>
                    <a:pt x="2786" y="3154"/>
                  </a:cubicBezTo>
                  <a:cubicBezTo>
                    <a:pt x="2948" y="3154"/>
                    <a:pt x="3110" y="3087"/>
                    <a:pt x="3228" y="2958"/>
                  </a:cubicBezTo>
                  <a:cubicBezTo>
                    <a:pt x="3451" y="2715"/>
                    <a:pt x="3441" y="2341"/>
                    <a:pt x="3198" y="2119"/>
                  </a:cubicBezTo>
                  <a:lnTo>
                    <a:pt x="1073" y="156"/>
                  </a:lnTo>
                  <a:cubicBezTo>
                    <a:pt x="955" y="52"/>
                    <a:pt x="810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8"/>
            <p:cNvSpPr/>
            <p:nvPr/>
          </p:nvSpPr>
          <p:spPr>
            <a:xfrm>
              <a:off x="2730950" y="964825"/>
              <a:ext cx="82250" cy="61225"/>
            </a:xfrm>
            <a:custGeom>
              <a:avLst/>
              <a:gdLst/>
              <a:ahLst/>
              <a:cxnLst/>
              <a:rect l="l" t="t" r="r" b="b"/>
              <a:pathLst>
                <a:path w="3290" h="2449" extrusionOk="0">
                  <a:moveTo>
                    <a:pt x="1134" y="0"/>
                  </a:moveTo>
                  <a:cubicBezTo>
                    <a:pt x="749" y="364"/>
                    <a:pt x="11" y="465"/>
                    <a:pt x="1" y="465"/>
                  </a:cubicBezTo>
                  <a:lnTo>
                    <a:pt x="11" y="556"/>
                  </a:lnTo>
                  <a:cubicBezTo>
                    <a:pt x="41" y="556"/>
                    <a:pt x="547" y="486"/>
                    <a:pt x="952" y="253"/>
                  </a:cubicBezTo>
                  <a:cubicBezTo>
                    <a:pt x="1165" y="425"/>
                    <a:pt x="1185" y="718"/>
                    <a:pt x="1195" y="799"/>
                  </a:cubicBezTo>
                  <a:cubicBezTo>
                    <a:pt x="851" y="941"/>
                    <a:pt x="517" y="992"/>
                    <a:pt x="517" y="992"/>
                  </a:cubicBezTo>
                  <a:lnTo>
                    <a:pt x="527" y="1082"/>
                  </a:lnTo>
                  <a:cubicBezTo>
                    <a:pt x="558" y="1082"/>
                    <a:pt x="1104" y="992"/>
                    <a:pt x="1518" y="749"/>
                  </a:cubicBezTo>
                  <a:cubicBezTo>
                    <a:pt x="1721" y="981"/>
                    <a:pt x="1761" y="1174"/>
                    <a:pt x="1772" y="1244"/>
                  </a:cubicBezTo>
                  <a:cubicBezTo>
                    <a:pt x="1408" y="1396"/>
                    <a:pt x="1033" y="1457"/>
                    <a:pt x="1023" y="1457"/>
                  </a:cubicBezTo>
                  <a:lnTo>
                    <a:pt x="1043" y="1548"/>
                  </a:lnTo>
                  <a:cubicBezTo>
                    <a:pt x="1064" y="1548"/>
                    <a:pt x="1630" y="1457"/>
                    <a:pt x="2045" y="1204"/>
                  </a:cubicBezTo>
                  <a:cubicBezTo>
                    <a:pt x="2176" y="1446"/>
                    <a:pt x="2156" y="1709"/>
                    <a:pt x="2146" y="1770"/>
                  </a:cubicBezTo>
                  <a:cubicBezTo>
                    <a:pt x="1842" y="1892"/>
                    <a:pt x="1549" y="1932"/>
                    <a:pt x="1549" y="1932"/>
                  </a:cubicBezTo>
                  <a:lnTo>
                    <a:pt x="1559" y="2024"/>
                  </a:lnTo>
                  <a:cubicBezTo>
                    <a:pt x="1590" y="2024"/>
                    <a:pt x="2085" y="1952"/>
                    <a:pt x="2480" y="1730"/>
                  </a:cubicBezTo>
                  <a:cubicBezTo>
                    <a:pt x="2591" y="1973"/>
                    <a:pt x="2541" y="2185"/>
                    <a:pt x="2530" y="2236"/>
                  </a:cubicBezTo>
                  <a:cubicBezTo>
                    <a:pt x="2257" y="2317"/>
                    <a:pt x="2015" y="2357"/>
                    <a:pt x="2015" y="2357"/>
                  </a:cubicBezTo>
                  <a:lnTo>
                    <a:pt x="2024" y="2448"/>
                  </a:lnTo>
                  <a:cubicBezTo>
                    <a:pt x="2065" y="2448"/>
                    <a:pt x="2894" y="2327"/>
                    <a:pt x="3289" y="1943"/>
                  </a:cubicBezTo>
                  <a:lnTo>
                    <a:pt x="3218" y="1871"/>
                  </a:lnTo>
                  <a:cubicBezTo>
                    <a:pt x="3076" y="2013"/>
                    <a:pt x="2844" y="2125"/>
                    <a:pt x="2631" y="2195"/>
                  </a:cubicBezTo>
                  <a:cubicBezTo>
                    <a:pt x="2652" y="2094"/>
                    <a:pt x="2662" y="1902"/>
                    <a:pt x="2571" y="1680"/>
                  </a:cubicBezTo>
                  <a:cubicBezTo>
                    <a:pt x="2642" y="1639"/>
                    <a:pt x="2723" y="1578"/>
                    <a:pt x="2783" y="1518"/>
                  </a:cubicBezTo>
                  <a:lnTo>
                    <a:pt x="2712" y="1457"/>
                  </a:lnTo>
                  <a:cubicBezTo>
                    <a:pt x="2591" y="1568"/>
                    <a:pt x="2419" y="1669"/>
                    <a:pt x="2247" y="1740"/>
                  </a:cubicBezTo>
                  <a:cubicBezTo>
                    <a:pt x="2257" y="1619"/>
                    <a:pt x="2247" y="1386"/>
                    <a:pt x="2116" y="1153"/>
                  </a:cubicBezTo>
                  <a:cubicBezTo>
                    <a:pt x="2166" y="1123"/>
                    <a:pt x="2217" y="1082"/>
                    <a:pt x="2257" y="1042"/>
                  </a:cubicBezTo>
                  <a:lnTo>
                    <a:pt x="2197" y="971"/>
                  </a:lnTo>
                  <a:cubicBezTo>
                    <a:pt x="2096" y="1062"/>
                    <a:pt x="1984" y="1133"/>
                    <a:pt x="1862" y="1194"/>
                  </a:cubicBezTo>
                  <a:cubicBezTo>
                    <a:pt x="1842" y="1102"/>
                    <a:pt x="1792" y="920"/>
                    <a:pt x="1599" y="698"/>
                  </a:cubicBezTo>
                  <a:cubicBezTo>
                    <a:pt x="1650" y="657"/>
                    <a:pt x="1701" y="617"/>
                    <a:pt x="1741" y="576"/>
                  </a:cubicBezTo>
                  <a:lnTo>
                    <a:pt x="1680" y="506"/>
                  </a:lnTo>
                  <a:cubicBezTo>
                    <a:pt x="1569" y="607"/>
                    <a:pt x="1428" y="698"/>
                    <a:pt x="1286" y="758"/>
                  </a:cubicBezTo>
                  <a:cubicBezTo>
                    <a:pt x="1276" y="637"/>
                    <a:pt x="1235" y="374"/>
                    <a:pt x="1033" y="202"/>
                  </a:cubicBezTo>
                  <a:cubicBezTo>
                    <a:pt x="1093" y="162"/>
                    <a:pt x="1144" y="121"/>
                    <a:pt x="1195" y="70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5" name="Google Shape;4965;p28"/>
          <p:cNvGrpSpPr/>
          <p:nvPr/>
        </p:nvGrpSpPr>
        <p:grpSpPr>
          <a:xfrm>
            <a:off x="1345041" y="3464198"/>
            <a:ext cx="508182" cy="491665"/>
            <a:chOff x="5372125" y="1759550"/>
            <a:chExt cx="226150" cy="218800"/>
          </a:xfrm>
        </p:grpSpPr>
        <p:sp>
          <p:nvSpPr>
            <p:cNvPr id="4966" name="Google Shape;4966;p28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8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8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8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8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8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8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8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8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8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8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8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8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8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0" name="Google Shape;4980;p28"/>
          <p:cNvGrpSpPr/>
          <p:nvPr/>
        </p:nvGrpSpPr>
        <p:grpSpPr>
          <a:xfrm>
            <a:off x="7360749" y="3836313"/>
            <a:ext cx="404136" cy="393601"/>
            <a:chOff x="5652375" y="1832400"/>
            <a:chExt cx="174550" cy="170000"/>
          </a:xfrm>
        </p:grpSpPr>
        <p:sp>
          <p:nvSpPr>
            <p:cNvPr id="4981" name="Google Shape;4981;p28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8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8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8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8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6" name="Google Shape;4986;p28"/>
          <p:cNvGrpSpPr/>
          <p:nvPr/>
        </p:nvGrpSpPr>
        <p:grpSpPr>
          <a:xfrm rot="2406587">
            <a:off x="133798" y="3836300"/>
            <a:ext cx="164098" cy="167529"/>
            <a:chOff x="1318029" y="1150786"/>
            <a:chExt cx="61861" cy="63151"/>
          </a:xfrm>
        </p:grpSpPr>
        <p:sp>
          <p:nvSpPr>
            <p:cNvPr id="4987" name="Google Shape;4987;p28"/>
            <p:cNvSpPr/>
            <p:nvPr/>
          </p:nvSpPr>
          <p:spPr>
            <a:xfrm>
              <a:off x="1353204" y="1166848"/>
              <a:ext cx="26686" cy="26018"/>
            </a:xfrm>
            <a:custGeom>
              <a:avLst/>
              <a:gdLst/>
              <a:ahLst/>
              <a:cxnLst/>
              <a:rect l="l" t="t" r="r" b="b"/>
              <a:pathLst>
                <a:path w="437" h="426" extrusionOk="0">
                  <a:moveTo>
                    <a:pt x="230" y="0"/>
                  </a:moveTo>
                  <a:cubicBezTo>
                    <a:pt x="224" y="0"/>
                    <a:pt x="219" y="1"/>
                    <a:pt x="214" y="1"/>
                  </a:cubicBezTo>
                  <a:cubicBezTo>
                    <a:pt x="92" y="1"/>
                    <a:pt x="1" y="102"/>
                    <a:pt x="1" y="214"/>
                  </a:cubicBezTo>
                  <a:cubicBezTo>
                    <a:pt x="1" y="335"/>
                    <a:pt x="102" y="426"/>
                    <a:pt x="223" y="426"/>
                  </a:cubicBezTo>
                  <a:cubicBezTo>
                    <a:pt x="345" y="426"/>
                    <a:pt x="436" y="325"/>
                    <a:pt x="436" y="203"/>
                  </a:cubicBezTo>
                  <a:cubicBezTo>
                    <a:pt x="426" y="97"/>
                    <a:pt x="343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8"/>
            <p:cNvSpPr/>
            <p:nvPr/>
          </p:nvSpPr>
          <p:spPr>
            <a:xfrm>
              <a:off x="1335311" y="1150786"/>
              <a:ext cx="26625" cy="26018"/>
            </a:xfrm>
            <a:custGeom>
              <a:avLst/>
              <a:gdLst/>
              <a:ahLst/>
              <a:cxnLst/>
              <a:rect l="l" t="t" r="r" b="b"/>
              <a:pathLst>
                <a:path w="436" h="426" extrusionOk="0">
                  <a:moveTo>
                    <a:pt x="229" y="0"/>
                  </a:moveTo>
                  <a:cubicBezTo>
                    <a:pt x="224" y="0"/>
                    <a:pt x="218" y="1"/>
                    <a:pt x="213" y="1"/>
                  </a:cubicBezTo>
                  <a:cubicBezTo>
                    <a:pt x="102" y="1"/>
                    <a:pt x="1" y="102"/>
                    <a:pt x="10" y="214"/>
                  </a:cubicBezTo>
                  <a:cubicBezTo>
                    <a:pt x="10" y="335"/>
                    <a:pt x="112" y="426"/>
                    <a:pt x="223" y="426"/>
                  </a:cubicBezTo>
                  <a:cubicBezTo>
                    <a:pt x="345" y="426"/>
                    <a:pt x="435" y="325"/>
                    <a:pt x="435" y="203"/>
                  </a:cubicBezTo>
                  <a:cubicBezTo>
                    <a:pt x="435" y="97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8"/>
            <p:cNvSpPr/>
            <p:nvPr/>
          </p:nvSpPr>
          <p:spPr>
            <a:xfrm>
              <a:off x="1318029" y="1165077"/>
              <a:ext cx="26625" cy="26018"/>
            </a:xfrm>
            <a:custGeom>
              <a:avLst/>
              <a:gdLst/>
              <a:ahLst/>
              <a:cxnLst/>
              <a:rect l="l" t="t" r="r" b="b"/>
              <a:pathLst>
                <a:path w="436" h="426" extrusionOk="0">
                  <a:moveTo>
                    <a:pt x="212" y="0"/>
                  </a:moveTo>
                  <a:cubicBezTo>
                    <a:pt x="91" y="0"/>
                    <a:pt x="0" y="101"/>
                    <a:pt x="0" y="223"/>
                  </a:cubicBezTo>
                  <a:cubicBezTo>
                    <a:pt x="0" y="329"/>
                    <a:pt x="93" y="426"/>
                    <a:pt x="207" y="426"/>
                  </a:cubicBezTo>
                  <a:cubicBezTo>
                    <a:pt x="212" y="426"/>
                    <a:pt x="218" y="425"/>
                    <a:pt x="223" y="425"/>
                  </a:cubicBezTo>
                  <a:cubicBezTo>
                    <a:pt x="334" y="425"/>
                    <a:pt x="435" y="324"/>
                    <a:pt x="425" y="212"/>
                  </a:cubicBezTo>
                  <a:cubicBezTo>
                    <a:pt x="425" y="91"/>
                    <a:pt x="324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8"/>
            <p:cNvSpPr/>
            <p:nvPr/>
          </p:nvSpPr>
          <p:spPr>
            <a:xfrm>
              <a:off x="1322975" y="1187858"/>
              <a:ext cx="26625" cy="26079"/>
            </a:xfrm>
            <a:custGeom>
              <a:avLst/>
              <a:gdLst/>
              <a:ahLst/>
              <a:cxnLst/>
              <a:rect l="l" t="t" r="r" b="b"/>
              <a:pathLst>
                <a:path w="436" h="427" extrusionOk="0">
                  <a:moveTo>
                    <a:pt x="212" y="1"/>
                  </a:moveTo>
                  <a:cubicBezTo>
                    <a:pt x="102" y="1"/>
                    <a:pt x="0" y="102"/>
                    <a:pt x="10" y="224"/>
                  </a:cubicBezTo>
                  <a:cubicBezTo>
                    <a:pt x="10" y="330"/>
                    <a:pt x="102" y="427"/>
                    <a:pt x="207" y="427"/>
                  </a:cubicBezTo>
                  <a:cubicBezTo>
                    <a:pt x="212" y="427"/>
                    <a:pt x="218" y="426"/>
                    <a:pt x="223" y="426"/>
                  </a:cubicBezTo>
                  <a:cubicBezTo>
                    <a:pt x="344" y="426"/>
                    <a:pt x="435" y="335"/>
                    <a:pt x="435" y="214"/>
                  </a:cubicBezTo>
                  <a:cubicBezTo>
                    <a:pt x="435" y="92"/>
                    <a:pt x="334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8"/>
            <p:cNvSpPr/>
            <p:nvPr/>
          </p:nvSpPr>
          <p:spPr>
            <a:xfrm>
              <a:off x="1345204" y="1187308"/>
              <a:ext cx="26625" cy="26568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3" y="0"/>
                  </a:moveTo>
                  <a:cubicBezTo>
                    <a:pt x="102" y="0"/>
                    <a:pt x="1" y="101"/>
                    <a:pt x="10" y="223"/>
                  </a:cubicBezTo>
                  <a:cubicBezTo>
                    <a:pt x="10" y="344"/>
                    <a:pt x="111" y="435"/>
                    <a:pt x="223" y="435"/>
                  </a:cubicBezTo>
                  <a:cubicBezTo>
                    <a:pt x="345" y="425"/>
                    <a:pt x="435" y="334"/>
                    <a:pt x="435" y="212"/>
                  </a:cubicBezTo>
                  <a:cubicBezTo>
                    <a:pt x="435" y="91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8"/>
            <p:cNvSpPr/>
            <p:nvPr/>
          </p:nvSpPr>
          <p:spPr>
            <a:xfrm>
              <a:off x="1334700" y="1171246"/>
              <a:ext cx="27847" cy="28461"/>
            </a:xfrm>
            <a:custGeom>
              <a:avLst/>
              <a:gdLst/>
              <a:ahLst/>
              <a:cxnLst/>
              <a:rect l="l" t="t" r="r" b="b"/>
              <a:pathLst>
                <a:path w="456" h="466" extrusionOk="0">
                  <a:moveTo>
                    <a:pt x="223" y="0"/>
                  </a:moveTo>
                  <a:cubicBezTo>
                    <a:pt x="101" y="0"/>
                    <a:pt x="0" y="111"/>
                    <a:pt x="0" y="233"/>
                  </a:cubicBezTo>
                  <a:cubicBezTo>
                    <a:pt x="0" y="364"/>
                    <a:pt x="101" y="466"/>
                    <a:pt x="223" y="466"/>
                  </a:cubicBezTo>
                  <a:cubicBezTo>
                    <a:pt x="355" y="466"/>
                    <a:pt x="456" y="364"/>
                    <a:pt x="456" y="233"/>
                  </a:cubicBezTo>
                  <a:cubicBezTo>
                    <a:pt x="456" y="111"/>
                    <a:pt x="355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Google Shape;5887;p37"/>
          <p:cNvSpPr txBox="1">
            <a:spLocks noGrp="1"/>
          </p:cNvSpPr>
          <p:nvPr>
            <p:ph type="title"/>
          </p:nvPr>
        </p:nvSpPr>
        <p:spPr>
          <a:xfrm>
            <a:off x="1674900" y="743540"/>
            <a:ext cx="5794200" cy="635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000000"/>
                </a:solidFill>
              </a:rPr>
              <a:t>MINGGU</a:t>
            </a:r>
            <a:endParaRPr sz="3500" dirty="0">
              <a:solidFill>
                <a:srgbClr val="000000"/>
              </a:solidFill>
            </a:endParaRPr>
          </a:p>
        </p:txBody>
      </p:sp>
      <p:grpSp>
        <p:nvGrpSpPr>
          <p:cNvPr id="5888" name="Google Shape;5888;p37"/>
          <p:cNvGrpSpPr/>
          <p:nvPr/>
        </p:nvGrpSpPr>
        <p:grpSpPr>
          <a:xfrm>
            <a:off x="-154063" y="1465576"/>
            <a:ext cx="1580744" cy="3757586"/>
            <a:chOff x="-348614" y="1820313"/>
            <a:chExt cx="1431574" cy="3402994"/>
          </a:xfrm>
        </p:grpSpPr>
        <p:sp>
          <p:nvSpPr>
            <p:cNvPr id="5889" name="Google Shape;5889;p37"/>
            <p:cNvSpPr/>
            <p:nvPr/>
          </p:nvSpPr>
          <p:spPr>
            <a:xfrm>
              <a:off x="226599" y="1984876"/>
              <a:ext cx="361124" cy="359928"/>
            </a:xfrm>
            <a:custGeom>
              <a:avLst/>
              <a:gdLst/>
              <a:ahLst/>
              <a:cxnLst/>
              <a:rect l="l" t="t" r="r" b="b"/>
              <a:pathLst>
                <a:path w="3077" h="3067" extrusionOk="0">
                  <a:moveTo>
                    <a:pt x="1538" y="1"/>
                  </a:moveTo>
                  <a:cubicBezTo>
                    <a:pt x="688" y="1"/>
                    <a:pt x="0" y="689"/>
                    <a:pt x="0" y="1529"/>
                  </a:cubicBezTo>
                  <a:cubicBezTo>
                    <a:pt x="0" y="2379"/>
                    <a:pt x="688" y="3067"/>
                    <a:pt x="1538" y="3067"/>
                  </a:cubicBezTo>
                  <a:cubicBezTo>
                    <a:pt x="2388" y="3067"/>
                    <a:pt x="3076" y="2379"/>
                    <a:pt x="3076" y="1529"/>
                  </a:cubicBezTo>
                  <a:cubicBezTo>
                    <a:pt x="3076" y="689"/>
                    <a:pt x="2388" y="1"/>
                    <a:pt x="1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7"/>
            <p:cNvSpPr/>
            <p:nvPr/>
          </p:nvSpPr>
          <p:spPr>
            <a:xfrm>
              <a:off x="128269" y="3133791"/>
              <a:ext cx="256841" cy="210884"/>
            </a:xfrm>
            <a:custGeom>
              <a:avLst/>
              <a:gdLst/>
              <a:ahLst/>
              <a:cxnLst/>
              <a:rect l="l" t="t" r="r" b="b"/>
              <a:pathLst>
                <a:path w="3057" h="2510" extrusionOk="0">
                  <a:moveTo>
                    <a:pt x="496" y="0"/>
                  </a:moveTo>
                  <a:cubicBezTo>
                    <a:pt x="334" y="72"/>
                    <a:pt x="163" y="153"/>
                    <a:pt x="1" y="234"/>
                  </a:cubicBezTo>
                  <a:cubicBezTo>
                    <a:pt x="21" y="254"/>
                    <a:pt x="51" y="284"/>
                    <a:pt x="91" y="315"/>
                  </a:cubicBezTo>
                  <a:cubicBezTo>
                    <a:pt x="142" y="365"/>
                    <a:pt x="213" y="416"/>
                    <a:pt x="284" y="486"/>
                  </a:cubicBezTo>
                  <a:cubicBezTo>
                    <a:pt x="365" y="557"/>
                    <a:pt x="446" y="638"/>
                    <a:pt x="537" y="719"/>
                  </a:cubicBezTo>
                  <a:cubicBezTo>
                    <a:pt x="618" y="810"/>
                    <a:pt x="719" y="901"/>
                    <a:pt x="810" y="1003"/>
                  </a:cubicBezTo>
                  <a:cubicBezTo>
                    <a:pt x="911" y="1104"/>
                    <a:pt x="1013" y="1225"/>
                    <a:pt x="1114" y="1336"/>
                  </a:cubicBezTo>
                  <a:cubicBezTo>
                    <a:pt x="1225" y="1457"/>
                    <a:pt x="1326" y="1579"/>
                    <a:pt x="1437" y="1700"/>
                  </a:cubicBezTo>
                  <a:cubicBezTo>
                    <a:pt x="1539" y="1822"/>
                    <a:pt x="1640" y="1954"/>
                    <a:pt x="1741" y="2085"/>
                  </a:cubicBezTo>
                  <a:cubicBezTo>
                    <a:pt x="1842" y="2217"/>
                    <a:pt x="1953" y="2338"/>
                    <a:pt x="2054" y="2469"/>
                  </a:cubicBezTo>
                  <a:cubicBezTo>
                    <a:pt x="2065" y="2480"/>
                    <a:pt x="2074" y="2500"/>
                    <a:pt x="2085" y="2510"/>
                  </a:cubicBezTo>
                  <a:cubicBezTo>
                    <a:pt x="2105" y="2500"/>
                    <a:pt x="2125" y="2480"/>
                    <a:pt x="2155" y="2449"/>
                  </a:cubicBezTo>
                  <a:cubicBezTo>
                    <a:pt x="2236" y="2379"/>
                    <a:pt x="2358" y="2277"/>
                    <a:pt x="2499" y="2156"/>
                  </a:cubicBezTo>
                  <a:cubicBezTo>
                    <a:pt x="2641" y="2044"/>
                    <a:pt x="2813" y="1903"/>
                    <a:pt x="2996" y="1761"/>
                  </a:cubicBezTo>
                  <a:cubicBezTo>
                    <a:pt x="3016" y="1741"/>
                    <a:pt x="3036" y="1720"/>
                    <a:pt x="3056" y="1711"/>
                  </a:cubicBezTo>
                  <a:cubicBezTo>
                    <a:pt x="3056" y="1700"/>
                    <a:pt x="3046" y="1700"/>
                    <a:pt x="3036" y="1691"/>
                  </a:cubicBezTo>
                  <a:cubicBezTo>
                    <a:pt x="2955" y="1650"/>
                    <a:pt x="2843" y="1589"/>
                    <a:pt x="2722" y="1518"/>
                  </a:cubicBezTo>
                  <a:cubicBezTo>
                    <a:pt x="2591" y="1437"/>
                    <a:pt x="2439" y="1347"/>
                    <a:pt x="2287" y="1245"/>
                  </a:cubicBezTo>
                  <a:cubicBezTo>
                    <a:pt x="2125" y="1154"/>
                    <a:pt x="1964" y="1043"/>
                    <a:pt x="1791" y="931"/>
                  </a:cubicBezTo>
                  <a:cubicBezTo>
                    <a:pt x="1629" y="820"/>
                    <a:pt x="1467" y="709"/>
                    <a:pt x="1316" y="598"/>
                  </a:cubicBezTo>
                  <a:lnTo>
                    <a:pt x="891" y="315"/>
                  </a:lnTo>
                  <a:cubicBezTo>
                    <a:pt x="770" y="223"/>
                    <a:pt x="669" y="153"/>
                    <a:pt x="597" y="102"/>
                  </a:cubicBezTo>
                  <a:cubicBezTo>
                    <a:pt x="527" y="41"/>
                    <a:pt x="496" y="21"/>
                    <a:pt x="496" y="21"/>
                  </a:cubicBezTo>
                  <a:lnTo>
                    <a:pt x="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7"/>
            <p:cNvSpPr/>
            <p:nvPr/>
          </p:nvSpPr>
          <p:spPr>
            <a:xfrm>
              <a:off x="177587" y="3098083"/>
              <a:ext cx="379171" cy="172656"/>
            </a:xfrm>
            <a:custGeom>
              <a:avLst/>
              <a:gdLst/>
              <a:ahLst/>
              <a:cxnLst/>
              <a:rect l="l" t="t" r="r" b="b"/>
              <a:pathLst>
                <a:path w="4513" h="2055" extrusionOk="0">
                  <a:moveTo>
                    <a:pt x="2054" y="1"/>
                  </a:moveTo>
                  <a:cubicBezTo>
                    <a:pt x="1346" y="1"/>
                    <a:pt x="658" y="132"/>
                    <a:pt x="1" y="396"/>
                  </a:cubicBezTo>
                  <a:cubicBezTo>
                    <a:pt x="21" y="405"/>
                    <a:pt x="41" y="416"/>
                    <a:pt x="71" y="436"/>
                  </a:cubicBezTo>
                  <a:cubicBezTo>
                    <a:pt x="152" y="476"/>
                    <a:pt x="253" y="537"/>
                    <a:pt x="385" y="618"/>
                  </a:cubicBezTo>
                  <a:cubicBezTo>
                    <a:pt x="516" y="699"/>
                    <a:pt x="658" y="780"/>
                    <a:pt x="820" y="881"/>
                  </a:cubicBezTo>
                  <a:cubicBezTo>
                    <a:pt x="982" y="982"/>
                    <a:pt x="1143" y="1084"/>
                    <a:pt x="1316" y="1194"/>
                  </a:cubicBezTo>
                  <a:cubicBezTo>
                    <a:pt x="1478" y="1296"/>
                    <a:pt x="1649" y="1407"/>
                    <a:pt x="1802" y="1508"/>
                  </a:cubicBezTo>
                  <a:cubicBezTo>
                    <a:pt x="1963" y="1610"/>
                    <a:pt x="2105" y="1711"/>
                    <a:pt x="2226" y="1801"/>
                  </a:cubicBezTo>
                  <a:cubicBezTo>
                    <a:pt x="2348" y="1893"/>
                    <a:pt x="2439" y="1963"/>
                    <a:pt x="2510" y="2014"/>
                  </a:cubicBezTo>
                  <a:cubicBezTo>
                    <a:pt x="2530" y="2035"/>
                    <a:pt x="2550" y="2044"/>
                    <a:pt x="2560" y="2055"/>
                  </a:cubicBezTo>
                  <a:cubicBezTo>
                    <a:pt x="2702" y="1954"/>
                    <a:pt x="2843" y="1832"/>
                    <a:pt x="2985" y="1731"/>
                  </a:cubicBezTo>
                  <a:cubicBezTo>
                    <a:pt x="3177" y="1579"/>
                    <a:pt x="3380" y="1417"/>
                    <a:pt x="3562" y="1275"/>
                  </a:cubicBezTo>
                  <a:cubicBezTo>
                    <a:pt x="3754" y="1134"/>
                    <a:pt x="3926" y="1003"/>
                    <a:pt x="4078" y="891"/>
                  </a:cubicBezTo>
                  <a:cubicBezTo>
                    <a:pt x="4270" y="749"/>
                    <a:pt x="4432" y="628"/>
                    <a:pt x="4513" y="578"/>
                  </a:cubicBezTo>
                  <a:cubicBezTo>
                    <a:pt x="3724" y="193"/>
                    <a:pt x="2894" y="1"/>
                    <a:pt x="2054" y="1"/>
                  </a:cubicBezTo>
                  <a:close/>
                </a:path>
              </a:pathLst>
            </a:custGeom>
            <a:solidFill>
              <a:srgbClr val="9B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7"/>
            <p:cNvSpPr/>
            <p:nvPr/>
          </p:nvSpPr>
          <p:spPr>
            <a:xfrm>
              <a:off x="307646" y="3150006"/>
              <a:ext cx="306916" cy="321367"/>
            </a:xfrm>
            <a:custGeom>
              <a:avLst/>
              <a:gdLst/>
              <a:ahLst/>
              <a:cxnLst/>
              <a:rect l="l" t="t" r="r" b="b"/>
              <a:pathLst>
                <a:path w="3653" h="3825" extrusionOk="0">
                  <a:moveTo>
                    <a:pt x="3056" y="0"/>
                  </a:moveTo>
                  <a:cubicBezTo>
                    <a:pt x="2995" y="50"/>
                    <a:pt x="2833" y="192"/>
                    <a:pt x="2610" y="385"/>
                  </a:cubicBezTo>
                  <a:cubicBezTo>
                    <a:pt x="2459" y="495"/>
                    <a:pt x="2297" y="637"/>
                    <a:pt x="2115" y="789"/>
                  </a:cubicBezTo>
                  <a:cubicBezTo>
                    <a:pt x="1933" y="931"/>
                    <a:pt x="1731" y="1082"/>
                    <a:pt x="1538" y="1244"/>
                  </a:cubicBezTo>
                  <a:cubicBezTo>
                    <a:pt x="1346" y="1396"/>
                    <a:pt x="1144" y="1548"/>
                    <a:pt x="962" y="1689"/>
                  </a:cubicBezTo>
                  <a:cubicBezTo>
                    <a:pt x="780" y="1831"/>
                    <a:pt x="598" y="1963"/>
                    <a:pt x="445" y="2074"/>
                  </a:cubicBezTo>
                  <a:cubicBezTo>
                    <a:pt x="304" y="2186"/>
                    <a:pt x="173" y="2276"/>
                    <a:pt x="81" y="2337"/>
                  </a:cubicBezTo>
                  <a:cubicBezTo>
                    <a:pt x="51" y="2368"/>
                    <a:pt x="31" y="2388"/>
                    <a:pt x="0" y="2398"/>
                  </a:cubicBezTo>
                  <a:cubicBezTo>
                    <a:pt x="71" y="2489"/>
                    <a:pt x="132" y="2580"/>
                    <a:pt x="193" y="2661"/>
                  </a:cubicBezTo>
                  <a:cubicBezTo>
                    <a:pt x="283" y="2793"/>
                    <a:pt x="375" y="2914"/>
                    <a:pt x="456" y="3025"/>
                  </a:cubicBezTo>
                  <a:cubicBezTo>
                    <a:pt x="537" y="3146"/>
                    <a:pt x="618" y="3258"/>
                    <a:pt x="678" y="3359"/>
                  </a:cubicBezTo>
                  <a:cubicBezTo>
                    <a:pt x="800" y="3551"/>
                    <a:pt x="911" y="3713"/>
                    <a:pt x="982" y="3825"/>
                  </a:cubicBezTo>
                  <a:cubicBezTo>
                    <a:pt x="1235" y="3481"/>
                    <a:pt x="1468" y="3137"/>
                    <a:pt x="1700" y="2833"/>
                  </a:cubicBezTo>
                  <a:cubicBezTo>
                    <a:pt x="1983" y="2438"/>
                    <a:pt x="2246" y="2084"/>
                    <a:pt x="2489" y="1781"/>
                  </a:cubicBezTo>
                  <a:cubicBezTo>
                    <a:pt x="2732" y="1467"/>
                    <a:pt x="2945" y="1204"/>
                    <a:pt x="3116" y="981"/>
                  </a:cubicBezTo>
                  <a:cubicBezTo>
                    <a:pt x="3298" y="759"/>
                    <a:pt x="3440" y="597"/>
                    <a:pt x="3532" y="475"/>
                  </a:cubicBezTo>
                  <a:cubicBezTo>
                    <a:pt x="3592" y="415"/>
                    <a:pt x="3622" y="364"/>
                    <a:pt x="3653" y="334"/>
                  </a:cubicBezTo>
                  <a:cubicBezTo>
                    <a:pt x="3460" y="212"/>
                    <a:pt x="3258" y="101"/>
                    <a:pt x="3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7"/>
            <p:cNvSpPr/>
            <p:nvPr/>
          </p:nvSpPr>
          <p:spPr>
            <a:xfrm>
              <a:off x="-340969" y="3157568"/>
              <a:ext cx="726079" cy="1322772"/>
            </a:xfrm>
            <a:custGeom>
              <a:avLst/>
              <a:gdLst/>
              <a:ahLst/>
              <a:cxnLst/>
              <a:rect l="l" t="t" r="r" b="b"/>
              <a:pathLst>
                <a:path w="8642" h="15744" extrusionOk="0">
                  <a:moveTo>
                    <a:pt x="5494" y="1"/>
                  </a:moveTo>
                  <a:cubicBezTo>
                    <a:pt x="2297" y="1731"/>
                    <a:pt x="1" y="6406"/>
                    <a:pt x="1" y="11889"/>
                  </a:cubicBezTo>
                  <a:cubicBezTo>
                    <a:pt x="1" y="13235"/>
                    <a:pt x="143" y="14530"/>
                    <a:pt x="395" y="15744"/>
                  </a:cubicBezTo>
                  <a:cubicBezTo>
                    <a:pt x="395" y="15723"/>
                    <a:pt x="395" y="15714"/>
                    <a:pt x="406" y="15703"/>
                  </a:cubicBezTo>
                  <a:cubicBezTo>
                    <a:pt x="446" y="15562"/>
                    <a:pt x="507" y="15370"/>
                    <a:pt x="597" y="15137"/>
                  </a:cubicBezTo>
                  <a:cubicBezTo>
                    <a:pt x="638" y="15026"/>
                    <a:pt x="689" y="14894"/>
                    <a:pt x="750" y="14772"/>
                  </a:cubicBezTo>
                  <a:cubicBezTo>
                    <a:pt x="800" y="14641"/>
                    <a:pt x="871" y="14500"/>
                    <a:pt x="932" y="14358"/>
                  </a:cubicBezTo>
                  <a:cubicBezTo>
                    <a:pt x="1002" y="14226"/>
                    <a:pt x="1073" y="14075"/>
                    <a:pt x="1154" y="13933"/>
                  </a:cubicBezTo>
                  <a:cubicBezTo>
                    <a:pt x="1235" y="13791"/>
                    <a:pt x="1316" y="13650"/>
                    <a:pt x="1407" y="13508"/>
                  </a:cubicBezTo>
                  <a:cubicBezTo>
                    <a:pt x="1447" y="13437"/>
                    <a:pt x="1488" y="13376"/>
                    <a:pt x="1539" y="13306"/>
                  </a:cubicBezTo>
                  <a:cubicBezTo>
                    <a:pt x="1579" y="13235"/>
                    <a:pt x="1629" y="13164"/>
                    <a:pt x="1670" y="13103"/>
                  </a:cubicBezTo>
                  <a:cubicBezTo>
                    <a:pt x="1761" y="12962"/>
                    <a:pt x="1863" y="12840"/>
                    <a:pt x="1953" y="12708"/>
                  </a:cubicBezTo>
                  <a:cubicBezTo>
                    <a:pt x="2054" y="12587"/>
                    <a:pt x="2146" y="12476"/>
                    <a:pt x="2247" y="12375"/>
                  </a:cubicBezTo>
                  <a:cubicBezTo>
                    <a:pt x="2297" y="12314"/>
                    <a:pt x="2338" y="12263"/>
                    <a:pt x="2389" y="12213"/>
                  </a:cubicBezTo>
                  <a:lnTo>
                    <a:pt x="2520" y="12081"/>
                  </a:lnTo>
                  <a:cubicBezTo>
                    <a:pt x="2611" y="11990"/>
                    <a:pt x="2692" y="11919"/>
                    <a:pt x="2773" y="11849"/>
                  </a:cubicBezTo>
                  <a:cubicBezTo>
                    <a:pt x="2844" y="11788"/>
                    <a:pt x="2915" y="11727"/>
                    <a:pt x="2975" y="11687"/>
                  </a:cubicBezTo>
                  <a:cubicBezTo>
                    <a:pt x="3046" y="11616"/>
                    <a:pt x="3107" y="11575"/>
                    <a:pt x="3127" y="11555"/>
                  </a:cubicBezTo>
                  <a:cubicBezTo>
                    <a:pt x="3097" y="11494"/>
                    <a:pt x="3066" y="11434"/>
                    <a:pt x="3036" y="11363"/>
                  </a:cubicBezTo>
                  <a:cubicBezTo>
                    <a:pt x="2996" y="11292"/>
                    <a:pt x="2955" y="11211"/>
                    <a:pt x="2915" y="11120"/>
                  </a:cubicBezTo>
                  <a:cubicBezTo>
                    <a:pt x="2884" y="11029"/>
                    <a:pt x="2844" y="10938"/>
                    <a:pt x="2803" y="10847"/>
                  </a:cubicBezTo>
                  <a:cubicBezTo>
                    <a:pt x="2773" y="10746"/>
                    <a:pt x="2733" y="10644"/>
                    <a:pt x="2702" y="10543"/>
                  </a:cubicBezTo>
                  <a:cubicBezTo>
                    <a:pt x="2682" y="10493"/>
                    <a:pt x="2661" y="10442"/>
                    <a:pt x="2652" y="10381"/>
                  </a:cubicBezTo>
                  <a:cubicBezTo>
                    <a:pt x="2631" y="10331"/>
                    <a:pt x="2621" y="10280"/>
                    <a:pt x="2601" y="10219"/>
                  </a:cubicBezTo>
                  <a:lnTo>
                    <a:pt x="2510" y="9886"/>
                  </a:lnTo>
                  <a:cubicBezTo>
                    <a:pt x="2479" y="9765"/>
                    <a:pt x="2459" y="9653"/>
                    <a:pt x="2439" y="9531"/>
                  </a:cubicBezTo>
                  <a:cubicBezTo>
                    <a:pt x="2429" y="9471"/>
                    <a:pt x="2409" y="9410"/>
                    <a:pt x="2398" y="9349"/>
                  </a:cubicBezTo>
                  <a:lnTo>
                    <a:pt x="2368" y="9167"/>
                  </a:lnTo>
                  <a:cubicBezTo>
                    <a:pt x="2338" y="8915"/>
                    <a:pt x="2297" y="8672"/>
                    <a:pt x="2287" y="8419"/>
                  </a:cubicBezTo>
                  <a:cubicBezTo>
                    <a:pt x="2277" y="8287"/>
                    <a:pt x="2267" y="8166"/>
                    <a:pt x="2257" y="8034"/>
                  </a:cubicBezTo>
                  <a:cubicBezTo>
                    <a:pt x="2247" y="7913"/>
                    <a:pt x="2247" y="7782"/>
                    <a:pt x="2247" y="7660"/>
                  </a:cubicBezTo>
                  <a:cubicBezTo>
                    <a:pt x="2247" y="7407"/>
                    <a:pt x="2236" y="7164"/>
                    <a:pt x="2257" y="6932"/>
                  </a:cubicBezTo>
                  <a:cubicBezTo>
                    <a:pt x="2267" y="6810"/>
                    <a:pt x="2267" y="6699"/>
                    <a:pt x="2277" y="6577"/>
                  </a:cubicBezTo>
                  <a:cubicBezTo>
                    <a:pt x="2287" y="6466"/>
                    <a:pt x="2287" y="6355"/>
                    <a:pt x="2297" y="6244"/>
                  </a:cubicBezTo>
                  <a:cubicBezTo>
                    <a:pt x="2328" y="6031"/>
                    <a:pt x="2348" y="5828"/>
                    <a:pt x="2368" y="5637"/>
                  </a:cubicBezTo>
                  <a:cubicBezTo>
                    <a:pt x="2389" y="5545"/>
                    <a:pt x="2398" y="5455"/>
                    <a:pt x="2409" y="5374"/>
                  </a:cubicBezTo>
                  <a:cubicBezTo>
                    <a:pt x="2419" y="5282"/>
                    <a:pt x="2439" y="5201"/>
                    <a:pt x="2449" y="5131"/>
                  </a:cubicBezTo>
                  <a:cubicBezTo>
                    <a:pt x="2479" y="4979"/>
                    <a:pt x="2510" y="4847"/>
                    <a:pt x="2530" y="4736"/>
                  </a:cubicBezTo>
                  <a:cubicBezTo>
                    <a:pt x="2571" y="4524"/>
                    <a:pt x="2591" y="4402"/>
                    <a:pt x="2591" y="4402"/>
                  </a:cubicBezTo>
                  <a:lnTo>
                    <a:pt x="2682" y="4412"/>
                  </a:lnTo>
                  <a:cubicBezTo>
                    <a:pt x="2682" y="4412"/>
                    <a:pt x="2672" y="4544"/>
                    <a:pt x="2641" y="4756"/>
                  </a:cubicBezTo>
                  <a:cubicBezTo>
                    <a:pt x="2631" y="4868"/>
                    <a:pt x="2611" y="4999"/>
                    <a:pt x="2591" y="5151"/>
                  </a:cubicBezTo>
                  <a:lnTo>
                    <a:pt x="2560" y="5394"/>
                  </a:lnTo>
                  <a:cubicBezTo>
                    <a:pt x="2551" y="5475"/>
                    <a:pt x="2540" y="5565"/>
                    <a:pt x="2540" y="5657"/>
                  </a:cubicBezTo>
                  <a:cubicBezTo>
                    <a:pt x="2520" y="5849"/>
                    <a:pt x="2500" y="6051"/>
                    <a:pt x="2490" y="6264"/>
                  </a:cubicBezTo>
                  <a:cubicBezTo>
                    <a:pt x="2470" y="6476"/>
                    <a:pt x="2470" y="6699"/>
                    <a:pt x="2459" y="6932"/>
                  </a:cubicBezTo>
                  <a:cubicBezTo>
                    <a:pt x="2439" y="7175"/>
                    <a:pt x="2449" y="7407"/>
                    <a:pt x="2459" y="7660"/>
                  </a:cubicBezTo>
                  <a:cubicBezTo>
                    <a:pt x="2459" y="7782"/>
                    <a:pt x="2459" y="7903"/>
                    <a:pt x="2470" y="8024"/>
                  </a:cubicBezTo>
                  <a:cubicBezTo>
                    <a:pt x="2479" y="8146"/>
                    <a:pt x="2490" y="8277"/>
                    <a:pt x="2490" y="8398"/>
                  </a:cubicBezTo>
                  <a:cubicBezTo>
                    <a:pt x="2500" y="8641"/>
                    <a:pt x="2540" y="8894"/>
                    <a:pt x="2571" y="9137"/>
                  </a:cubicBezTo>
                  <a:lnTo>
                    <a:pt x="2601" y="9319"/>
                  </a:lnTo>
                  <a:cubicBezTo>
                    <a:pt x="2611" y="9380"/>
                    <a:pt x="2621" y="9430"/>
                    <a:pt x="2631" y="9491"/>
                  </a:cubicBezTo>
                  <a:cubicBezTo>
                    <a:pt x="2652" y="9612"/>
                    <a:pt x="2672" y="9724"/>
                    <a:pt x="2702" y="9846"/>
                  </a:cubicBezTo>
                  <a:cubicBezTo>
                    <a:pt x="2722" y="9956"/>
                    <a:pt x="2753" y="10068"/>
                    <a:pt x="2783" y="10179"/>
                  </a:cubicBezTo>
                  <a:cubicBezTo>
                    <a:pt x="2793" y="10230"/>
                    <a:pt x="2803" y="10280"/>
                    <a:pt x="2823" y="10331"/>
                  </a:cubicBezTo>
                  <a:cubicBezTo>
                    <a:pt x="2834" y="10392"/>
                    <a:pt x="2854" y="10442"/>
                    <a:pt x="2864" y="10493"/>
                  </a:cubicBezTo>
                  <a:cubicBezTo>
                    <a:pt x="2895" y="10594"/>
                    <a:pt x="2924" y="10695"/>
                    <a:pt x="2955" y="10786"/>
                  </a:cubicBezTo>
                  <a:cubicBezTo>
                    <a:pt x="2996" y="10878"/>
                    <a:pt x="3026" y="10968"/>
                    <a:pt x="3066" y="11060"/>
                  </a:cubicBezTo>
                  <a:cubicBezTo>
                    <a:pt x="3097" y="11150"/>
                    <a:pt x="3127" y="11231"/>
                    <a:pt x="3167" y="11302"/>
                  </a:cubicBezTo>
                  <a:cubicBezTo>
                    <a:pt x="3198" y="11383"/>
                    <a:pt x="3228" y="11454"/>
                    <a:pt x="3259" y="11525"/>
                  </a:cubicBezTo>
                  <a:cubicBezTo>
                    <a:pt x="3299" y="11595"/>
                    <a:pt x="3329" y="11656"/>
                    <a:pt x="3360" y="11717"/>
                  </a:cubicBezTo>
                  <a:lnTo>
                    <a:pt x="3451" y="11869"/>
                  </a:lnTo>
                  <a:cubicBezTo>
                    <a:pt x="3481" y="11919"/>
                    <a:pt x="3502" y="11960"/>
                    <a:pt x="3522" y="11990"/>
                  </a:cubicBezTo>
                  <a:cubicBezTo>
                    <a:pt x="3542" y="11950"/>
                    <a:pt x="3562" y="11919"/>
                    <a:pt x="3592" y="11879"/>
                  </a:cubicBezTo>
                  <a:cubicBezTo>
                    <a:pt x="3886" y="11353"/>
                    <a:pt x="4179" y="10806"/>
                    <a:pt x="4513" y="10260"/>
                  </a:cubicBezTo>
                  <a:cubicBezTo>
                    <a:pt x="4675" y="9997"/>
                    <a:pt x="4837" y="9714"/>
                    <a:pt x="4999" y="9441"/>
                  </a:cubicBezTo>
                  <a:cubicBezTo>
                    <a:pt x="5161" y="9167"/>
                    <a:pt x="5332" y="8894"/>
                    <a:pt x="5505" y="8621"/>
                  </a:cubicBezTo>
                  <a:cubicBezTo>
                    <a:pt x="5667" y="8348"/>
                    <a:pt x="5838" y="8075"/>
                    <a:pt x="6011" y="7802"/>
                  </a:cubicBezTo>
                  <a:cubicBezTo>
                    <a:pt x="6182" y="7528"/>
                    <a:pt x="6355" y="7265"/>
                    <a:pt x="6526" y="7002"/>
                  </a:cubicBezTo>
                  <a:cubicBezTo>
                    <a:pt x="6861" y="6466"/>
                    <a:pt x="7205" y="5950"/>
                    <a:pt x="7538" y="5444"/>
                  </a:cubicBezTo>
                  <a:cubicBezTo>
                    <a:pt x="7872" y="4938"/>
                    <a:pt x="8206" y="4463"/>
                    <a:pt x="8509" y="4007"/>
                  </a:cubicBezTo>
                  <a:cubicBezTo>
                    <a:pt x="8560" y="3947"/>
                    <a:pt x="8601" y="3886"/>
                    <a:pt x="8641" y="3825"/>
                  </a:cubicBezTo>
                  <a:cubicBezTo>
                    <a:pt x="8560" y="3704"/>
                    <a:pt x="8439" y="3542"/>
                    <a:pt x="8297" y="3340"/>
                  </a:cubicBezTo>
                  <a:cubicBezTo>
                    <a:pt x="8226" y="3238"/>
                    <a:pt x="8156" y="3128"/>
                    <a:pt x="8064" y="3016"/>
                  </a:cubicBezTo>
                  <a:cubicBezTo>
                    <a:pt x="7983" y="2905"/>
                    <a:pt x="7893" y="2784"/>
                    <a:pt x="7801" y="2662"/>
                  </a:cubicBezTo>
                  <a:cubicBezTo>
                    <a:pt x="7710" y="2541"/>
                    <a:pt x="7609" y="2409"/>
                    <a:pt x="7508" y="2278"/>
                  </a:cubicBezTo>
                  <a:cubicBezTo>
                    <a:pt x="7417" y="2156"/>
                    <a:pt x="7306" y="2024"/>
                    <a:pt x="7205" y="1903"/>
                  </a:cubicBezTo>
                  <a:cubicBezTo>
                    <a:pt x="7103" y="1772"/>
                    <a:pt x="6992" y="1640"/>
                    <a:pt x="6891" y="1518"/>
                  </a:cubicBezTo>
                  <a:cubicBezTo>
                    <a:pt x="6789" y="1397"/>
                    <a:pt x="6678" y="1276"/>
                    <a:pt x="6577" y="1165"/>
                  </a:cubicBezTo>
                  <a:cubicBezTo>
                    <a:pt x="6476" y="1043"/>
                    <a:pt x="6385" y="932"/>
                    <a:pt x="6283" y="830"/>
                  </a:cubicBezTo>
                  <a:cubicBezTo>
                    <a:pt x="6193" y="729"/>
                    <a:pt x="6101" y="628"/>
                    <a:pt x="6020" y="537"/>
                  </a:cubicBezTo>
                  <a:lnTo>
                    <a:pt x="5778" y="295"/>
                  </a:lnTo>
                  <a:cubicBezTo>
                    <a:pt x="5717" y="223"/>
                    <a:pt x="5656" y="163"/>
                    <a:pt x="5606" y="112"/>
                  </a:cubicBezTo>
                  <a:cubicBezTo>
                    <a:pt x="5555" y="72"/>
                    <a:pt x="5515" y="32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7"/>
            <p:cNvSpPr/>
            <p:nvPr/>
          </p:nvSpPr>
          <p:spPr>
            <a:xfrm>
              <a:off x="-260228" y="4331544"/>
              <a:ext cx="1219934" cy="884116"/>
            </a:xfrm>
            <a:custGeom>
              <a:avLst/>
              <a:gdLst/>
              <a:ahLst/>
              <a:cxnLst/>
              <a:rect l="l" t="t" r="r" b="b"/>
              <a:pathLst>
                <a:path w="14520" h="10523" extrusionOk="0">
                  <a:moveTo>
                    <a:pt x="1853" y="0"/>
                  </a:moveTo>
                  <a:cubicBezTo>
                    <a:pt x="1802" y="102"/>
                    <a:pt x="1751" y="192"/>
                    <a:pt x="1700" y="293"/>
                  </a:cubicBezTo>
                  <a:cubicBezTo>
                    <a:pt x="1579" y="516"/>
                    <a:pt x="1458" y="739"/>
                    <a:pt x="1347" y="952"/>
                  </a:cubicBezTo>
                  <a:cubicBezTo>
                    <a:pt x="1296" y="1053"/>
                    <a:pt x="1235" y="1164"/>
                    <a:pt x="1185" y="1265"/>
                  </a:cubicBezTo>
                  <a:cubicBezTo>
                    <a:pt x="1124" y="1366"/>
                    <a:pt x="1084" y="1467"/>
                    <a:pt x="1033" y="1568"/>
                  </a:cubicBezTo>
                  <a:cubicBezTo>
                    <a:pt x="931" y="1761"/>
                    <a:pt x="851" y="1943"/>
                    <a:pt x="760" y="2125"/>
                  </a:cubicBezTo>
                  <a:cubicBezTo>
                    <a:pt x="679" y="2297"/>
                    <a:pt x="598" y="2459"/>
                    <a:pt x="517" y="2611"/>
                  </a:cubicBezTo>
                  <a:cubicBezTo>
                    <a:pt x="456" y="2762"/>
                    <a:pt x="396" y="2914"/>
                    <a:pt x="335" y="3036"/>
                  </a:cubicBezTo>
                  <a:cubicBezTo>
                    <a:pt x="153" y="3470"/>
                    <a:pt x="31" y="3744"/>
                    <a:pt x="1" y="3825"/>
                  </a:cubicBezTo>
                  <a:cubicBezTo>
                    <a:pt x="1377" y="7801"/>
                    <a:pt x="4119" y="10523"/>
                    <a:pt x="7265" y="10523"/>
                  </a:cubicBezTo>
                  <a:cubicBezTo>
                    <a:pt x="10401" y="10523"/>
                    <a:pt x="13144" y="7811"/>
                    <a:pt x="14520" y="3825"/>
                  </a:cubicBezTo>
                  <a:lnTo>
                    <a:pt x="14378" y="3491"/>
                  </a:lnTo>
                  <a:cubicBezTo>
                    <a:pt x="14327" y="3369"/>
                    <a:pt x="14287" y="3248"/>
                    <a:pt x="14226" y="3126"/>
                  </a:cubicBezTo>
                  <a:cubicBezTo>
                    <a:pt x="14176" y="3016"/>
                    <a:pt x="14115" y="2894"/>
                    <a:pt x="14064" y="2773"/>
                  </a:cubicBezTo>
                  <a:cubicBezTo>
                    <a:pt x="14014" y="2661"/>
                    <a:pt x="13963" y="2540"/>
                    <a:pt x="13902" y="2418"/>
                  </a:cubicBezTo>
                  <a:lnTo>
                    <a:pt x="13740" y="2074"/>
                  </a:lnTo>
                  <a:cubicBezTo>
                    <a:pt x="13680" y="1953"/>
                    <a:pt x="13629" y="1842"/>
                    <a:pt x="13569" y="1720"/>
                  </a:cubicBezTo>
                  <a:lnTo>
                    <a:pt x="13396" y="1376"/>
                  </a:lnTo>
                  <a:cubicBezTo>
                    <a:pt x="13346" y="1255"/>
                    <a:pt x="13285" y="1143"/>
                    <a:pt x="13225" y="1022"/>
                  </a:cubicBezTo>
                  <a:lnTo>
                    <a:pt x="13052" y="678"/>
                  </a:lnTo>
                  <a:cubicBezTo>
                    <a:pt x="12992" y="567"/>
                    <a:pt x="12931" y="446"/>
                    <a:pt x="12870" y="334"/>
                  </a:cubicBezTo>
                  <a:lnTo>
                    <a:pt x="12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7"/>
            <p:cNvSpPr/>
            <p:nvPr/>
          </p:nvSpPr>
          <p:spPr>
            <a:xfrm>
              <a:off x="741177" y="4145362"/>
              <a:ext cx="261042" cy="495703"/>
            </a:xfrm>
            <a:custGeom>
              <a:avLst/>
              <a:gdLst/>
              <a:ahLst/>
              <a:cxnLst/>
              <a:rect l="l" t="t" r="r" b="b"/>
              <a:pathLst>
                <a:path w="3107" h="5900" extrusionOk="0">
                  <a:moveTo>
                    <a:pt x="324" y="0"/>
                  </a:moveTo>
                  <a:cubicBezTo>
                    <a:pt x="304" y="21"/>
                    <a:pt x="294" y="41"/>
                    <a:pt x="283" y="51"/>
                  </a:cubicBezTo>
                  <a:cubicBezTo>
                    <a:pt x="202" y="193"/>
                    <a:pt x="112" y="324"/>
                    <a:pt x="0" y="446"/>
                  </a:cubicBezTo>
                  <a:cubicBezTo>
                    <a:pt x="71" y="537"/>
                    <a:pt x="132" y="638"/>
                    <a:pt x="202" y="739"/>
                  </a:cubicBezTo>
                  <a:cubicBezTo>
                    <a:pt x="274" y="850"/>
                    <a:pt x="334" y="962"/>
                    <a:pt x="405" y="1073"/>
                  </a:cubicBezTo>
                  <a:cubicBezTo>
                    <a:pt x="476" y="1184"/>
                    <a:pt x="537" y="1295"/>
                    <a:pt x="607" y="1407"/>
                  </a:cubicBezTo>
                  <a:cubicBezTo>
                    <a:pt x="668" y="1528"/>
                    <a:pt x="739" y="1639"/>
                    <a:pt x="800" y="1751"/>
                  </a:cubicBezTo>
                  <a:cubicBezTo>
                    <a:pt x="931" y="1974"/>
                    <a:pt x="1043" y="2206"/>
                    <a:pt x="1164" y="2439"/>
                  </a:cubicBezTo>
                  <a:cubicBezTo>
                    <a:pt x="1295" y="2671"/>
                    <a:pt x="1407" y="2904"/>
                    <a:pt x="1518" y="3137"/>
                  </a:cubicBezTo>
                  <a:cubicBezTo>
                    <a:pt x="1639" y="3370"/>
                    <a:pt x="1740" y="3613"/>
                    <a:pt x="1852" y="3845"/>
                  </a:cubicBezTo>
                  <a:cubicBezTo>
                    <a:pt x="1963" y="4078"/>
                    <a:pt x="2054" y="4321"/>
                    <a:pt x="2165" y="4564"/>
                  </a:cubicBezTo>
                  <a:cubicBezTo>
                    <a:pt x="2216" y="4685"/>
                    <a:pt x="2257" y="4807"/>
                    <a:pt x="2307" y="4928"/>
                  </a:cubicBezTo>
                  <a:cubicBezTo>
                    <a:pt x="2358" y="5049"/>
                    <a:pt x="2398" y="5171"/>
                    <a:pt x="2449" y="5292"/>
                  </a:cubicBezTo>
                  <a:cubicBezTo>
                    <a:pt x="2500" y="5414"/>
                    <a:pt x="2529" y="5535"/>
                    <a:pt x="2580" y="5656"/>
                  </a:cubicBezTo>
                  <a:lnTo>
                    <a:pt x="2651" y="5899"/>
                  </a:lnTo>
                  <a:cubicBezTo>
                    <a:pt x="2823" y="5383"/>
                    <a:pt x="2975" y="4847"/>
                    <a:pt x="3107" y="4290"/>
                  </a:cubicBezTo>
                  <a:cubicBezTo>
                    <a:pt x="3096" y="4270"/>
                    <a:pt x="3056" y="4209"/>
                    <a:pt x="3005" y="4098"/>
                  </a:cubicBezTo>
                  <a:cubicBezTo>
                    <a:pt x="2945" y="3966"/>
                    <a:pt x="2853" y="3784"/>
                    <a:pt x="2742" y="3562"/>
                  </a:cubicBezTo>
                  <a:cubicBezTo>
                    <a:pt x="2682" y="3451"/>
                    <a:pt x="2621" y="3339"/>
                    <a:pt x="2560" y="3208"/>
                  </a:cubicBezTo>
                  <a:cubicBezTo>
                    <a:pt x="2489" y="3087"/>
                    <a:pt x="2428" y="2955"/>
                    <a:pt x="2347" y="2813"/>
                  </a:cubicBezTo>
                  <a:cubicBezTo>
                    <a:pt x="2277" y="2682"/>
                    <a:pt x="2206" y="2540"/>
                    <a:pt x="2125" y="2399"/>
                  </a:cubicBezTo>
                  <a:lnTo>
                    <a:pt x="1882" y="1974"/>
                  </a:lnTo>
                  <a:cubicBezTo>
                    <a:pt x="1801" y="1832"/>
                    <a:pt x="1710" y="1700"/>
                    <a:pt x="1629" y="1558"/>
                  </a:cubicBezTo>
                  <a:cubicBezTo>
                    <a:pt x="1548" y="1427"/>
                    <a:pt x="1447" y="1295"/>
                    <a:pt x="1366" y="1164"/>
                  </a:cubicBezTo>
                  <a:cubicBezTo>
                    <a:pt x="1275" y="1043"/>
                    <a:pt x="1194" y="921"/>
                    <a:pt x="1113" y="810"/>
                  </a:cubicBezTo>
                  <a:cubicBezTo>
                    <a:pt x="1022" y="709"/>
                    <a:pt x="951" y="598"/>
                    <a:pt x="870" y="506"/>
                  </a:cubicBezTo>
                  <a:cubicBezTo>
                    <a:pt x="789" y="416"/>
                    <a:pt x="719" y="335"/>
                    <a:pt x="648" y="263"/>
                  </a:cubicBezTo>
                  <a:cubicBezTo>
                    <a:pt x="618" y="233"/>
                    <a:pt x="577" y="203"/>
                    <a:pt x="546" y="173"/>
                  </a:cubicBezTo>
                  <a:cubicBezTo>
                    <a:pt x="516" y="142"/>
                    <a:pt x="486" y="122"/>
                    <a:pt x="465" y="102"/>
                  </a:cubicBezTo>
                  <a:cubicBezTo>
                    <a:pt x="405" y="51"/>
                    <a:pt x="364" y="21"/>
                    <a:pt x="334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7"/>
            <p:cNvSpPr/>
            <p:nvPr/>
          </p:nvSpPr>
          <p:spPr>
            <a:xfrm>
              <a:off x="-31532" y="3183109"/>
              <a:ext cx="1071979" cy="1310001"/>
            </a:xfrm>
            <a:custGeom>
              <a:avLst/>
              <a:gdLst/>
              <a:ahLst/>
              <a:cxnLst/>
              <a:rect l="l" t="t" r="r" b="b"/>
              <a:pathLst>
                <a:path w="12759" h="15592" extrusionOk="0">
                  <a:moveTo>
                    <a:pt x="7771" y="0"/>
                  </a:moveTo>
                  <a:cubicBezTo>
                    <a:pt x="7751" y="31"/>
                    <a:pt x="7720" y="81"/>
                    <a:pt x="7670" y="152"/>
                  </a:cubicBezTo>
                  <a:cubicBezTo>
                    <a:pt x="7589" y="284"/>
                    <a:pt x="7477" y="476"/>
                    <a:pt x="7326" y="709"/>
                  </a:cubicBezTo>
                  <a:cubicBezTo>
                    <a:pt x="7174" y="942"/>
                    <a:pt x="6991" y="1235"/>
                    <a:pt x="6779" y="1558"/>
                  </a:cubicBezTo>
                  <a:cubicBezTo>
                    <a:pt x="6668" y="1720"/>
                    <a:pt x="6557" y="1902"/>
                    <a:pt x="6435" y="2085"/>
                  </a:cubicBezTo>
                  <a:cubicBezTo>
                    <a:pt x="6314" y="2267"/>
                    <a:pt x="6193" y="2459"/>
                    <a:pt x="6061" y="2662"/>
                  </a:cubicBezTo>
                  <a:cubicBezTo>
                    <a:pt x="5535" y="3461"/>
                    <a:pt x="4907" y="4402"/>
                    <a:pt x="4240" y="5393"/>
                  </a:cubicBezTo>
                  <a:cubicBezTo>
                    <a:pt x="3916" y="5899"/>
                    <a:pt x="3562" y="6415"/>
                    <a:pt x="3228" y="6941"/>
                  </a:cubicBezTo>
                  <a:cubicBezTo>
                    <a:pt x="2884" y="7467"/>
                    <a:pt x="2530" y="8013"/>
                    <a:pt x="2186" y="8550"/>
                  </a:cubicBezTo>
                  <a:cubicBezTo>
                    <a:pt x="2024" y="8823"/>
                    <a:pt x="1852" y="9096"/>
                    <a:pt x="1680" y="9359"/>
                  </a:cubicBezTo>
                  <a:cubicBezTo>
                    <a:pt x="1508" y="9632"/>
                    <a:pt x="1346" y="9906"/>
                    <a:pt x="1184" y="10169"/>
                  </a:cubicBezTo>
                  <a:cubicBezTo>
                    <a:pt x="840" y="10705"/>
                    <a:pt x="527" y="11241"/>
                    <a:pt x="223" y="11757"/>
                  </a:cubicBezTo>
                  <a:cubicBezTo>
                    <a:pt x="152" y="11878"/>
                    <a:pt x="71" y="12010"/>
                    <a:pt x="1" y="12132"/>
                  </a:cubicBezTo>
                  <a:lnTo>
                    <a:pt x="9208" y="12132"/>
                  </a:lnTo>
                  <a:cubicBezTo>
                    <a:pt x="9177" y="12060"/>
                    <a:pt x="9136" y="11990"/>
                    <a:pt x="9106" y="11909"/>
                  </a:cubicBezTo>
                  <a:lnTo>
                    <a:pt x="9086" y="11889"/>
                  </a:lnTo>
                  <a:lnTo>
                    <a:pt x="9106" y="11858"/>
                  </a:lnTo>
                  <a:cubicBezTo>
                    <a:pt x="9208" y="11737"/>
                    <a:pt x="9298" y="11585"/>
                    <a:pt x="9379" y="11444"/>
                  </a:cubicBezTo>
                  <a:cubicBezTo>
                    <a:pt x="9450" y="11302"/>
                    <a:pt x="9531" y="11150"/>
                    <a:pt x="9592" y="10998"/>
                  </a:cubicBezTo>
                  <a:cubicBezTo>
                    <a:pt x="9662" y="10846"/>
                    <a:pt x="9713" y="10695"/>
                    <a:pt x="9774" y="10533"/>
                  </a:cubicBezTo>
                  <a:cubicBezTo>
                    <a:pt x="9835" y="10381"/>
                    <a:pt x="9875" y="10219"/>
                    <a:pt x="9926" y="10068"/>
                  </a:cubicBezTo>
                  <a:lnTo>
                    <a:pt x="10047" y="9582"/>
                  </a:lnTo>
                  <a:cubicBezTo>
                    <a:pt x="10087" y="9420"/>
                    <a:pt x="10108" y="9258"/>
                    <a:pt x="10148" y="9096"/>
                  </a:cubicBezTo>
                  <a:cubicBezTo>
                    <a:pt x="10159" y="9015"/>
                    <a:pt x="10168" y="8924"/>
                    <a:pt x="10179" y="8843"/>
                  </a:cubicBezTo>
                  <a:lnTo>
                    <a:pt x="10209" y="8600"/>
                  </a:lnTo>
                  <a:lnTo>
                    <a:pt x="10249" y="8348"/>
                  </a:lnTo>
                  <a:lnTo>
                    <a:pt x="10260" y="8105"/>
                  </a:lnTo>
                  <a:cubicBezTo>
                    <a:pt x="10270" y="7932"/>
                    <a:pt x="10290" y="7771"/>
                    <a:pt x="10300" y="7609"/>
                  </a:cubicBezTo>
                  <a:lnTo>
                    <a:pt x="10310" y="7103"/>
                  </a:lnTo>
                  <a:lnTo>
                    <a:pt x="10310" y="6860"/>
                  </a:lnTo>
                  <a:lnTo>
                    <a:pt x="10300" y="6607"/>
                  </a:lnTo>
                  <a:cubicBezTo>
                    <a:pt x="10290" y="6446"/>
                    <a:pt x="10290" y="6273"/>
                    <a:pt x="10280" y="6111"/>
                  </a:cubicBezTo>
                  <a:cubicBezTo>
                    <a:pt x="10280" y="5940"/>
                    <a:pt x="10260" y="5778"/>
                    <a:pt x="10249" y="5605"/>
                  </a:cubicBezTo>
                  <a:lnTo>
                    <a:pt x="10199" y="5110"/>
                  </a:lnTo>
                  <a:lnTo>
                    <a:pt x="10078" y="4108"/>
                  </a:lnTo>
                  <a:lnTo>
                    <a:pt x="10168" y="4098"/>
                  </a:lnTo>
                  <a:cubicBezTo>
                    <a:pt x="10229" y="4432"/>
                    <a:pt x="10290" y="4756"/>
                    <a:pt x="10350" y="5090"/>
                  </a:cubicBezTo>
                  <a:lnTo>
                    <a:pt x="10411" y="5585"/>
                  </a:lnTo>
                  <a:cubicBezTo>
                    <a:pt x="10431" y="5758"/>
                    <a:pt x="10462" y="5929"/>
                    <a:pt x="10472" y="6091"/>
                  </a:cubicBezTo>
                  <a:cubicBezTo>
                    <a:pt x="10482" y="6263"/>
                    <a:pt x="10492" y="6435"/>
                    <a:pt x="10503" y="6597"/>
                  </a:cubicBezTo>
                  <a:lnTo>
                    <a:pt x="10512" y="6850"/>
                  </a:lnTo>
                  <a:lnTo>
                    <a:pt x="10512" y="7103"/>
                  </a:lnTo>
                  <a:lnTo>
                    <a:pt x="10512" y="7619"/>
                  </a:lnTo>
                  <a:cubicBezTo>
                    <a:pt x="10503" y="7781"/>
                    <a:pt x="10482" y="7953"/>
                    <a:pt x="10472" y="8125"/>
                  </a:cubicBezTo>
                  <a:lnTo>
                    <a:pt x="10462" y="8378"/>
                  </a:lnTo>
                  <a:lnTo>
                    <a:pt x="10422" y="8631"/>
                  </a:lnTo>
                  <a:lnTo>
                    <a:pt x="10391" y="8874"/>
                  </a:lnTo>
                  <a:cubicBezTo>
                    <a:pt x="10381" y="8964"/>
                    <a:pt x="10361" y="9045"/>
                    <a:pt x="10341" y="9126"/>
                  </a:cubicBezTo>
                  <a:cubicBezTo>
                    <a:pt x="10310" y="9299"/>
                    <a:pt x="10280" y="9461"/>
                    <a:pt x="10240" y="9622"/>
                  </a:cubicBezTo>
                  <a:cubicBezTo>
                    <a:pt x="10199" y="9794"/>
                    <a:pt x="10159" y="9956"/>
                    <a:pt x="10108" y="10118"/>
                  </a:cubicBezTo>
                  <a:cubicBezTo>
                    <a:pt x="10047" y="10280"/>
                    <a:pt x="9997" y="10442"/>
                    <a:pt x="9936" y="10594"/>
                  </a:cubicBezTo>
                  <a:cubicBezTo>
                    <a:pt x="9865" y="10756"/>
                    <a:pt x="9804" y="10907"/>
                    <a:pt x="9734" y="11059"/>
                  </a:cubicBezTo>
                  <a:cubicBezTo>
                    <a:pt x="9683" y="11170"/>
                    <a:pt x="9622" y="11262"/>
                    <a:pt x="9572" y="11363"/>
                  </a:cubicBezTo>
                  <a:cubicBezTo>
                    <a:pt x="9612" y="11372"/>
                    <a:pt x="9673" y="11403"/>
                    <a:pt x="9734" y="11433"/>
                  </a:cubicBezTo>
                  <a:cubicBezTo>
                    <a:pt x="9764" y="11453"/>
                    <a:pt x="9804" y="11474"/>
                    <a:pt x="9845" y="11504"/>
                  </a:cubicBezTo>
                  <a:cubicBezTo>
                    <a:pt x="9875" y="11534"/>
                    <a:pt x="9916" y="11555"/>
                    <a:pt x="9956" y="11585"/>
                  </a:cubicBezTo>
                  <a:cubicBezTo>
                    <a:pt x="10037" y="11656"/>
                    <a:pt x="10128" y="11727"/>
                    <a:pt x="10219" y="11828"/>
                  </a:cubicBezTo>
                  <a:cubicBezTo>
                    <a:pt x="10310" y="11909"/>
                    <a:pt x="10391" y="12020"/>
                    <a:pt x="10482" y="12132"/>
                  </a:cubicBezTo>
                  <a:cubicBezTo>
                    <a:pt x="10573" y="12243"/>
                    <a:pt x="10665" y="12364"/>
                    <a:pt x="10755" y="12485"/>
                  </a:cubicBezTo>
                  <a:cubicBezTo>
                    <a:pt x="10836" y="12617"/>
                    <a:pt x="10937" y="12748"/>
                    <a:pt x="11018" y="12890"/>
                  </a:cubicBezTo>
                  <a:cubicBezTo>
                    <a:pt x="11099" y="13032"/>
                    <a:pt x="11191" y="13173"/>
                    <a:pt x="11272" y="13315"/>
                  </a:cubicBezTo>
                  <a:cubicBezTo>
                    <a:pt x="11353" y="13467"/>
                    <a:pt x="11433" y="13609"/>
                    <a:pt x="11504" y="13750"/>
                  </a:cubicBezTo>
                  <a:cubicBezTo>
                    <a:pt x="11585" y="13902"/>
                    <a:pt x="11656" y="14043"/>
                    <a:pt x="11717" y="14185"/>
                  </a:cubicBezTo>
                  <a:cubicBezTo>
                    <a:pt x="11787" y="14317"/>
                    <a:pt x="11848" y="14459"/>
                    <a:pt x="11909" y="14590"/>
                  </a:cubicBezTo>
                  <a:cubicBezTo>
                    <a:pt x="11969" y="14711"/>
                    <a:pt x="12030" y="14833"/>
                    <a:pt x="12070" y="14954"/>
                  </a:cubicBezTo>
                  <a:cubicBezTo>
                    <a:pt x="12172" y="15177"/>
                    <a:pt x="12253" y="15369"/>
                    <a:pt x="12304" y="15500"/>
                  </a:cubicBezTo>
                  <a:cubicBezTo>
                    <a:pt x="12313" y="15541"/>
                    <a:pt x="12324" y="15561"/>
                    <a:pt x="12334" y="15592"/>
                  </a:cubicBezTo>
                  <a:cubicBezTo>
                    <a:pt x="12607" y="14327"/>
                    <a:pt x="12758" y="12991"/>
                    <a:pt x="12758" y="11585"/>
                  </a:cubicBezTo>
                  <a:cubicBezTo>
                    <a:pt x="12758" y="6527"/>
                    <a:pt x="10806" y="1983"/>
                    <a:pt x="7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7"/>
            <p:cNvSpPr/>
            <p:nvPr/>
          </p:nvSpPr>
          <p:spPr>
            <a:xfrm>
              <a:off x="-100427" y="4209971"/>
              <a:ext cx="903776" cy="114012"/>
            </a:xfrm>
            <a:custGeom>
              <a:avLst/>
              <a:gdLst/>
              <a:ahLst/>
              <a:cxnLst/>
              <a:rect l="l" t="t" r="r" b="b"/>
              <a:pathLst>
                <a:path w="10757" h="1357" extrusionOk="0">
                  <a:moveTo>
                    <a:pt x="770" y="0"/>
                  </a:moveTo>
                  <a:cubicBezTo>
                    <a:pt x="709" y="101"/>
                    <a:pt x="659" y="203"/>
                    <a:pt x="598" y="304"/>
                  </a:cubicBezTo>
                  <a:cubicBezTo>
                    <a:pt x="456" y="547"/>
                    <a:pt x="315" y="800"/>
                    <a:pt x="183" y="1032"/>
                  </a:cubicBezTo>
                  <a:cubicBezTo>
                    <a:pt x="122" y="1144"/>
                    <a:pt x="61" y="1245"/>
                    <a:pt x="1" y="1356"/>
                  </a:cubicBezTo>
                  <a:lnTo>
                    <a:pt x="10756" y="1356"/>
                  </a:lnTo>
                  <a:lnTo>
                    <a:pt x="10614" y="1083"/>
                  </a:lnTo>
                  <a:cubicBezTo>
                    <a:pt x="10493" y="861"/>
                    <a:pt x="10381" y="628"/>
                    <a:pt x="10260" y="395"/>
                  </a:cubicBezTo>
                  <a:cubicBezTo>
                    <a:pt x="10210" y="274"/>
                    <a:pt x="10149" y="162"/>
                    <a:pt x="10088" y="41"/>
                  </a:cubicBezTo>
                  <a:cubicBezTo>
                    <a:pt x="10088" y="31"/>
                    <a:pt x="10078" y="11"/>
                    <a:pt x="10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7"/>
            <p:cNvSpPr/>
            <p:nvPr/>
          </p:nvSpPr>
          <p:spPr>
            <a:xfrm>
              <a:off x="-304421" y="4136036"/>
              <a:ext cx="255077" cy="505029"/>
            </a:xfrm>
            <a:custGeom>
              <a:avLst/>
              <a:gdLst/>
              <a:ahLst/>
              <a:cxnLst/>
              <a:rect l="l" t="t" r="r" b="b"/>
              <a:pathLst>
                <a:path w="3036" h="6011" extrusionOk="0">
                  <a:moveTo>
                    <a:pt x="2743" y="0"/>
                  </a:moveTo>
                  <a:cubicBezTo>
                    <a:pt x="2723" y="21"/>
                    <a:pt x="2672" y="71"/>
                    <a:pt x="2621" y="132"/>
                  </a:cubicBezTo>
                  <a:lnTo>
                    <a:pt x="2439" y="314"/>
                  </a:lnTo>
                  <a:cubicBezTo>
                    <a:pt x="2368" y="385"/>
                    <a:pt x="2298" y="466"/>
                    <a:pt x="2217" y="557"/>
                  </a:cubicBezTo>
                  <a:cubicBezTo>
                    <a:pt x="2176" y="597"/>
                    <a:pt x="2136" y="648"/>
                    <a:pt x="2085" y="698"/>
                  </a:cubicBezTo>
                  <a:lnTo>
                    <a:pt x="1963" y="850"/>
                  </a:lnTo>
                  <a:cubicBezTo>
                    <a:pt x="1873" y="961"/>
                    <a:pt x="1772" y="1073"/>
                    <a:pt x="1680" y="1194"/>
                  </a:cubicBezTo>
                  <a:cubicBezTo>
                    <a:pt x="1640" y="1255"/>
                    <a:pt x="1589" y="1316"/>
                    <a:pt x="1538" y="1376"/>
                  </a:cubicBezTo>
                  <a:cubicBezTo>
                    <a:pt x="1498" y="1437"/>
                    <a:pt x="1448" y="1508"/>
                    <a:pt x="1407" y="1568"/>
                  </a:cubicBezTo>
                  <a:cubicBezTo>
                    <a:pt x="1356" y="1639"/>
                    <a:pt x="1316" y="1700"/>
                    <a:pt x="1266" y="1771"/>
                  </a:cubicBezTo>
                  <a:cubicBezTo>
                    <a:pt x="1225" y="1831"/>
                    <a:pt x="1174" y="1903"/>
                    <a:pt x="1134" y="1973"/>
                  </a:cubicBezTo>
                  <a:cubicBezTo>
                    <a:pt x="1043" y="2105"/>
                    <a:pt x="962" y="2247"/>
                    <a:pt x="881" y="2388"/>
                  </a:cubicBezTo>
                  <a:cubicBezTo>
                    <a:pt x="800" y="2519"/>
                    <a:pt x="729" y="2661"/>
                    <a:pt x="659" y="2793"/>
                  </a:cubicBezTo>
                  <a:cubicBezTo>
                    <a:pt x="587" y="2935"/>
                    <a:pt x="517" y="3066"/>
                    <a:pt x="456" y="3187"/>
                  </a:cubicBezTo>
                  <a:cubicBezTo>
                    <a:pt x="396" y="3319"/>
                    <a:pt x="345" y="3430"/>
                    <a:pt x="294" y="3551"/>
                  </a:cubicBezTo>
                  <a:cubicBezTo>
                    <a:pt x="193" y="3774"/>
                    <a:pt x="122" y="3956"/>
                    <a:pt x="72" y="4088"/>
                  </a:cubicBezTo>
                  <a:cubicBezTo>
                    <a:pt x="31" y="4199"/>
                    <a:pt x="11" y="4260"/>
                    <a:pt x="1" y="4290"/>
                  </a:cubicBezTo>
                  <a:cubicBezTo>
                    <a:pt x="133" y="4887"/>
                    <a:pt x="294" y="5464"/>
                    <a:pt x="477" y="6010"/>
                  </a:cubicBezTo>
                  <a:cubicBezTo>
                    <a:pt x="527" y="5869"/>
                    <a:pt x="608" y="5636"/>
                    <a:pt x="729" y="5312"/>
                  </a:cubicBezTo>
                  <a:cubicBezTo>
                    <a:pt x="780" y="5181"/>
                    <a:pt x="830" y="5028"/>
                    <a:pt x="891" y="4867"/>
                  </a:cubicBezTo>
                  <a:cubicBezTo>
                    <a:pt x="952" y="4715"/>
                    <a:pt x="1023" y="4543"/>
                    <a:pt x="1104" y="4371"/>
                  </a:cubicBezTo>
                  <a:cubicBezTo>
                    <a:pt x="1185" y="4189"/>
                    <a:pt x="1266" y="3996"/>
                    <a:pt x="1356" y="3794"/>
                  </a:cubicBezTo>
                  <a:cubicBezTo>
                    <a:pt x="1397" y="3693"/>
                    <a:pt x="1437" y="3582"/>
                    <a:pt x="1488" y="3481"/>
                  </a:cubicBezTo>
                  <a:cubicBezTo>
                    <a:pt x="1538" y="3380"/>
                    <a:pt x="1589" y="3268"/>
                    <a:pt x="1640" y="3167"/>
                  </a:cubicBezTo>
                  <a:cubicBezTo>
                    <a:pt x="1751" y="2944"/>
                    <a:pt x="1852" y="2722"/>
                    <a:pt x="1974" y="2489"/>
                  </a:cubicBezTo>
                  <a:cubicBezTo>
                    <a:pt x="2024" y="2368"/>
                    <a:pt x="2085" y="2247"/>
                    <a:pt x="2145" y="2125"/>
                  </a:cubicBezTo>
                  <a:cubicBezTo>
                    <a:pt x="2206" y="2013"/>
                    <a:pt x="2267" y="1892"/>
                    <a:pt x="2328" y="1771"/>
                  </a:cubicBezTo>
                  <a:cubicBezTo>
                    <a:pt x="2561" y="1346"/>
                    <a:pt x="2783" y="891"/>
                    <a:pt x="3036" y="446"/>
                  </a:cubicBezTo>
                  <a:cubicBezTo>
                    <a:pt x="3006" y="405"/>
                    <a:pt x="2965" y="344"/>
                    <a:pt x="2914" y="284"/>
                  </a:cubicBezTo>
                  <a:cubicBezTo>
                    <a:pt x="2884" y="233"/>
                    <a:pt x="2854" y="183"/>
                    <a:pt x="2813" y="132"/>
                  </a:cubicBezTo>
                  <a:cubicBezTo>
                    <a:pt x="2793" y="91"/>
                    <a:pt x="2773" y="41"/>
                    <a:pt x="2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7"/>
            <p:cNvSpPr/>
            <p:nvPr/>
          </p:nvSpPr>
          <p:spPr>
            <a:xfrm>
              <a:off x="-348614" y="3090438"/>
              <a:ext cx="1396707" cy="2132868"/>
            </a:xfrm>
            <a:custGeom>
              <a:avLst/>
              <a:gdLst/>
              <a:ahLst/>
              <a:cxnLst/>
              <a:rect l="l" t="t" r="r" b="b"/>
              <a:pathLst>
                <a:path w="16624" h="25386" extrusionOk="0">
                  <a:moveTo>
                    <a:pt x="8317" y="92"/>
                  </a:moveTo>
                  <a:cubicBezTo>
                    <a:pt x="9157" y="92"/>
                    <a:pt x="9987" y="284"/>
                    <a:pt x="10776" y="669"/>
                  </a:cubicBezTo>
                  <a:cubicBezTo>
                    <a:pt x="10695" y="719"/>
                    <a:pt x="10533" y="840"/>
                    <a:pt x="10341" y="982"/>
                  </a:cubicBezTo>
                  <a:cubicBezTo>
                    <a:pt x="10189" y="1094"/>
                    <a:pt x="10017" y="1225"/>
                    <a:pt x="9825" y="1366"/>
                  </a:cubicBezTo>
                  <a:cubicBezTo>
                    <a:pt x="9643" y="1508"/>
                    <a:pt x="9440" y="1670"/>
                    <a:pt x="9248" y="1822"/>
                  </a:cubicBezTo>
                  <a:cubicBezTo>
                    <a:pt x="9106" y="1923"/>
                    <a:pt x="8965" y="2045"/>
                    <a:pt x="8823" y="2146"/>
                  </a:cubicBezTo>
                  <a:cubicBezTo>
                    <a:pt x="8813" y="2135"/>
                    <a:pt x="8793" y="2126"/>
                    <a:pt x="8773" y="2105"/>
                  </a:cubicBezTo>
                  <a:cubicBezTo>
                    <a:pt x="8702" y="2054"/>
                    <a:pt x="8611" y="1984"/>
                    <a:pt x="8489" y="1892"/>
                  </a:cubicBezTo>
                  <a:cubicBezTo>
                    <a:pt x="8368" y="1802"/>
                    <a:pt x="8226" y="1701"/>
                    <a:pt x="8065" y="1599"/>
                  </a:cubicBezTo>
                  <a:cubicBezTo>
                    <a:pt x="7912" y="1498"/>
                    <a:pt x="7741" y="1387"/>
                    <a:pt x="7579" y="1285"/>
                  </a:cubicBezTo>
                  <a:cubicBezTo>
                    <a:pt x="7406" y="1175"/>
                    <a:pt x="7245" y="1073"/>
                    <a:pt x="7083" y="972"/>
                  </a:cubicBezTo>
                  <a:cubicBezTo>
                    <a:pt x="6921" y="871"/>
                    <a:pt x="6779" y="790"/>
                    <a:pt x="6648" y="709"/>
                  </a:cubicBezTo>
                  <a:cubicBezTo>
                    <a:pt x="6516" y="628"/>
                    <a:pt x="6415" y="567"/>
                    <a:pt x="6334" y="527"/>
                  </a:cubicBezTo>
                  <a:cubicBezTo>
                    <a:pt x="6304" y="507"/>
                    <a:pt x="6284" y="496"/>
                    <a:pt x="6264" y="487"/>
                  </a:cubicBezTo>
                  <a:cubicBezTo>
                    <a:pt x="6921" y="223"/>
                    <a:pt x="7609" y="92"/>
                    <a:pt x="8317" y="92"/>
                  </a:cubicBezTo>
                  <a:close/>
                  <a:moveTo>
                    <a:pt x="6172" y="516"/>
                  </a:moveTo>
                  <a:lnTo>
                    <a:pt x="6172" y="537"/>
                  </a:lnTo>
                  <a:cubicBezTo>
                    <a:pt x="6172" y="537"/>
                    <a:pt x="6203" y="557"/>
                    <a:pt x="6273" y="618"/>
                  </a:cubicBezTo>
                  <a:cubicBezTo>
                    <a:pt x="6345" y="669"/>
                    <a:pt x="6446" y="739"/>
                    <a:pt x="6567" y="831"/>
                  </a:cubicBezTo>
                  <a:lnTo>
                    <a:pt x="6992" y="1114"/>
                  </a:lnTo>
                  <a:cubicBezTo>
                    <a:pt x="7143" y="1225"/>
                    <a:pt x="7305" y="1336"/>
                    <a:pt x="7467" y="1447"/>
                  </a:cubicBezTo>
                  <a:cubicBezTo>
                    <a:pt x="7640" y="1559"/>
                    <a:pt x="7801" y="1670"/>
                    <a:pt x="7963" y="1761"/>
                  </a:cubicBezTo>
                  <a:cubicBezTo>
                    <a:pt x="8115" y="1863"/>
                    <a:pt x="8267" y="1953"/>
                    <a:pt x="8398" y="2034"/>
                  </a:cubicBezTo>
                  <a:cubicBezTo>
                    <a:pt x="8519" y="2105"/>
                    <a:pt x="8631" y="2166"/>
                    <a:pt x="8712" y="2207"/>
                  </a:cubicBezTo>
                  <a:cubicBezTo>
                    <a:pt x="8722" y="2216"/>
                    <a:pt x="8732" y="2216"/>
                    <a:pt x="8732" y="2227"/>
                  </a:cubicBezTo>
                  <a:cubicBezTo>
                    <a:pt x="8712" y="2236"/>
                    <a:pt x="8692" y="2257"/>
                    <a:pt x="8672" y="2277"/>
                  </a:cubicBezTo>
                  <a:cubicBezTo>
                    <a:pt x="8489" y="2419"/>
                    <a:pt x="8317" y="2560"/>
                    <a:pt x="8175" y="2672"/>
                  </a:cubicBezTo>
                  <a:cubicBezTo>
                    <a:pt x="8034" y="2793"/>
                    <a:pt x="7912" y="2895"/>
                    <a:pt x="7831" y="2965"/>
                  </a:cubicBezTo>
                  <a:cubicBezTo>
                    <a:pt x="7801" y="2996"/>
                    <a:pt x="7781" y="3016"/>
                    <a:pt x="7761" y="3026"/>
                  </a:cubicBezTo>
                  <a:cubicBezTo>
                    <a:pt x="7750" y="3016"/>
                    <a:pt x="7741" y="2996"/>
                    <a:pt x="7730" y="2985"/>
                  </a:cubicBezTo>
                  <a:cubicBezTo>
                    <a:pt x="7629" y="2854"/>
                    <a:pt x="7518" y="2733"/>
                    <a:pt x="7417" y="2601"/>
                  </a:cubicBezTo>
                  <a:cubicBezTo>
                    <a:pt x="7316" y="2470"/>
                    <a:pt x="7215" y="2338"/>
                    <a:pt x="7113" y="2216"/>
                  </a:cubicBezTo>
                  <a:cubicBezTo>
                    <a:pt x="7002" y="2095"/>
                    <a:pt x="6901" y="1973"/>
                    <a:pt x="6790" y="1852"/>
                  </a:cubicBezTo>
                  <a:cubicBezTo>
                    <a:pt x="6689" y="1741"/>
                    <a:pt x="6587" y="1620"/>
                    <a:pt x="6486" y="1519"/>
                  </a:cubicBezTo>
                  <a:cubicBezTo>
                    <a:pt x="6395" y="1417"/>
                    <a:pt x="6294" y="1326"/>
                    <a:pt x="6213" y="1235"/>
                  </a:cubicBezTo>
                  <a:cubicBezTo>
                    <a:pt x="6122" y="1154"/>
                    <a:pt x="6041" y="1073"/>
                    <a:pt x="5960" y="1002"/>
                  </a:cubicBezTo>
                  <a:cubicBezTo>
                    <a:pt x="5889" y="932"/>
                    <a:pt x="5818" y="881"/>
                    <a:pt x="5767" y="831"/>
                  </a:cubicBezTo>
                  <a:cubicBezTo>
                    <a:pt x="5727" y="800"/>
                    <a:pt x="5697" y="770"/>
                    <a:pt x="5677" y="750"/>
                  </a:cubicBezTo>
                  <a:cubicBezTo>
                    <a:pt x="5839" y="669"/>
                    <a:pt x="6010" y="588"/>
                    <a:pt x="6172" y="516"/>
                  </a:cubicBezTo>
                  <a:close/>
                  <a:moveTo>
                    <a:pt x="10867" y="709"/>
                  </a:moveTo>
                  <a:cubicBezTo>
                    <a:pt x="11069" y="810"/>
                    <a:pt x="11271" y="921"/>
                    <a:pt x="11464" y="1043"/>
                  </a:cubicBezTo>
                  <a:cubicBezTo>
                    <a:pt x="11433" y="1073"/>
                    <a:pt x="11403" y="1124"/>
                    <a:pt x="11343" y="1184"/>
                  </a:cubicBezTo>
                  <a:cubicBezTo>
                    <a:pt x="11251" y="1306"/>
                    <a:pt x="11109" y="1468"/>
                    <a:pt x="10927" y="1690"/>
                  </a:cubicBezTo>
                  <a:cubicBezTo>
                    <a:pt x="10756" y="1913"/>
                    <a:pt x="10543" y="2176"/>
                    <a:pt x="10300" y="2490"/>
                  </a:cubicBezTo>
                  <a:cubicBezTo>
                    <a:pt x="10057" y="2793"/>
                    <a:pt x="9794" y="3147"/>
                    <a:pt x="9511" y="3542"/>
                  </a:cubicBezTo>
                  <a:cubicBezTo>
                    <a:pt x="9279" y="3846"/>
                    <a:pt x="9046" y="4190"/>
                    <a:pt x="8793" y="4534"/>
                  </a:cubicBezTo>
                  <a:cubicBezTo>
                    <a:pt x="8722" y="4422"/>
                    <a:pt x="8611" y="4260"/>
                    <a:pt x="8489" y="4068"/>
                  </a:cubicBezTo>
                  <a:cubicBezTo>
                    <a:pt x="8429" y="3967"/>
                    <a:pt x="8348" y="3855"/>
                    <a:pt x="8267" y="3734"/>
                  </a:cubicBezTo>
                  <a:cubicBezTo>
                    <a:pt x="8186" y="3623"/>
                    <a:pt x="8094" y="3502"/>
                    <a:pt x="8004" y="3370"/>
                  </a:cubicBezTo>
                  <a:cubicBezTo>
                    <a:pt x="7943" y="3289"/>
                    <a:pt x="7882" y="3198"/>
                    <a:pt x="7811" y="3107"/>
                  </a:cubicBezTo>
                  <a:cubicBezTo>
                    <a:pt x="7842" y="3097"/>
                    <a:pt x="7862" y="3077"/>
                    <a:pt x="7892" y="3046"/>
                  </a:cubicBezTo>
                  <a:cubicBezTo>
                    <a:pt x="7984" y="2985"/>
                    <a:pt x="8115" y="2895"/>
                    <a:pt x="8256" y="2783"/>
                  </a:cubicBezTo>
                  <a:cubicBezTo>
                    <a:pt x="8409" y="2672"/>
                    <a:pt x="8591" y="2540"/>
                    <a:pt x="8773" y="2398"/>
                  </a:cubicBezTo>
                  <a:cubicBezTo>
                    <a:pt x="8955" y="2257"/>
                    <a:pt x="9157" y="2105"/>
                    <a:pt x="9349" y="1953"/>
                  </a:cubicBezTo>
                  <a:cubicBezTo>
                    <a:pt x="9542" y="1791"/>
                    <a:pt x="9744" y="1640"/>
                    <a:pt x="9926" y="1498"/>
                  </a:cubicBezTo>
                  <a:cubicBezTo>
                    <a:pt x="10108" y="1346"/>
                    <a:pt x="10270" y="1204"/>
                    <a:pt x="10421" y="1094"/>
                  </a:cubicBezTo>
                  <a:cubicBezTo>
                    <a:pt x="10644" y="901"/>
                    <a:pt x="10806" y="759"/>
                    <a:pt x="10867" y="709"/>
                  </a:cubicBezTo>
                  <a:close/>
                  <a:moveTo>
                    <a:pt x="13022" y="13325"/>
                  </a:moveTo>
                  <a:cubicBezTo>
                    <a:pt x="13032" y="13336"/>
                    <a:pt x="13042" y="13356"/>
                    <a:pt x="13042" y="13366"/>
                  </a:cubicBezTo>
                  <a:cubicBezTo>
                    <a:pt x="13103" y="13487"/>
                    <a:pt x="13164" y="13599"/>
                    <a:pt x="13214" y="13720"/>
                  </a:cubicBezTo>
                  <a:cubicBezTo>
                    <a:pt x="13335" y="13953"/>
                    <a:pt x="13447" y="14186"/>
                    <a:pt x="13568" y="14408"/>
                  </a:cubicBezTo>
                  <a:lnTo>
                    <a:pt x="13710" y="14681"/>
                  </a:lnTo>
                  <a:lnTo>
                    <a:pt x="2955" y="14681"/>
                  </a:lnTo>
                  <a:cubicBezTo>
                    <a:pt x="3015" y="14570"/>
                    <a:pt x="3076" y="14469"/>
                    <a:pt x="3137" y="14357"/>
                  </a:cubicBezTo>
                  <a:cubicBezTo>
                    <a:pt x="3269" y="14125"/>
                    <a:pt x="3410" y="13872"/>
                    <a:pt x="3552" y="13629"/>
                  </a:cubicBezTo>
                  <a:cubicBezTo>
                    <a:pt x="3613" y="13528"/>
                    <a:pt x="3663" y="13426"/>
                    <a:pt x="3724" y="13325"/>
                  </a:cubicBezTo>
                  <a:close/>
                  <a:moveTo>
                    <a:pt x="5585" y="800"/>
                  </a:moveTo>
                  <a:cubicBezTo>
                    <a:pt x="5606" y="831"/>
                    <a:pt x="5646" y="871"/>
                    <a:pt x="5697" y="911"/>
                  </a:cubicBezTo>
                  <a:cubicBezTo>
                    <a:pt x="5747" y="962"/>
                    <a:pt x="5808" y="1022"/>
                    <a:pt x="5869" y="1094"/>
                  </a:cubicBezTo>
                  <a:lnTo>
                    <a:pt x="6111" y="1336"/>
                  </a:lnTo>
                  <a:cubicBezTo>
                    <a:pt x="6192" y="1427"/>
                    <a:pt x="6284" y="1528"/>
                    <a:pt x="6374" y="1629"/>
                  </a:cubicBezTo>
                  <a:cubicBezTo>
                    <a:pt x="6476" y="1731"/>
                    <a:pt x="6567" y="1842"/>
                    <a:pt x="6668" y="1964"/>
                  </a:cubicBezTo>
                  <a:cubicBezTo>
                    <a:pt x="6769" y="2075"/>
                    <a:pt x="6880" y="2196"/>
                    <a:pt x="6982" y="2317"/>
                  </a:cubicBezTo>
                  <a:cubicBezTo>
                    <a:pt x="7083" y="2439"/>
                    <a:pt x="7194" y="2571"/>
                    <a:pt x="7296" y="2702"/>
                  </a:cubicBezTo>
                  <a:cubicBezTo>
                    <a:pt x="7397" y="2823"/>
                    <a:pt x="7508" y="2955"/>
                    <a:pt x="7599" y="3077"/>
                  </a:cubicBezTo>
                  <a:cubicBezTo>
                    <a:pt x="7700" y="3208"/>
                    <a:pt x="7801" y="3340"/>
                    <a:pt x="7892" y="3461"/>
                  </a:cubicBezTo>
                  <a:cubicBezTo>
                    <a:pt x="7984" y="3583"/>
                    <a:pt x="8074" y="3704"/>
                    <a:pt x="8155" y="3815"/>
                  </a:cubicBezTo>
                  <a:cubicBezTo>
                    <a:pt x="8247" y="3927"/>
                    <a:pt x="8317" y="4037"/>
                    <a:pt x="8388" y="4139"/>
                  </a:cubicBezTo>
                  <a:cubicBezTo>
                    <a:pt x="8530" y="4341"/>
                    <a:pt x="8651" y="4503"/>
                    <a:pt x="8732" y="4624"/>
                  </a:cubicBezTo>
                  <a:cubicBezTo>
                    <a:pt x="8692" y="4685"/>
                    <a:pt x="8651" y="4746"/>
                    <a:pt x="8600" y="4806"/>
                  </a:cubicBezTo>
                  <a:cubicBezTo>
                    <a:pt x="8297" y="5262"/>
                    <a:pt x="7963" y="5737"/>
                    <a:pt x="7629" y="6243"/>
                  </a:cubicBezTo>
                  <a:cubicBezTo>
                    <a:pt x="7296" y="6749"/>
                    <a:pt x="6952" y="7265"/>
                    <a:pt x="6617" y="7801"/>
                  </a:cubicBezTo>
                  <a:cubicBezTo>
                    <a:pt x="6446" y="8064"/>
                    <a:pt x="6273" y="8327"/>
                    <a:pt x="6102" y="8601"/>
                  </a:cubicBezTo>
                  <a:cubicBezTo>
                    <a:pt x="5929" y="8874"/>
                    <a:pt x="5758" y="9147"/>
                    <a:pt x="5596" y="9420"/>
                  </a:cubicBezTo>
                  <a:cubicBezTo>
                    <a:pt x="5423" y="9693"/>
                    <a:pt x="5252" y="9966"/>
                    <a:pt x="5090" y="10240"/>
                  </a:cubicBezTo>
                  <a:cubicBezTo>
                    <a:pt x="4928" y="10513"/>
                    <a:pt x="4766" y="10796"/>
                    <a:pt x="4604" y="11059"/>
                  </a:cubicBezTo>
                  <a:cubicBezTo>
                    <a:pt x="4270" y="11605"/>
                    <a:pt x="3977" y="12152"/>
                    <a:pt x="3683" y="12678"/>
                  </a:cubicBezTo>
                  <a:cubicBezTo>
                    <a:pt x="3653" y="12718"/>
                    <a:pt x="3633" y="12749"/>
                    <a:pt x="3613" y="12789"/>
                  </a:cubicBezTo>
                  <a:cubicBezTo>
                    <a:pt x="3593" y="12759"/>
                    <a:pt x="3572" y="12718"/>
                    <a:pt x="3542" y="12668"/>
                  </a:cubicBezTo>
                  <a:lnTo>
                    <a:pt x="3451" y="12516"/>
                  </a:lnTo>
                  <a:cubicBezTo>
                    <a:pt x="3420" y="12455"/>
                    <a:pt x="3390" y="12394"/>
                    <a:pt x="3350" y="12324"/>
                  </a:cubicBezTo>
                  <a:cubicBezTo>
                    <a:pt x="3319" y="12253"/>
                    <a:pt x="3289" y="12182"/>
                    <a:pt x="3258" y="12101"/>
                  </a:cubicBezTo>
                  <a:cubicBezTo>
                    <a:pt x="3218" y="12030"/>
                    <a:pt x="3188" y="11949"/>
                    <a:pt x="3157" y="11859"/>
                  </a:cubicBezTo>
                  <a:cubicBezTo>
                    <a:pt x="3117" y="11767"/>
                    <a:pt x="3087" y="11677"/>
                    <a:pt x="3046" y="11585"/>
                  </a:cubicBezTo>
                  <a:cubicBezTo>
                    <a:pt x="3015" y="11494"/>
                    <a:pt x="2986" y="11393"/>
                    <a:pt x="2955" y="11292"/>
                  </a:cubicBezTo>
                  <a:cubicBezTo>
                    <a:pt x="2945" y="11241"/>
                    <a:pt x="2925" y="11191"/>
                    <a:pt x="2914" y="11130"/>
                  </a:cubicBezTo>
                  <a:cubicBezTo>
                    <a:pt x="2894" y="11079"/>
                    <a:pt x="2884" y="11029"/>
                    <a:pt x="2874" y="10978"/>
                  </a:cubicBezTo>
                  <a:cubicBezTo>
                    <a:pt x="2844" y="10867"/>
                    <a:pt x="2813" y="10755"/>
                    <a:pt x="2793" y="10645"/>
                  </a:cubicBezTo>
                  <a:cubicBezTo>
                    <a:pt x="2763" y="10523"/>
                    <a:pt x="2743" y="10411"/>
                    <a:pt x="2722" y="10290"/>
                  </a:cubicBezTo>
                  <a:cubicBezTo>
                    <a:pt x="2712" y="10229"/>
                    <a:pt x="2702" y="10179"/>
                    <a:pt x="2692" y="10118"/>
                  </a:cubicBezTo>
                  <a:lnTo>
                    <a:pt x="2662" y="9936"/>
                  </a:lnTo>
                  <a:cubicBezTo>
                    <a:pt x="2631" y="9693"/>
                    <a:pt x="2591" y="9440"/>
                    <a:pt x="2581" y="9197"/>
                  </a:cubicBezTo>
                  <a:cubicBezTo>
                    <a:pt x="2581" y="9076"/>
                    <a:pt x="2570" y="8945"/>
                    <a:pt x="2561" y="8823"/>
                  </a:cubicBezTo>
                  <a:cubicBezTo>
                    <a:pt x="2550" y="8702"/>
                    <a:pt x="2550" y="8581"/>
                    <a:pt x="2550" y="8459"/>
                  </a:cubicBezTo>
                  <a:cubicBezTo>
                    <a:pt x="2540" y="8206"/>
                    <a:pt x="2530" y="7974"/>
                    <a:pt x="2550" y="7731"/>
                  </a:cubicBezTo>
                  <a:cubicBezTo>
                    <a:pt x="2561" y="7498"/>
                    <a:pt x="2561" y="7275"/>
                    <a:pt x="2581" y="7063"/>
                  </a:cubicBezTo>
                  <a:cubicBezTo>
                    <a:pt x="2591" y="6850"/>
                    <a:pt x="2611" y="6648"/>
                    <a:pt x="2631" y="6456"/>
                  </a:cubicBezTo>
                  <a:cubicBezTo>
                    <a:pt x="2631" y="6364"/>
                    <a:pt x="2642" y="6274"/>
                    <a:pt x="2651" y="6193"/>
                  </a:cubicBezTo>
                  <a:lnTo>
                    <a:pt x="2682" y="5950"/>
                  </a:lnTo>
                  <a:cubicBezTo>
                    <a:pt x="2702" y="5798"/>
                    <a:pt x="2722" y="5667"/>
                    <a:pt x="2732" y="5555"/>
                  </a:cubicBezTo>
                  <a:cubicBezTo>
                    <a:pt x="2763" y="5343"/>
                    <a:pt x="2773" y="5211"/>
                    <a:pt x="2773" y="5211"/>
                  </a:cubicBezTo>
                  <a:lnTo>
                    <a:pt x="2682" y="5201"/>
                  </a:lnTo>
                  <a:cubicBezTo>
                    <a:pt x="2682" y="5201"/>
                    <a:pt x="2662" y="5323"/>
                    <a:pt x="2621" y="5535"/>
                  </a:cubicBezTo>
                  <a:cubicBezTo>
                    <a:pt x="2601" y="5646"/>
                    <a:pt x="2570" y="5778"/>
                    <a:pt x="2540" y="5930"/>
                  </a:cubicBezTo>
                  <a:cubicBezTo>
                    <a:pt x="2530" y="6000"/>
                    <a:pt x="2510" y="6081"/>
                    <a:pt x="2500" y="6173"/>
                  </a:cubicBezTo>
                  <a:cubicBezTo>
                    <a:pt x="2489" y="6254"/>
                    <a:pt x="2480" y="6344"/>
                    <a:pt x="2459" y="6436"/>
                  </a:cubicBezTo>
                  <a:cubicBezTo>
                    <a:pt x="2439" y="6627"/>
                    <a:pt x="2419" y="6830"/>
                    <a:pt x="2388" y="7043"/>
                  </a:cubicBezTo>
                  <a:cubicBezTo>
                    <a:pt x="2378" y="7154"/>
                    <a:pt x="2378" y="7265"/>
                    <a:pt x="2368" y="7376"/>
                  </a:cubicBezTo>
                  <a:cubicBezTo>
                    <a:pt x="2358" y="7498"/>
                    <a:pt x="2358" y="7609"/>
                    <a:pt x="2348" y="7731"/>
                  </a:cubicBezTo>
                  <a:cubicBezTo>
                    <a:pt x="2327" y="7963"/>
                    <a:pt x="2338" y="8206"/>
                    <a:pt x="2338" y="8459"/>
                  </a:cubicBezTo>
                  <a:cubicBezTo>
                    <a:pt x="2338" y="8581"/>
                    <a:pt x="2338" y="8712"/>
                    <a:pt x="2348" y="8833"/>
                  </a:cubicBezTo>
                  <a:cubicBezTo>
                    <a:pt x="2358" y="8965"/>
                    <a:pt x="2368" y="9086"/>
                    <a:pt x="2378" y="9218"/>
                  </a:cubicBezTo>
                  <a:cubicBezTo>
                    <a:pt x="2388" y="9471"/>
                    <a:pt x="2429" y="9714"/>
                    <a:pt x="2459" y="9966"/>
                  </a:cubicBezTo>
                  <a:lnTo>
                    <a:pt x="2489" y="10148"/>
                  </a:lnTo>
                  <a:cubicBezTo>
                    <a:pt x="2500" y="10209"/>
                    <a:pt x="2520" y="10270"/>
                    <a:pt x="2530" y="10330"/>
                  </a:cubicBezTo>
                  <a:cubicBezTo>
                    <a:pt x="2550" y="10452"/>
                    <a:pt x="2570" y="10564"/>
                    <a:pt x="2601" y="10685"/>
                  </a:cubicBezTo>
                  <a:lnTo>
                    <a:pt x="2692" y="11018"/>
                  </a:lnTo>
                  <a:cubicBezTo>
                    <a:pt x="2712" y="11079"/>
                    <a:pt x="2722" y="11130"/>
                    <a:pt x="2743" y="11180"/>
                  </a:cubicBezTo>
                  <a:cubicBezTo>
                    <a:pt x="2752" y="11241"/>
                    <a:pt x="2773" y="11292"/>
                    <a:pt x="2793" y="11342"/>
                  </a:cubicBezTo>
                  <a:cubicBezTo>
                    <a:pt x="2824" y="11443"/>
                    <a:pt x="2864" y="11545"/>
                    <a:pt x="2894" y="11646"/>
                  </a:cubicBezTo>
                  <a:cubicBezTo>
                    <a:pt x="2935" y="11737"/>
                    <a:pt x="2975" y="11828"/>
                    <a:pt x="3006" y="11919"/>
                  </a:cubicBezTo>
                  <a:cubicBezTo>
                    <a:pt x="3046" y="12010"/>
                    <a:pt x="3087" y="12091"/>
                    <a:pt x="3127" y="12162"/>
                  </a:cubicBezTo>
                  <a:cubicBezTo>
                    <a:pt x="3157" y="12233"/>
                    <a:pt x="3188" y="12293"/>
                    <a:pt x="3218" y="12354"/>
                  </a:cubicBezTo>
                  <a:cubicBezTo>
                    <a:pt x="3198" y="12374"/>
                    <a:pt x="3137" y="12415"/>
                    <a:pt x="3066" y="12486"/>
                  </a:cubicBezTo>
                  <a:cubicBezTo>
                    <a:pt x="3006" y="12526"/>
                    <a:pt x="2935" y="12587"/>
                    <a:pt x="2864" y="12648"/>
                  </a:cubicBezTo>
                  <a:cubicBezTo>
                    <a:pt x="2783" y="12718"/>
                    <a:pt x="2702" y="12789"/>
                    <a:pt x="2611" y="12880"/>
                  </a:cubicBezTo>
                  <a:lnTo>
                    <a:pt x="2480" y="13012"/>
                  </a:lnTo>
                  <a:cubicBezTo>
                    <a:pt x="2429" y="13062"/>
                    <a:pt x="2388" y="13113"/>
                    <a:pt x="2338" y="13174"/>
                  </a:cubicBezTo>
                  <a:cubicBezTo>
                    <a:pt x="2237" y="13275"/>
                    <a:pt x="2145" y="13386"/>
                    <a:pt x="2044" y="13507"/>
                  </a:cubicBezTo>
                  <a:cubicBezTo>
                    <a:pt x="1954" y="13639"/>
                    <a:pt x="1852" y="13761"/>
                    <a:pt x="1761" y="13902"/>
                  </a:cubicBezTo>
                  <a:cubicBezTo>
                    <a:pt x="1720" y="13963"/>
                    <a:pt x="1670" y="14034"/>
                    <a:pt x="1630" y="14105"/>
                  </a:cubicBezTo>
                  <a:cubicBezTo>
                    <a:pt x="1579" y="14175"/>
                    <a:pt x="1538" y="14236"/>
                    <a:pt x="1498" y="14307"/>
                  </a:cubicBezTo>
                  <a:cubicBezTo>
                    <a:pt x="1407" y="14449"/>
                    <a:pt x="1326" y="14590"/>
                    <a:pt x="1245" y="14732"/>
                  </a:cubicBezTo>
                  <a:cubicBezTo>
                    <a:pt x="1164" y="14874"/>
                    <a:pt x="1093" y="15025"/>
                    <a:pt x="1023" y="15157"/>
                  </a:cubicBezTo>
                  <a:cubicBezTo>
                    <a:pt x="962" y="15299"/>
                    <a:pt x="891" y="15440"/>
                    <a:pt x="841" y="15571"/>
                  </a:cubicBezTo>
                  <a:cubicBezTo>
                    <a:pt x="780" y="15693"/>
                    <a:pt x="729" y="15825"/>
                    <a:pt x="688" y="15936"/>
                  </a:cubicBezTo>
                  <a:cubicBezTo>
                    <a:pt x="598" y="16169"/>
                    <a:pt x="537" y="16361"/>
                    <a:pt x="497" y="16502"/>
                  </a:cubicBezTo>
                  <a:cubicBezTo>
                    <a:pt x="486" y="16513"/>
                    <a:pt x="486" y="16522"/>
                    <a:pt x="486" y="16543"/>
                  </a:cubicBezTo>
                  <a:cubicBezTo>
                    <a:pt x="234" y="15329"/>
                    <a:pt x="92" y="14034"/>
                    <a:pt x="92" y="12688"/>
                  </a:cubicBezTo>
                  <a:cubicBezTo>
                    <a:pt x="92" y="7205"/>
                    <a:pt x="2388" y="2530"/>
                    <a:pt x="5585" y="800"/>
                  </a:cubicBezTo>
                  <a:close/>
                  <a:moveTo>
                    <a:pt x="11545" y="1103"/>
                  </a:moveTo>
                  <a:cubicBezTo>
                    <a:pt x="14580" y="3086"/>
                    <a:pt x="16532" y="7630"/>
                    <a:pt x="16532" y="12688"/>
                  </a:cubicBezTo>
                  <a:cubicBezTo>
                    <a:pt x="16532" y="14094"/>
                    <a:pt x="16381" y="15430"/>
                    <a:pt x="16108" y="16695"/>
                  </a:cubicBezTo>
                  <a:cubicBezTo>
                    <a:pt x="16098" y="16664"/>
                    <a:pt x="16087" y="16644"/>
                    <a:pt x="16078" y="16603"/>
                  </a:cubicBezTo>
                  <a:cubicBezTo>
                    <a:pt x="16027" y="16472"/>
                    <a:pt x="15946" y="16280"/>
                    <a:pt x="15844" y="16057"/>
                  </a:cubicBezTo>
                  <a:cubicBezTo>
                    <a:pt x="15804" y="15936"/>
                    <a:pt x="15743" y="15814"/>
                    <a:pt x="15683" y="15693"/>
                  </a:cubicBezTo>
                  <a:cubicBezTo>
                    <a:pt x="15622" y="15562"/>
                    <a:pt x="15561" y="15420"/>
                    <a:pt x="15491" y="15288"/>
                  </a:cubicBezTo>
                  <a:cubicBezTo>
                    <a:pt x="15430" y="15146"/>
                    <a:pt x="15359" y="15005"/>
                    <a:pt x="15278" y="14853"/>
                  </a:cubicBezTo>
                  <a:cubicBezTo>
                    <a:pt x="15207" y="14712"/>
                    <a:pt x="15127" y="14570"/>
                    <a:pt x="15046" y="14418"/>
                  </a:cubicBezTo>
                  <a:cubicBezTo>
                    <a:pt x="14965" y="14276"/>
                    <a:pt x="14873" y="14135"/>
                    <a:pt x="14792" y="13993"/>
                  </a:cubicBezTo>
                  <a:cubicBezTo>
                    <a:pt x="14711" y="13851"/>
                    <a:pt x="14610" y="13720"/>
                    <a:pt x="14529" y="13588"/>
                  </a:cubicBezTo>
                  <a:cubicBezTo>
                    <a:pt x="14439" y="13467"/>
                    <a:pt x="14347" y="13346"/>
                    <a:pt x="14256" y="13235"/>
                  </a:cubicBezTo>
                  <a:cubicBezTo>
                    <a:pt x="14165" y="13123"/>
                    <a:pt x="14084" y="13012"/>
                    <a:pt x="13993" y="12931"/>
                  </a:cubicBezTo>
                  <a:cubicBezTo>
                    <a:pt x="13902" y="12830"/>
                    <a:pt x="13811" y="12759"/>
                    <a:pt x="13730" y="12688"/>
                  </a:cubicBezTo>
                  <a:cubicBezTo>
                    <a:pt x="13690" y="12658"/>
                    <a:pt x="13649" y="12637"/>
                    <a:pt x="13619" y="12607"/>
                  </a:cubicBezTo>
                  <a:cubicBezTo>
                    <a:pt x="13578" y="12577"/>
                    <a:pt x="13538" y="12556"/>
                    <a:pt x="13508" y="12536"/>
                  </a:cubicBezTo>
                  <a:cubicBezTo>
                    <a:pt x="13447" y="12506"/>
                    <a:pt x="13386" y="12475"/>
                    <a:pt x="13346" y="12466"/>
                  </a:cubicBezTo>
                  <a:cubicBezTo>
                    <a:pt x="13396" y="12365"/>
                    <a:pt x="13457" y="12273"/>
                    <a:pt x="13508" y="12162"/>
                  </a:cubicBezTo>
                  <a:cubicBezTo>
                    <a:pt x="13578" y="12010"/>
                    <a:pt x="13639" y="11859"/>
                    <a:pt x="13710" y="11697"/>
                  </a:cubicBezTo>
                  <a:cubicBezTo>
                    <a:pt x="13771" y="11545"/>
                    <a:pt x="13821" y="11383"/>
                    <a:pt x="13882" y="11221"/>
                  </a:cubicBezTo>
                  <a:cubicBezTo>
                    <a:pt x="13933" y="11059"/>
                    <a:pt x="13973" y="10897"/>
                    <a:pt x="14014" y="10725"/>
                  </a:cubicBezTo>
                  <a:cubicBezTo>
                    <a:pt x="14054" y="10564"/>
                    <a:pt x="14084" y="10402"/>
                    <a:pt x="14115" y="10229"/>
                  </a:cubicBezTo>
                  <a:cubicBezTo>
                    <a:pt x="14135" y="10148"/>
                    <a:pt x="14155" y="10067"/>
                    <a:pt x="14165" y="9977"/>
                  </a:cubicBezTo>
                  <a:lnTo>
                    <a:pt x="14196" y="9734"/>
                  </a:lnTo>
                  <a:lnTo>
                    <a:pt x="14236" y="9481"/>
                  </a:lnTo>
                  <a:lnTo>
                    <a:pt x="14246" y="9228"/>
                  </a:lnTo>
                  <a:cubicBezTo>
                    <a:pt x="14256" y="9056"/>
                    <a:pt x="14277" y="8884"/>
                    <a:pt x="14286" y="8722"/>
                  </a:cubicBezTo>
                  <a:lnTo>
                    <a:pt x="14286" y="8206"/>
                  </a:lnTo>
                  <a:lnTo>
                    <a:pt x="14286" y="7953"/>
                  </a:lnTo>
                  <a:lnTo>
                    <a:pt x="14277" y="7700"/>
                  </a:lnTo>
                  <a:cubicBezTo>
                    <a:pt x="14266" y="7538"/>
                    <a:pt x="14256" y="7366"/>
                    <a:pt x="14246" y="7194"/>
                  </a:cubicBezTo>
                  <a:cubicBezTo>
                    <a:pt x="14236" y="7032"/>
                    <a:pt x="14205" y="6861"/>
                    <a:pt x="14185" y="6688"/>
                  </a:cubicBezTo>
                  <a:lnTo>
                    <a:pt x="14124" y="6193"/>
                  </a:lnTo>
                  <a:cubicBezTo>
                    <a:pt x="14064" y="5859"/>
                    <a:pt x="14003" y="5535"/>
                    <a:pt x="13942" y="5201"/>
                  </a:cubicBezTo>
                  <a:lnTo>
                    <a:pt x="13852" y="5211"/>
                  </a:lnTo>
                  <a:lnTo>
                    <a:pt x="13973" y="6213"/>
                  </a:lnTo>
                  <a:lnTo>
                    <a:pt x="14023" y="6708"/>
                  </a:lnTo>
                  <a:cubicBezTo>
                    <a:pt x="14034" y="6881"/>
                    <a:pt x="14054" y="7043"/>
                    <a:pt x="14054" y="7214"/>
                  </a:cubicBezTo>
                  <a:cubicBezTo>
                    <a:pt x="14064" y="7376"/>
                    <a:pt x="14064" y="7549"/>
                    <a:pt x="14074" y="7710"/>
                  </a:cubicBezTo>
                  <a:lnTo>
                    <a:pt x="14084" y="7963"/>
                  </a:lnTo>
                  <a:lnTo>
                    <a:pt x="14084" y="8206"/>
                  </a:lnTo>
                  <a:lnTo>
                    <a:pt x="14074" y="8712"/>
                  </a:lnTo>
                  <a:cubicBezTo>
                    <a:pt x="14064" y="8874"/>
                    <a:pt x="14044" y="9035"/>
                    <a:pt x="14034" y="9208"/>
                  </a:cubicBezTo>
                  <a:lnTo>
                    <a:pt x="14023" y="9451"/>
                  </a:lnTo>
                  <a:lnTo>
                    <a:pt x="13983" y="9703"/>
                  </a:lnTo>
                  <a:lnTo>
                    <a:pt x="13953" y="9946"/>
                  </a:lnTo>
                  <a:cubicBezTo>
                    <a:pt x="13942" y="10027"/>
                    <a:pt x="13933" y="10118"/>
                    <a:pt x="13922" y="10199"/>
                  </a:cubicBezTo>
                  <a:cubicBezTo>
                    <a:pt x="13882" y="10361"/>
                    <a:pt x="13861" y="10523"/>
                    <a:pt x="13821" y="10685"/>
                  </a:cubicBezTo>
                  <a:lnTo>
                    <a:pt x="13700" y="11171"/>
                  </a:lnTo>
                  <a:cubicBezTo>
                    <a:pt x="13649" y="11322"/>
                    <a:pt x="13609" y="11484"/>
                    <a:pt x="13548" y="11636"/>
                  </a:cubicBezTo>
                  <a:cubicBezTo>
                    <a:pt x="13487" y="11798"/>
                    <a:pt x="13436" y="11949"/>
                    <a:pt x="13366" y="12101"/>
                  </a:cubicBezTo>
                  <a:cubicBezTo>
                    <a:pt x="13305" y="12253"/>
                    <a:pt x="13224" y="12405"/>
                    <a:pt x="13153" y="12547"/>
                  </a:cubicBezTo>
                  <a:cubicBezTo>
                    <a:pt x="13072" y="12688"/>
                    <a:pt x="12982" y="12840"/>
                    <a:pt x="12880" y="12961"/>
                  </a:cubicBezTo>
                  <a:lnTo>
                    <a:pt x="12860" y="12992"/>
                  </a:lnTo>
                  <a:lnTo>
                    <a:pt x="12880" y="13012"/>
                  </a:lnTo>
                  <a:cubicBezTo>
                    <a:pt x="12910" y="13093"/>
                    <a:pt x="12951" y="13163"/>
                    <a:pt x="12982" y="13235"/>
                  </a:cubicBezTo>
                  <a:lnTo>
                    <a:pt x="3775" y="13235"/>
                  </a:lnTo>
                  <a:cubicBezTo>
                    <a:pt x="3845" y="13113"/>
                    <a:pt x="3926" y="12981"/>
                    <a:pt x="3997" y="12860"/>
                  </a:cubicBezTo>
                  <a:cubicBezTo>
                    <a:pt x="4301" y="12344"/>
                    <a:pt x="4614" y="11808"/>
                    <a:pt x="4958" y="11272"/>
                  </a:cubicBezTo>
                  <a:cubicBezTo>
                    <a:pt x="5120" y="11009"/>
                    <a:pt x="5282" y="10735"/>
                    <a:pt x="5454" y="10462"/>
                  </a:cubicBezTo>
                  <a:cubicBezTo>
                    <a:pt x="5626" y="10199"/>
                    <a:pt x="5798" y="9926"/>
                    <a:pt x="5960" y="9653"/>
                  </a:cubicBezTo>
                  <a:cubicBezTo>
                    <a:pt x="6304" y="9116"/>
                    <a:pt x="6658" y="8570"/>
                    <a:pt x="7002" y="8044"/>
                  </a:cubicBezTo>
                  <a:cubicBezTo>
                    <a:pt x="7336" y="7518"/>
                    <a:pt x="7690" y="7002"/>
                    <a:pt x="8014" y="6496"/>
                  </a:cubicBezTo>
                  <a:cubicBezTo>
                    <a:pt x="8681" y="5505"/>
                    <a:pt x="9309" y="4564"/>
                    <a:pt x="9835" y="3765"/>
                  </a:cubicBezTo>
                  <a:cubicBezTo>
                    <a:pt x="9967" y="3562"/>
                    <a:pt x="10088" y="3370"/>
                    <a:pt x="10209" y="3188"/>
                  </a:cubicBezTo>
                  <a:cubicBezTo>
                    <a:pt x="10331" y="3005"/>
                    <a:pt x="10442" y="2823"/>
                    <a:pt x="10553" y="2661"/>
                  </a:cubicBezTo>
                  <a:cubicBezTo>
                    <a:pt x="10765" y="2338"/>
                    <a:pt x="10948" y="2045"/>
                    <a:pt x="11100" y="1812"/>
                  </a:cubicBezTo>
                  <a:cubicBezTo>
                    <a:pt x="11251" y="1579"/>
                    <a:pt x="11363" y="1387"/>
                    <a:pt x="11444" y="1255"/>
                  </a:cubicBezTo>
                  <a:cubicBezTo>
                    <a:pt x="11494" y="1184"/>
                    <a:pt x="11525" y="1134"/>
                    <a:pt x="11545" y="1103"/>
                  </a:cubicBezTo>
                  <a:close/>
                  <a:moveTo>
                    <a:pt x="3269" y="12445"/>
                  </a:moveTo>
                  <a:cubicBezTo>
                    <a:pt x="3299" y="12486"/>
                    <a:pt x="3319" y="12536"/>
                    <a:pt x="3339" y="12577"/>
                  </a:cubicBezTo>
                  <a:cubicBezTo>
                    <a:pt x="3380" y="12628"/>
                    <a:pt x="3410" y="12678"/>
                    <a:pt x="3440" y="12729"/>
                  </a:cubicBezTo>
                  <a:cubicBezTo>
                    <a:pt x="3491" y="12789"/>
                    <a:pt x="3532" y="12850"/>
                    <a:pt x="3562" y="12891"/>
                  </a:cubicBezTo>
                  <a:cubicBezTo>
                    <a:pt x="3309" y="13336"/>
                    <a:pt x="3087" y="13791"/>
                    <a:pt x="2854" y="14216"/>
                  </a:cubicBezTo>
                  <a:cubicBezTo>
                    <a:pt x="2793" y="14337"/>
                    <a:pt x="2732" y="14458"/>
                    <a:pt x="2671" y="14570"/>
                  </a:cubicBezTo>
                  <a:cubicBezTo>
                    <a:pt x="2611" y="14692"/>
                    <a:pt x="2550" y="14813"/>
                    <a:pt x="2500" y="14934"/>
                  </a:cubicBezTo>
                  <a:cubicBezTo>
                    <a:pt x="2378" y="15167"/>
                    <a:pt x="2277" y="15389"/>
                    <a:pt x="2166" y="15612"/>
                  </a:cubicBezTo>
                  <a:cubicBezTo>
                    <a:pt x="2115" y="15713"/>
                    <a:pt x="2064" y="15825"/>
                    <a:pt x="2014" y="15926"/>
                  </a:cubicBezTo>
                  <a:cubicBezTo>
                    <a:pt x="1963" y="16027"/>
                    <a:pt x="1923" y="16138"/>
                    <a:pt x="1882" y="16239"/>
                  </a:cubicBezTo>
                  <a:cubicBezTo>
                    <a:pt x="1792" y="16441"/>
                    <a:pt x="1711" y="16634"/>
                    <a:pt x="1630" y="16816"/>
                  </a:cubicBezTo>
                  <a:cubicBezTo>
                    <a:pt x="1549" y="16988"/>
                    <a:pt x="1478" y="17160"/>
                    <a:pt x="1417" y="17312"/>
                  </a:cubicBezTo>
                  <a:cubicBezTo>
                    <a:pt x="1356" y="17473"/>
                    <a:pt x="1306" y="17626"/>
                    <a:pt x="1255" y="17757"/>
                  </a:cubicBezTo>
                  <a:cubicBezTo>
                    <a:pt x="1134" y="18081"/>
                    <a:pt x="1053" y="18314"/>
                    <a:pt x="1003" y="18455"/>
                  </a:cubicBezTo>
                  <a:cubicBezTo>
                    <a:pt x="820" y="17909"/>
                    <a:pt x="659" y="17332"/>
                    <a:pt x="527" y="16735"/>
                  </a:cubicBezTo>
                  <a:cubicBezTo>
                    <a:pt x="537" y="16705"/>
                    <a:pt x="557" y="16644"/>
                    <a:pt x="598" y="16533"/>
                  </a:cubicBezTo>
                  <a:cubicBezTo>
                    <a:pt x="648" y="16401"/>
                    <a:pt x="719" y="16219"/>
                    <a:pt x="820" y="15996"/>
                  </a:cubicBezTo>
                  <a:cubicBezTo>
                    <a:pt x="871" y="15875"/>
                    <a:pt x="922" y="15764"/>
                    <a:pt x="982" y="15632"/>
                  </a:cubicBezTo>
                  <a:cubicBezTo>
                    <a:pt x="1043" y="15511"/>
                    <a:pt x="1113" y="15380"/>
                    <a:pt x="1185" y="15238"/>
                  </a:cubicBezTo>
                  <a:cubicBezTo>
                    <a:pt x="1255" y="15106"/>
                    <a:pt x="1326" y="14964"/>
                    <a:pt x="1407" y="14833"/>
                  </a:cubicBezTo>
                  <a:cubicBezTo>
                    <a:pt x="1488" y="14692"/>
                    <a:pt x="1569" y="14550"/>
                    <a:pt x="1660" y="14418"/>
                  </a:cubicBezTo>
                  <a:cubicBezTo>
                    <a:pt x="1700" y="14348"/>
                    <a:pt x="1751" y="14276"/>
                    <a:pt x="1792" y="14216"/>
                  </a:cubicBezTo>
                  <a:cubicBezTo>
                    <a:pt x="1842" y="14145"/>
                    <a:pt x="1882" y="14084"/>
                    <a:pt x="1933" y="14013"/>
                  </a:cubicBezTo>
                  <a:cubicBezTo>
                    <a:pt x="1974" y="13953"/>
                    <a:pt x="2024" y="13882"/>
                    <a:pt x="2064" y="13821"/>
                  </a:cubicBezTo>
                  <a:cubicBezTo>
                    <a:pt x="2115" y="13761"/>
                    <a:pt x="2166" y="13700"/>
                    <a:pt x="2206" y="13639"/>
                  </a:cubicBezTo>
                  <a:cubicBezTo>
                    <a:pt x="2298" y="13518"/>
                    <a:pt x="2399" y="13406"/>
                    <a:pt x="2489" y="13295"/>
                  </a:cubicBezTo>
                  <a:lnTo>
                    <a:pt x="2611" y="13143"/>
                  </a:lnTo>
                  <a:cubicBezTo>
                    <a:pt x="2662" y="13093"/>
                    <a:pt x="2702" y="13042"/>
                    <a:pt x="2743" y="13002"/>
                  </a:cubicBezTo>
                  <a:cubicBezTo>
                    <a:pt x="2824" y="12911"/>
                    <a:pt x="2894" y="12830"/>
                    <a:pt x="2965" y="12759"/>
                  </a:cubicBezTo>
                  <a:lnTo>
                    <a:pt x="3147" y="12577"/>
                  </a:lnTo>
                  <a:cubicBezTo>
                    <a:pt x="3198" y="12516"/>
                    <a:pt x="3249" y="12466"/>
                    <a:pt x="3269" y="12445"/>
                  </a:cubicBezTo>
                  <a:close/>
                  <a:moveTo>
                    <a:pt x="13295" y="12556"/>
                  </a:moveTo>
                  <a:lnTo>
                    <a:pt x="13305" y="12567"/>
                  </a:lnTo>
                  <a:cubicBezTo>
                    <a:pt x="13335" y="12577"/>
                    <a:pt x="13376" y="12607"/>
                    <a:pt x="13436" y="12658"/>
                  </a:cubicBezTo>
                  <a:cubicBezTo>
                    <a:pt x="13457" y="12678"/>
                    <a:pt x="13487" y="12698"/>
                    <a:pt x="13517" y="12729"/>
                  </a:cubicBezTo>
                  <a:cubicBezTo>
                    <a:pt x="13548" y="12759"/>
                    <a:pt x="13589" y="12789"/>
                    <a:pt x="13619" y="12819"/>
                  </a:cubicBezTo>
                  <a:cubicBezTo>
                    <a:pt x="13690" y="12891"/>
                    <a:pt x="13760" y="12972"/>
                    <a:pt x="13841" y="13062"/>
                  </a:cubicBezTo>
                  <a:cubicBezTo>
                    <a:pt x="13922" y="13154"/>
                    <a:pt x="13993" y="13265"/>
                    <a:pt x="14084" y="13366"/>
                  </a:cubicBezTo>
                  <a:cubicBezTo>
                    <a:pt x="14165" y="13477"/>
                    <a:pt x="14246" y="13599"/>
                    <a:pt x="14337" y="13720"/>
                  </a:cubicBezTo>
                  <a:cubicBezTo>
                    <a:pt x="14418" y="13851"/>
                    <a:pt x="14519" y="13983"/>
                    <a:pt x="14600" y="14114"/>
                  </a:cubicBezTo>
                  <a:cubicBezTo>
                    <a:pt x="14681" y="14256"/>
                    <a:pt x="14772" y="14388"/>
                    <a:pt x="14853" y="14530"/>
                  </a:cubicBezTo>
                  <a:lnTo>
                    <a:pt x="15096" y="14955"/>
                  </a:lnTo>
                  <a:cubicBezTo>
                    <a:pt x="15177" y="15096"/>
                    <a:pt x="15248" y="15238"/>
                    <a:pt x="15318" y="15369"/>
                  </a:cubicBezTo>
                  <a:cubicBezTo>
                    <a:pt x="15399" y="15511"/>
                    <a:pt x="15460" y="15643"/>
                    <a:pt x="15531" y="15764"/>
                  </a:cubicBezTo>
                  <a:cubicBezTo>
                    <a:pt x="15592" y="15895"/>
                    <a:pt x="15653" y="16007"/>
                    <a:pt x="15713" y="16118"/>
                  </a:cubicBezTo>
                  <a:cubicBezTo>
                    <a:pt x="15824" y="16340"/>
                    <a:pt x="15916" y="16522"/>
                    <a:pt x="15976" y="16654"/>
                  </a:cubicBezTo>
                  <a:cubicBezTo>
                    <a:pt x="16027" y="16765"/>
                    <a:pt x="16067" y="16826"/>
                    <a:pt x="16078" y="16846"/>
                  </a:cubicBezTo>
                  <a:cubicBezTo>
                    <a:pt x="15946" y="17403"/>
                    <a:pt x="15794" y="17939"/>
                    <a:pt x="15622" y="18455"/>
                  </a:cubicBezTo>
                  <a:lnTo>
                    <a:pt x="15551" y="18212"/>
                  </a:lnTo>
                  <a:cubicBezTo>
                    <a:pt x="15500" y="18091"/>
                    <a:pt x="15471" y="17970"/>
                    <a:pt x="15420" y="17848"/>
                  </a:cubicBezTo>
                  <a:cubicBezTo>
                    <a:pt x="15369" y="17727"/>
                    <a:pt x="15329" y="17605"/>
                    <a:pt x="15278" y="17484"/>
                  </a:cubicBezTo>
                  <a:cubicBezTo>
                    <a:pt x="15228" y="17363"/>
                    <a:pt x="15187" y="17241"/>
                    <a:pt x="15136" y="17120"/>
                  </a:cubicBezTo>
                  <a:cubicBezTo>
                    <a:pt x="15025" y="16877"/>
                    <a:pt x="14934" y="16634"/>
                    <a:pt x="14823" y="16401"/>
                  </a:cubicBezTo>
                  <a:cubicBezTo>
                    <a:pt x="14711" y="16169"/>
                    <a:pt x="14610" y="15926"/>
                    <a:pt x="14489" y="15693"/>
                  </a:cubicBezTo>
                  <a:cubicBezTo>
                    <a:pt x="14378" y="15460"/>
                    <a:pt x="14266" y="15227"/>
                    <a:pt x="14135" y="14995"/>
                  </a:cubicBezTo>
                  <a:cubicBezTo>
                    <a:pt x="14014" y="14762"/>
                    <a:pt x="13902" y="14530"/>
                    <a:pt x="13771" y="14307"/>
                  </a:cubicBezTo>
                  <a:cubicBezTo>
                    <a:pt x="13710" y="14195"/>
                    <a:pt x="13639" y="14084"/>
                    <a:pt x="13578" y="13963"/>
                  </a:cubicBezTo>
                  <a:cubicBezTo>
                    <a:pt x="13508" y="13851"/>
                    <a:pt x="13447" y="13740"/>
                    <a:pt x="13376" y="13629"/>
                  </a:cubicBezTo>
                  <a:cubicBezTo>
                    <a:pt x="13305" y="13518"/>
                    <a:pt x="13245" y="13406"/>
                    <a:pt x="13173" y="13295"/>
                  </a:cubicBezTo>
                  <a:cubicBezTo>
                    <a:pt x="13103" y="13194"/>
                    <a:pt x="13042" y="13093"/>
                    <a:pt x="12971" y="13002"/>
                  </a:cubicBezTo>
                  <a:cubicBezTo>
                    <a:pt x="13083" y="12880"/>
                    <a:pt x="13173" y="12749"/>
                    <a:pt x="13254" y="12607"/>
                  </a:cubicBezTo>
                  <a:cubicBezTo>
                    <a:pt x="13265" y="12597"/>
                    <a:pt x="13275" y="12577"/>
                    <a:pt x="13295" y="12556"/>
                  </a:cubicBezTo>
                  <a:close/>
                  <a:moveTo>
                    <a:pt x="13751" y="14772"/>
                  </a:moveTo>
                  <a:lnTo>
                    <a:pt x="13922" y="15106"/>
                  </a:lnTo>
                  <a:cubicBezTo>
                    <a:pt x="13983" y="15218"/>
                    <a:pt x="14044" y="15339"/>
                    <a:pt x="14104" y="15450"/>
                  </a:cubicBezTo>
                  <a:lnTo>
                    <a:pt x="14277" y="15794"/>
                  </a:lnTo>
                  <a:cubicBezTo>
                    <a:pt x="14337" y="15915"/>
                    <a:pt x="14398" y="16027"/>
                    <a:pt x="14448" y="16148"/>
                  </a:cubicBezTo>
                  <a:lnTo>
                    <a:pt x="14621" y="16492"/>
                  </a:lnTo>
                  <a:cubicBezTo>
                    <a:pt x="14681" y="16614"/>
                    <a:pt x="14732" y="16725"/>
                    <a:pt x="14792" y="16846"/>
                  </a:cubicBezTo>
                  <a:lnTo>
                    <a:pt x="14954" y="17190"/>
                  </a:lnTo>
                  <a:cubicBezTo>
                    <a:pt x="15015" y="17312"/>
                    <a:pt x="15066" y="17433"/>
                    <a:pt x="15116" y="17545"/>
                  </a:cubicBezTo>
                  <a:cubicBezTo>
                    <a:pt x="15167" y="17666"/>
                    <a:pt x="15228" y="17788"/>
                    <a:pt x="15278" y="17898"/>
                  </a:cubicBezTo>
                  <a:cubicBezTo>
                    <a:pt x="15339" y="18020"/>
                    <a:pt x="15379" y="18141"/>
                    <a:pt x="15430" y="18263"/>
                  </a:cubicBezTo>
                  <a:lnTo>
                    <a:pt x="15572" y="18597"/>
                  </a:lnTo>
                  <a:cubicBezTo>
                    <a:pt x="14196" y="22583"/>
                    <a:pt x="11453" y="25295"/>
                    <a:pt x="8317" y="25295"/>
                  </a:cubicBezTo>
                  <a:cubicBezTo>
                    <a:pt x="5171" y="25295"/>
                    <a:pt x="2429" y="22573"/>
                    <a:pt x="1053" y="18597"/>
                  </a:cubicBezTo>
                  <a:cubicBezTo>
                    <a:pt x="1083" y="18516"/>
                    <a:pt x="1205" y="18242"/>
                    <a:pt x="1387" y="17808"/>
                  </a:cubicBezTo>
                  <a:cubicBezTo>
                    <a:pt x="1448" y="17686"/>
                    <a:pt x="1508" y="17534"/>
                    <a:pt x="1569" y="17383"/>
                  </a:cubicBezTo>
                  <a:cubicBezTo>
                    <a:pt x="1650" y="17231"/>
                    <a:pt x="1731" y="17069"/>
                    <a:pt x="1812" y="16897"/>
                  </a:cubicBezTo>
                  <a:cubicBezTo>
                    <a:pt x="1903" y="16715"/>
                    <a:pt x="1983" y="16533"/>
                    <a:pt x="2085" y="16340"/>
                  </a:cubicBezTo>
                  <a:cubicBezTo>
                    <a:pt x="2136" y="16239"/>
                    <a:pt x="2176" y="16138"/>
                    <a:pt x="2237" y="16037"/>
                  </a:cubicBezTo>
                  <a:cubicBezTo>
                    <a:pt x="2287" y="15936"/>
                    <a:pt x="2348" y="15825"/>
                    <a:pt x="2399" y="15724"/>
                  </a:cubicBezTo>
                  <a:cubicBezTo>
                    <a:pt x="2510" y="15511"/>
                    <a:pt x="2631" y="15288"/>
                    <a:pt x="2752" y="15065"/>
                  </a:cubicBezTo>
                  <a:cubicBezTo>
                    <a:pt x="2803" y="14964"/>
                    <a:pt x="2854" y="14874"/>
                    <a:pt x="2905" y="14772"/>
                  </a:cubicBezTo>
                  <a:close/>
                  <a:moveTo>
                    <a:pt x="8317" y="1"/>
                  </a:moveTo>
                  <a:cubicBezTo>
                    <a:pt x="7366" y="1"/>
                    <a:pt x="6446" y="244"/>
                    <a:pt x="5596" y="689"/>
                  </a:cubicBezTo>
                  <a:lnTo>
                    <a:pt x="5585" y="689"/>
                  </a:lnTo>
                  <a:lnTo>
                    <a:pt x="5565" y="709"/>
                  </a:lnTo>
                  <a:cubicBezTo>
                    <a:pt x="2327" y="2449"/>
                    <a:pt x="0" y="7164"/>
                    <a:pt x="0" y="12688"/>
                  </a:cubicBezTo>
                  <a:cubicBezTo>
                    <a:pt x="0" y="19690"/>
                    <a:pt x="3734" y="25385"/>
                    <a:pt x="8317" y="25385"/>
                  </a:cubicBezTo>
                  <a:cubicBezTo>
                    <a:pt x="12901" y="25385"/>
                    <a:pt x="16624" y="19690"/>
                    <a:pt x="16624" y="12688"/>
                  </a:cubicBezTo>
                  <a:cubicBezTo>
                    <a:pt x="16624" y="7579"/>
                    <a:pt x="14630" y="2996"/>
                    <a:pt x="11555" y="1002"/>
                  </a:cubicBezTo>
                  <a:cubicBezTo>
                    <a:pt x="10533" y="334"/>
                    <a:pt x="9440" y="1"/>
                    <a:pt x="8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7"/>
            <p:cNvSpPr/>
            <p:nvPr/>
          </p:nvSpPr>
          <p:spPr>
            <a:xfrm>
              <a:off x="-255943" y="2090798"/>
              <a:ext cx="1321091" cy="1098361"/>
            </a:xfrm>
            <a:custGeom>
              <a:avLst/>
              <a:gdLst/>
              <a:ahLst/>
              <a:cxnLst/>
              <a:rect l="l" t="t" r="r" b="b"/>
              <a:pathLst>
                <a:path w="15724" h="13073" extrusionOk="0">
                  <a:moveTo>
                    <a:pt x="7862" y="1"/>
                  </a:moveTo>
                  <a:cubicBezTo>
                    <a:pt x="3522" y="1"/>
                    <a:pt x="1" y="2924"/>
                    <a:pt x="1" y="6537"/>
                  </a:cubicBezTo>
                  <a:cubicBezTo>
                    <a:pt x="1" y="10148"/>
                    <a:pt x="3522" y="13073"/>
                    <a:pt x="7862" y="13073"/>
                  </a:cubicBezTo>
                  <a:cubicBezTo>
                    <a:pt x="12202" y="13073"/>
                    <a:pt x="15723" y="10148"/>
                    <a:pt x="15723" y="6537"/>
                  </a:cubicBezTo>
                  <a:cubicBezTo>
                    <a:pt x="15723" y="2924"/>
                    <a:pt x="12202" y="1"/>
                    <a:pt x="7862" y="1"/>
                  </a:cubicBezTo>
                  <a:close/>
                </a:path>
              </a:pathLst>
            </a:custGeom>
            <a:solidFill>
              <a:srgbClr val="9B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7"/>
            <p:cNvSpPr/>
            <p:nvPr/>
          </p:nvSpPr>
          <p:spPr>
            <a:xfrm>
              <a:off x="618763" y="2767475"/>
              <a:ext cx="125858" cy="63601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921" y="0"/>
                  </a:moveTo>
                  <a:cubicBezTo>
                    <a:pt x="830" y="10"/>
                    <a:pt x="739" y="41"/>
                    <a:pt x="648" y="71"/>
                  </a:cubicBezTo>
                  <a:cubicBezTo>
                    <a:pt x="476" y="131"/>
                    <a:pt x="304" y="243"/>
                    <a:pt x="193" y="354"/>
                  </a:cubicBezTo>
                  <a:cubicBezTo>
                    <a:pt x="162" y="374"/>
                    <a:pt x="142" y="405"/>
                    <a:pt x="112" y="435"/>
                  </a:cubicBezTo>
                  <a:cubicBezTo>
                    <a:pt x="92" y="455"/>
                    <a:pt x="71" y="486"/>
                    <a:pt x="61" y="506"/>
                  </a:cubicBezTo>
                  <a:cubicBezTo>
                    <a:pt x="31" y="547"/>
                    <a:pt x="11" y="577"/>
                    <a:pt x="11" y="577"/>
                  </a:cubicBezTo>
                  <a:cubicBezTo>
                    <a:pt x="0" y="607"/>
                    <a:pt x="11" y="648"/>
                    <a:pt x="41" y="668"/>
                  </a:cubicBezTo>
                  <a:cubicBezTo>
                    <a:pt x="41" y="668"/>
                    <a:pt x="71" y="678"/>
                    <a:pt x="122" y="698"/>
                  </a:cubicBezTo>
                  <a:cubicBezTo>
                    <a:pt x="142" y="698"/>
                    <a:pt x="173" y="708"/>
                    <a:pt x="203" y="718"/>
                  </a:cubicBezTo>
                  <a:cubicBezTo>
                    <a:pt x="243" y="729"/>
                    <a:pt x="274" y="738"/>
                    <a:pt x="314" y="738"/>
                  </a:cubicBezTo>
                  <a:cubicBezTo>
                    <a:pt x="378" y="751"/>
                    <a:pt x="446" y="756"/>
                    <a:pt x="517" y="756"/>
                  </a:cubicBezTo>
                  <a:cubicBezTo>
                    <a:pt x="626" y="756"/>
                    <a:pt x="740" y="743"/>
                    <a:pt x="850" y="718"/>
                  </a:cubicBezTo>
                  <a:cubicBezTo>
                    <a:pt x="942" y="688"/>
                    <a:pt x="1032" y="657"/>
                    <a:pt x="1113" y="617"/>
                  </a:cubicBezTo>
                  <a:cubicBezTo>
                    <a:pt x="1154" y="587"/>
                    <a:pt x="1184" y="567"/>
                    <a:pt x="1225" y="536"/>
                  </a:cubicBezTo>
                  <a:cubicBezTo>
                    <a:pt x="1255" y="516"/>
                    <a:pt x="1285" y="486"/>
                    <a:pt x="1315" y="455"/>
                  </a:cubicBezTo>
                  <a:cubicBezTo>
                    <a:pt x="1376" y="394"/>
                    <a:pt x="1417" y="344"/>
                    <a:pt x="1447" y="293"/>
                  </a:cubicBezTo>
                  <a:cubicBezTo>
                    <a:pt x="1477" y="243"/>
                    <a:pt x="1488" y="212"/>
                    <a:pt x="1488" y="212"/>
                  </a:cubicBezTo>
                  <a:cubicBezTo>
                    <a:pt x="1498" y="182"/>
                    <a:pt x="1488" y="142"/>
                    <a:pt x="1457" y="122"/>
                  </a:cubicBezTo>
                  <a:cubicBezTo>
                    <a:pt x="1457" y="122"/>
                    <a:pt x="1427" y="101"/>
                    <a:pt x="1376" y="81"/>
                  </a:cubicBezTo>
                  <a:cubicBezTo>
                    <a:pt x="1326" y="50"/>
                    <a:pt x="1255" y="30"/>
                    <a:pt x="1174" y="20"/>
                  </a:cubicBezTo>
                  <a:cubicBezTo>
                    <a:pt x="1144" y="10"/>
                    <a:pt x="1093" y="0"/>
                    <a:pt x="1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7"/>
            <p:cNvSpPr/>
            <p:nvPr/>
          </p:nvSpPr>
          <p:spPr>
            <a:xfrm>
              <a:off x="44083" y="2764870"/>
              <a:ext cx="126782" cy="63601"/>
            </a:xfrm>
            <a:custGeom>
              <a:avLst/>
              <a:gdLst/>
              <a:ahLst/>
              <a:cxnLst/>
              <a:rect l="l" t="t" r="r" b="b"/>
              <a:pathLst>
                <a:path w="1509" h="757" extrusionOk="0">
                  <a:moveTo>
                    <a:pt x="446" y="0"/>
                  </a:moveTo>
                  <a:cubicBezTo>
                    <a:pt x="405" y="0"/>
                    <a:pt x="365" y="11"/>
                    <a:pt x="325" y="21"/>
                  </a:cubicBezTo>
                  <a:cubicBezTo>
                    <a:pt x="244" y="31"/>
                    <a:pt x="173" y="51"/>
                    <a:pt x="122" y="81"/>
                  </a:cubicBezTo>
                  <a:cubicBezTo>
                    <a:pt x="72" y="102"/>
                    <a:pt x="41" y="122"/>
                    <a:pt x="41" y="122"/>
                  </a:cubicBezTo>
                  <a:cubicBezTo>
                    <a:pt x="11" y="142"/>
                    <a:pt x="1" y="183"/>
                    <a:pt x="11" y="213"/>
                  </a:cubicBezTo>
                  <a:cubicBezTo>
                    <a:pt x="11" y="213"/>
                    <a:pt x="32" y="243"/>
                    <a:pt x="52" y="294"/>
                  </a:cubicBezTo>
                  <a:cubicBezTo>
                    <a:pt x="82" y="344"/>
                    <a:pt x="133" y="405"/>
                    <a:pt x="183" y="456"/>
                  </a:cubicBezTo>
                  <a:lnTo>
                    <a:pt x="274" y="547"/>
                  </a:lnTo>
                  <a:cubicBezTo>
                    <a:pt x="315" y="567"/>
                    <a:pt x="345" y="598"/>
                    <a:pt x="385" y="618"/>
                  </a:cubicBezTo>
                  <a:cubicBezTo>
                    <a:pt x="466" y="659"/>
                    <a:pt x="558" y="688"/>
                    <a:pt x="648" y="719"/>
                  </a:cubicBezTo>
                  <a:cubicBezTo>
                    <a:pt x="758" y="744"/>
                    <a:pt x="876" y="757"/>
                    <a:pt x="985" y="757"/>
                  </a:cubicBezTo>
                  <a:cubicBezTo>
                    <a:pt x="1057" y="757"/>
                    <a:pt x="1125" y="751"/>
                    <a:pt x="1185" y="739"/>
                  </a:cubicBezTo>
                  <a:cubicBezTo>
                    <a:pt x="1225" y="739"/>
                    <a:pt x="1266" y="729"/>
                    <a:pt x="1296" y="719"/>
                  </a:cubicBezTo>
                  <a:cubicBezTo>
                    <a:pt x="1327" y="719"/>
                    <a:pt x="1356" y="699"/>
                    <a:pt x="1377" y="699"/>
                  </a:cubicBezTo>
                  <a:cubicBezTo>
                    <a:pt x="1428" y="679"/>
                    <a:pt x="1458" y="668"/>
                    <a:pt x="1458" y="668"/>
                  </a:cubicBezTo>
                  <a:cubicBezTo>
                    <a:pt x="1488" y="648"/>
                    <a:pt x="1509" y="608"/>
                    <a:pt x="1488" y="578"/>
                  </a:cubicBezTo>
                  <a:cubicBezTo>
                    <a:pt x="1488" y="578"/>
                    <a:pt x="1468" y="547"/>
                    <a:pt x="1437" y="506"/>
                  </a:cubicBezTo>
                  <a:cubicBezTo>
                    <a:pt x="1428" y="486"/>
                    <a:pt x="1407" y="456"/>
                    <a:pt x="1387" y="436"/>
                  </a:cubicBezTo>
                  <a:cubicBezTo>
                    <a:pt x="1367" y="405"/>
                    <a:pt x="1336" y="385"/>
                    <a:pt x="1306" y="355"/>
                  </a:cubicBezTo>
                  <a:cubicBezTo>
                    <a:pt x="1195" y="243"/>
                    <a:pt x="1033" y="142"/>
                    <a:pt x="851" y="72"/>
                  </a:cubicBezTo>
                  <a:cubicBezTo>
                    <a:pt x="760" y="41"/>
                    <a:pt x="669" y="11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7"/>
            <p:cNvSpPr/>
            <p:nvPr/>
          </p:nvSpPr>
          <p:spPr>
            <a:xfrm>
              <a:off x="646825" y="2514666"/>
              <a:ext cx="146274" cy="78388"/>
            </a:xfrm>
            <a:custGeom>
              <a:avLst/>
              <a:gdLst/>
              <a:ahLst/>
              <a:cxnLst/>
              <a:rect l="l" t="t" r="r" b="b"/>
              <a:pathLst>
                <a:path w="1741" h="933" extrusionOk="0">
                  <a:moveTo>
                    <a:pt x="1692" y="0"/>
                  </a:moveTo>
                  <a:cubicBezTo>
                    <a:pt x="1685" y="0"/>
                    <a:pt x="1678" y="1"/>
                    <a:pt x="1669" y="4"/>
                  </a:cubicBezTo>
                  <a:lnTo>
                    <a:pt x="81" y="732"/>
                  </a:lnTo>
                  <a:lnTo>
                    <a:pt x="71" y="732"/>
                  </a:lnTo>
                  <a:cubicBezTo>
                    <a:pt x="21" y="763"/>
                    <a:pt x="0" y="824"/>
                    <a:pt x="30" y="874"/>
                  </a:cubicBezTo>
                  <a:cubicBezTo>
                    <a:pt x="53" y="912"/>
                    <a:pt x="93" y="933"/>
                    <a:pt x="132" y="933"/>
                  </a:cubicBezTo>
                  <a:cubicBezTo>
                    <a:pt x="145" y="933"/>
                    <a:pt x="159" y="930"/>
                    <a:pt x="172" y="925"/>
                  </a:cubicBezTo>
                  <a:lnTo>
                    <a:pt x="1710" y="85"/>
                  </a:lnTo>
                  <a:cubicBezTo>
                    <a:pt x="1741" y="75"/>
                    <a:pt x="1741" y="44"/>
                    <a:pt x="1730" y="24"/>
                  </a:cubicBezTo>
                  <a:cubicBezTo>
                    <a:pt x="1723" y="9"/>
                    <a:pt x="1710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7"/>
            <p:cNvSpPr/>
            <p:nvPr/>
          </p:nvSpPr>
          <p:spPr>
            <a:xfrm>
              <a:off x="30473" y="2514666"/>
              <a:ext cx="146358" cy="78388"/>
            </a:xfrm>
            <a:custGeom>
              <a:avLst/>
              <a:gdLst/>
              <a:ahLst/>
              <a:cxnLst/>
              <a:rect l="l" t="t" r="r" b="b"/>
              <a:pathLst>
                <a:path w="1742" h="933" extrusionOk="0">
                  <a:moveTo>
                    <a:pt x="54" y="0"/>
                  </a:moveTo>
                  <a:cubicBezTo>
                    <a:pt x="37" y="0"/>
                    <a:pt x="19" y="9"/>
                    <a:pt x="11" y="24"/>
                  </a:cubicBezTo>
                  <a:cubicBezTo>
                    <a:pt x="1" y="44"/>
                    <a:pt x="11" y="75"/>
                    <a:pt x="32" y="85"/>
                  </a:cubicBezTo>
                  <a:lnTo>
                    <a:pt x="1569" y="925"/>
                  </a:lnTo>
                  <a:lnTo>
                    <a:pt x="1579" y="925"/>
                  </a:lnTo>
                  <a:cubicBezTo>
                    <a:pt x="1592" y="930"/>
                    <a:pt x="1606" y="933"/>
                    <a:pt x="1620" y="933"/>
                  </a:cubicBezTo>
                  <a:cubicBezTo>
                    <a:pt x="1659" y="933"/>
                    <a:pt x="1699" y="912"/>
                    <a:pt x="1721" y="874"/>
                  </a:cubicBezTo>
                  <a:cubicBezTo>
                    <a:pt x="1741" y="824"/>
                    <a:pt x="1721" y="753"/>
                    <a:pt x="1671" y="732"/>
                  </a:cubicBezTo>
                  <a:lnTo>
                    <a:pt x="72" y="4"/>
                  </a:lnTo>
                  <a:cubicBezTo>
                    <a:pt x="67" y="1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7"/>
            <p:cNvSpPr/>
            <p:nvPr/>
          </p:nvSpPr>
          <p:spPr>
            <a:xfrm>
              <a:off x="-270394" y="2252363"/>
              <a:ext cx="380095" cy="700454"/>
            </a:xfrm>
            <a:custGeom>
              <a:avLst/>
              <a:gdLst/>
              <a:ahLst/>
              <a:cxnLst/>
              <a:rect l="l" t="t" r="r" b="b"/>
              <a:pathLst>
                <a:path w="4524" h="8337" extrusionOk="0">
                  <a:moveTo>
                    <a:pt x="2459" y="0"/>
                  </a:moveTo>
                  <a:cubicBezTo>
                    <a:pt x="1043" y="1183"/>
                    <a:pt x="162" y="2813"/>
                    <a:pt x="162" y="4623"/>
                  </a:cubicBezTo>
                  <a:cubicBezTo>
                    <a:pt x="162" y="5716"/>
                    <a:pt x="486" y="6748"/>
                    <a:pt x="1052" y="7649"/>
                  </a:cubicBezTo>
                  <a:cubicBezTo>
                    <a:pt x="1781" y="8074"/>
                    <a:pt x="2105" y="8155"/>
                    <a:pt x="2752" y="8337"/>
                  </a:cubicBezTo>
                  <a:lnTo>
                    <a:pt x="2550" y="7325"/>
                  </a:lnTo>
                  <a:cubicBezTo>
                    <a:pt x="2550" y="7325"/>
                    <a:pt x="0" y="5605"/>
                    <a:pt x="1023" y="4432"/>
                  </a:cubicBezTo>
                  <a:cubicBezTo>
                    <a:pt x="1068" y="4379"/>
                    <a:pt x="1124" y="4357"/>
                    <a:pt x="1187" y="4357"/>
                  </a:cubicBezTo>
                  <a:cubicBezTo>
                    <a:pt x="1589" y="4357"/>
                    <a:pt x="2277" y="5271"/>
                    <a:pt x="2277" y="5271"/>
                  </a:cubicBezTo>
                  <a:cubicBezTo>
                    <a:pt x="2277" y="5271"/>
                    <a:pt x="2408" y="3672"/>
                    <a:pt x="3127" y="2529"/>
                  </a:cubicBezTo>
                  <a:cubicBezTo>
                    <a:pt x="3845" y="1376"/>
                    <a:pt x="4523" y="971"/>
                    <a:pt x="4523" y="971"/>
                  </a:cubicBezTo>
                  <a:lnTo>
                    <a:pt x="4523" y="971"/>
                  </a:lnTo>
                  <a:cubicBezTo>
                    <a:pt x="4359" y="993"/>
                    <a:pt x="4199" y="1004"/>
                    <a:pt x="4044" y="1004"/>
                  </a:cubicBezTo>
                  <a:cubicBezTo>
                    <a:pt x="3252" y="1004"/>
                    <a:pt x="2612" y="711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7"/>
            <p:cNvSpPr/>
            <p:nvPr/>
          </p:nvSpPr>
          <p:spPr>
            <a:xfrm>
              <a:off x="702949" y="2252363"/>
              <a:ext cx="380011" cy="700454"/>
            </a:xfrm>
            <a:custGeom>
              <a:avLst/>
              <a:gdLst/>
              <a:ahLst/>
              <a:cxnLst/>
              <a:rect l="l" t="t" r="r" b="b"/>
              <a:pathLst>
                <a:path w="4523" h="8337" extrusionOk="0">
                  <a:moveTo>
                    <a:pt x="2064" y="0"/>
                  </a:moveTo>
                  <a:cubicBezTo>
                    <a:pt x="1912" y="711"/>
                    <a:pt x="1271" y="1004"/>
                    <a:pt x="479" y="1004"/>
                  </a:cubicBezTo>
                  <a:cubicBezTo>
                    <a:pt x="324" y="1004"/>
                    <a:pt x="164" y="993"/>
                    <a:pt x="0" y="971"/>
                  </a:cubicBezTo>
                  <a:lnTo>
                    <a:pt x="0" y="971"/>
                  </a:lnTo>
                  <a:cubicBezTo>
                    <a:pt x="0" y="971"/>
                    <a:pt x="678" y="1376"/>
                    <a:pt x="1406" y="2529"/>
                  </a:cubicBezTo>
                  <a:cubicBezTo>
                    <a:pt x="2114" y="3672"/>
                    <a:pt x="2246" y="5271"/>
                    <a:pt x="2246" y="5271"/>
                  </a:cubicBezTo>
                  <a:cubicBezTo>
                    <a:pt x="2246" y="5271"/>
                    <a:pt x="2934" y="4357"/>
                    <a:pt x="3336" y="4357"/>
                  </a:cubicBezTo>
                  <a:cubicBezTo>
                    <a:pt x="3399" y="4357"/>
                    <a:pt x="3455" y="4379"/>
                    <a:pt x="3501" y="4432"/>
                  </a:cubicBezTo>
                  <a:cubicBezTo>
                    <a:pt x="4522" y="5605"/>
                    <a:pt x="1973" y="7325"/>
                    <a:pt x="1973" y="7325"/>
                  </a:cubicBezTo>
                  <a:lnTo>
                    <a:pt x="1770" y="8337"/>
                  </a:lnTo>
                  <a:cubicBezTo>
                    <a:pt x="2428" y="8155"/>
                    <a:pt x="2742" y="8074"/>
                    <a:pt x="3470" y="7649"/>
                  </a:cubicBezTo>
                  <a:cubicBezTo>
                    <a:pt x="4047" y="6748"/>
                    <a:pt x="4371" y="5716"/>
                    <a:pt x="4371" y="4623"/>
                  </a:cubicBezTo>
                  <a:cubicBezTo>
                    <a:pt x="4371" y="2813"/>
                    <a:pt x="3490" y="1183"/>
                    <a:pt x="2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7"/>
            <p:cNvSpPr/>
            <p:nvPr/>
          </p:nvSpPr>
          <p:spPr>
            <a:xfrm>
              <a:off x="316625" y="2903612"/>
              <a:ext cx="179392" cy="49211"/>
            </a:xfrm>
            <a:custGeom>
              <a:avLst/>
              <a:gdLst/>
              <a:ahLst/>
              <a:cxnLst/>
              <a:rect l="l" t="t" r="r" b="b"/>
              <a:pathLst>
                <a:path w="2271" h="623" extrusionOk="0">
                  <a:moveTo>
                    <a:pt x="228" y="1"/>
                  </a:moveTo>
                  <a:cubicBezTo>
                    <a:pt x="154" y="1"/>
                    <a:pt x="80" y="43"/>
                    <a:pt x="43" y="118"/>
                  </a:cubicBezTo>
                  <a:cubicBezTo>
                    <a:pt x="1" y="212"/>
                    <a:pt x="32" y="338"/>
                    <a:pt x="138" y="391"/>
                  </a:cubicBezTo>
                  <a:cubicBezTo>
                    <a:pt x="453" y="538"/>
                    <a:pt x="789" y="622"/>
                    <a:pt x="1135" y="622"/>
                  </a:cubicBezTo>
                  <a:cubicBezTo>
                    <a:pt x="1451" y="622"/>
                    <a:pt x="1777" y="548"/>
                    <a:pt x="2071" y="412"/>
                  </a:cubicBezTo>
                  <a:lnTo>
                    <a:pt x="2123" y="391"/>
                  </a:lnTo>
                  <a:cubicBezTo>
                    <a:pt x="2218" y="338"/>
                    <a:pt x="2270" y="223"/>
                    <a:pt x="2218" y="118"/>
                  </a:cubicBezTo>
                  <a:cubicBezTo>
                    <a:pt x="2188" y="49"/>
                    <a:pt x="2112" y="2"/>
                    <a:pt x="2037" y="2"/>
                  </a:cubicBezTo>
                  <a:cubicBezTo>
                    <a:pt x="2009" y="2"/>
                    <a:pt x="1981" y="9"/>
                    <a:pt x="1955" y="23"/>
                  </a:cubicBezTo>
                  <a:lnTo>
                    <a:pt x="1903" y="44"/>
                  </a:lnTo>
                  <a:cubicBezTo>
                    <a:pt x="1651" y="160"/>
                    <a:pt x="1399" y="212"/>
                    <a:pt x="1135" y="212"/>
                  </a:cubicBezTo>
                  <a:cubicBezTo>
                    <a:pt x="852" y="212"/>
                    <a:pt x="579" y="149"/>
                    <a:pt x="316" y="23"/>
                  </a:cubicBezTo>
                  <a:cubicBezTo>
                    <a:pt x="288" y="8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7"/>
            <p:cNvSpPr/>
            <p:nvPr/>
          </p:nvSpPr>
          <p:spPr>
            <a:xfrm>
              <a:off x="298324" y="1820313"/>
              <a:ext cx="217675" cy="216952"/>
            </a:xfrm>
            <a:custGeom>
              <a:avLst/>
              <a:gdLst/>
              <a:ahLst/>
              <a:cxnLst/>
              <a:rect l="l" t="t" r="r" b="b"/>
              <a:pathLst>
                <a:path w="3077" h="3067" extrusionOk="0">
                  <a:moveTo>
                    <a:pt x="1538" y="1"/>
                  </a:moveTo>
                  <a:cubicBezTo>
                    <a:pt x="688" y="1"/>
                    <a:pt x="0" y="689"/>
                    <a:pt x="0" y="1529"/>
                  </a:cubicBezTo>
                  <a:cubicBezTo>
                    <a:pt x="0" y="2379"/>
                    <a:pt x="688" y="3067"/>
                    <a:pt x="1538" y="3067"/>
                  </a:cubicBezTo>
                  <a:cubicBezTo>
                    <a:pt x="2388" y="3067"/>
                    <a:pt x="3076" y="2379"/>
                    <a:pt x="3076" y="1529"/>
                  </a:cubicBezTo>
                  <a:cubicBezTo>
                    <a:pt x="3076" y="689"/>
                    <a:pt x="2388" y="1"/>
                    <a:pt x="1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9" name="Google Shape;5909;p37"/>
            <p:cNvGrpSpPr/>
            <p:nvPr/>
          </p:nvGrpSpPr>
          <p:grpSpPr>
            <a:xfrm>
              <a:off x="-49350" y="3313363"/>
              <a:ext cx="181300" cy="176300"/>
              <a:chOff x="5731850" y="1894300"/>
              <a:chExt cx="181300" cy="176300"/>
            </a:xfrm>
          </p:grpSpPr>
          <p:sp>
            <p:nvSpPr>
              <p:cNvPr id="5910" name="Google Shape;5910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5" name="Google Shape;5915;p37"/>
            <p:cNvGrpSpPr/>
            <p:nvPr/>
          </p:nvGrpSpPr>
          <p:grpSpPr>
            <a:xfrm>
              <a:off x="425112" y="3844394"/>
              <a:ext cx="255075" cy="248042"/>
              <a:chOff x="5858637" y="1788969"/>
              <a:chExt cx="255075" cy="248042"/>
            </a:xfrm>
          </p:grpSpPr>
          <p:sp>
            <p:nvSpPr>
              <p:cNvPr id="5916" name="Google Shape;5916;p37"/>
              <p:cNvSpPr/>
              <p:nvPr/>
            </p:nvSpPr>
            <p:spPr>
              <a:xfrm>
                <a:off x="5895323" y="1788969"/>
                <a:ext cx="97885" cy="111497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37"/>
              <p:cNvSpPr/>
              <p:nvPr/>
            </p:nvSpPr>
            <p:spPr>
              <a:xfrm>
                <a:off x="5858637" y="1892099"/>
                <a:ext cx="117617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37"/>
              <p:cNvSpPr/>
              <p:nvPr/>
            </p:nvSpPr>
            <p:spPr>
              <a:xfrm>
                <a:off x="5925326" y="1924600"/>
                <a:ext cx="105975" cy="112411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37"/>
              <p:cNvSpPr/>
              <p:nvPr/>
            </p:nvSpPr>
            <p:spPr>
              <a:xfrm>
                <a:off x="5994196" y="1904797"/>
                <a:ext cx="119516" cy="83851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37"/>
              <p:cNvSpPr/>
              <p:nvPr/>
            </p:nvSpPr>
            <p:spPr>
              <a:xfrm>
                <a:off x="5983222" y="1796003"/>
                <a:ext cx="108331" cy="1057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1" name="Google Shape;5921;p37"/>
            <p:cNvGrpSpPr/>
            <p:nvPr/>
          </p:nvGrpSpPr>
          <p:grpSpPr>
            <a:xfrm>
              <a:off x="569350" y="3344675"/>
              <a:ext cx="181300" cy="176300"/>
              <a:chOff x="5731850" y="1894300"/>
              <a:chExt cx="181300" cy="176300"/>
            </a:xfrm>
          </p:grpSpPr>
          <p:sp>
            <p:nvSpPr>
              <p:cNvPr id="5922" name="Google Shape;5922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7" name="Google Shape;5927;p37"/>
            <p:cNvGrpSpPr/>
            <p:nvPr/>
          </p:nvGrpSpPr>
          <p:grpSpPr>
            <a:xfrm>
              <a:off x="-41349" y="4458599"/>
              <a:ext cx="126801" cy="123304"/>
              <a:chOff x="5731850" y="1894300"/>
              <a:chExt cx="181300" cy="176300"/>
            </a:xfrm>
          </p:grpSpPr>
          <p:sp>
            <p:nvSpPr>
              <p:cNvPr id="5928" name="Google Shape;5928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3" name="Google Shape;5933;p37"/>
            <p:cNvGrpSpPr/>
            <p:nvPr/>
          </p:nvGrpSpPr>
          <p:grpSpPr>
            <a:xfrm>
              <a:off x="663072" y="4794816"/>
              <a:ext cx="100295" cy="97547"/>
              <a:chOff x="5731850" y="1894300"/>
              <a:chExt cx="181300" cy="176300"/>
            </a:xfrm>
          </p:grpSpPr>
          <p:sp>
            <p:nvSpPr>
              <p:cNvPr id="5934" name="Google Shape;5934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9" name="Google Shape;5939;p37"/>
            <p:cNvGrpSpPr/>
            <p:nvPr/>
          </p:nvGrpSpPr>
          <p:grpSpPr>
            <a:xfrm>
              <a:off x="166025" y="4835625"/>
              <a:ext cx="181300" cy="176300"/>
              <a:chOff x="5731850" y="1894300"/>
              <a:chExt cx="181300" cy="176300"/>
            </a:xfrm>
          </p:grpSpPr>
          <p:sp>
            <p:nvSpPr>
              <p:cNvPr id="5940" name="Google Shape;5940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5" name="Google Shape;5945;p37"/>
            <p:cNvGrpSpPr/>
            <p:nvPr/>
          </p:nvGrpSpPr>
          <p:grpSpPr>
            <a:xfrm>
              <a:off x="413813" y="4407925"/>
              <a:ext cx="181300" cy="176300"/>
              <a:chOff x="5731850" y="1894300"/>
              <a:chExt cx="181300" cy="176300"/>
            </a:xfrm>
          </p:grpSpPr>
          <p:sp>
            <p:nvSpPr>
              <p:cNvPr id="5946" name="Google Shape;5946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1" name="Google Shape;5951;p37"/>
            <p:cNvGrpSpPr/>
            <p:nvPr/>
          </p:nvGrpSpPr>
          <p:grpSpPr>
            <a:xfrm>
              <a:off x="-49353" y="3823341"/>
              <a:ext cx="100295" cy="97547"/>
              <a:chOff x="5731850" y="1894300"/>
              <a:chExt cx="181300" cy="176300"/>
            </a:xfrm>
          </p:grpSpPr>
          <p:sp>
            <p:nvSpPr>
              <p:cNvPr id="5952" name="Google Shape;5952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7" name="Google Shape;5957;p37"/>
            <p:cNvGrpSpPr/>
            <p:nvPr/>
          </p:nvGrpSpPr>
          <p:grpSpPr>
            <a:xfrm>
              <a:off x="901934" y="3965141"/>
              <a:ext cx="100295" cy="97547"/>
              <a:chOff x="5731850" y="1894300"/>
              <a:chExt cx="181300" cy="176300"/>
            </a:xfrm>
          </p:grpSpPr>
          <p:sp>
            <p:nvSpPr>
              <p:cNvPr id="5958" name="Google Shape;5958;p37"/>
              <p:cNvSpPr/>
              <p:nvPr/>
            </p:nvSpPr>
            <p:spPr>
              <a:xfrm>
                <a:off x="5757925" y="1894300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37"/>
              <p:cNvSpPr/>
              <p:nvPr/>
            </p:nvSpPr>
            <p:spPr>
              <a:xfrm>
                <a:off x="5731850" y="1967600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7"/>
              <p:cNvSpPr/>
              <p:nvPr/>
            </p:nvSpPr>
            <p:spPr>
              <a:xfrm>
                <a:off x="5779250" y="1990700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7"/>
              <p:cNvSpPr/>
              <p:nvPr/>
            </p:nvSpPr>
            <p:spPr>
              <a:xfrm>
                <a:off x="5828200" y="1976625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7"/>
              <p:cNvSpPr/>
              <p:nvPr/>
            </p:nvSpPr>
            <p:spPr>
              <a:xfrm>
                <a:off x="5820400" y="1899300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3" name="Google Shape;5963;p37"/>
          <p:cNvGrpSpPr/>
          <p:nvPr/>
        </p:nvGrpSpPr>
        <p:grpSpPr>
          <a:xfrm>
            <a:off x="7469110" y="1465632"/>
            <a:ext cx="2176588" cy="3862018"/>
            <a:chOff x="7247996" y="1647143"/>
            <a:chExt cx="1951747" cy="3463072"/>
          </a:xfrm>
        </p:grpSpPr>
        <p:sp>
          <p:nvSpPr>
            <p:cNvPr id="5964" name="Google Shape;5964;p37"/>
            <p:cNvSpPr/>
            <p:nvPr/>
          </p:nvSpPr>
          <p:spPr>
            <a:xfrm>
              <a:off x="7334375" y="3923386"/>
              <a:ext cx="1786561" cy="796083"/>
            </a:xfrm>
            <a:custGeom>
              <a:avLst/>
              <a:gdLst/>
              <a:ahLst/>
              <a:cxnLst/>
              <a:rect l="l" t="t" r="r" b="b"/>
              <a:pathLst>
                <a:path w="23130" h="11803" extrusionOk="0">
                  <a:moveTo>
                    <a:pt x="2323" y="1"/>
                  </a:moveTo>
                  <a:cubicBezTo>
                    <a:pt x="1041" y="1"/>
                    <a:pt x="1" y="1042"/>
                    <a:pt x="1" y="2324"/>
                  </a:cubicBezTo>
                  <a:lnTo>
                    <a:pt x="1" y="9480"/>
                  </a:lnTo>
                  <a:cubicBezTo>
                    <a:pt x="1" y="10762"/>
                    <a:pt x="1041" y="11803"/>
                    <a:pt x="2323" y="11803"/>
                  </a:cubicBezTo>
                  <a:lnTo>
                    <a:pt x="11560" y="9038"/>
                  </a:lnTo>
                  <a:lnTo>
                    <a:pt x="20808" y="11803"/>
                  </a:lnTo>
                  <a:cubicBezTo>
                    <a:pt x="22090" y="11803"/>
                    <a:pt x="23130" y="10762"/>
                    <a:pt x="23130" y="9480"/>
                  </a:cubicBezTo>
                  <a:lnTo>
                    <a:pt x="23130" y="2324"/>
                  </a:lnTo>
                  <a:cubicBezTo>
                    <a:pt x="23130" y="1042"/>
                    <a:pt x="22090" y="1"/>
                    <a:pt x="20808" y="1"/>
                  </a:cubicBezTo>
                  <a:lnTo>
                    <a:pt x="11560" y="2912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7"/>
            <p:cNvSpPr/>
            <p:nvPr/>
          </p:nvSpPr>
          <p:spPr>
            <a:xfrm>
              <a:off x="8196854" y="3221722"/>
              <a:ext cx="258305" cy="298108"/>
            </a:xfrm>
            <a:custGeom>
              <a:avLst/>
              <a:gdLst/>
              <a:ahLst/>
              <a:cxnLst/>
              <a:rect l="l" t="t" r="r" b="b"/>
              <a:pathLst>
                <a:path w="3270" h="3774" extrusionOk="0">
                  <a:moveTo>
                    <a:pt x="2429" y="0"/>
                  </a:moveTo>
                  <a:lnTo>
                    <a:pt x="1" y="2281"/>
                  </a:lnTo>
                  <a:lnTo>
                    <a:pt x="915" y="3773"/>
                  </a:lnTo>
                  <a:cubicBezTo>
                    <a:pt x="1934" y="3069"/>
                    <a:pt x="3269" y="883"/>
                    <a:pt x="3269" y="883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7"/>
            <p:cNvSpPr/>
            <p:nvPr/>
          </p:nvSpPr>
          <p:spPr>
            <a:xfrm>
              <a:off x="8066596" y="3139573"/>
              <a:ext cx="322131" cy="279783"/>
            </a:xfrm>
            <a:custGeom>
              <a:avLst/>
              <a:gdLst/>
              <a:ahLst/>
              <a:cxnLst/>
              <a:rect l="l" t="t" r="r" b="b"/>
              <a:pathLst>
                <a:path w="4078" h="3542" extrusionOk="0">
                  <a:moveTo>
                    <a:pt x="1986" y="0"/>
                  </a:moveTo>
                  <a:cubicBezTo>
                    <a:pt x="1177" y="0"/>
                    <a:pt x="494" y="462"/>
                    <a:pt x="0" y="956"/>
                  </a:cubicBezTo>
                  <a:cubicBezTo>
                    <a:pt x="95" y="1093"/>
                    <a:pt x="620" y="1829"/>
                    <a:pt x="1356" y="2890"/>
                  </a:cubicBezTo>
                  <a:cubicBezTo>
                    <a:pt x="1503" y="3100"/>
                    <a:pt x="1650" y="3310"/>
                    <a:pt x="1808" y="3541"/>
                  </a:cubicBezTo>
                  <a:lnTo>
                    <a:pt x="1818" y="3531"/>
                  </a:lnTo>
                  <a:cubicBezTo>
                    <a:pt x="1860" y="3510"/>
                    <a:pt x="1913" y="3478"/>
                    <a:pt x="1965" y="3436"/>
                  </a:cubicBezTo>
                  <a:cubicBezTo>
                    <a:pt x="2018" y="3394"/>
                    <a:pt x="2081" y="3342"/>
                    <a:pt x="2144" y="3300"/>
                  </a:cubicBezTo>
                  <a:cubicBezTo>
                    <a:pt x="2207" y="3247"/>
                    <a:pt x="2270" y="3184"/>
                    <a:pt x="2343" y="3121"/>
                  </a:cubicBezTo>
                  <a:cubicBezTo>
                    <a:pt x="2417" y="3058"/>
                    <a:pt x="2491" y="2985"/>
                    <a:pt x="2564" y="2922"/>
                  </a:cubicBezTo>
                  <a:cubicBezTo>
                    <a:pt x="2638" y="2837"/>
                    <a:pt x="2712" y="2763"/>
                    <a:pt x="2785" y="2690"/>
                  </a:cubicBezTo>
                  <a:cubicBezTo>
                    <a:pt x="2859" y="2606"/>
                    <a:pt x="2943" y="2522"/>
                    <a:pt x="3016" y="2438"/>
                  </a:cubicBezTo>
                  <a:cubicBezTo>
                    <a:pt x="3163" y="2270"/>
                    <a:pt x="3300" y="2102"/>
                    <a:pt x="3426" y="1934"/>
                  </a:cubicBezTo>
                  <a:cubicBezTo>
                    <a:pt x="3562" y="1766"/>
                    <a:pt x="3678" y="1607"/>
                    <a:pt x="3773" y="1471"/>
                  </a:cubicBezTo>
                  <a:cubicBezTo>
                    <a:pt x="3931" y="1250"/>
                    <a:pt x="4036" y="1093"/>
                    <a:pt x="4078" y="1040"/>
                  </a:cubicBezTo>
                  <a:cubicBezTo>
                    <a:pt x="3384" y="346"/>
                    <a:pt x="2680" y="0"/>
                    <a:pt x="1986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7"/>
            <p:cNvSpPr/>
            <p:nvPr/>
          </p:nvSpPr>
          <p:spPr>
            <a:xfrm>
              <a:off x="7970304" y="3215008"/>
              <a:ext cx="849248" cy="1085797"/>
            </a:xfrm>
            <a:custGeom>
              <a:avLst/>
              <a:gdLst/>
              <a:ahLst/>
              <a:cxnLst/>
              <a:rect l="l" t="t" r="r" b="b"/>
              <a:pathLst>
                <a:path w="10751" h="13746" extrusionOk="0">
                  <a:moveTo>
                    <a:pt x="1219" y="1"/>
                  </a:moveTo>
                  <a:cubicBezTo>
                    <a:pt x="1219" y="1"/>
                    <a:pt x="0" y="432"/>
                    <a:pt x="242" y="1189"/>
                  </a:cubicBezTo>
                  <a:cubicBezTo>
                    <a:pt x="473" y="1945"/>
                    <a:pt x="3069" y="6348"/>
                    <a:pt x="4708" y="9753"/>
                  </a:cubicBezTo>
                  <a:cubicBezTo>
                    <a:pt x="6081" y="12604"/>
                    <a:pt x="9140" y="13745"/>
                    <a:pt x="10161" y="13745"/>
                  </a:cubicBezTo>
                  <a:cubicBezTo>
                    <a:pt x="10360" y="13745"/>
                    <a:pt x="10481" y="13702"/>
                    <a:pt x="10498" y="13620"/>
                  </a:cubicBezTo>
                  <a:cubicBezTo>
                    <a:pt x="10593" y="13116"/>
                    <a:pt x="10750" y="11761"/>
                    <a:pt x="10750" y="11761"/>
                  </a:cubicBezTo>
                  <a:cubicBezTo>
                    <a:pt x="7619" y="9470"/>
                    <a:pt x="1219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7"/>
            <p:cNvSpPr/>
            <p:nvPr/>
          </p:nvSpPr>
          <p:spPr>
            <a:xfrm>
              <a:off x="7247996" y="3300554"/>
              <a:ext cx="1550860" cy="1809661"/>
            </a:xfrm>
            <a:custGeom>
              <a:avLst/>
              <a:gdLst/>
              <a:ahLst/>
              <a:cxnLst/>
              <a:rect l="l" t="t" r="r" b="b"/>
              <a:pathLst>
                <a:path w="19633" h="22910" extrusionOk="0">
                  <a:moveTo>
                    <a:pt x="8692" y="1"/>
                  </a:moveTo>
                  <a:cubicBezTo>
                    <a:pt x="6674" y="1"/>
                    <a:pt x="5929" y="1640"/>
                    <a:pt x="5918" y="1650"/>
                  </a:cubicBezTo>
                  <a:lnTo>
                    <a:pt x="5908" y="1692"/>
                  </a:lnTo>
                  <a:lnTo>
                    <a:pt x="5792" y="1682"/>
                  </a:lnTo>
                  <a:cubicBezTo>
                    <a:pt x="3281" y="1682"/>
                    <a:pt x="916" y="3542"/>
                    <a:pt x="590" y="3794"/>
                  </a:cubicBezTo>
                  <a:cubicBezTo>
                    <a:pt x="296" y="4036"/>
                    <a:pt x="1" y="4435"/>
                    <a:pt x="212" y="4761"/>
                  </a:cubicBezTo>
                  <a:cubicBezTo>
                    <a:pt x="401" y="5066"/>
                    <a:pt x="790" y="5171"/>
                    <a:pt x="1126" y="5307"/>
                  </a:cubicBezTo>
                  <a:cubicBezTo>
                    <a:pt x="1452" y="5454"/>
                    <a:pt x="1809" y="5739"/>
                    <a:pt x="1756" y="6096"/>
                  </a:cubicBezTo>
                  <a:cubicBezTo>
                    <a:pt x="1725" y="6316"/>
                    <a:pt x="1536" y="6495"/>
                    <a:pt x="1452" y="6705"/>
                  </a:cubicBezTo>
                  <a:cubicBezTo>
                    <a:pt x="1294" y="7094"/>
                    <a:pt x="1515" y="7556"/>
                    <a:pt x="1840" y="7819"/>
                  </a:cubicBezTo>
                  <a:cubicBezTo>
                    <a:pt x="2167" y="8082"/>
                    <a:pt x="2576" y="8208"/>
                    <a:pt x="2965" y="8355"/>
                  </a:cubicBezTo>
                  <a:cubicBezTo>
                    <a:pt x="3365" y="8513"/>
                    <a:pt x="3764" y="8702"/>
                    <a:pt x="3995" y="9059"/>
                  </a:cubicBezTo>
                  <a:cubicBezTo>
                    <a:pt x="4257" y="9469"/>
                    <a:pt x="4278" y="10194"/>
                    <a:pt x="4226" y="10678"/>
                  </a:cubicBezTo>
                  <a:lnTo>
                    <a:pt x="4226" y="10709"/>
                  </a:lnTo>
                  <a:cubicBezTo>
                    <a:pt x="4773" y="17655"/>
                    <a:pt x="8104" y="22910"/>
                    <a:pt x="11992" y="22910"/>
                  </a:cubicBezTo>
                  <a:cubicBezTo>
                    <a:pt x="15586" y="22910"/>
                    <a:pt x="18707" y="18548"/>
                    <a:pt x="19632" y="12516"/>
                  </a:cubicBezTo>
                  <a:cubicBezTo>
                    <a:pt x="19611" y="12516"/>
                    <a:pt x="19548" y="12495"/>
                    <a:pt x="19474" y="12474"/>
                  </a:cubicBezTo>
                  <a:cubicBezTo>
                    <a:pt x="19411" y="12453"/>
                    <a:pt x="19338" y="12432"/>
                    <a:pt x="19254" y="12411"/>
                  </a:cubicBezTo>
                  <a:cubicBezTo>
                    <a:pt x="19170" y="12390"/>
                    <a:pt x="19075" y="12348"/>
                    <a:pt x="18970" y="12306"/>
                  </a:cubicBezTo>
                  <a:cubicBezTo>
                    <a:pt x="18864" y="12254"/>
                    <a:pt x="18738" y="12212"/>
                    <a:pt x="18623" y="12149"/>
                  </a:cubicBezTo>
                  <a:cubicBezTo>
                    <a:pt x="18497" y="12075"/>
                    <a:pt x="18360" y="12023"/>
                    <a:pt x="18234" y="11939"/>
                  </a:cubicBezTo>
                  <a:cubicBezTo>
                    <a:pt x="18098" y="11844"/>
                    <a:pt x="17951" y="11760"/>
                    <a:pt x="17804" y="11665"/>
                  </a:cubicBezTo>
                  <a:cubicBezTo>
                    <a:pt x="17656" y="11560"/>
                    <a:pt x="17509" y="11455"/>
                    <a:pt x="17351" y="11329"/>
                  </a:cubicBezTo>
                  <a:cubicBezTo>
                    <a:pt x="17194" y="11213"/>
                    <a:pt x="17036" y="11087"/>
                    <a:pt x="16879" y="10951"/>
                  </a:cubicBezTo>
                  <a:cubicBezTo>
                    <a:pt x="16721" y="10814"/>
                    <a:pt x="16553" y="10667"/>
                    <a:pt x="16395" y="10510"/>
                  </a:cubicBezTo>
                  <a:cubicBezTo>
                    <a:pt x="16069" y="10204"/>
                    <a:pt x="15744" y="9879"/>
                    <a:pt x="15418" y="9511"/>
                  </a:cubicBezTo>
                  <a:cubicBezTo>
                    <a:pt x="15249" y="9333"/>
                    <a:pt x="15081" y="9153"/>
                    <a:pt x="14924" y="8954"/>
                  </a:cubicBezTo>
                  <a:cubicBezTo>
                    <a:pt x="14850" y="8859"/>
                    <a:pt x="14766" y="8765"/>
                    <a:pt x="14682" y="8670"/>
                  </a:cubicBezTo>
                  <a:cubicBezTo>
                    <a:pt x="14609" y="8576"/>
                    <a:pt x="14525" y="8471"/>
                    <a:pt x="14441" y="8376"/>
                  </a:cubicBezTo>
                  <a:cubicBezTo>
                    <a:pt x="14125" y="7987"/>
                    <a:pt x="13810" y="7567"/>
                    <a:pt x="13505" y="7157"/>
                  </a:cubicBezTo>
                  <a:lnTo>
                    <a:pt x="13064" y="6526"/>
                  </a:lnTo>
                  <a:cubicBezTo>
                    <a:pt x="12917" y="6316"/>
                    <a:pt x="12769" y="6096"/>
                    <a:pt x="12633" y="5886"/>
                  </a:cubicBezTo>
                  <a:cubicBezTo>
                    <a:pt x="12496" y="5675"/>
                    <a:pt x="12349" y="5465"/>
                    <a:pt x="12223" y="5265"/>
                  </a:cubicBezTo>
                  <a:cubicBezTo>
                    <a:pt x="12087" y="5055"/>
                    <a:pt x="11950" y="4845"/>
                    <a:pt x="11835" y="4635"/>
                  </a:cubicBezTo>
                  <a:cubicBezTo>
                    <a:pt x="11582" y="4225"/>
                    <a:pt x="11340" y="3826"/>
                    <a:pt x="11120" y="3437"/>
                  </a:cubicBezTo>
                  <a:cubicBezTo>
                    <a:pt x="10899" y="3058"/>
                    <a:pt x="10700" y="2691"/>
                    <a:pt x="10521" y="2355"/>
                  </a:cubicBezTo>
                  <a:cubicBezTo>
                    <a:pt x="10153" y="1671"/>
                    <a:pt x="9869" y="1094"/>
                    <a:pt x="9680" y="683"/>
                  </a:cubicBezTo>
                  <a:cubicBezTo>
                    <a:pt x="9586" y="484"/>
                    <a:pt x="9512" y="316"/>
                    <a:pt x="9460" y="211"/>
                  </a:cubicBezTo>
                  <a:cubicBezTo>
                    <a:pt x="9428" y="137"/>
                    <a:pt x="9407" y="95"/>
                    <a:pt x="9397" y="64"/>
                  </a:cubicBezTo>
                  <a:cubicBezTo>
                    <a:pt x="9154" y="22"/>
                    <a:pt x="8923" y="1"/>
                    <a:pt x="8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7"/>
            <p:cNvSpPr/>
            <p:nvPr/>
          </p:nvSpPr>
          <p:spPr>
            <a:xfrm>
              <a:off x="8276558" y="3291392"/>
              <a:ext cx="923185" cy="851749"/>
            </a:xfrm>
            <a:custGeom>
              <a:avLst/>
              <a:gdLst/>
              <a:ahLst/>
              <a:cxnLst/>
              <a:rect l="l" t="t" r="r" b="b"/>
              <a:pathLst>
                <a:path w="11687" h="10783" extrusionOk="0">
                  <a:moveTo>
                    <a:pt x="2828" y="1"/>
                  </a:moveTo>
                  <a:cubicBezTo>
                    <a:pt x="2534" y="1"/>
                    <a:pt x="2323" y="22"/>
                    <a:pt x="2260" y="33"/>
                  </a:cubicBezTo>
                  <a:cubicBezTo>
                    <a:pt x="2218" y="85"/>
                    <a:pt x="2102" y="253"/>
                    <a:pt x="1934" y="484"/>
                  </a:cubicBezTo>
                  <a:cubicBezTo>
                    <a:pt x="1829" y="631"/>
                    <a:pt x="1703" y="799"/>
                    <a:pt x="1577" y="968"/>
                  </a:cubicBezTo>
                  <a:cubicBezTo>
                    <a:pt x="1451" y="1147"/>
                    <a:pt x="1304" y="1325"/>
                    <a:pt x="1157" y="1514"/>
                  </a:cubicBezTo>
                  <a:cubicBezTo>
                    <a:pt x="1009" y="1693"/>
                    <a:pt x="862" y="1871"/>
                    <a:pt x="726" y="2039"/>
                  </a:cubicBezTo>
                  <a:cubicBezTo>
                    <a:pt x="579" y="2208"/>
                    <a:pt x="432" y="2355"/>
                    <a:pt x="316" y="2492"/>
                  </a:cubicBezTo>
                  <a:cubicBezTo>
                    <a:pt x="201" y="2618"/>
                    <a:pt x="96" y="2723"/>
                    <a:pt x="22" y="2796"/>
                  </a:cubicBezTo>
                  <a:lnTo>
                    <a:pt x="1" y="2817"/>
                  </a:lnTo>
                  <a:cubicBezTo>
                    <a:pt x="43" y="2870"/>
                    <a:pt x="75" y="2922"/>
                    <a:pt x="117" y="2975"/>
                  </a:cubicBezTo>
                  <a:cubicBezTo>
                    <a:pt x="379" y="3343"/>
                    <a:pt x="642" y="3721"/>
                    <a:pt x="915" y="4110"/>
                  </a:cubicBezTo>
                  <a:cubicBezTo>
                    <a:pt x="1199" y="4488"/>
                    <a:pt x="1483" y="4877"/>
                    <a:pt x="1766" y="5255"/>
                  </a:cubicBezTo>
                  <a:cubicBezTo>
                    <a:pt x="2050" y="5644"/>
                    <a:pt x="2334" y="6033"/>
                    <a:pt x="2618" y="6401"/>
                  </a:cubicBezTo>
                  <a:cubicBezTo>
                    <a:pt x="2901" y="6779"/>
                    <a:pt x="3185" y="7147"/>
                    <a:pt x="3469" y="7494"/>
                  </a:cubicBezTo>
                  <a:cubicBezTo>
                    <a:pt x="3753" y="7840"/>
                    <a:pt x="4026" y="8177"/>
                    <a:pt x="4288" y="8492"/>
                  </a:cubicBezTo>
                  <a:cubicBezTo>
                    <a:pt x="4551" y="8797"/>
                    <a:pt x="4814" y="9091"/>
                    <a:pt x="5056" y="9354"/>
                  </a:cubicBezTo>
                  <a:cubicBezTo>
                    <a:pt x="5549" y="9869"/>
                    <a:pt x="5991" y="10268"/>
                    <a:pt x="6327" y="10499"/>
                  </a:cubicBezTo>
                  <a:cubicBezTo>
                    <a:pt x="6495" y="10615"/>
                    <a:pt x="6632" y="10689"/>
                    <a:pt x="6737" y="10741"/>
                  </a:cubicBezTo>
                  <a:cubicBezTo>
                    <a:pt x="6789" y="10762"/>
                    <a:pt x="6821" y="10773"/>
                    <a:pt x="6852" y="10783"/>
                  </a:cubicBezTo>
                  <a:cubicBezTo>
                    <a:pt x="6747" y="10205"/>
                    <a:pt x="7231" y="9543"/>
                    <a:pt x="7693" y="9175"/>
                  </a:cubicBezTo>
                  <a:cubicBezTo>
                    <a:pt x="8155" y="8807"/>
                    <a:pt x="8692" y="8482"/>
                    <a:pt x="8933" y="7935"/>
                  </a:cubicBezTo>
                  <a:cubicBezTo>
                    <a:pt x="9259" y="7179"/>
                    <a:pt x="8923" y="6117"/>
                    <a:pt x="9564" y="5581"/>
                  </a:cubicBezTo>
                  <a:cubicBezTo>
                    <a:pt x="9890" y="5297"/>
                    <a:pt x="10373" y="5287"/>
                    <a:pt x="10772" y="5119"/>
                  </a:cubicBezTo>
                  <a:cubicBezTo>
                    <a:pt x="11172" y="4961"/>
                    <a:pt x="11686" y="4341"/>
                    <a:pt x="11455" y="3973"/>
                  </a:cubicBezTo>
                  <a:cubicBezTo>
                    <a:pt x="10121" y="1787"/>
                    <a:pt x="5991" y="1388"/>
                    <a:pt x="5949" y="1378"/>
                  </a:cubicBezTo>
                  <a:lnTo>
                    <a:pt x="5917" y="1378"/>
                  </a:lnTo>
                  <a:lnTo>
                    <a:pt x="5907" y="1357"/>
                  </a:lnTo>
                  <a:cubicBezTo>
                    <a:pt x="5087" y="180"/>
                    <a:pt x="362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7"/>
            <p:cNvSpPr/>
            <p:nvPr/>
          </p:nvSpPr>
          <p:spPr>
            <a:xfrm>
              <a:off x="7739488" y="1943348"/>
              <a:ext cx="1004548" cy="1255151"/>
            </a:xfrm>
            <a:custGeom>
              <a:avLst/>
              <a:gdLst/>
              <a:ahLst/>
              <a:cxnLst/>
              <a:rect l="l" t="t" r="r" b="b"/>
              <a:pathLst>
                <a:path w="12717" h="15890" extrusionOk="0">
                  <a:moveTo>
                    <a:pt x="6127" y="1"/>
                  </a:moveTo>
                  <a:cubicBezTo>
                    <a:pt x="2743" y="1"/>
                    <a:pt x="1" y="2744"/>
                    <a:pt x="1" y="6128"/>
                  </a:cubicBezTo>
                  <a:lnTo>
                    <a:pt x="1" y="13347"/>
                  </a:lnTo>
                  <a:cubicBezTo>
                    <a:pt x="1" y="14755"/>
                    <a:pt x="1146" y="15890"/>
                    <a:pt x="2554" y="15890"/>
                  </a:cubicBezTo>
                  <a:lnTo>
                    <a:pt x="10162" y="15890"/>
                  </a:lnTo>
                  <a:cubicBezTo>
                    <a:pt x="11571" y="15890"/>
                    <a:pt x="12716" y="14755"/>
                    <a:pt x="12716" y="13347"/>
                  </a:cubicBezTo>
                  <a:lnTo>
                    <a:pt x="12716" y="6128"/>
                  </a:lnTo>
                  <a:cubicBezTo>
                    <a:pt x="12716" y="2744"/>
                    <a:pt x="9973" y="1"/>
                    <a:pt x="6589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7"/>
            <p:cNvSpPr/>
            <p:nvPr/>
          </p:nvSpPr>
          <p:spPr>
            <a:xfrm>
              <a:off x="7864059" y="2797546"/>
              <a:ext cx="251354" cy="125357"/>
            </a:xfrm>
            <a:custGeom>
              <a:avLst/>
              <a:gdLst/>
              <a:ahLst/>
              <a:cxnLst/>
              <a:rect l="l" t="t" r="r" b="b"/>
              <a:pathLst>
                <a:path w="3182" h="1587" extrusionOk="0">
                  <a:moveTo>
                    <a:pt x="1598" y="0"/>
                  </a:moveTo>
                  <a:cubicBezTo>
                    <a:pt x="715" y="0"/>
                    <a:pt x="0" y="704"/>
                    <a:pt x="0" y="1587"/>
                  </a:cubicBezTo>
                  <a:cubicBezTo>
                    <a:pt x="0" y="1587"/>
                    <a:pt x="830" y="1293"/>
                    <a:pt x="1598" y="1293"/>
                  </a:cubicBezTo>
                  <a:cubicBezTo>
                    <a:pt x="2112" y="1293"/>
                    <a:pt x="2669" y="1430"/>
                    <a:pt x="2964" y="1514"/>
                  </a:cubicBezTo>
                  <a:cubicBezTo>
                    <a:pt x="2978" y="1518"/>
                    <a:pt x="2992" y="1520"/>
                    <a:pt x="3006" y="1520"/>
                  </a:cubicBezTo>
                  <a:cubicBezTo>
                    <a:pt x="3097" y="1520"/>
                    <a:pt x="3181" y="1437"/>
                    <a:pt x="3163" y="1346"/>
                  </a:cubicBezTo>
                  <a:cubicBezTo>
                    <a:pt x="3048" y="578"/>
                    <a:pt x="2385" y="0"/>
                    <a:pt x="1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7"/>
            <p:cNvSpPr/>
            <p:nvPr/>
          </p:nvSpPr>
          <p:spPr>
            <a:xfrm>
              <a:off x="8010116" y="2824877"/>
              <a:ext cx="50713" cy="49922"/>
            </a:xfrm>
            <a:custGeom>
              <a:avLst/>
              <a:gdLst/>
              <a:ahLst/>
              <a:cxnLst/>
              <a:rect l="l" t="t" r="r" b="b"/>
              <a:pathLst>
                <a:path w="642" h="632" extrusionOk="0">
                  <a:moveTo>
                    <a:pt x="326" y="1"/>
                  </a:moveTo>
                  <a:cubicBezTo>
                    <a:pt x="148" y="1"/>
                    <a:pt x="1" y="138"/>
                    <a:pt x="1" y="316"/>
                  </a:cubicBezTo>
                  <a:cubicBezTo>
                    <a:pt x="1" y="495"/>
                    <a:pt x="148" y="631"/>
                    <a:pt x="326" y="631"/>
                  </a:cubicBezTo>
                  <a:cubicBezTo>
                    <a:pt x="494" y="631"/>
                    <a:pt x="641" y="495"/>
                    <a:pt x="641" y="316"/>
                  </a:cubicBezTo>
                  <a:cubicBezTo>
                    <a:pt x="641" y="138"/>
                    <a:pt x="494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7"/>
            <p:cNvSpPr/>
            <p:nvPr/>
          </p:nvSpPr>
          <p:spPr>
            <a:xfrm>
              <a:off x="7985233" y="2859790"/>
              <a:ext cx="24962" cy="24961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8" y="0"/>
                  </a:moveTo>
                  <a:cubicBezTo>
                    <a:pt x="74" y="0"/>
                    <a:pt x="1" y="74"/>
                    <a:pt x="1" y="158"/>
                  </a:cubicBezTo>
                  <a:cubicBezTo>
                    <a:pt x="1" y="252"/>
                    <a:pt x="74" y="315"/>
                    <a:pt x="158" y="315"/>
                  </a:cubicBezTo>
                  <a:cubicBezTo>
                    <a:pt x="253" y="315"/>
                    <a:pt x="316" y="252"/>
                    <a:pt x="316" y="158"/>
                  </a:cubicBezTo>
                  <a:cubicBezTo>
                    <a:pt x="316" y="74"/>
                    <a:pt x="253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7"/>
            <p:cNvSpPr/>
            <p:nvPr/>
          </p:nvSpPr>
          <p:spPr>
            <a:xfrm>
              <a:off x="7827485" y="2896284"/>
              <a:ext cx="38311" cy="29621"/>
            </a:xfrm>
            <a:custGeom>
              <a:avLst/>
              <a:gdLst/>
              <a:ahLst/>
              <a:cxnLst/>
              <a:rect l="l" t="t" r="r" b="b"/>
              <a:pathLst>
                <a:path w="485" h="375" extrusionOk="0">
                  <a:moveTo>
                    <a:pt x="1" y="1"/>
                  </a:moveTo>
                  <a:cubicBezTo>
                    <a:pt x="1" y="1"/>
                    <a:pt x="69" y="375"/>
                    <a:pt x="317" y="375"/>
                  </a:cubicBezTo>
                  <a:cubicBezTo>
                    <a:pt x="360" y="375"/>
                    <a:pt x="409" y="363"/>
                    <a:pt x="463" y="337"/>
                  </a:cubicBezTo>
                  <a:lnTo>
                    <a:pt x="484" y="117"/>
                  </a:lnTo>
                  <a:lnTo>
                    <a:pt x="484" y="117"/>
                  </a:lnTo>
                  <a:cubicBezTo>
                    <a:pt x="484" y="117"/>
                    <a:pt x="395" y="192"/>
                    <a:pt x="280" y="192"/>
                  </a:cubicBezTo>
                  <a:cubicBezTo>
                    <a:pt x="193" y="192"/>
                    <a:pt x="91" y="15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7"/>
            <p:cNvSpPr/>
            <p:nvPr/>
          </p:nvSpPr>
          <p:spPr>
            <a:xfrm>
              <a:off x="8368110" y="2797546"/>
              <a:ext cx="250564" cy="125357"/>
            </a:xfrm>
            <a:custGeom>
              <a:avLst/>
              <a:gdLst/>
              <a:ahLst/>
              <a:cxnLst/>
              <a:rect l="l" t="t" r="r" b="b"/>
              <a:pathLst>
                <a:path w="3172" h="1587" extrusionOk="0">
                  <a:moveTo>
                    <a:pt x="1585" y="0"/>
                  </a:moveTo>
                  <a:cubicBezTo>
                    <a:pt x="786" y="0"/>
                    <a:pt x="135" y="578"/>
                    <a:pt x="19" y="1346"/>
                  </a:cubicBezTo>
                  <a:cubicBezTo>
                    <a:pt x="0" y="1437"/>
                    <a:pt x="77" y="1520"/>
                    <a:pt x="174" y="1520"/>
                  </a:cubicBezTo>
                  <a:cubicBezTo>
                    <a:pt x="188" y="1520"/>
                    <a:pt x="203" y="1518"/>
                    <a:pt x="219" y="1514"/>
                  </a:cubicBezTo>
                  <a:cubicBezTo>
                    <a:pt x="513" y="1430"/>
                    <a:pt x="1059" y="1293"/>
                    <a:pt x="1585" y="1293"/>
                  </a:cubicBezTo>
                  <a:cubicBezTo>
                    <a:pt x="2352" y="1293"/>
                    <a:pt x="3171" y="1587"/>
                    <a:pt x="3171" y="1587"/>
                  </a:cubicBezTo>
                  <a:cubicBezTo>
                    <a:pt x="3171" y="704"/>
                    <a:pt x="2468" y="0"/>
                    <a:pt x="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7"/>
            <p:cNvSpPr/>
            <p:nvPr/>
          </p:nvSpPr>
          <p:spPr>
            <a:xfrm>
              <a:off x="8512350" y="2824877"/>
              <a:ext cx="50713" cy="49922"/>
            </a:xfrm>
            <a:custGeom>
              <a:avLst/>
              <a:gdLst/>
              <a:ahLst/>
              <a:cxnLst/>
              <a:rect l="l" t="t" r="r" b="b"/>
              <a:pathLst>
                <a:path w="642" h="632" extrusionOk="0">
                  <a:moveTo>
                    <a:pt x="315" y="1"/>
                  </a:moveTo>
                  <a:cubicBezTo>
                    <a:pt x="147" y="1"/>
                    <a:pt x="0" y="138"/>
                    <a:pt x="0" y="316"/>
                  </a:cubicBezTo>
                  <a:cubicBezTo>
                    <a:pt x="0" y="495"/>
                    <a:pt x="147" y="631"/>
                    <a:pt x="315" y="631"/>
                  </a:cubicBezTo>
                  <a:cubicBezTo>
                    <a:pt x="494" y="631"/>
                    <a:pt x="642" y="495"/>
                    <a:pt x="642" y="316"/>
                  </a:cubicBezTo>
                  <a:cubicBezTo>
                    <a:pt x="642" y="138"/>
                    <a:pt x="494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7"/>
            <p:cNvSpPr/>
            <p:nvPr/>
          </p:nvSpPr>
          <p:spPr>
            <a:xfrm>
              <a:off x="8487389" y="2859790"/>
              <a:ext cx="25041" cy="24961"/>
            </a:xfrm>
            <a:custGeom>
              <a:avLst/>
              <a:gdLst/>
              <a:ahLst/>
              <a:cxnLst/>
              <a:rect l="l" t="t" r="r" b="b"/>
              <a:pathLst>
                <a:path w="317" h="316" extrusionOk="0">
                  <a:moveTo>
                    <a:pt x="159" y="0"/>
                  </a:moveTo>
                  <a:cubicBezTo>
                    <a:pt x="75" y="0"/>
                    <a:pt x="1" y="74"/>
                    <a:pt x="1" y="158"/>
                  </a:cubicBezTo>
                  <a:cubicBezTo>
                    <a:pt x="1" y="252"/>
                    <a:pt x="75" y="315"/>
                    <a:pt x="159" y="315"/>
                  </a:cubicBezTo>
                  <a:cubicBezTo>
                    <a:pt x="243" y="315"/>
                    <a:pt x="316" y="252"/>
                    <a:pt x="316" y="158"/>
                  </a:cubicBezTo>
                  <a:cubicBezTo>
                    <a:pt x="316" y="74"/>
                    <a:pt x="243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7"/>
            <p:cNvSpPr/>
            <p:nvPr/>
          </p:nvSpPr>
          <p:spPr>
            <a:xfrm>
              <a:off x="8617805" y="2896284"/>
              <a:ext cx="38232" cy="29621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484" y="1"/>
                  </a:moveTo>
                  <a:lnTo>
                    <a:pt x="484" y="1"/>
                  </a:lnTo>
                  <a:cubicBezTo>
                    <a:pt x="393" y="150"/>
                    <a:pt x="292" y="192"/>
                    <a:pt x="205" y="192"/>
                  </a:cubicBezTo>
                  <a:cubicBezTo>
                    <a:pt x="89" y="192"/>
                    <a:pt x="0" y="117"/>
                    <a:pt x="0" y="117"/>
                  </a:cubicBezTo>
                  <a:lnTo>
                    <a:pt x="0" y="117"/>
                  </a:lnTo>
                  <a:lnTo>
                    <a:pt x="10" y="337"/>
                  </a:lnTo>
                  <a:cubicBezTo>
                    <a:pt x="66" y="363"/>
                    <a:pt x="116" y="375"/>
                    <a:pt x="160" y="375"/>
                  </a:cubicBezTo>
                  <a:cubicBezTo>
                    <a:pt x="415" y="375"/>
                    <a:pt x="484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7"/>
            <p:cNvSpPr/>
            <p:nvPr/>
          </p:nvSpPr>
          <p:spPr>
            <a:xfrm>
              <a:off x="8460847" y="2956079"/>
              <a:ext cx="178602" cy="177728"/>
            </a:xfrm>
            <a:custGeom>
              <a:avLst/>
              <a:gdLst/>
              <a:ahLst/>
              <a:cxnLst/>
              <a:rect l="l" t="t" r="r" b="b"/>
              <a:pathLst>
                <a:path w="2261" h="2250" extrusionOk="0">
                  <a:moveTo>
                    <a:pt x="1136" y="0"/>
                  </a:moveTo>
                  <a:cubicBezTo>
                    <a:pt x="505" y="0"/>
                    <a:pt x="1" y="505"/>
                    <a:pt x="1" y="1125"/>
                  </a:cubicBezTo>
                  <a:cubicBezTo>
                    <a:pt x="1" y="1745"/>
                    <a:pt x="505" y="2249"/>
                    <a:pt x="1136" y="2249"/>
                  </a:cubicBezTo>
                  <a:cubicBezTo>
                    <a:pt x="1756" y="2249"/>
                    <a:pt x="2260" y="1745"/>
                    <a:pt x="2260" y="1125"/>
                  </a:cubicBezTo>
                  <a:cubicBezTo>
                    <a:pt x="2260" y="505"/>
                    <a:pt x="1756" y="0"/>
                    <a:pt x="1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7"/>
            <p:cNvSpPr/>
            <p:nvPr/>
          </p:nvSpPr>
          <p:spPr>
            <a:xfrm>
              <a:off x="7844153" y="2956079"/>
              <a:ext cx="177654" cy="177728"/>
            </a:xfrm>
            <a:custGeom>
              <a:avLst/>
              <a:gdLst/>
              <a:ahLst/>
              <a:cxnLst/>
              <a:rect l="l" t="t" r="r" b="b"/>
              <a:pathLst>
                <a:path w="2249" h="2250" extrusionOk="0">
                  <a:moveTo>
                    <a:pt x="1124" y="0"/>
                  </a:moveTo>
                  <a:cubicBezTo>
                    <a:pt x="504" y="0"/>
                    <a:pt x="0" y="505"/>
                    <a:pt x="0" y="1125"/>
                  </a:cubicBezTo>
                  <a:cubicBezTo>
                    <a:pt x="0" y="1745"/>
                    <a:pt x="504" y="2249"/>
                    <a:pt x="1124" y="2249"/>
                  </a:cubicBezTo>
                  <a:cubicBezTo>
                    <a:pt x="1744" y="2249"/>
                    <a:pt x="2249" y="1745"/>
                    <a:pt x="2249" y="1125"/>
                  </a:cubicBezTo>
                  <a:cubicBezTo>
                    <a:pt x="2249" y="505"/>
                    <a:pt x="1744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7"/>
            <p:cNvSpPr/>
            <p:nvPr/>
          </p:nvSpPr>
          <p:spPr>
            <a:xfrm>
              <a:off x="7529447" y="1943348"/>
              <a:ext cx="418502" cy="418410"/>
            </a:xfrm>
            <a:custGeom>
              <a:avLst/>
              <a:gdLst/>
              <a:ahLst/>
              <a:cxnLst/>
              <a:rect l="l" t="t" r="r" b="b"/>
              <a:pathLst>
                <a:path w="5298" h="5297" extrusionOk="0">
                  <a:moveTo>
                    <a:pt x="2649" y="1"/>
                  </a:moveTo>
                  <a:cubicBezTo>
                    <a:pt x="1189" y="1"/>
                    <a:pt x="1" y="1188"/>
                    <a:pt x="1" y="2649"/>
                  </a:cubicBezTo>
                  <a:cubicBezTo>
                    <a:pt x="1" y="4120"/>
                    <a:pt x="1189" y="5297"/>
                    <a:pt x="2649" y="5297"/>
                  </a:cubicBezTo>
                  <a:cubicBezTo>
                    <a:pt x="4110" y="5297"/>
                    <a:pt x="5297" y="4120"/>
                    <a:pt x="5297" y="2649"/>
                  </a:cubicBezTo>
                  <a:cubicBezTo>
                    <a:pt x="5297" y="1188"/>
                    <a:pt x="4110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7"/>
            <p:cNvSpPr/>
            <p:nvPr/>
          </p:nvSpPr>
          <p:spPr>
            <a:xfrm>
              <a:off x="8532256" y="1943348"/>
              <a:ext cx="418423" cy="418410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2649" y="1"/>
                  </a:moveTo>
                  <a:cubicBezTo>
                    <a:pt x="1188" y="1"/>
                    <a:pt x="0" y="1188"/>
                    <a:pt x="0" y="2649"/>
                  </a:cubicBezTo>
                  <a:cubicBezTo>
                    <a:pt x="0" y="4120"/>
                    <a:pt x="1188" y="5297"/>
                    <a:pt x="2649" y="5297"/>
                  </a:cubicBezTo>
                  <a:cubicBezTo>
                    <a:pt x="4110" y="5297"/>
                    <a:pt x="5297" y="4120"/>
                    <a:pt x="5297" y="2649"/>
                  </a:cubicBezTo>
                  <a:cubicBezTo>
                    <a:pt x="5297" y="1188"/>
                    <a:pt x="4110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7"/>
            <p:cNvSpPr/>
            <p:nvPr/>
          </p:nvSpPr>
          <p:spPr>
            <a:xfrm>
              <a:off x="7715395" y="1933396"/>
              <a:ext cx="1046019" cy="836820"/>
            </a:xfrm>
            <a:custGeom>
              <a:avLst/>
              <a:gdLst/>
              <a:ahLst/>
              <a:cxnLst/>
              <a:rect l="l" t="t" r="r" b="b"/>
              <a:pathLst>
                <a:path w="13242" h="10594" extrusionOk="0">
                  <a:moveTo>
                    <a:pt x="6621" y="0"/>
                  </a:moveTo>
                  <a:cubicBezTo>
                    <a:pt x="2964" y="0"/>
                    <a:pt x="1" y="2849"/>
                    <a:pt x="1" y="6359"/>
                  </a:cubicBezTo>
                  <a:lnTo>
                    <a:pt x="1" y="10593"/>
                  </a:lnTo>
                  <a:cubicBezTo>
                    <a:pt x="2754" y="10593"/>
                    <a:pt x="2754" y="6359"/>
                    <a:pt x="2754" y="6359"/>
                  </a:cubicBezTo>
                  <a:cubicBezTo>
                    <a:pt x="2754" y="6359"/>
                    <a:pt x="4741" y="10593"/>
                    <a:pt x="13242" y="10593"/>
                  </a:cubicBezTo>
                  <a:lnTo>
                    <a:pt x="13242" y="6359"/>
                  </a:lnTo>
                  <a:cubicBezTo>
                    <a:pt x="13242" y="2849"/>
                    <a:pt x="10278" y="0"/>
                    <a:pt x="6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7"/>
            <p:cNvSpPr/>
            <p:nvPr/>
          </p:nvSpPr>
          <p:spPr>
            <a:xfrm>
              <a:off x="7675181" y="3569722"/>
              <a:ext cx="284373" cy="266670"/>
            </a:xfrm>
            <a:custGeom>
              <a:avLst/>
              <a:gdLst/>
              <a:ahLst/>
              <a:cxnLst/>
              <a:rect l="l" t="t" r="r" b="b"/>
              <a:pathLst>
                <a:path w="3600" h="3376" extrusionOk="0">
                  <a:moveTo>
                    <a:pt x="2500" y="1"/>
                  </a:moveTo>
                  <a:cubicBezTo>
                    <a:pt x="2280" y="1"/>
                    <a:pt x="2072" y="152"/>
                    <a:pt x="2017" y="381"/>
                  </a:cubicBezTo>
                  <a:lnTo>
                    <a:pt x="1870" y="1011"/>
                  </a:lnTo>
                  <a:cubicBezTo>
                    <a:pt x="1859" y="1032"/>
                    <a:pt x="1838" y="1053"/>
                    <a:pt x="1807" y="1053"/>
                  </a:cubicBezTo>
                  <a:cubicBezTo>
                    <a:pt x="1775" y="1053"/>
                    <a:pt x="1754" y="1042"/>
                    <a:pt x="1744" y="1011"/>
                  </a:cubicBezTo>
                  <a:lnTo>
                    <a:pt x="1481" y="349"/>
                  </a:lnTo>
                  <a:cubicBezTo>
                    <a:pt x="1398" y="143"/>
                    <a:pt x="1199" y="22"/>
                    <a:pt x="994" y="22"/>
                  </a:cubicBezTo>
                  <a:cubicBezTo>
                    <a:pt x="886" y="22"/>
                    <a:pt x="777" y="56"/>
                    <a:pt x="682" y="129"/>
                  </a:cubicBezTo>
                  <a:cubicBezTo>
                    <a:pt x="409" y="339"/>
                    <a:pt x="409" y="748"/>
                    <a:pt x="682" y="958"/>
                  </a:cubicBezTo>
                  <a:lnTo>
                    <a:pt x="1249" y="1379"/>
                  </a:lnTo>
                  <a:cubicBezTo>
                    <a:pt x="1270" y="1400"/>
                    <a:pt x="1281" y="1432"/>
                    <a:pt x="1281" y="1453"/>
                  </a:cubicBezTo>
                  <a:cubicBezTo>
                    <a:pt x="1270" y="1484"/>
                    <a:pt x="1249" y="1505"/>
                    <a:pt x="1218" y="1505"/>
                  </a:cubicBezTo>
                  <a:lnTo>
                    <a:pt x="567" y="1484"/>
                  </a:lnTo>
                  <a:cubicBezTo>
                    <a:pt x="562" y="1484"/>
                    <a:pt x="556" y="1484"/>
                    <a:pt x="551" y="1484"/>
                  </a:cubicBezTo>
                  <a:cubicBezTo>
                    <a:pt x="233" y="1484"/>
                    <a:pt x="1" y="1783"/>
                    <a:pt x="83" y="2104"/>
                  </a:cubicBezTo>
                  <a:cubicBezTo>
                    <a:pt x="143" y="2322"/>
                    <a:pt x="343" y="2454"/>
                    <a:pt x="552" y="2454"/>
                  </a:cubicBezTo>
                  <a:cubicBezTo>
                    <a:pt x="635" y="2454"/>
                    <a:pt x="720" y="2433"/>
                    <a:pt x="798" y="2388"/>
                  </a:cubicBezTo>
                  <a:cubicBezTo>
                    <a:pt x="798" y="2388"/>
                    <a:pt x="1291" y="2114"/>
                    <a:pt x="1428" y="2030"/>
                  </a:cubicBezTo>
                  <a:cubicBezTo>
                    <a:pt x="1437" y="2026"/>
                    <a:pt x="1447" y="2024"/>
                    <a:pt x="1458" y="2024"/>
                  </a:cubicBezTo>
                  <a:cubicBezTo>
                    <a:pt x="1473" y="2024"/>
                    <a:pt x="1489" y="2029"/>
                    <a:pt x="1502" y="2041"/>
                  </a:cubicBezTo>
                  <a:cubicBezTo>
                    <a:pt x="1523" y="2051"/>
                    <a:pt x="1534" y="2083"/>
                    <a:pt x="1523" y="2114"/>
                  </a:cubicBezTo>
                  <a:cubicBezTo>
                    <a:pt x="1450" y="2325"/>
                    <a:pt x="1312" y="2714"/>
                    <a:pt x="1312" y="2714"/>
                  </a:cubicBezTo>
                  <a:cubicBezTo>
                    <a:pt x="1197" y="3029"/>
                    <a:pt x="1428" y="3365"/>
                    <a:pt x="1754" y="3375"/>
                  </a:cubicBezTo>
                  <a:cubicBezTo>
                    <a:pt x="1760" y="3376"/>
                    <a:pt x="1766" y="3376"/>
                    <a:pt x="1771" y="3376"/>
                  </a:cubicBezTo>
                  <a:cubicBezTo>
                    <a:pt x="2089" y="3376"/>
                    <a:pt x="2320" y="3086"/>
                    <a:pt x="2258" y="2777"/>
                  </a:cubicBezTo>
                  <a:lnTo>
                    <a:pt x="2143" y="2198"/>
                  </a:lnTo>
                  <a:cubicBezTo>
                    <a:pt x="2132" y="2156"/>
                    <a:pt x="2143" y="2114"/>
                    <a:pt x="2185" y="2093"/>
                  </a:cubicBezTo>
                  <a:cubicBezTo>
                    <a:pt x="2202" y="2076"/>
                    <a:pt x="2223" y="2069"/>
                    <a:pt x="2243" y="2069"/>
                  </a:cubicBezTo>
                  <a:cubicBezTo>
                    <a:pt x="2259" y="2069"/>
                    <a:pt x="2276" y="2074"/>
                    <a:pt x="2290" y="2083"/>
                  </a:cubicBezTo>
                  <a:lnTo>
                    <a:pt x="2816" y="2346"/>
                  </a:lnTo>
                  <a:cubicBezTo>
                    <a:pt x="2889" y="2383"/>
                    <a:pt x="2967" y="2401"/>
                    <a:pt x="3043" y="2401"/>
                  </a:cubicBezTo>
                  <a:cubicBezTo>
                    <a:pt x="3264" y="2401"/>
                    <a:pt x="3475" y="2254"/>
                    <a:pt x="3530" y="2020"/>
                  </a:cubicBezTo>
                  <a:cubicBezTo>
                    <a:pt x="3600" y="1709"/>
                    <a:pt x="3365" y="1419"/>
                    <a:pt x="3061" y="1419"/>
                  </a:cubicBezTo>
                  <a:cubicBezTo>
                    <a:pt x="3046" y="1419"/>
                    <a:pt x="3030" y="1419"/>
                    <a:pt x="3015" y="1421"/>
                  </a:cubicBezTo>
                  <a:cubicBezTo>
                    <a:pt x="3015" y="1421"/>
                    <a:pt x="2595" y="1453"/>
                    <a:pt x="2374" y="1463"/>
                  </a:cubicBezTo>
                  <a:cubicBezTo>
                    <a:pt x="2342" y="1463"/>
                    <a:pt x="2311" y="1453"/>
                    <a:pt x="2311" y="1421"/>
                  </a:cubicBezTo>
                  <a:cubicBezTo>
                    <a:pt x="2300" y="1400"/>
                    <a:pt x="2300" y="1369"/>
                    <a:pt x="2321" y="1358"/>
                  </a:cubicBezTo>
                  <a:cubicBezTo>
                    <a:pt x="2437" y="1243"/>
                    <a:pt x="2837" y="832"/>
                    <a:pt x="2837" y="832"/>
                  </a:cubicBezTo>
                  <a:cubicBezTo>
                    <a:pt x="3068" y="601"/>
                    <a:pt x="3005" y="213"/>
                    <a:pt x="2721" y="55"/>
                  </a:cubicBezTo>
                  <a:cubicBezTo>
                    <a:pt x="2649" y="18"/>
                    <a:pt x="2574" y="1"/>
                    <a:pt x="2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7"/>
            <p:cNvSpPr/>
            <p:nvPr/>
          </p:nvSpPr>
          <p:spPr>
            <a:xfrm>
              <a:off x="7792959" y="3677781"/>
              <a:ext cx="47396" cy="47394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5" y="1"/>
                  </a:moveTo>
                  <a:cubicBezTo>
                    <a:pt x="137" y="1"/>
                    <a:pt x="1" y="137"/>
                    <a:pt x="1" y="295"/>
                  </a:cubicBezTo>
                  <a:cubicBezTo>
                    <a:pt x="1" y="463"/>
                    <a:pt x="137" y="599"/>
                    <a:pt x="305" y="599"/>
                  </a:cubicBezTo>
                  <a:cubicBezTo>
                    <a:pt x="463" y="599"/>
                    <a:pt x="599" y="463"/>
                    <a:pt x="599" y="295"/>
                  </a:cubicBezTo>
                  <a:cubicBezTo>
                    <a:pt x="599" y="137"/>
                    <a:pt x="463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7"/>
            <p:cNvSpPr/>
            <p:nvPr/>
          </p:nvSpPr>
          <p:spPr>
            <a:xfrm>
              <a:off x="8101422" y="4741272"/>
              <a:ext cx="248277" cy="231977"/>
            </a:xfrm>
            <a:custGeom>
              <a:avLst/>
              <a:gdLst/>
              <a:ahLst/>
              <a:cxnLst/>
              <a:rect l="l" t="t" r="r" b="b"/>
              <a:pathLst>
                <a:path w="2165" h="2023" extrusionOk="0">
                  <a:moveTo>
                    <a:pt x="1496" y="1"/>
                  </a:moveTo>
                  <a:cubicBezTo>
                    <a:pt x="1368" y="1"/>
                    <a:pt x="1248" y="93"/>
                    <a:pt x="1209" y="226"/>
                  </a:cubicBezTo>
                  <a:lnTo>
                    <a:pt x="1125" y="604"/>
                  </a:lnTo>
                  <a:cubicBezTo>
                    <a:pt x="1115" y="614"/>
                    <a:pt x="1104" y="635"/>
                    <a:pt x="1083" y="635"/>
                  </a:cubicBezTo>
                  <a:cubicBezTo>
                    <a:pt x="1073" y="625"/>
                    <a:pt x="1052" y="625"/>
                    <a:pt x="1052" y="604"/>
                  </a:cubicBezTo>
                  <a:lnTo>
                    <a:pt x="894" y="205"/>
                  </a:lnTo>
                  <a:cubicBezTo>
                    <a:pt x="839" y="83"/>
                    <a:pt x="724" y="13"/>
                    <a:pt x="603" y="13"/>
                  </a:cubicBezTo>
                  <a:cubicBezTo>
                    <a:pt x="537" y="13"/>
                    <a:pt x="470" y="34"/>
                    <a:pt x="410" y="79"/>
                  </a:cubicBezTo>
                  <a:cubicBezTo>
                    <a:pt x="242" y="205"/>
                    <a:pt x="242" y="446"/>
                    <a:pt x="410" y="572"/>
                  </a:cubicBezTo>
                  <a:lnTo>
                    <a:pt x="746" y="824"/>
                  </a:lnTo>
                  <a:cubicBezTo>
                    <a:pt x="767" y="835"/>
                    <a:pt x="767" y="856"/>
                    <a:pt x="767" y="866"/>
                  </a:cubicBezTo>
                  <a:cubicBezTo>
                    <a:pt x="767" y="888"/>
                    <a:pt x="757" y="898"/>
                    <a:pt x="736" y="898"/>
                  </a:cubicBezTo>
                  <a:lnTo>
                    <a:pt x="337" y="888"/>
                  </a:lnTo>
                  <a:cubicBezTo>
                    <a:pt x="148" y="888"/>
                    <a:pt x="1" y="1067"/>
                    <a:pt x="53" y="1256"/>
                  </a:cubicBezTo>
                  <a:cubicBezTo>
                    <a:pt x="91" y="1392"/>
                    <a:pt x="210" y="1473"/>
                    <a:pt x="337" y="1473"/>
                  </a:cubicBezTo>
                  <a:cubicBezTo>
                    <a:pt x="386" y="1473"/>
                    <a:pt x="437" y="1461"/>
                    <a:pt x="484" y="1434"/>
                  </a:cubicBezTo>
                  <a:cubicBezTo>
                    <a:pt x="484" y="1434"/>
                    <a:pt x="778" y="1266"/>
                    <a:pt x="862" y="1224"/>
                  </a:cubicBezTo>
                  <a:cubicBezTo>
                    <a:pt x="867" y="1219"/>
                    <a:pt x="875" y="1216"/>
                    <a:pt x="883" y="1216"/>
                  </a:cubicBezTo>
                  <a:cubicBezTo>
                    <a:pt x="891" y="1216"/>
                    <a:pt x="899" y="1219"/>
                    <a:pt x="904" y="1224"/>
                  </a:cubicBezTo>
                  <a:cubicBezTo>
                    <a:pt x="915" y="1235"/>
                    <a:pt x="926" y="1245"/>
                    <a:pt x="915" y="1266"/>
                  </a:cubicBezTo>
                  <a:cubicBezTo>
                    <a:pt x="873" y="1392"/>
                    <a:pt x="788" y="1634"/>
                    <a:pt x="788" y="1634"/>
                  </a:cubicBezTo>
                  <a:cubicBezTo>
                    <a:pt x="725" y="1823"/>
                    <a:pt x="852" y="2022"/>
                    <a:pt x="1062" y="2022"/>
                  </a:cubicBezTo>
                  <a:cubicBezTo>
                    <a:pt x="1067" y="2023"/>
                    <a:pt x="1073" y="2023"/>
                    <a:pt x="1078" y="2023"/>
                  </a:cubicBezTo>
                  <a:cubicBezTo>
                    <a:pt x="1259" y="2023"/>
                    <a:pt x="1397" y="1849"/>
                    <a:pt x="1356" y="1665"/>
                  </a:cubicBezTo>
                  <a:lnTo>
                    <a:pt x="1283" y="1319"/>
                  </a:lnTo>
                  <a:cubicBezTo>
                    <a:pt x="1283" y="1298"/>
                    <a:pt x="1293" y="1266"/>
                    <a:pt x="1314" y="1256"/>
                  </a:cubicBezTo>
                  <a:cubicBezTo>
                    <a:pt x="1326" y="1243"/>
                    <a:pt x="1339" y="1238"/>
                    <a:pt x="1351" y="1238"/>
                  </a:cubicBezTo>
                  <a:cubicBezTo>
                    <a:pt x="1360" y="1238"/>
                    <a:pt x="1368" y="1241"/>
                    <a:pt x="1377" y="1245"/>
                  </a:cubicBezTo>
                  <a:lnTo>
                    <a:pt x="1692" y="1403"/>
                  </a:lnTo>
                  <a:cubicBezTo>
                    <a:pt x="1740" y="1428"/>
                    <a:pt x="1790" y="1440"/>
                    <a:pt x="1839" y="1440"/>
                  </a:cubicBezTo>
                  <a:cubicBezTo>
                    <a:pt x="1972" y="1440"/>
                    <a:pt x="2093" y="1352"/>
                    <a:pt x="2123" y="1214"/>
                  </a:cubicBezTo>
                  <a:cubicBezTo>
                    <a:pt x="2164" y="1019"/>
                    <a:pt x="2016" y="845"/>
                    <a:pt x="1824" y="845"/>
                  </a:cubicBezTo>
                  <a:cubicBezTo>
                    <a:pt x="1819" y="845"/>
                    <a:pt x="1814" y="845"/>
                    <a:pt x="1808" y="845"/>
                  </a:cubicBezTo>
                  <a:cubicBezTo>
                    <a:pt x="1808" y="845"/>
                    <a:pt x="1566" y="866"/>
                    <a:pt x="1430" y="877"/>
                  </a:cubicBezTo>
                  <a:cubicBezTo>
                    <a:pt x="1409" y="877"/>
                    <a:pt x="1388" y="866"/>
                    <a:pt x="1388" y="845"/>
                  </a:cubicBezTo>
                  <a:cubicBezTo>
                    <a:pt x="1388" y="835"/>
                    <a:pt x="1388" y="824"/>
                    <a:pt x="1398" y="814"/>
                  </a:cubicBezTo>
                  <a:cubicBezTo>
                    <a:pt x="1461" y="740"/>
                    <a:pt x="1703" y="499"/>
                    <a:pt x="1703" y="499"/>
                  </a:cubicBezTo>
                  <a:cubicBezTo>
                    <a:pt x="1839" y="362"/>
                    <a:pt x="1808" y="121"/>
                    <a:pt x="1629" y="37"/>
                  </a:cubicBezTo>
                  <a:cubicBezTo>
                    <a:pt x="1586" y="12"/>
                    <a:pt x="1540" y="1"/>
                    <a:pt x="1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7"/>
            <p:cNvSpPr/>
            <p:nvPr/>
          </p:nvSpPr>
          <p:spPr>
            <a:xfrm>
              <a:off x="8205090" y="4834614"/>
              <a:ext cx="41055" cy="42199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179" y="0"/>
                  </a:moveTo>
                  <a:cubicBezTo>
                    <a:pt x="74" y="0"/>
                    <a:pt x="0" y="84"/>
                    <a:pt x="0" y="190"/>
                  </a:cubicBezTo>
                  <a:cubicBezTo>
                    <a:pt x="0" y="284"/>
                    <a:pt x="74" y="368"/>
                    <a:pt x="179" y="368"/>
                  </a:cubicBezTo>
                  <a:cubicBezTo>
                    <a:pt x="274" y="368"/>
                    <a:pt x="358" y="284"/>
                    <a:pt x="358" y="190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7"/>
            <p:cNvSpPr/>
            <p:nvPr/>
          </p:nvSpPr>
          <p:spPr>
            <a:xfrm>
              <a:off x="8170313" y="3028987"/>
              <a:ext cx="179392" cy="49211"/>
            </a:xfrm>
            <a:custGeom>
              <a:avLst/>
              <a:gdLst/>
              <a:ahLst/>
              <a:cxnLst/>
              <a:rect l="l" t="t" r="r" b="b"/>
              <a:pathLst>
                <a:path w="2271" h="623" extrusionOk="0">
                  <a:moveTo>
                    <a:pt x="228" y="1"/>
                  </a:moveTo>
                  <a:cubicBezTo>
                    <a:pt x="154" y="1"/>
                    <a:pt x="80" y="43"/>
                    <a:pt x="43" y="118"/>
                  </a:cubicBezTo>
                  <a:cubicBezTo>
                    <a:pt x="1" y="212"/>
                    <a:pt x="32" y="338"/>
                    <a:pt x="138" y="391"/>
                  </a:cubicBezTo>
                  <a:cubicBezTo>
                    <a:pt x="453" y="538"/>
                    <a:pt x="789" y="622"/>
                    <a:pt x="1135" y="622"/>
                  </a:cubicBezTo>
                  <a:cubicBezTo>
                    <a:pt x="1451" y="622"/>
                    <a:pt x="1777" y="548"/>
                    <a:pt x="2071" y="412"/>
                  </a:cubicBezTo>
                  <a:lnTo>
                    <a:pt x="2123" y="391"/>
                  </a:lnTo>
                  <a:cubicBezTo>
                    <a:pt x="2218" y="338"/>
                    <a:pt x="2270" y="223"/>
                    <a:pt x="2218" y="118"/>
                  </a:cubicBezTo>
                  <a:cubicBezTo>
                    <a:pt x="2188" y="49"/>
                    <a:pt x="2112" y="2"/>
                    <a:pt x="2037" y="2"/>
                  </a:cubicBezTo>
                  <a:cubicBezTo>
                    <a:pt x="2009" y="2"/>
                    <a:pt x="1981" y="9"/>
                    <a:pt x="1955" y="23"/>
                  </a:cubicBezTo>
                  <a:lnTo>
                    <a:pt x="1903" y="44"/>
                  </a:lnTo>
                  <a:cubicBezTo>
                    <a:pt x="1651" y="160"/>
                    <a:pt x="1399" y="212"/>
                    <a:pt x="1135" y="212"/>
                  </a:cubicBezTo>
                  <a:cubicBezTo>
                    <a:pt x="852" y="212"/>
                    <a:pt x="579" y="149"/>
                    <a:pt x="316" y="23"/>
                  </a:cubicBezTo>
                  <a:cubicBezTo>
                    <a:pt x="288" y="8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9" name="Google Shape;5989;p37"/>
            <p:cNvGrpSpPr/>
            <p:nvPr/>
          </p:nvGrpSpPr>
          <p:grpSpPr>
            <a:xfrm>
              <a:off x="7734013" y="4041616"/>
              <a:ext cx="511433" cy="469566"/>
              <a:chOff x="7834575" y="4054178"/>
              <a:chExt cx="511433" cy="469566"/>
            </a:xfrm>
          </p:grpSpPr>
          <p:sp>
            <p:nvSpPr>
              <p:cNvPr id="5990" name="Google Shape;5990;p37"/>
              <p:cNvSpPr/>
              <p:nvPr/>
            </p:nvSpPr>
            <p:spPr>
              <a:xfrm rot="1014078">
                <a:off x="8176477" y="4072140"/>
                <a:ext cx="148421" cy="16728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146" extrusionOk="0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1893" y="1"/>
                      <a:pt x="689" y="142"/>
                      <a:pt x="345" y="537"/>
                    </a:cubicBezTo>
                    <a:cubicBezTo>
                      <a:pt x="1" y="931"/>
                      <a:pt x="1" y="2146"/>
                      <a:pt x="1" y="2146"/>
                    </a:cubicBezTo>
                    <a:cubicBezTo>
                      <a:pt x="1" y="2146"/>
                      <a:pt x="1205" y="1994"/>
                      <a:pt x="1549" y="1599"/>
                    </a:cubicBezTo>
                    <a:cubicBezTo>
                      <a:pt x="1903" y="1215"/>
                      <a:pt x="1893" y="1"/>
                      <a:pt x="1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37"/>
              <p:cNvSpPr/>
              <p:nvPr/>
            </p:nvSpPr>
            <p:spPr>
              <a:xfrm rot="-9785955">
                <a:off x="7862177" y="4281533"/>
                <a:ext cx="194074" cy="21872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146" extrusionOk="0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1893" y="1"/>
                      <a:pt x="689" y="142"/>
                      <a:pt x="345" y="537"/>
                    </a:cubicBezTo>
                    <a:cubicBezTo>
                      <a:pt x="1" y="931"/>
                      <a:pt x="1" y="2146"/>
                      <a:pt x="1" y="2146"/>
                    </a:cubicBezTo>
                    <a:cubicBezTo>
                      <a:pt x="1" y="2146"/>
                      <a:pt x="1205" y="1994"/>
                      <a:pt x="1549" y="1599"/>
                    </a:cubicBezTo>
                    <a:cubicBezTo>
                      <a:pt x="1903" y="1215"/>
                      <a:pt x="1893" y="1"/>
                      <a:pt x="1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37"/>
              <p:cNvSpPr/>
              <p:nvPr/>
            </p:nvSpPr>
            <p:spPr>
              <a:xfrm rot="1014078">
                <a:off x="8038771" y="4111323"/>
                <a:ext cx="161828" cy="161828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76" extrusionOk="0">
                    <a:moveTo>
                      <a:pt x="1043" y="1"/>
                    </a:moveTo>
                    <a:cubicBezTo>
                      <a:pt x="466" y="1"/>
                      <a:pt x="1" y="466"/>
                      <a:pt x="1" y="1043"/>
                    </a:cubicBezTo>
                    <a:cubicBezTo>
                      <a:pt x="1" y="1610"/>
                      <a:pt x="466" y="2075"/>
                      <a:pt x="1043" y="2075"/>
                    </a:cubicBezTo>
                    <a:cubicBezTo>
                      <a:pt x="1610" y="2075"/>
                      <a:pt x="2075" y="1610"/>
                      <a:pt x="2075" y="1043"/>
                    </a:cubicBezTo>
                    <a:cubicBezTo>
                      <a:pt x="2075" y="466"/>
                      <a:pt x="1610" y="1"/>
                      <a:pt x="10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37"/>
              <p:cNvSpPr/>
              <p:nvPr/>
            </p:nvSpPr>
            <p:spPr>
              <a:xfrm rot="1014078">
                <a:off x="7934644" y="4180288"/>
                <a:ext cx="161750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075" extrusionOk="0">
                    <a:moveTo>
                      <a:pt x="1032" y="0"/>
                    </a:moveTo>
                    <a:cubicBezTo>
                      <a:pt x="466" y="0"/>
                      <a:pt x="0" y="466"/>
                      <a:pt x="0" y="1043"/>
                    </a:cubicBezTo>
                    <a:cubicBezTo>
                      <a:pt x="0" y="1619"/>
                      <a:pt x="466" y="2075"/>
                      <a:pt x="1032" y="2075"/>
                    </a:cubicBezTo>
                    <a:cubicBezTo>
                      <a:pt x="1609" y="2075"/>
                      <a:pt x="2074" y="1619"/>
                      <a:pt x="2074" y="1043"/>
                    </a:cubicBezTo>
                    <a:cubicBezTo>
                      <a:pt x="2074" y="466"/>
                      <a:pt x="1609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37"/>
              <p:cNvSpPr/>
              <p:nvPr/>
            </p:nvSpPr>
            <p:spPr>
              <a:xfrm rot="1014078">
                <a:off x="8013607" y="4251289"/>
                <a:ext cx="161750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075" extrusionOk="0">
                    <a:moveTo>
                      <a:pt x="1033" y="0"/>
                    </a:moveTo>
                    <a:cubicBezTo>
                      <a:pt x="466" y="0"/>
                      <a:pt x="1" y="466"/>
                      <a:pt x="1" y="1032"/>
                    </a:cubicBezTo>
                    <a:cubicBezTo>
                      <a:pt x="1" y="1609"/>
                      <a:pt x="466" y="2074"/>
                      <a:pt x="1033" y="2074"/>
                    </a:cubicBezTo>
                    <a:cubicBezTo>
                      <a:pt x="1609" y="2074"/>
                      <a:pt x="2074" y="1609"/>
                      <a:pt x="2074" y="1032"/>
                    </a:cubicBezTo>
                    <a:cubicBezTo>
                      <a:pt x="2074" y="466"/>
                      <a:pt x="1609" y="0"/>
                      <a:pt x="10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37"/>
              <p:cNvSpPr/>
              <p:nvPr/>
            </p:nvSpPr>
            <p:spPr>
              <a:xfrm rot="1014078">
                <a:off x="8116048" y="4195828"/>
                <a:ext cx="161750" cy="16253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085" extrusionOk="0">
                    <a:moveTo>
                      <a:pt x="1043" y="1"/>
                    </a:moveTo>
                    <a:cubicBezTo>
                      <a:pt x="466" y="1"/>
                      <a:pt x="1" y="466"/>
                      <a:pt x="1" y="1043"/>
                    </a:cubicBezTo>
                    <a:cubicBezTo>
                      <a:pt x="1" y="1619"/>
                      <a:pt x="466" y="2085"/>
                      <a:pt x="1043" y="2085"/>
                    </a:cubicBezTo>
                    <a:cubicBezTo>
                      <a:pt x="1609" y="2085"/>
                      <a:pt x="2075" y="1619"/>
                      <a:pt x="2075" y="1043"/>
                    </a:cubicBezTo>
                    <a:cubicBezTo>
                      <a:pt x="2075" y="466"/>
                      <a:pt x="1609" y="1"/>
                      <a:pt x="10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37"/>
              <p:cNvSpPr/>
              <p:nvPr/>
            </p:nvSpPr>
            <p:spPr>
              <a:xfrm rot="1014078">
                <a:off x="8047604" y="4212668"/>
                <a:ext cx="103364" cy="10414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36" extrusionOk="0">
                    <a:moveTo>
                      <a:pt x="658" y="0"/>
                    </a:moveTo>
                    <a:cubicBezTo>
                      <a:pt x="294" y="0"/>
                      <a:pt x="1" y="294"/>
                      <a:pt x="1" y="668"/>
                    </a:cubicBezTo>
                    <a:cubicBezTo>
                      <a:pt x="1" y="1032"/>
                      <a:pt x="294" y="1336"/>
                      <a:pt x="658" y="1336"/>
                    </a:cubicBezTo>
                    <a:cubicBezTo>
                      <a:pt x="1033" y="1336"/>
                      <a:pt x="1326" y="1032"/>
                      <a:pt x="1326" y="668"/>
                    </a:cubicBezTo>
                    <a:cubicBezTo>
                      <a:pt x="1326" y="294"/>
                      <a:pt x="1033" y="0"/>
                      <a:pt x="6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7" name="Google Shape;5997;p37"/>
            <p:cNvSpPr/>
            <p:nvPr/>
          </p:nvSpPr>
          <p:spPr>
            <a:xfrm rot="5093070">
              <a:off x="8737775" y="3589033"/>
              <a:ext cx="122945" cy="138577"/>
            </a:xfrm>
            <a:custGeom>
              <a:avLst/>
              <a:gdLst/>
              <a:ahLst/>
              <a:cxnLst/>
              <a:rect l="l" t="t" r="r" b="b"/>
              <a:pathLst>
                <a:path w="1904" h="2146" extrusionOk="0">
                  <a:moveTo>
                    <a:pt x="1893" y="1"/>
                  </a:moveTo>
                  <a:lnTo>
                    <a:pt x="1893" y="1"/>
                  </a:lnTo>
                  <a:cubicBezTo>
                    <a:pt x="1893" y="1"/>
                    <a:pt x="689" y="142"/>
                    <a:pt x="345" y="537"/>
                  </a:cubicBezTo>
                  <a:cubicBezTo>
                    <a:pt x="1" y="931"/>
                    <a:pt x="1" y="2146"/>
                    <a:pt x="1" y="2146"/>
                  </a:cubicBezTo>
                  <a:cubicBezTo>
                    <a:pt x="1" y="2146"/>
                    <a:pt x="1205" y="1994"/>
                    <a:pt x="1549" y="1599"/>
                  </a:cubicBezTo>
                  <a:cubicBezTo>
                    <a:pt x="1903" y="1215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7"/>
            <p:cNvSpPr/>
            <p:nvPr/>
          </p:nvSpPr>
          <p:spPr>
            <a:xfrm rot="-5706883">
              <a:off x="8447787" y="3416905"/>
              <a:ext cx="160767" cy="181189"/>
            </a:xfrm>
            <a:custGeom>
              <a:avLst/>
              <a:gdLst/>
              <a:ahLst/>
              <a:cxnLst/>
              <a:rect l="l" t="t" r="r" b="b"/>
              <a:pathLst>
                <a:path w="1904" h="2146" extrusionOk="0">
                  <a:moveTo>
                    <a:pt x="1893" y="1"/>
                  </a:moveTo>
                  <a:lnTo>
                    <a:pt x="1893" y="1"/>
                  </a:lnTo>
                  <a:cubicBezTo>
                    <a:pt x="1893" y="1"/>
                    <a:pt x="689" y="142"/>
                    <a:pt x="345" y="537"/>
                  </a:cubicBezTo>
                  <a:cubicBezTo>
                    <a:pt x="1" y="931"/>
                    <a:pt x="1" y="2146"/>
                    <a:pt x="1" y="2146"/>
                  </a:cubicBezTo>
                  <a:cubicBezTo>
                    <a:pt x="1" y="2146"/>
                    <a:pt x="1205" y="1994"/>
                    <a:pt x="1549" y="1599"/>
                  </a:cubicBezTo>
                  <a:cubicBezTo>
                    <a:pt x="1903" y="1215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7"/>
            <p:cNvSpPr/>
            <p:nvPr/>
          </p:nvSpPr>
          <p:spPr>
            <a:xfrm rot="5093070">
              <a:off x="8663545" y="3502010"/>
              <a:ext cx="134052" cy="134057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1043" y="1"/>
                  </a:moveTo>
                  <a:cubicBezTo>
                    <a:pt x="466" y="1"/>
                    <a:pt x="1" y="466"/>
                    <a:pt x="1" y="1043"/>
                  </a:cubicBezTo>
                  <a:cubicBezTo>
                    <a:pt x="1" y="1610"/>
                    <a:pt x="466" y="2075"/>
                    <a:pt x="1043" y="2075"/>
                  </a:cubicBezTo>
                  <a:cubicBezTo>
                    <a:pt x="1610" y="2075"/>
                    <a:pt x="2075" y="1610"/>
                    <a:pt x="2075" y="1043"/>
                  </a:cubicBezTo>
                  <a:cubicBezTo>
                    <a:pt x="2075" y="466"/>
                    <a:pt x="1610" y="1"/>
                    <a:pt x="1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7"/>
            <p:cNvSpPr/>
            <p:nvPr/>
          </p:nvSpPr>
          <p:spPr>
            <a:xfrm rot="5093070">
              <a:off x="8578295" y="3443452"/>
              <a:ext cx="133987" cy="133992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2" y="0"/>
                  </a:moveTo>
                  <a:cubicBezTo>
                    <a:pt x="466" y="0"/>
                    <a:pt x="0" y="466"/>
                    <a:pt x="0" y="1043"/>
                  </a:cubicBezTo>
                  <a:cubicBezTo>
                    <a:pt x="0" y="1619"/>
                    <a:pt x="466" y="2075"/>
                    <a:pt x="1032" y="2075"/>
                  </a:cubicBezTo>
                  <a:cubicBezTo>
                    <a:pt x="1609" y="2075"/>
                    <a:pt x="2074" y="1619"/>
                    <a:pt x="2074" y="1043"/>
                  </a:cubicBezTo>
                  <a:cubicBezTo>
                    <a:pt x="2074" y="466"/>
                    <a:pt x="1609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7"/>
            <p:cNvSpPr/>
            <p:nvPr/>
          </p:nvSpPr>
          <p:spPr>
            <a:xfrm rot="5093070">
              <a:off x="8548288" y="3526142"/>
              <a:ext cx="133987" cy="133992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3" y="0"/>
                  </a:moveTo>
                  <a:cubicBezTo>
                    <a:pt x="466" y="0"/>
                    <a:pt x="1" y="466"/>
                    <a:pt x="1" y="1032"/>
                  </a:cubicBezTo>
                  <a:cubicBezTo>
                    <a:pt x="1" y="1609"/>
                    <a:pt x="466" y="2074"/>
                    <a:pt x="1033" y="2074"/>
                  </a:cubicBezTo>
                  <a:cubicBezTo>
                    <a:pt x="1609" y="2074"/>
                    <a:pt x="2074" y="1609"/>
                    <a:pt x="2074" y="1032"/>
                  </a:cubicBezTo>
                  <a:cubicBezTo>
                    <a:pt x="2074" y="466"/>
                    <a:pt x="160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7"/>
            <p:cNvSpPr/>
            <p:nvPr/>
          </p:nvSpPr>
          <p:spPr>
            <a:xfrm rot="5093070">
              <a:off x="8622394" y="3587387"/>
              <a:ext cx="133987" cy="134638"/>
            </a:xfrm>
            <a:custGeom>
              <a:avLst/>
              <a:gdLst/>
              <a:ahLst/>
              <a:cxnLst/>
              <a:rect l="l" t="t" r="r" b="b"/>
              <a:pathLst>
                <a:path w="2075" h="2085" extrusionOk="0">
                  <a:moveTo>
                    <a:pt x="1043" y="1"/>
                  </a:moveTo>
                  <a:cubicBezTo>
                    <a:pt x="466" y="1"/>
                    <a:pt x="1" y="466"/>
                    <a:pt x="1" y="1043"/>
                  </a:cubicBezTo>
                  <a:cubicBezTo>
                    <a:pt x="1" y="1619"/>
                    <a:pt x="466" y="2085"/>
                    <a:pt x="1043" y="2085"/>
                  </a:cubicBezTo>
                  <a:cubicBezTo>
                    <a:pt x="1609" y="2085"/>
                    <a:pt x="2075" y="1619"/>
                    <a:pt x="2075" y="1043"/>
                  </a:cubicBezTo>
                  <a:cubicBezTo>
                    <a:pt x="2075" y="466"/>
                    <a:pt x="1609" y="1"/>
                    <a:pt x="1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7"/>
            <p:cNvSpPr/>
            <p:nvPr/>
          </p:nvSpPr>
          <p:spPr>
            <a:xfrm rot="5093070">
              <a:off x="8625743" y="3532753"/>
              <a:ext cx="85623" cy="86272"/>
            </a:xfrm>
            <a:custGeom>
              <a:avLst/>
              <a:gdLst/>
              <a:ahLst/>
              <a:cxnLst/>
              <a:rect l="l" t="t" r="r" b="b"/>
              <a:pathLst>
                <a:path w="1326" h="1336" extrusionOk="0">
                  <a:moveTo>
                    <a:pt x="658" y="0"/>
                  </a:moveTo>
                  <a:cubicBezTo>
                    <a:pt x="294" y="0"/>
                    <a:pt x="1" y="294"/>
                    <a:pt x="1" y="668"/>
                  </a:cubicBezTo>
                  <a:cubicBezTo>
                    <a:pt x="1" y="1032"/>
                    <a:pt x="294" y="1336"/>
                    <a:pt x="658" y="1336"/>
                  </a:cubicBezTo>
                  <a:cubicBezTo>
                    <a:pt x="1033" y="1336"/>
                    <a:pt x="1326" y="1032"/>
                    <a:pt x="1326" y="668"/>
                  </a:cubicBezTo>
                  <a:cubicBezTo>
                    <a:pt x="1326" y="294"/>
                    <a:pt x="1033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7"/>
            <p:cNvSpPr/>
            <p:nvPr/>
          </p:nvSpPr>
          <p:spPr>
            <a:xfrm>
              <a:off x="8414406" y="4300750"/>
              <a:ext cx="171019" cy="159797"/>
            </a:xfrm>
            <a:custGeom>
              <a:avLst/>
              <a:gdLst/>
              <a:ahLst/>
              <a:cxnLst/>
              <a:rect l="l" t="t" r="r" b="b"/>
              <a:pathLst>
                <a:path w="2165" h="2023" extrusionOk="0">
                  <a:moveTo>
                    <a:pt x="1496" y="1"/>
                  </a:moveTo>
                  <a:cubicBezTo>
                    <a:pt x="1368" y="1"/>
                    <a:pt x="1248" y="93"/>
                    <a:pt x="1209" y="226"/>
                  </a:cubicBezTo>
                  <a:lnTo>
                    <a:pt x="1125" y="604"/>
                  </a:lnTo>
                  <a:cubicBezTo>
                    <a:pt x="1115" y="614"/>
                    <a:pt x="1104" y="635"/>
                    <a:pt x="1083" y="635"/>
                  </a:cubicBezTo>
                  <a:cubicBezTo>
                    <a:pt x="1073" y="625"/>
                    <a:pt x="1052" y="625"/>
                    <a:pt x="1052" y="604"/>
                  </a:cubicBezTo>
                  <a:lnTo>
                    <a:pt x="894" y="205"/>
                  </a:lnTo>
                  <a:cubicBezTo>
                    <a:pt x="839" y="83"/>
                    <a:pt x="724" y="13"/>
                    <a:pt x="603" y="13"/>
                  </a:cubicBezTo>
                  <a:cubicBezTo>
                    <a:pt x="537" y="13"/>
                    <a:pt x="470" y="34"/>
                    <a:pt x="410" y="79"/>
                  </a:cubicBezTo>
                  <a:cubicBezTo>
                    <a:pt x="242" y="205"/>
                    <a:pt x="242" y="446"/>
                    <a:pt x="410" y="572"/>
                  </a:cubicBezTo>
                  <a:lnTo>
                    <a:pt x="746" y="824"/>
                  </a:lnTo>
                  <a:cubicBezTo>
                    <a:pt x="767" y="835"/>
                    <a:pt x="767" y="856"/>
                    <a:pt x="767" y="866"/>
                  </a:cubicBezTo>
                  <a:cubicBezTo>
                    <a:pt x="767" y="888"/>
                    <a:pt x="757" y="898"/>
                    <a:pt x="736" y="898"/>
                  </a:cubicBezTo>
                  <a:lnTo>
                    <a:pt x="337" y="888"/>
                  </a:lnTo>
                  <a:cubicBezTo>
                    <a:pt x="148" y="888"/>
                    <a:pt x="1" y="1067"/>
                    <a:pt x="53" y="1256"/>
                  </a:cubicBezTo>
                  <a:cubicBezTo>
                    <a:pt x="91" y="1392"/>
                    <a:pt x="210" y="1473"/>
                    <a:pt x="337" y="1473"/>
                  </a:cubicBezTo>
                  <a:cubicBezTo>
                    <a:pt x="386" y="1473"/>
                    <a:pt x="437" y="1461"/>
                    <a:pt x="484" y="1434"/>
                  </a:cubicBezTo>
                  <a:cubicBezTo>
                    <a:pt x="484" y="1434"/>
                    <a:pt x="778" y="1266"/>
                    <a:pt x="862" y="1224"/>
                  </a:cubicBezTo>
                  <a:cubicBezTo>
                    <a:pt x="867" y="1219"/>
                    <a:pt x="875" y="1216"/>
                    <a:pt x="883" y="1216"/>
                  </a:cubicBezTo>
                  <a:cubicBezTo>
                    <a:pt x="891" y="1216"/>
                    <a:pt x="899" y="1219"/>
                    <a:pt x="904" y="1224"/>
                  </a:cubicBezTo>
                  <a:cubicBezTo>
                    <a:pt x="915" y="1235"/>
                    <a:pt x="926" y="1245"/>
                    <a:pt x="915" y="1266"/>
                  </a:cubicBezTo>
                  <a:cubicBezTo>
                    <a:pt x="873" y="1392"/>
                    <a:pt x="788" y="1634"/>
                    <a:pt x="788" y="1634"/>
                  </a:cubicBezTo>
                  <a:cubicBezTo>
                    <a:pt x="725" y="1823"/>
                    <a:pt x="852" y="2022"/>
                    <a:pt x="1062" y="2022"/>
                  </a:cubicBezTo>
                  <a:cubicBezTo>
                    <a:pt x="1067" y="2023"/>
                    <a:pt x="1073" y="2023"/>
                    <a:pt x="1078" y="2023"/>
                  </a:cubicBezTo>
                  <a:cubicBezTo>
                    <a:pt x="1259" y="2023"/>
                    <a:pt x="1397" y="1849"/>
                    <a:pt x="1356" y="1665"/>
                  </a:cubicBezTo>
                  <a:lnTo>
                    <a:pt x="1283" y="1319"/>
                  </a:lnTo>
                  <a:cubicBezTo>
                    <a:pt x="1283" y="1298"/>
                    <a:pt x="1293" y="1266"/>
                    <a:pt x="1314" y="1256"/>
                  </a:cubicBezTo>
                  <a:cubicBezTo>
                    <a:pt x="1326" y="1243"/>
                    <a:pt x="1339" y="1238"/>
                    <a:pt x="1351" y="1238"/>
                  </a:cubicBezTo>
                  <a:cubicBezTo>
                    <a:pt x="1360" y="1238"/>
                    <a:pt x="1368" y="1241"/>
                    <a:pt x="1377" y="1245"/>
                  </a:cubicBezTo>
                  <a:lnTo>
                    <a:pt x="1692" y="1403"/>
                  </a:lnTo>
                  <a:cubicBezTo>
                    <a:pt x="1740" y="1428"/>
                    <a:pt x="1790" y="1440"/>
                    <a:pt x="1839" y="1440"/>
                  </a:cubicBezTo>
                  <a:cubicBezTo>
                    <a:pt x="1972" y="1440"/>
                    <a:pt x="2093" y="1352"/>
                    <a:pt x="2123" y="1214"/>
                  </a:cubicBezTo>
                  <a:cubicBezTo>
                    <a:pt x="2164" y="1019"/>
                    <a:pt x="2016" y="845"/>
                    <a:pt x="1824" y="845"/>
                  </a:cubicBezTo>
                  <a:cubicBezTo>
                    <a:pt x="1819" y="845"/>
                    <a:pt x="1814" y="845"/>
                    <a:pt x="1808" y="845"/>
                  </a:cubicBezTo>
                  <a:cubicBezTo>
                    <a:pt x="1808" y="845"/>
                    <a:pt x="1566" y="866"/>
                    <a:pt x="1430" y="877"/>
                  </a:cubicBezTo>
                  <a:cubicBezTo>
                    <a:pt x="1409" y="877"/>
                    <a:pt x="1388" y="866"/>
                    <a:pt x="1388" y="845"/>
                  </a:cubicBezTo>
                  <a:cubicBezTo>
                    <a:pt x="1388" y="835"/>
                    <a:pt x="1388" y="824"/>
                    <a:pt x="1398" y="814"/>
                  </a:cubicBezTo>
                  <a:cubicBezTo>
                    <a:pt x="1461" y="740"/>
                    <a:pt x="1703" y="499"/>
                    <a:pt x="1703" y="499"/>
                  </a:cubicBezTo>
                  <a:cubicBezTo>
                    <a:pt x="1839" y="362"/>
                    <a:pt x="1808" y="121"/>
                    <a:pt x="1629" y="37"/>
                  </a:cubicBezTo>
                  <a:cubicBezTo>
                    <a:pt x="1586" y="12"/>
                    <a:pt x="1540" y="1"/>
                    <a:pt x="1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7"/>
            <p:cNvSpPr/>
            <p:nvPr/>
          </p:nvSpPr>
          <p:spPr>
            <a:xfrm>
              <a:off x="8485815" y="4365048"/>
              <a:ext cx="28279" cy="29068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179" y="0"/>
                  </a:moveTo>
                  <a:cubicBezTo>
                    <a:pt x="74" y="0"/>
                    <a:pt x="0" y="84"/>
                    <a:pt x="0" y="190"/>
                  </a:cubicBezTo>
                  <a:cubicBezTo>
                    <a:pt x="0" y="284"/>
                    <a:pt x="74" y="368"/>
                    <a:pt x="179" y="368"/>
                  </a:cubicBezTo>
                  <a:cubicBezTo>
                    <a:pt x="274" y="368"/>
                    <a:pt x="358" y="284"/>
                    <a:pt x="358" y="190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6" name="Google Shape;6006;p37"/>
            <p:cNvGrpSpPr/>
            <p:nvPr/>
          </p:nvGrpSpPr>
          <p:grpSpPr>
            <a:xfrm>
              <a:off x="8035790" y="1647143"/>
              <a:ext cx="448167" cy="418407"/>
              <a:chOff x="8101945" y="1751702"/>
              <a:chExt cx="316123" cy="295131"/>
            </a:xfrm>
          </p:grpSpPr>
          <p:sp>
            <p:nvSpPr>
              <p:cNvPr id="6007" name="Google Shape;6007;p37"/>
              <p:cNvSpPr/>
              <p:nvPr/>
            </p:nvSpPr>
            <p:spPr>
              <a:xfrm>
                <a:off x="8101945" y="1912884"/>
                <a:ext cx="316123" cy="52076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68" extrusionOk="0">
                    <a:moveTo>
                      <a:pt x="285" y="0"/>
                    </a:moveTo>
                    <a:cubicBezTo>
                      <a:pt x="127" y="0"/>
                      <a:pt x="1" y="126"/>
                      <a:pt x="1" y="284"/>
                    </a:cubicBezTo>
                    <a:cubicBezTo>
                      <a:pt x="1" y="442"/>
                      <a:pt x="127" y="568"/>
                      <a:pt x="285" y="568"/>
                    </a:cubicBezTo>
                    <a:lnTo>
                      <a:pt x="3164" y="568"/>
                    </a:lnTo>
                    <a:cubicBezTo>
                      <a:pt x="3321" y="568"/>
                      <a:pt x="3448" y="442"/>
                      <a:pt x="3448" y="284"/>
                    </a:cubicBezTo>
                    <a:cubicBezTo>
                      <a:pt x="3448" y="126"/>
                      <a:pt x="3321" y="0"/>
                      <a:pt x="3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37"/>
              <p:cNvSpPr/>
              <p:nvPr/>
            </p:nvSpPr>
            <p:spPr>
              <a:xfrm>
                <a:off x="8146319" y="1943690"/>
                <a:ext cx="15494" cy="1031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4" y="1"/>
                    </a:moveTo>
                    <a:cubicBezTo>
                      <a:pt x="4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42" y="1125"/>
                      <a:pt x="84" y="1125"/>
                    </a:cubicBezTo>
                    <a:cubicBezTo>
                      <a:pt x="126" y="1125"/>
                      <a:pt x="168" y="1083"/>
                      <a:pt x="168" y="1041"/>
                    </a:cubicBezTo>
                    <a:lnTo>
                      <a:pt x="168" y="85"/>
                    </a:lnTo>
                    <a:cubicBezTo>
                      <a:pt x="168" y="32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37"/>
              <p:cNvSpPr/>
              <p:nvPr/>
            </p:nvSpPr>
            <p:spPr>
              <a:xfrm>
                <a:off x="8189686" y="1943690"/>
                <a:ext cx="15494" cy="1031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5" y="1"/>
                    </a:moveTo>
                    <a:cubicBezTo>
                      <a:pt x="3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32" y="1125"/>
                      <a:pt x="85" y="1125"/>
                    </a:cubicBezTo>
                    <a:cubicBezTo>
                      <a:pt x="127" y="1125"/>
                      <a:pt x="169" y="1083"/>
                      <a:pt x="169" y="1041"/>
                    </a:cubicBezTo>
                    <a:lnTo>
                      <a:pt x="169" y="85"/>
                    </a:lnTo>
                    <a:cubicBezTo>
                      <a:pt x="169" y="32"/>
                      <a:pt x="127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37"/>
              <p:cNvSpPr/>
              <p:nvPr/>
            </p:nvSpPr>
            <p:spPr>
              <a:xfrm>
                <a:off x="8232960" y="1943690"/>
                <a:ext cx="14578" cy="10314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25" extrusionOk="0">
                    <a:moveTo>
                      <a:pt x="75" y="1"/>
                    </a:moveTo>
                    <a:cubicBezTo>
                      <a:pt x="33" y="1"/>
                      <a:pt x="1" y="32"/>
                      <a:pt x="1" y="85"/>
                    </a:cubicBezTo>
                    <a:lnTo>
                      <a:pt x="1" y="1041"/>
                    </a:lnTo>
                    <a:cubicBezTo>
                      <a:pt x="1" y="1083"/>
                      <a:pt x="33" y="1125"/>
                      <a:pt x="75" y="1125"/>
                    </a:cubicBezTo>
                    <a:cubicBezTo>
                      <a:pt x="127" y="1125"/>
                      <a:pt x="159" y="1083"/>
                      <a:pt x="159" y="1041"/>
                    </a:cubicBezTo>
                    <a:lnTo>
                      <a:pt x="159" y="85"/>
                    </a:lnTo>
                    <a:cubicBezTo>
                      <a:pt x="159" y="32"/>
                      <a:pt x="127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37"/>
              <p:cNvSpPr/>
              <p:nvPr/>
            </p:nvSpPr>
            <p:spPr>
              <a:xfrm>
                <a:off x="8275409" y="1943690"/>
                <a:ext cx="15494" cy="1031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4" y="1"/>
                    </a:moveTo>
                    <a:cubicBezTo>
                      <a:pt x="4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42" y="1125"/>
                      <a:pt x="84" y="1125"/>
                    </a:cubicBezTo>
                    <a:cubicBezTo>
                      <a:pt x="126" y="1125"/>
                      <a:pt x="168" y="1083"/>
                      <a:pt x="168" y="1041"/>
                    </a:cubicBezTo>
                    <a:lnTo>
                      <a:pt x="168" y="85"/>
                    </a:lnTo>
                    <a:cubicBezTo>
                      <a:pt x="168" y="32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37"/>
              <p:cNvSpPr/>
              <p:nvPr/>
            </p:nvSpPr>
            <p:spPr>
              <a:xfrm>
                <a:off x="8318775" y="1943690"/>
                <a:ext cx="15494" cy="1031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5" y="1"/>
                    </a:moveTo>
                    <a:cubicBezTo>
                      <a:pt x="32" y="1"/>
                      <a:pt x="1" y="32"/>
                      <a:pt x="1" y="85"/>
                    </a:cubicBezTo>
                    <a:lnTo>
                      <a:pt x="1" y="1041"/>
                    </a:lnTo>
                    <a:cubicBezTo>
                      <a:pt x="1" y="1083"/>
                      <a:pt x="32" y="1125"/>
                      <a:pt x="85" y="1125"/>
                    </a:cubicBezTo>
                    <a:cubicBezTo>
                      <a:pt x="127" y="1125"/>
                      <a:pt x="169" y="1083"/>
                      <a:pt x="169" y="1041"/>
                    </a:cubicBezTo>
                    <a:lnTo>
                      <a:pt x="169" y="85"/>
                    </a:lnTo>
                    <a:cubicBezTo>
                      <a:pt x="169" y="32"/>
                      <a:pt x="127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37"/>
              <p:cNvSpPr/>
              <p:nvPr/>
            </p:nvSpPr>
            <p:spPr>
              <a:xfrm>
                <a:off x="8362142" y="1943690"/>
                <a:ext cx="14578" cy="10314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25" extrusionOk="0">
                    <a:moveTo>
                      <a:pt x="74" y="1"/>
                    </a:moveTo>
                    <a:cubicBezTo>
                      <a:pt x="3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32" y="1125"/>
                      <a:pt x="74" y="1125"/>
                    </a:cubicBezTo>
                    <a:cubicBezTo>
                      <a:pt x="126" y="1125"/>
                      <a:pt x="158" y="1083"/>
                      <a:pt x="158" y="1041"/>
                    </a:cubicBezTo>
                    <a:lnTo>
                      <a:pt x="158" y="85"/>
                    </a:lnTo>
                    <a:cubicBezTo>
                      <a:pt x="158" y="32"/>
                      <a:pt x="126" y="1"/>
                      <a:pt x="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37"/>
              <p:cNvSpPr/>
              <p:nvPr/>
            </p:nvSpPr>
            <p:spPr>
              <a:xfrm>
                <a:off x="8258081" y="1751702"/>
                <a:ext cx="118638" cy="11405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716" y="1"/>
                    </a:moveTo>
                    <a:cubicBezTo>
                      <a:pt x="581" y="1"/>
                      <a:pt x="447" y="50"/>
                      <a:pt x="347" y="150"/>
                    </a:cubicBezTo>
                    <a:cubicBezTo>
                      <a:pt x="137" y="360"/>
                      <a:pt x="0" y="1243"/>
                      <a:pt x="0" y="1243"/>
                    </a:cubicBezTo>
                    <a:cubicBezTo>
                      <a:pt x="0" y="1243"/>
                      <a:pt x="883" y="1107"/>
                      <a:pt x="1093" y="897"/>
                    </a:cubicBezTo>
                    <a:cubicBezTo>
                      <a:pt x="1293" y="697"/>
                      <a:pt x="1293" y="360"/>
                      <a:pt x="1093" y="150"/>
                    </a:cubicBezTo>
                    <a:cubicBezTo>
                      <a:pt x="988" y="50"/>
                      <a:pt x="851" y="1"/>
                      <a:pt x="7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37"/>
              <p:cNvSpPr/>
              <p:nvPr/>
            </p:nvSpPr>
            <p:spPr>
              <a:xfrm>
                <a:off x="8258081" y="1863649"/>
                <a:ext cx="118637" cy="11405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0" y="1"/>
                    </a:moveTo>
                    <a:cubicBezTo>
                      <a:pt x="0" y="1"/>
                      <a:pt x="137" y="884"/>
                      <a:pt x="347" y="1094"/>
                    </a:cubicBezTo>
                    <a:cubicBezTo>
                      <a:pt x="447" y="1194"/>
                      <a:pt x="581" y="1244"/>
                      <a:pt x="716" y="1244"/>
                    </a:cubicBezTo>
                    <a:cubicBezTo>
                      <a:pt x="851" y="1244"/>
                      <a:pt x="988" y="1194"/>
                      <a:pt x="1093" y="1094"/>
                    </a:cubicBezTo>
                    <a:cubicBezTo>
                      <a:pt x="1293" y="884"/>
                      <a:pt x="1293" y="547"/>
                      <a:pt x="1093" y="348"/>
                    </a:cubicBezTo>
                    <a:cubicBezTo>
                      <a:pt x="883" y="1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37"/>
              <p:cNvSpPr/>
              <p:nvPr/>
            </p:nvSpPr>
            <p:spPr>
              <a:xfrm>
                <a:off x="8140543" y="1751702"/>
                <a:ext cx="119554" cy="11405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584" y="1"/>
                    </a:moveTo>
                    <a:cubicBezTo>
                      <a:pt x="449" y="1"/>
                      <a:pt x="315" y="50"/>
                      <a:pt x="210" y="150"/>
                    </a:cubicBezTo>
                    <a:cubicBezTo>
                      <a:pt x="0" y="360"/>
                      <a:pt x="0" y="697"/>
                      <a:pt x="210" y="897"/>
                    </a:cubicBezTo>
                    <a:cubicBezTo>
                      <a:pt x="420" y="1107"/>
                      <a:pt x="1303" y="1243"/>
                      <a:pt x="1303" y="1243"/>
                    </a:cubicBezTo>
                    <a:cubicBezTo>
                      <a:pt x="1303" y="1243"/>
                      <a:pt x="1167" y="360"/>
                      <a:pt x="957" y="150"/>
                    </a:cubicBezTo>
                    <a:cubicBezTo>
                      <a:pt x="852" y="50"/>
                      <a:pt x="718" y="1"/>
                      <a:pt x="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37"/>
              <p:cNvSpPr/>
              <p:nvPr/>
            </p:nvSpPr>
            <p:spPr>
              <a:xfrm flipH="1">
                <a:off x="8139256" y="1863649"/>
                <a:ext cx="118637" cy="11405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0" y="1"/>
                    </a:moveTo>
                    <a:cubicBezTo>
                      <a:pt x="0" y="1"/>
                      <a:pt x="137" y="884"/>
                      <a:pt x="347" y="1094"/>
                    </a:cubicBezTo>
                    <a:cubicBezTo>
                      <a:pt x="447" y="1194"/>
                      <a:pt x="581" y="1244"/>
                      <a:pt x="716" y="1244"/>
                    </a:cubicBezTo>
                    <a:cubicBezTo>
                      <a:pt x="851" y="1244"/>
                      <a:pt x="988" y="1194"/>
                      <a:pt x="1093" y="1094"/>
                    </a:cubicBezTo>
                    <a:cubicBezTo>
                      <a:pt x="1293" y="884"/>
                      <a:pt x="1293" y="547"/>
                      <a:pt x="1093" y="348"/>
                    </a:cubicBezTo>
                    <a:cubicBezTo>
                      <a:pt x="883" y="1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37"/>
              <p:cNvSpPr/>
              <p:nvPr/>
            </p:nvSpPr>
            <p:spPr>
              <a:xfrm>
                <a:off x="8240661" y="1847329"/>
                <a:ext cx="35848" cy="35756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190" y="1"/>
                    </a:moveTo>
                    <a:cubicBezTo>
                      <a:pt x="85" y="1"/>
                      <a:pt x="1" y="85"/>
                      <a:pt x="1" y="190"/>
                    </a:cubicBezTo>
                    <a:cubicBezTo>
                      <a:pt x="1" y="295"/>
                      <a:pt x="85" y="389"/>
                      <a:pt x="190" y="389"/>
                    </a:cubicBezTo>
                    <a:cubicBezTo>
                      <a:pt x="306" y="389"/>
                      <a:pt x="390" y="295"/>
                      <a:pt x="390" y="190"/>
                    </a:cubicBezTo>
                    <a:cubicBezTo>
                      <a:pt x="390" y="85"/>
                      <a:pt x="306" y="1"/>
                      <a:pt x="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19" name="Google Shape;6019;p37"/>
          <p:cNvGrpSpPr/>
          <p:nvPr/>
        </p:nvGrpSpPr>
        <p:grpSpPr>
          <a:xfrm>
            <a:off x="639347" y="3629316"/>
            <a:ext cx="100295" cy="97547"/>
            <a:chOff x="5731850" y="1894300"/>
            <a:chExt cx="181300" cy="176300"/>
          </a:xfrm>
        </p:grpSpPr>
        <p:sp>
          <p:nvSpPr>
            <p:cNvPr id="6020" name="Google Shape;6020;p37"/>
            <p:cNvSpPr/>
            <p:nvPr/>
          </p:nvSpPr>
          <p:spPr>
            <a:xfrm>
              <a:off x="5757925" y="1894300"/>
              <a:ext cx="69575" cy="79250"/>
            </a:xfrm>
            <a:custGeom>
              <a:avLst/>
              <a:gdLst/>
              <a:ahLst/>
              <a:cxnLst/>
              <a:rect l="l" t="t" r="r" b="b"/>
              <a:pathLst>
                <a:path w="2783" h="3170" extrusionOk="0">
                  <a:moveTo>
                    <a:pt x="1585" y="0"/>
                  </a:moveTo>
                  <a:cubicBezTo>
                    <a:pt x="1585" y="0"/>
                    <a:pt x="1133" y="757"/>
                    <a:pt x="1449" y="1545"/>
                  </a:cubicBezTo>
                  <a:cubicBezTo>
                    <a:pt x="965" y="968"/>
                    <a:pt x="217" y="935"/>
                    <a:pt x="52" y="935"/>
                  </a:cubicBezTo>
                  <a:cubicBezTo>
                    <a:pt x="31" y="935"/>
                    <a:pt x="20" y="936"/>
                    <a:pt x="20" y="936"/>
                  </a:cubicBezTo>
                  <a:cubicBezTo>
                    <a:pt x="0" y="1981"/>
                    <a:pt x="1719" y="3169"/>
                    <a:pt x="2286" y="3169"/>
                  </a:cubicBezTo>
                  <a:cubicBezTo>
                    <a:pt x="2335" y="3169"/>
                    <a:pt x="2375" y="3161"/>
                    <a:pt x="2405" y="3143"/>
                  </a:cubicBezTo>
                  <a:cubicBezTo>
                    <a:pt x="2783" y="2921"/>
                    <a:pt x="2594" y="515"/>
                    <a:pt x="1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7"/>
            <p:cNvSpPr/>
            <p:nvPr/>
          </p:nvSpPr>
          <p:spPr>
            <a:xfrm>
              <a:off x="5731850" y="1967600"/>
              <a:ext cx="83600" cy="56075"/>
            </a:xfrm>
            <a:custGeom>
              <a:avLst/>
              <a:gdLst/>
              <a:ahLst/>
              <a:cxnLst/>
              <a:rect l="l" t="t" r="r" b="b"/>
              <a:pathLst>
                <a:path w="3344" h="2243" extrusionOk="0">
                  <a:moveTo>
                    <a:pt x="1335" y="0"/>
                  </a:moveTo>
                  <a:cubicBezTo>
                    <a:pt x="808" y="0"/>
                    <a:pt x="300" y="111"/>
                    <a:pt x="1" y="410"/>
                  </a:cubicBezTo>
                  <a:cubicBezTo>
                    <a:pt x="1" y="410"/>
                    <a:pt x="537" y="1013"/>
                    <a:pt x="1326" y="1013"/>
                  </a:cubicBezTo>
                  <a:cubicBezTo>
                    <a:pt x="1364" y="1013"/>
                    <a:pt x="1402" y="1012"/>
                    <a:pt x="1441" y="1009"/>
                  </a:cubicBezTo>
                  <a:lnTo>
                    <a:pt x="1441" y="1009"/>
                  </a:lnTo>
                  <a:cubicBezTo>
                    <a:pt x="652" y="1335"/>
                    <a:pt x="411" y="2186"/>
                    <a:pt x="411" y="2186"/>
                  </a:cubicBezTo>
                  <a:cubicBezTo>
                    <a:pt x="525" y="2225"/>
                    <a:pt x="648" y="2243"/>
                    <a:pt x="776" y="2243"/>
                  </a:cubicBezTo>
                  <a:cubicBezTo>
                    <a:pt x="1863" y="2243"/>
                    <a:pt x="3343" y="974"/>
                    <a:pt x="3258" y="589"/>
                  </a:cubicBezTo>
                  <a:cubicBezTo>
                    <a:pt x="3192" y="324"/>
                    <a:pt x="2236" y="0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7"/>
            <p:cNvSpPr/>
            <p:nvPr/>
          </p:nvSpPr>
          <p:spPr>
            <a:xfrm>
              <a:off x="5779250" y="1990700"/>
              <a:ext cx="75325" cy="79900"/>
            </a:xfrm>
            <a:custGeom>
              <a:avLst/>
              <a:gdLst/>
              <a:ahLst/>
              <a:cxnLst/>
              <a:rect l="l" t="t" r="r" b="b"/>
              <a:pathLst>
                <a:path w="3013" h="3196" extrusionOk="0">
                  <a:moveTo>
                    <a:pt x="1688" y="1"/>
                  </a:moveTo>
                  <a:cubicBezTo>
                    <a:pt x="1238" y="1"/>
                    <a:pt x="0" y="2027"/>
                    <a:pt x="512" y="3038"/>
                  </a:cubicBezTo>
                  <a:cubicBezTo>
                    <a:pt x="512" y="3038"/>
                    <a:pt x="1320" y="2680"/>
                    <a:pt x="1531" y="1861"/>
                  </a:cubicBezTo>
                  <a:cubicBezTo>
                    <a:pt x="1594" y="2712"/>
                    <a:pt x="2329" y="3196"/>
                    <a:pt x="2329" y="3196"/>
                  </a:cubicBezTo>
                  <a:cubicBezTo>
                    <a:pt x="3013" y="2292"/>
                    <a:pt x="2130" y="43"/>
                    <a:pt x="1699" y="1"/>
                  </a:cubicBezTo>
                  <a:cubicBezTo>
                    <a:pt x="1695" y="1"/>
                    <a:pt x="1692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7"/>
            <p:cNvSpPr/>
            <p:nvPr/>
          </p:nvSpPr>
          <p:spPr>
            <a:xfrm>
              <a:off x="5828200" y="1976625"/>
              <a:ext cx="84950" cy="59600"/>
            </a:xfrm>
            <a:custGeom>
              <a:avLst/>
              <a:gdLst/>
              <a:ahLst/>
              <a:cxnLst/>
              <a:rect l="l" t="t" r="r" b="b"/>
              <a:pathLst>
                <a:path w="3398" h="2384" extrusionOk="0">
                  <a:moveTo>
                    <a:pt x="1406" y="1"/>
                  </a:moveTo>
                  <a:cubicBezTo>
                    <a:pt x="778" y="1"/>
                    <a:pt x="238" y="130"/>
                    <a:pt x="161" y="312"/>
                  </a:cubicBezTo>
                  <a:cubicBezTo>
                    <a:pt x="1" y="702"/>
                    <a:pt x="1418" y="2384"/>
                    <a:pt x="2525" y="2384"/>
                  </a:cubicBezTo>
                  <a:cubicBezTo>
                    <a:pt x="2578" y="2384"/>
                    <a:pt x="2631" y="2380"/>
                    <a:pt x="2683" y="2372"/>
                  </a:cubicBezTo>
                  <a:cubicBezTo>
                    <a:pt x="2683" y="2372"/>
                    <a:pt x="2599" y="1489"/>
                    <a:pt x="1874" y="1048"/>
                  </a:cubicBezTo>
                  <a:lnTo>
                    <a:pt x="1874" y="1048"/>
                  </a:lnTo>
                  <a:cubicBezTo>
                    <a:pt x="2000" y="1078"/>
                    <a:pt x="2123" y="1091"/>
                    <a:pt x="2241" y="1091"/>
                  </a:cubicBezTo>
                  <a:cubicBezTo>
                    <a:pt x="2899" y="1091"/>
                    <a:pt x="3398" y="690"/>
                    <a:pt x="3398" y="690"/>
                  </a:cubicBezTo>
                  <a:cubicBezTo>
                    <a:pt x="3037" y="186"/>
                    <a:pt x="2159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7"/>
            <p:cNvSpPr/>
            <p:nvPr/>
          </p:nvSpPr>
          <p:spPr>
            <a:xfrm>
              <a:off x="5820400" y="1899300"/>
              <a:ext cx="77000" cy="75200"/>
            </a:xfrm>
            <a:custGeom>
              <a:avLst/>
              <a:gdLst/>
              <a:ahLst/>
              <a:cxnLst/>
              <a:rect l="l" t="t" r="r" b="b"/>
              <a:pathLst>
                <a:path w="3080" h="3008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610" y="336"/>
                    <a:pt x="1" y="2658"/>
                    <a:pt x="337" y="2953"/>
                  </a:cubicBezTo>
                  <a:cubicBezTo>
                    <a:pt x="378" y="2990"/>
                    <a:pt x="451" y="3008"/>
                    <a:pt x="546" y="3008"/>
                  </a:cubicBezTo>
                  <a:cubicBezTo>
                    <a:pt x="1197" y="3008"/>
                    <a:pt x="2914" y="2179"/>
                    <a:pt x="3079" y="1198"/>
                  </a:cubicBezTo>
                  <a:cubicBezTo>
                    <a:pt x="3079" y="1198"/>
                    <a:pt x="2923" y="1162"/>
                    <a:pt x="2694" y="1162"/>
                  </a:cubicBezTo>
                  <a:cubicBezTo>
                    <a:pt x="2382" y="1162"/>
                    <a:pt x="1932" y="1229"/>
                    <a:pt x="1556" y="1544"/>
                  </a:cubicBezTo>
                  <a:cubicBezTo>
                    <a:pt x="2007" y="830"/>
                    <a:pt x="1692" y="0"/>
                    <a:pt x="1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ntent Placeholder 4" descr="A black circle with blue arrows&#10;&#10;Description automatically generated with low confidence">
            <a:extLst>
              <a:ext uri="{FF2B5EF4-FFF2-40B4-BE49-F238E27FC236}">
                <a16:creationId xmlns:a16="http://schemas.microsoft.com/office/drawing/2014/main" id="{ECD5F3BA-0F5F-EE04-C78C-B0BC00E2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04" b="89431" l="3270" r="95353">
                        <a14:foregroundMark x1="11532" y1="47154" x2="11532" y2="47154"/>
                        <a14:foregroundMark x1="6196" y1="70732" x2="6196" y2="70732"/>
                        <a14:foregroundMark x1="13081" y1="41463" x2="13081" y2="41463"/>
                        <a14:foregroundMark x1="8778" y1="34146" x2="8778" y2="34146"/>
                        <a14:foregroundMark x1="8778" y1="58537" x2="8778" y2="58537"/>
                        <a14:foregroundMark x1="9466" y1="79675" x2="9466" y2="79675"/>
                        <a14:foregroundMark x1="5164" y1="75610" x2="5164" y2="75610"/>
                        <a14:foregroundMark x1="4131" y1="41463" x2="4131" y2="41463"/>
                        <a14:foregroundMark x1="3442" y1="62602" x2="3442" y2="62602"/>
                        <a14:foregroundMark x1="4647" y1="60163" x2="4647" y2="60163"/>
                        <a14:foregroundMark x1="4819" y1="55285" x2="4819" y2="55285"/>
                        <a14:foregroundMark x1="11876" y1="54472" x2="11876" y2="54472"/>
                        <a14:foregroundMark x1="11188" y1="58537" x2="11188" y2="58537"/>
                        <a14:foregroundMark x1="24613" y1="34146" x2="24613" y2="34146"/>
                        <a14:foregroundMark x1="35284" y1="37398" x2="35284" y2="37398"/>
                        <a14:foregroundMark x1="45611" y1="44715" x2="45611" y2="44715"/>
                        <a14:foregroundMark x1="50602" y1="53659" x2="50602" y2="53659"/>
                        <a14:foregroundMark x1="11876" y1="63415" x2="11876" y2="63415"/>
                        <a14:foregroundMark x1="11360" y1="60976" x2="11360" y2="60976"/>
                        <a14:foregroundMark x1="59725" y1="55285" x2="59725" y2="55285"/>
                        <a14:foregroundMark x1="62651" y1="50407" x2="62651" y2="50407"/>
                        <a14:foregroundMark x1="66265" y1="32520" x2="66265" y2="32520"/>
                        <a14:foregroundMark x1="81928" y1="52846" x2="81928" y2="52846"/>
                        <a14:foregroundMark x1="85886" y1="43902" x2="85886" y2="43902"/>
                        <a14:foregroundMark x1="95353" y1="52033" x2="95353" y2="52033"/>
                        <a14:foregroundMark x1="61618" y1="47967" x2="61618" y2="47967"/>
                        <a14:foregroundMark x1="62995" y1="53659" x2="62995" y2="53659"/>
                        <a14:foregroundMark x1="81756" y1="54472" x2="81756" y2="54472"/>
                        <a14:foregroundMark x1="79174" y1="56911" x2="79174" y2="56911"/>
                        <a14:foregroundMark x1="41136" y1="57724" x2="41136" y2="57724"/>
                        <a14:foregroundMark x1="40792" y1="52846" x2="40792" y2="52846"/>
                        <a14:foregroundMark x1="40275" y1="51220" x2="40275" y2="51220"/>
                        <a14:foregroundMark x1="38898" y1="56911" x2="38898" y2="56911"/>
                        <a14:foregroundMark x1="20654" y1="54472" x2="20654" y2="54472"/>
                        <a14:foregroundMark x1="19105" y1="56911" x2="19105" y2="56911"/>
                        <a14:foregroundMark x1="18244" y1="56098" x2="18244" y2="56098"/>
                        <a14:foregroundMark x1="66437" y1="41463" x2="66437" y2="41463"/>
                        <a14:foregroundMark x1="29604" y1="55285" x2="29604" y2="55285"/>
                        <a14:foregroundMark x1="12565" y1="78049" x2="12565" y2="78049"/>
                        <a14:foregroundMark x1="13597" y1="58537" x2="13597" y2="58537"/>
                        <a14:foregroundMark x1="14458" y1="59350" x2="14458" y2="59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15" y="1255422"/>
            <a:ext cx="6068951" cy="12848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E7CDF-137F-59E7-9DBB-FA0819B15170}"/>
              </a:ext>
            </a:extLst>
          </p:cNvPr>
          <p:cNvSpPr txBox="1"/>
          <p:nvPr/>
        </p:nvSpPr>
        <p:spPr>
          <a:xfrm>
            <a:off x="1614403" y="2549787"/>
            <a:ext cx="66018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日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</a:t>
            </a:r>
            <a:r>
              <a:rPr lang="en-US" altLang="ja-JP" sz="2400" b="1" i="0" dirty="0" err="1">
                <a:effectLst/>
                <a:latin typeface="Rubik" panose="020B0604020202020204" charset="-79"/>
                <a:cs typeface="Rubik" panose="020B0604020202020204" charset="-79"/>
              </a:rPr>
              <a:t>nichi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“hi”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matahari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”. 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日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ditulis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bentuk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matahari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  <a:p>
            <a:endParaRPr lang="en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Google Shape;62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CONTOH KALIMAT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260" name="Google Shape;6260;p41"/>
          <p:cNvSpPr txBox="1">
            <a:spLocks noGrp="1"/>
          </p:cNvSpPr>
          <p:nvPr>
            <p:ph type="subTitle" idx="4294967295"/>
          </p:nvPr>
        </p:nvSpPr>
        <p:spPr>
          <a:xfrm>
            <a:off x="395111" y="1494946"/>
            <a:ext cx="5012267" cy="23383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ID" sz="2000" b="0" i="0" dirty="0">
                <a:solidFill>
                  <a:srgbClr val="000000"/>
                </a:solidFill>
                <a:effectLst/>
              </a:rPr>
              <a:t>A: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Kyou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wa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nan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youbi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desuka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?</a:t>
            </a:r>
            <a:br>
              <a:rPr lang="en-ID" sz="2000" b="0" i="0" dirty="0">
                <a:solidFill>
                  <a:srgbClr val="000000"/>
                </a:solidFill>
                <a:effectLst/>
              </a:rPr>
            </a:br>
            <a:r>
              <a:rPr lang="en-ID" sz="2000" dirty="0">
                <a:solidFill>
                  <a:srgbClr val="000000"/>
                </a:solidFill>
              </a:rPr>
              <a:t>     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Hari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hari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apa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?</a:t>
            </a:r>
          </a:p>
          <a:p>
            <a:pPr marL="0" indent="0" algn="l">
              <a:buNone/>
            </a:pPr>
            <a:endParaRPr lang="en-ID" sz="20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sz="2000" dirty="0">
                <a:solidFill>
                  <a:srgbClr val="000000"/>
                </a:solidFill>
              </a:rPr>
              <a:t>B: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Kyou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wa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kayoubi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desu</a:t>
            </a:r>
            <a:br>
              <a:rPr lang="en-ID" sz="2000" b="0" i="0" dirty="0">
                <a:solidFill>
                  <a:srgbClr val="000000"/>
                </a:solidFill>
                <a:effectLst/>
              </a:rPr>
            </a:br>
            <a:r>
              <a:rPr lang="en-ID" sz="2000" b="0" i="0" dirty="0">
                <a:solidFill>
                  <a:srgbClr val="000000"/>
                </a:solidFill>
                <a:effectLst/>
              </a:rPr>
              <a:t>    Hari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hari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selasa</a:t>
            </a:r>
            <a:endParaRPr lang="en-ID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261" name="Google Shape;6261;p41"/>
          <p:cNvSpPr txBox="1">
            <a:spLocks noGrp="1"/>
          </p:cNvSpPr>
          <p:nvPr>
            <p:ph type="subTitle" idx="4294967295"/>
          </p:nvPr>
        </p:nvSpPr>
        <p:spPr>
          <a:xfrm>
            <a:off x="4583289" y="1494946"/>
            <a:ext cx="4560711" cy="19094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A: </a:t>
            </a:r>
            <a:r>
              <a:rPr lang="fi-FI" sz="2000" b="0" i="0" dirty="0">
                <a:solidFill>
                  <a:srgbClr val="000000"/>
                </a:solidFill>
                <a:effectLst/>
              </a:rPr>
              <a:t>Itsu Bali ni ikimashita ka?</a:t>
            </a:r>
            <a:br>
              <a:rPr lang="fi-FI" sz="2000" b="0" i="0" dirty="0">
                <a:solidFill>
                  <a:srgbClr val="000000"/>
                </a:solidFill>
                <a:effectLst/>
              </a:rPr>
            </a:br>
            <a:r>
              <a:rPr lang="fi-FI" sz="2000" b="0" i="0" dirty="0">
                <a:solidFill>
                  <a:srgbClr val="000000"/>
                </a:solidFill>
                <a:effectLst/>
              </a:rPr>
              <a:t>     Kapan kamu pergi ke Bali?</a:t>
            </a:r>
          </a:p>
          <a:p>
            <a:pPr marL="0" indent="0">
              <a:buNone/>
            </a:pPr>
            <a:endParaRPr lang="fi-FI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</a:rPr>
              <a:t>B: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Doyoubi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ni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ikimasu</a:t>
            </a:r>
            <a:br>
              <a:rPr lang="en-ID" sz="2000" b="0" i="0" dirty="0">
                <a:solidFill>
                  <a:srgbClr val="000000"/>
                </a:solidFill>
                <a:effectLst/>
              </a:rPr>
            </a:br>
            <a:r>
              <a:rPr lang="en-ID" sz="2000" b="0" i="0" dirty="0">
                <a:solidFill>
                  <a:srgbClr val="000000"/>
                </a:solidFill>
                <a:effectLst/>
              </a:rPr>
              <a:t>     Saya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pergi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hari</a:t>
            </a:r>
            <a:r>
              <a:rPr lang="en-ID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</a:rPr>
              <a:t>Sabtu</a:t>
            </a:r>
            <a:endParaRPr lang="en-ID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7" grpId="0"/>
      <p:bldP spid="6260" grpId="0" build="p"/>
      <p:bldP spid="626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 jepang">
            <a:hlinkClick r:id="" action="ppaction://media"/>
            <a:extLst>
              <a:ext uri="{FF2B5EF4-FFF2-40B4-BE49-F238E27FC236}">
                <a16:creationId xmlns:a16="http://schemas.microsoft.com/office/drawing/2014/main" id="{CA7BB6FB-7FFA-5718-F8C9-C4869D1129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111" y="167772"/>
            <a:ext cx="7789777" cy="4381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 descr="A picture containing black, darkness, space, astronomical object&#10;&#10;Description automatically generated">
            <a:extLst>
              <a:ext uri="{FF2B5EF4-FFF2-40B4-BE49-F238E27FC236}">
                <a16:creationId xmlns:a16="http://schemas.microsoft.com/office/drawing/2014/main" id="{61204720-EAB4-9915-DEB3-B421D9D3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00" y="576433"/>
            <a:ext cx="4381199" cy="21441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E688F-A11D-61A8-CB08-C539D0596620}"/>
              </a:ext>
            </a:extLst>
          </p:cNvPr>
          <p:cNvSpPr txBox="1"/>
          <p:nvPr/>
        </p:nvSpPr>
        <p:spPr>
          <a:xfrm>
            <a:off x="3578577" y="2720621"/>
            <a:ext cx="235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Rubik" panose="020B0604020202020204" charset="-79"/>
                <a:cs typeface="Rubik" panose="020B0604020202020204" charset="-79"/>
              </a:rPr>
              <a:t>Youbi</a:t>
            </a:r>
            <a:br>
              <a:rPr lang="en-US" sz="4800" b="1" dirty="0">
                <a:latin typeface="Rubik" panose="020B0604020202020204" charset="-79"/>
                <a:cs typeface="Rubik" panose="020B0604020202020204" charset="-79"/>
              </a:rPr>
            </a:br>
            <a:r>
              <a:rPr lang="en-US" sz="4800" b="1" dirty="0">
                <a:latin typeface="Rubik" panose="020B0604020202020204" charset="-79"/>
                <a:cs typeface="Rubik" panose="020B0604020202020204" charset="-79"/>
              </a:rPr>
              <a:t>(Hari)</a:t>
            </a:r>
            <a:endParaRPr lang="en-ID" sz="4800" b="1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NAMA HARI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8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AE9FEF2-2538-F565-2E00-9E2151CF0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9" y="1126207"/>
            <a:ext cx="5599341" cy="342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Google Shape;50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SENIN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038" name="Google Shape;5038;p31"/>
          <p:cNvGrpSpPr/>
          <p:nvPr/>
        </p:nvGrpSpPr>
        <p:grpSpPr>
          <a:xfrm>
            <a:off x="-217972" y="2034686"/>
            <a:ext cx="1802757" cy="3267229"/>
            <a:chOff x="-246350" y="2099547"/>
            <a:chExt cx="1679639" cy="3044097"/>
          </a:xfrm>
        </p:grpSpPr>
        <p:grpSp>
          <p:nvGrpSpPr>
            <p:cNvPr id="5039" name="Google Shape;5039;p31"/>
            <p:cNvGrpSpPr/>
            <p:nvPr/>
          </p:nvGrpSpPr>
          <p:grpSpPr>
            <a:xfrm>
              <a:off x="-246350" y="2099547"/>
              <a:ext cx="1679639" cy="3044097"/>
              <a:chOff x="-6786" y="1994175"/>
              <a:chExt cx="1440020" cy="2609822"/>
            </a:xfrm>
          </p:grpSpPr>
          <p:sp>
            <p:nvSpPr>
              <p:cNvPr id="5040" name="Google Shape;5040;p31"/>
              <p:cNvSpPr/>
              <p:nvPr/>
            </p:nvSpPr>
            <p:spPr>
              <a:xfrm>
                <a:off x="555806" y="3177087"/>
                <a:ext cx="174006" cy="208573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848" extrusionOk="0">
                    <a:moveTo>
                      <a:pt x="526" y="0"/>
                    </a:moveTo>
                    <a:cubicBezTo>
                      <a:pt x="348" y="179"/>
                      <a:pt x="169" y="389"/>
                      <a:pt x="0" y="631"/>
                    </a:cubicBezTo>
                    <a:cubicBezTo>
                      <a:pt x="42" y="683"/>
                      <a:pt x="147" y="809"/>
                      <a:pt x="285" y="967"/>
                    </a:cubicBezTo>
                    <a:cubicBezTo>
                      <a:pt x="463" y="1188"/>
                      <a:pt x="705" y="1482"/>
                      <a:pt x="936" y="1776"/>
                    </a:cubicBezTo>
                    <a:cubicBezTo>
                      <a:pt x="1062" y="1923"/>
                      <a:pt x="1177" y="2070"/>
                      <a:pt x="1293" y="2207"/>
                    </a:cubicBezTo>
                    <a:cubicBezTo>
                      <a:pt x="1398" y="2343"/>
                      <a:pt x="1504" y="2470"/>
                      <a:pt x="1598" y="2586"/>
                    </a:cubicBezTo>
                    <a:cubicBezTo>
                      <a:pt x="1682" y="2691"/>
                      <a:pt x="1756" y="2785"/>
                      <a:pt x="1808" y="2848"/>
                    </a:cubicBezTo>
                    <a:cubicBezTo>
                      <a:pt x="2008" y="2575"/>
                      <a:pt x="2197" y="2301"/>
                      <a:pt x="2375" y="2049"/>
                    </a:cubicBezTo>
                    <a:cubicBezTo>
                      <a:pt x="2344" y="2028"/>
                      <a:pt x="2291" y="2007"/>
                      <a:pt x="2249" y="1976"/>
                    </a:cubicBezTo>
                    <a:cubicBezTo>
                      <a:pt x="2207" y="1944"/>
                      <a:pt x="2155" y="1902"/>
                      <a:pt x="2092" y="1871"/>
                    </a:cubicBezTo>
                    <a:cubicBezTo>
                      <a:pt x="2039" y="1818"/>
                      <a:pt x="1976" y="1776"/>
                      <a:pt x="1913" y="1724"/>
                    </a:cubicBezTo>
                    <a:cubicBezTo>
                      <a:pt x="1861" y="1671"/>
                      <a:pt x="1798" y="1619"/>
                      <a:pt x="1735" y="1556"/>
                    </a:cubicBezTo>
                    <a:cubicBezTo>
                      <a:pt x="1609" y="1440"/>
                      <a:pt x="1483" y="1304"/>
                      <a:pt x="1356" y="1156"/>
                    </a:cubicBezTo>
                    <a:cubicBezTo>
                      <a:pt x="1240" y="1019"/>
                      <a:pt x="1125" y="872"/>
                      <a:pt x="1020" y="736"/>
                    </a:cubicBezTo>
                    <a:cubicBezTo>
                      <a:pt x="915" y="599"/>
                      <a:pt x="820" y="463"/>
                      <a:pt x="747" y="347"/>
                    </a:cubicBezTo>
                    <a:cubicBezTo>
                      <a:pt x="642" y="190"/>
                      <a:pt x="558" y="63"/>
                      <a:pt x="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31"/>
              <p:cNvSpPr/>
              <p:nvPr/>
            </p:nvSpPr>
            <p:spPr>
              <a:xfrm>
                <a:off x="598869" y="3110076"/>
                <a:ext cx="243287" cy="21099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881" extrusionOk="0">
                    <a:moveTo>
                      <a:pt x="1714" y="1"/>
                    </a:moveTo>
                    <a:cubicBezTo>
                      <a:pt x="1136" y="1"/>
                      <a:pt x="568" y="285"/>
                      <a:pt x="1" y="841"/>
                    </a:cubicBezTo>
                    <a:cubicBezTo>
                      <a:pt x="33" y="894"/>
                      <a:pt x="127" y="1021"/>
                      <a:pt x="253" y="1199"/>
                    </a:cubicBezTo>
                    <a:cubicBezTo>
                      <a:pt x="337" y="1315"/>
                      <a:pt x="421" y="1441"/>
                      <a:pt x="526" y="1577"/>
                    </a:cubicBezTo>
                    <a:cubicBezTo>
                      <a:pt x="631" y="1714"/>
                      <a:pt x="747" y="1850"/>
                      <a:pt x="873" y="1987"/>
                    </a:cubicBezTo>
                    <a:cubicBezTo>
                      <a:pt x="926" y="2060"/>
                      <a:pt x="989" y="2124"/>
                      <a:pt x="1052" y="2187"/>
                    </a:cubicBezTo>
                    <a:lnTo>
                      <a:pt x="1241" y="2376"/>
                    </a:lnTo>
                    <a:cubicBezTo>
                      <a:pt x="1294" y="2429"/>
                      <a:pt x="1357" y="2492"/>
                      <a:pt x="1420" y="2544"/>
                    </a:cubicBezTo>
                    <a:cubicBezTo>
                      <a:pt x="1472" y="2597"/>
                      <a:pt x="1525" y="2639"/>
                      <a:pt x="1577" y="2681"/>
                    </a:cubicBezTo>
                    <a:cubicBezTo>
                      <a:pt x="1630" y="2723"/>
                      <a:pt x="1682" y="2765"/>
                      <a:pt x="1724" y="2796"/>
                    </a:cubicBezTo>
                    <a:cubicBezTo>
                      <a:pt x="1766" y="2828"/>
                      <a:pt x="1808" y="2849"/>
                      <a:pt x="1840" y="2880"/>
                    </a:cubicBezTo>
                    <a:lnTo>
                      <a:pt x="1850" y="2880"/>
                    </a:lnTo>
                    <a:cubicBezTo>
                      <a:pt x="1976" y="2691"/>
                      <a:pt x="2103" y="2523"/>
                      <a:pt x="2219" y="2355"/>
                    </a:cubicBezTo>
                    <a:cubicBezTo>
                      <a:pt x="2817" y="1493"/>
                      <a:pt x="3248" y="894"/>
                      <a:pt x="3322" y="778"/>
                    </a:cubicBezTo>
                    <a:cubicBezTo>
                      <a:pt x="2922" y="379"/>
                      <a:pt x="2366" y="1"/>
                      <a:pt x="1714" y="1"/>
                    </a:cubicBezTo>
                    <a:close/>
                  </a:path>
                </a:pathLst>
              </a:custGeom>
              <a:solidFill>
                <a:srgbClr val="FFD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31"/>
              <p:cNvSpPr/>
              <p:nvPr/>
            </p:nvSpPr>
            <p:spPr>
              <a:xfrm>
                <a:off x="289523" y="3231722"/>
                <a:ext cx="1135289" cy="1365320"/>
              </a:xfrm>
              <a:custGeom>
                <a:avLst/>
                <a:gdLst/>
                <a:ahLst/>
                <a:cxnLst/>
                <a:rect l="l" t="t" r="r" b="b"/>
                <a:pathLst>
                  <a:path w="15502" h="18643" extrusionOk="0">
                    <a:moveTo>
                      <a:pt x="8902" y="0"/>
                    </a:moveTo>
                    <a:cubicBezTo>
                      <a:pt x="8723" y="0"/>
                      <a:pt x="8523" y="21"/>
                      <a:pt x="8334" y="53"/>
                    </a:cubicBezTo>
                    <a:cubicBezTo>
                      <a:pt x="8323" y="74"/>
                      <a:pt x="8302" y="116"/>
                      <a:pt x="8281" y="168"/>
                    </a:cubicBezTo>
                    <a:cubicBezTo>
                      <a:pt x="8239" y="263"/>
                      <a:pt x="8187" y="389"/>
                      <a:pt x="8103" y="558"/>
                    </a:cubicBezTo>
                    <a:cubicBezTo>
                      <a:pt x="7945" y="883"/>
                      <a:pt x="7714" y="1356"/>
                      <a:pt x="7419" y="1913"/>
                    </a:cubicBezTo>
                    <a:cubicBezTo>
                      <a:pt x="7272" y="2186"/>
                      <a:pt x="7115" y="2491"/>
                      <a:pt x="6936" y="2795"/>
                    </a:cubicBezTo>
                    <a:cubicBezTo>
                      <a:pt x="6758" y="3111"/>
                      <a:pt x="6558" y="3437"/>
                      <a:pt x="6359" y="3773"/>
                    </a:cubicBezTo>
                    <a:lnTo>
                      <a:pt x="6043" y="4278"/>
                    </a:lnTo>
                    <a:cubicBezTo>
                      <a:pt x="5927" y="4446"/>
                      <a:pt x="5812" y="4624"/>
                      <a:pt x="5707" y="4792"/>
                    </a:cubicBezTo>
                    <a:cubicBezTo>
                      <a:pt x="5591" y="4960"/>
                      <a:pt x="5465" y="5139"/>
                      <a:pt x="5350" y="5307"/>
                    </a:cubicBezTo>
                    <a:cubicBezTo>
                      <a:pt x="5234" y="5476"/>
                      <a:pt x="5108" y="5654"/>
                      <a:pt x="4981" y="5822"/>
                    </a:cubicBezTo>
                    <a:cubicBezTo>
                      <a:pt x="4740" y="6158"/>
                      <a:pt x="4488" y="6495"/>
                      <a:pt x="4225" y="6821"/>
                    </a:cubicBezTo>
                    <a:cubicBezTo>
                      <a:pt x="4162" y="6894"/>
                      <a:pt x="4099" y="6978"/>
                      <a:pt x="4036" y="7052"/>
                    </a:cubicBezTo>
                    <a:cubicBezTo>
                      <a:pt x="3963" y="7136"/>
                      <a:pt x="3900" y="7209"/>
                      <a:pt x="3836" y="7293"/>
                    </a:cubicBezTo>
                    <a:cubicBezTo>
                      <a:pt x="3699" y="7440"/>
                      <a:pt x="3573" y="7598"/>
                      <a:pt x="3437" y="7745"/>
                    </a:cubicBezTo>
                    <a:cubicBezTo>
                      <a:pt x="3174" y="8029"/>
                      <a:pt x="2901" y="8302"/>
                      <a:pt x="2638" y="8554"/>
                    </a:cubicBezTo>
                    <a:cubicBezTo>
                      <a:pt x="2512" y="8680"/>
                      <a:pt x="2375" y="8796"/>
                      <a:pt x="2249" y="8912"/>
                    </a:cubicBezTo>
                    <a:cubicBezTo>
                      <a:pt x="2113" y="9017"/>
                      <a:pt x="1987" y="9122"/>
                      <a:pt x="1861" y="9227"/>
                    </a:cubicBezTo>
                    <a:cubicBezTo>
                      <a:pt x="1735" y="9322"/>
                      <a:pt x="1609" y="9406"/>
                      <a:pt x="1493" y="9490"/>
                    </a:cubicBezTo>
                    <a:cubicBezTo>
                      <a:pt x="1377" y="9574"/>
                      <a:pt x="1251" y="9637"/>
                      <a:pt x="1146" y="9710"/>
                    </a:cubicBezTo>
                    <a:cubicBezTo>
                      <a:pt x="1030" y="9784"/>
                      <a:pt x="925" y="9826"/>
                      <a:pt x="831" y="9878"/>
                    </a:cubicBezTo>
                    <a:cubicBezTo>
                      <a:pt x="726" y="9941"/>
                      <a:pt x="631" y="9973"/>
                      <a:pt x="547" y="10004"/>
                    </a:cubicBezTo>
                    <a:cubicBezTo>
                      <a:pt x="463" y="10046"/>
                      <a:pt x="379" y="10078"/>
                      <a:pt x="316" y="10099"/>
                    </a:cubicBezTo>
                    <a:cubicBezTo>
                      <a:pt x="242" y="10120"/>
                      <a:pt x="190" y="10141"/>
                      <a:pt x="137" y="10152"/>
                    </a:cubicBezTo>
                    <a:cubicBezTo>
                      <a:pt x="63" y="10173"/>
                      <a:pt x="21" y="10184"/>
                      <a:pt x="0" y="10184"/>
                    </a:cubicBezTo>
                    <a:cubicBezTo>
                      <a:pt x="757" y="15091"/>
                      <a:pt x="3300" y="18643"/>
                      <a:pt x="6222" y="18643"/>
                    </a:cubicBezTo>
                    <a:cubicBezTo>
                      <a:pt x="9385" y="18643"/>
                      <a:pt x="12096" y="14366"/>
                      <a:pt x="12538" y="8712"/>
                    </a:cubicBezTo>
                    <a:lnTo>
                      <a:pt x="12548" y="8691"/>
                    </a:lnTo>
                    <a:lnTo>
                      <a:pt x="15501" y="3090"/>
                    </a:lnTo>
                    <a:cubicBezTo>
                      <a:pt x="15238" y="2880"/>
                      <a:pt x="13315" y="1366"/>
                      <a:pt x="11266" y="1366"/>
                    </a:cubicBezTo>
                    <a:lnTo>
                      <a:pt x="11182" y="1377"/>
                    </a:lnTo>
                    <a:lnTo>
                      <a:pt x="11161" y="1345"/>
                    </a:lnTo>
                    <a:cubicBezTo>
                      <a:pt x="11161" y="1335"/>
                      <a:pt x="10551" y="0"/>
                      <a:pt x="89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31"/>
              <p:cNvSpPr/>
              <p:nvPr/>
            </p:nvSpPr>
            <p:spPr>
              <a:xfrm>
                <a:off x="278025" y="3172474"/>
                <a:ext cx="614954" cy="798115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10898" extrusionOk="0">
                    <a:moveTo>
                      <a:pt x="7777" y="0"/>
                    </a:moveTo>
                    <a:cubicBezTo>
                      <a:pt x="7682" y="158"/>
                      <a:pt x="7335" y="788"/>
                      <a:pt x="6799" y="1640"/>
                    </a:cubicBezTo>
                    <a:cubicBezTo>
                      <a:pt x="6495" y="2133"/>
                      <a:pt x="6126" y="2712"/>
                      <a:pt x="5717" y="3321"/>
                    </a:cubicBezTo>
                    <a:cubicBezTo>
                      <a:pt x="5507" y="3625"/>
                      <a:pt x="5297" y="3941"/>
                      <a:pt x="5075" y="4256"/>
                    </a:cubicBezTo>
                    <a:cubicBezTo>
                      <a:pt x="4855" y="4571"/>
                      <a:pt x="4624" y="4887"/>
                      <a:pt x="4393" y="5202"/>
                    </a:cubicBezTo>
                    <a:cubicBezTo>
                      <a:pt x="4162" y="5517"/>
                      <a:pt x="3919" y="5832"/>
                      <a:pt x="3688" y="6137"/>
                    </a:cubicBezTo>
                    <a:cubicBezTo>
                      <a:pt x="3447" y="6442"/>
                      <a:pt x="3205" y="6736"/>
                      <a:pt x="2974" y="7020"/>
                    </a:cubicBezTo>
                    <a:cubicBezTo>
                      <a:pt x="2732" y="7304"/>
                      <a:pt x="2501" y="7567"/>
                      <a:pt x="2270" y="7819"/>
                    </a:cubicBezTo>
                    <a:cubicBezTo>
                      <a:pt x="2039" y="8060"/>
                      <a:pt x="1818" y="8291"/>
                      <a:pt x="1597" y="8491"/>
                    </a:cubicBezTo>
                    <a:cubicBezTo>
                      <a:pt x="1166" y="8901"/>
                      <a:pt x="778" y="9206"/>
                      <a:pt x="473" y="9384"/>
                    </a:cubicBezTo>
                    <a:cubicBezTo>
                      <a:pt x="315" y="9468"/>
                      <a:pt x="189" y="9521"/>
                      <a:pt x="94" y="9552"/>
                    </a:cubicBezTo>
                    <a:cubicBezTo>
                      <a:pt x="52" y="9563"/>
                      <a:pt x="21" y="9573"/>
                      <a:pt x="0" y="9584"/>
                    </a:cubicBezTo>
                    <a:cubicBezTo>
                      <a:pt x="31" y="10036"/>
                      <a:pt x="84" y="10467"/>
                      <a:pt x="147" y="10898"/>
                    </a:cubicBezTo>
                    <a:cubicBezTo>
                      <a:pt x="168" y="10887"/>
                      <a:pt x="210" y="10876"/>
                      <a:pt x="262" y="10855"/>
                    </a:cubicBezTo>
                    <a:cubicBezTo>
                      <a:pt x="304" y="10834"/>
                      <a:pt x="357" y="10813"/>
                      <a:pt x="420" y="10782"/>
                    </a:cubicBezTo>
                    <a:cubicBezTo>
                      <a:pt x="484" y="10761"/>
                      <a:pt x="557" y="10719"/>
                      <a:pt x="641" y="10677"/>
                    </a:cubicBezTo>
                    <a:cubicBezTo>
                      <a:pt x="715" y="10635"/>
                      <a:pt x="809" y="10593"/>
                      <a:pt x="893" y="10530"/>
                    </a:cubicBezTo>
                    <a:cubicBezTo>
                      <a:pt x="935" y="10498"/>
                      <a:pt x="988" y="10467"/>
                      <a:pt x="1040" y="10435"/>
                    </a:cubicBezTo>
                    <a:cubicBezTo>
                      <a:pt x="1082" y="10404"/>
                      <a:pt x="1135" y="10383"/>
                      <a:pt x="1187" y="10341"/>
                    </a:cubicBezTo>
                    <a:cubicBezTo>
                      <a:pt x="1282" y="10267"/>
                      <a:pt x="1397" y="10183"/>
                      <a:pt x="1502" y="10099"/>
                    </a:cubicBezTo>
                    <a:cubicBezTo>
                      <a:pt x="1608" y="10015"/>
                      <a:pt x="1724" y="9921"/>
                      <a:pt x="1850" y="9816"/>
                    </a:cubicBezTo>
                    <a:cubicBezTo>
                      <a:pt x="1955" y="9710"/>
                      <a:pt x="2081" y="9605"/>
                      <a:pt x="2196" y="9489"/>
                    </a:cubicBezTo>
                    <a:cubicBezTo>
                      <a:pt x="2312" y="9374"/>
                      <a:pt x="2438" y="9258"/>
                      <a:pt x="2564" y="9132"/>
                    </a:cubicBezTo>
                    <a:cubicBezTo>
                      <a:pt x="2806" y="8870"/>
                      <a:pt x="3058" y="8597"/>
                      <a:pt x="3310" y="8302"/>
                    </a:cubicBezTo>
                    <a:cubicBezTo>
                      <a:pt x="3436" y="8155"/>
                      <a:pt x="3562" y="8008"/>
                      <a:pt x="3688" y="7850"/>
                    </a:cubicBezTo>
                    <a:cubicBezTo>
                      <a:pt x="3751" y="7766"/>
                      <a:pt x="3814" y="7693"/>
                      <a:pt x="3877" y="7609"/>
                    </a:cubicBezTo>
                    <a:cubicBezTo>
                      <a:pt x="3940" y="7535"/>
                      <a:pt x="4004" y="7451"/>
                      <a:pt x="4057" y="7367"/>
                    </a:cubicBezTo>
                    <a:cubicBezTo>
                      <a:pt x="4309" y="7051"/>
                      <a:pt x="4561" y="6715"/>
                      <a:pt x="4802" y="6379"/>
                    </a:cubicBezTo>
                    <a:cubicBezTo>
                      <a:pt x="5044" y="6042"/>
                      <a:pt x="5276" y="5706"/>
                      <a:pt x="5507" y="5370"/>
                    </a:cubicBezTo>
                    <a:cubicBezTo>
                      <a:pt x="5738" y="5024"/>
                      <a:pt x="5958" y="4687"/>
                      <a:pt x="6179" y="4372"/>
                    </a:cubicBezTo>
                    <a:cubicBezTo>
                      <a:pt x="6389" y="4046"/>
                      <a:pt x="6589" y="3720"/>
                      <a:pt x="6789" y="3426"/>
                    </a:cubicBezTo>
                    <a:cubicBezTo>
                      <a:pt x="6978" y="3121"/>
                      <a:pt x="7156" y="2838"/>
                      <a:pt x="7324" y="2575"/>
                    </a:cubicBezTo>
                    <a:cubicBezTo>
                      <a:pt x="7650" y="2039"/>
                      <a:pt x="7924" y="1598"/>
                      <a:pt x="8113" y="1293"/>
                    </a:cubicBezTo>
                    <a:lnTo>
                      <a:pt x="8396" y="820"/>
                    </a:lnTo>
                    <a:cubicBezTo>
                      <a:pt x="8344" y="725"/>
                      <a:pt x="8123" y="358"/>
                      <a:pt x="7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31"/>
              <p:cNvSpPr/>
              <p:nvPr/>
            </p:nvSpPr>
            <p:spPr>
              <a:xfrm>
                <a:off x="977" y="3224764"/>
                <a:ext cx="682623" cy="642710"/>
              </a:xfrm>
              <a:custGeom>
                <a:avLst/>
                <a:gdLst/>
                <a:ahLst/>
                <a:cxnLst/>
                <a:rect l="l" t="t" r="r" b="b"/>
                <a:pathLst>
                  <a:path w="9321" h="8776" extrusionOk="0">
                    <a:moveTo>
                      <a:pt x="7020" y="1"/>
                    </a:moveTo>
                    <a:cubicBezTo>
                      <a:pt x="6368" y="1"/>
                      <a:pt x="5180" y="137"/>
                      <a:pt x="4519" y="1104"/>
                    </a:cubicBezTo>
                    <a:lnTo>
                      <a:pt x="4508" y="1125"/>
                    </a:lnTo>
                    <a:lnTo>
                      <a:pt x="4487" y="1125"/>
                    </a:lnTo>
                    <a:cubicBezTo>
                      <a:pt x="4456" y="1125"/>
                      <a:pt x="1082" y="1451"/>
                      <a:pt x="0" y="3238"/>
                    </a:cubicBezTo>
                    <a:lnTo>
                      <a:pt x="3751" y="8775"/>
                    </a:lnTo>
                    <a:cubicBezTo>
                      <a:pt x="3772" y="8765"/>
                      <a:pt x="3804" y="8754"/>
                      <a:pt x="3846" y="8733"/>
                    </a:cubicBezTo>
                    <a:cubicBezTo>
                      <a:pt x="3919" y="8702"/>
                      <a:pt x="4035" y="8639"/>
                      <a:pt x="4172" y="8544"/>
                    </a:cubicBezTo>
                    <a:cubicBezTo>
                      <a:pt x="4456" y="8355"/>
                      <a:pt x="4813" y="8030"/>
                      <a:pt x="5212" y="7609"/>
                    </a:cubicBezTo>
                    <a:cubicBezTo>
                      <a:pt x="5412" y="7399"/>
                      <a:pt x="5622" y="7157"/>
                      <a:pt x="5832" y="6905"/>
                    </a:cubicBezTo>
                    <a:cubicBezTo>
                      <a:pt x="6053" y="6653"/>
                      <a:pt x="6273" y="6379"/>
                      <a:pt x="6504" y="6096"/>
                    </a:cubicBezTo>
                    <a:cubicBezTo>
                      <a:pt x="6736" y="5812"/>
                      <a:pt x="6957" y="5518"/>
                      <a:pt x="7198" y="5213"/>
                    </a:cubicBezTo>
                    <a:cubicBezTo>
                      <a:pt x="7429" y="4908"/>
                      <a:pt x="7660" y="4593"/>
                      <a:pt x="7892" y="4278"/>
                    </a:cubicBezTo>
                    <a:cubicBezTo>
                      <a:pt x="8123" y="3962"/>
                      <a:pt x="8354" y="3647"/>
                      <a:pt x="8575" y="3343"/>
                    </a:cubicBezTo>
                    <a:cubicBezTo>
                      <a:pt x="8795" y="3027"/>
                      <a:pt x="9016" y="2722"/>
                      <a:pt x="9227" y="2428"/>
                    </a:cubicBezTo>
                    <a:cubicBezTo>
                      <a:pt x="9258" y="2376"/>
                      <a:pt x="9290" y="2334"/>
                      <a:pt x="9321" y="2292"/>
                    </a:cubicBezTo>
                    <a:cubicBezTo>
                      <a:pt x="9321" y="2281"/>
                      <a:pt x="9311" y="2281"/>
                      <a:pt x="9300" y="2271"/>
                    </a:cubicBezTo>
                    <a:cubicBezTo>
                      <a:pt x="9248" y="2218"/>
                      <a:pt x="9164" y="2134"/>
                      <a:pt x="9069" y="2019"/>
                    </a:cubicBezTo>
                    <a:cubicBezTo>
                      <a:pt x="8974" y="1914"/>
                      <a:pt x="8858" y="1798"/>
                      <a:pt x="8732" y="1661"/>
                    </a:cubicBezTo>
                    <a:cubicBezTo>
                      <a:pt x="8627" y="1524"/>
                      <a:pt x="8501" y="1377"/>
                      <a:pt x="8386" y="1230"/>
                    </a:cubicBezTo>
                    <a:cubicBezTo>
                      <a:pt x="8270" y="1083"/>
                      <a:pt x="8144" y="936"/>
                      <a:pt x="8039" y="789"/>
                    </a:cubicBezTo>
                    <a:cubicBezTo>
                      <a:pt x="7934" y="642"/>
                      <a:pt x="7840" y="515"/>
                      <a:pt x="7755" y="400"/>
                    </a:cubicBezTo>
                    <a:cubicBezTo>
                      <a:pt x="7608" y="211"/>
                      <a:pt x="7513" y="64"/>
                      <a:pt x="7492" y="22"/>
                    </a:cubicBezTo>
                    <a:cubicBezTo>
                      <a:pt x="7429" y="22"/>
                      <a:pt x="7261" y="1"/>
                      <a:pt x="7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31"/>
              <p:cNvSpPr/>
              <p:nvPr/>
            </p:nvSpPr>
            <p:spPr>
              <a:xfrm>
                <a:off x="-6786" y="3103192"/>
                <a:ext cx="1440020" cy="1500805"/>
              </a:xfrm>
              <a:custGeom>
                <a:avLst/>
                <a:gdLst/>
                <a:ahLst/>
                <a:cxnLst/>
                <a:rect l="l" t="t" r="r" b="b"/>
                <a:pathLst>
                  <a:path w="19663" h="20493" extrusionOk="0">
                    <a:moveTo>
                      <a:pt x="9984" y="95"/>
                    </a:moveTo>
                    <a:cubicBezTo>
                      <a:pt x="10636" y="95"/>
                      <a:pt x="11192" y="473"/>
                      <a:pt x="11592" y="872"/>
                    </a:cubicBezTo>
                    <a:cubicBezTo>
                      <a:pt x="11518" y="988"/>
                      <a:pt x="11087" y="1587"/>
                      <a:pt x="10489" y="2449"/>
                    </a:cubicBezTo>
                    <a:cubicBezTo>
                      <a:pt x="10373" y="2617"/>
                      <a:pt x="10246" y="2785"/>
                      <a:pt x="10120" y="2974"/>
                    </a:cubicBezTo>
                    <a:lnTo>
                      <a:pt x="10110" y="2974"/>
                    </a:lnTo>
                    <a:cubicBezTo>
                      <a:pt x="10078" y="2943"/>
                      <a:pt x="10036" y="2922"/>
                      <a:pt x="9994" y="2890"/>
                    </a:cubicBezTo>
                    <a:cubicBezTo>
                      <a:pt x="9952" y="2859"/>
                      <a:pt x="9900" y="2817"/>
                      <a:pt x="9847" y="2775"/>
                    </a:cubicBezTo>
                    <a:cubicBezTo>
                      <a:pt x="9795" y="2733"/>
                      <a:pt x="9742" y="2691"/>
                      <a:pt x="9690" y="2638"/>
                    </a:cubicBezTo>
                    <a:cubicBezTo>
                      <a:pt x="9627" y="2586"/>
                      <a:pt x="9564" y="2523"/>
                      <a:pt x="9511" y="2470"/>
                    </a:cubicBezTo>
                    <a:lnTo>
                      <a:pt x="9322" y="2281"/>
                    </a:lnTo>
                    <a:cubicBezTo>
                      <a:pt x="9259" y="2218"/>
                      <a:pt x="9196" y="2154"/>
                      <a:pt x="9143" y="2081"/>
                    </a:cubicBezTo>
                    <a:cubicBezTo>
                      <a:pt x="9017" y="1944"/>
                      <a:pt x="8901" y="1808"/>
                      <a:pt x="8796" y="1671"/>
                    </a:cubicBezTo>
                    <a:cubicBezTo>
                      <a:pt x="8691" y="1535"/>
                      <a:pt x="8607" y="1409"/>
                      <a:pt x="8523" y="1293"/>
                    </a:cubicBezTo>
                    <a:cubicBezTo>
                      <a:pt x="8397" y="1115"/>
                      <a:pt x="8303" y="988"/>
                      <a:pt x="8271" y="935"/>
                    </a:cubicBezTo>
                    <a:cubicBezTo>
                      <a:pt x="8838" y="379"/>
                      <a:pt x="9406" y="95"/>
                      <a:pt x="9984" y="95"/>
                    </a:cubicBezTo>
                    <a:close/>
                    <a:moveTo>
                      <a:pt x="8208" y="1009"/>
                    </a:moveTo>
                    <a:cubicBezTo>
                      <a:pt x="8240" y="1072"/>
                      <a:pt x="8324" y="1199"/>
                      <a:pt x="8429" y="1356"/>
                    </a:cubicBezTo>
                    <a:cubicBezTo>
                      <a:pt x="8502" y="1472"/>
                      <a:pt x="8597" y="1608"/>
                      <a:pt x="8702" y="1745"/>
                    </a:cubicBezTo>
                    <a:cubicBezTo>
                      <a:pt x="8807" y="1881"/>
                      <a:pt x="8922" y="2028"/>
                      <a:pt x="9038" y="2165"/>
                    </a:cubicBezTo>
                    <a:cubicBezTo>
                      <a:pt x="9165" y="2313"/>
                      <a:pt x="9291" y="2449"/>
                      <a:pt x="9417" y="2565"/>
                    </a:cubicBezTo>
                    <a:cubicBezTo>
                      <a:pt x="9480" y="2628"/>
                      <a:pt x="9543" y="2680"/>
                      <a:pt x="9595" y="2733"/>
                    </a:cubicBezTo>
                    <a:cubicBezTo>
                      <a:pt x="9658" y="2785"/>
                      <a:pt x="9721" y="2827"/>
                      <a:pt x="9774" y="2880"/>
                    </a:cubicBezTo>
                    <a:cubicBezTo>
                      <a:pt x="9837" y="2911"/>
                      <a:pt x="9889" y="2953"/>
                      <a:pt x="9931" y="2985"/>
                    </a:cubicBezTo>
                    <a:cubicBezTo>
                      <a:pt x="9973" y="3016"/>
                      <a:pt x="10026" y="3037"/>
                      <a:pt x="10057" y="3058"/>
                    </a:cubicBezTo>
                    <a:cubicBezTo>
                      <a:pt x="9879" y="3310"/>
                      <a:pt x="9690" y="3584"/>
                      <a:pt x="9490" y="3857"/>
                    </a:cubicBezTo>
                    <a:cubicBezTo>
                      <a:pt x="9438" y="3794"/>
                      <a:pt x="9364" y="3700"/>
                      <a:pt x="9280" y="3595"/>
                    </a:cubicBezTo>
                    <a:cubicBezTo>
                      <a:pt x="9186" y="3479"/>
                      <a:pt x="9080" y="3352"/>
                      <a:pt x="8975" y="3216"/>
                    </a:cubicBezTo>
                    <a:cubicBezTo>
                      <a:pt x="8859" y="3079"/>
                      <a:pt x="8744" y="2932"/>
                      <a:pt x="8618" y="2785"/>
                    </a:cubicBezTo>
                    <a:cubicBezTo>
                      <a:pt x="8387" y="2491"/>
                      <a:pt x="8145" y="2197"/>
                      <a:pt x="7967" y="1976"/>
                    </a:cubicBezTo>
                    <a:cubicBezTo>
                      <a:pt x="7829" y="1818"/>
                      <a:pt x="7724" y="1692"/>
                      <a:pt x="7682" y="1640"/>
                    </a:cubicBezTo>
                    <a:cubicBezTo>
                      <a:pt x="7851" y="1398"/>
                      <a:pt x="8030" y="1188"/>
                      <a:pt x="8208" y="1009"/>
                    </a:cubicBezTo>
                    <a:close/>
                    <a:moveTo>
                      <a:pt x="7126" y="1661"/>
                    </a:moveTo>
                    <a:cubicBezTo>
                      <a:pt x="7367" y="1661"/>
                      <a:pt x="7535" y="1682"/>
                      <a:pt x="7598" y="1682"/>
                    </a:cubicBezTo>
                    <a:cubicBezTo>
                      <a:pt x="7619" y="1724"/>
                      <a:pt x="7714" y="1871"/>
                      <a:pt x="7861" y="2060"/>
                    </a:cubicBezTo>
                    <a:cubicBezTo>
                      <a:pt x="7946" y="2175"/>
                      <a:pt x="8040" y="2302"/>
                      <a:pt x="8145" y="2449"/>
                    </a:cubicBezTo>
                    <a:cubicBezTo>
                      <a:pt x="8250" y="2596"/>
                      <a:pt x="8376" y="2743"/>
                      <a:pt x="8492" y="2890"/>
                    </a:cubicBezTo>
                    <a:cubicBezTo>
                      <a:pt x="8607" y="3037"/>
                      <a:pt x="8733" y="3184"/>
                      <a:pt x="8838" y="3321"/>
                    </a:cubicBezTo>
                    <a:cubicBezTo>
                      <a:pt x="8964" y="3458"/>
                      <a:pt x="9080" y="3574"/>
                      <a:pt x="9175" y="3679"/>
                    </a:cubicBezTo>
                    <a:cubicBezTo>
                      <a:pt x="9270" y="3794"/>
                      <a:pt x="9354" y="3878"/>
                      <a:pt x="9406" y="3931"/>
                    </a:cubicBezTo>
                    <a:cubicBezTo>
                      <a:pt x="9417" y="3941"/>
                      <a:pt x="9427" y="3941"/>
                      <a:pt x="9427" y="3952"/>
                    </a:cubicBezTo>
                    <a:cubicBezTo>
                      <a:pt x="9396" y="3994"/>
                      <a:pt x="9364" y="4036"/>
                      <a:pt x="9333" y="4088"/>
                    </a:cubicBezTo>
                    <a:cubicBezTo>
                      <a:pt x="9122" y="4382"/>
                      <a:pt x="8901" y="4687"/>
                      <a:pt x="8681" y="5003"/>
                    </a:cubicBezTo>
                    <a:cubicBezTo>
                      <a:pt x="8460" y="5307"/>
                      <a:pt x="8229" y="5622"/>
                      <a:pt x="7998" y="5938"/>
                    </a:cubicBezTo>
                    <a:cubicBezTo>
                      <a:pt x="7766" y="6253"/>
                      <a:pt x="7535" y="6568"/>
                      <a:pt x="7304" y="6873"/>
                    </a:cubicBezTo>
                    <a:cubicBezTo>
                      <a:pt x="7063" y="7178"/>
                      <a:pt x="6842" y="7472"/>
                      <a:pt x="6610" y="7756"/>
                    </a:cubicBezTo>
                    <a:cubicBezTo>
                      <a:pt x="6379" y="8039"/>
                      <a:pt x="6159" y="8313"/>
                      <a:pt x="5938" y="8565"/>
                    </a:cubicBezTo>
                    <a:cubicBezTo>
                      <a:pt x="5728" y="8817"/>
                      <a:pt x="5518" y="9059"/>
                      <a:pt x="5318" y="9269"/>
                    </a:cubicBezTo>
                    <a:cubicBezTo>
                      <a:pt x="4919" y="9690"/>
                      <a:pt x="4562" y="10015"/>
                      <a:pt x="4278" y="10204"/>
                    </a:cubicBezTo>
                    <a:cubicBezTo>
                      <a:pt x="4141" y="10299"/>
                      <a:pt x="4025" y="10362"/>
                      <a:pt x="3952" y="10393"/>
                    </a:cubicBezTo>
                    <a:cubicBezTo>
                      <a:pt x="3910" y="10414"/>
                      <a:pt x="3878" y="10425"/>
                      <a:pt x="3857" y="10435"/>
                    </a:cubicBezTo>
                    <a:lnTo>
                      <a:pt x="106" y="4898"/>
                    </a:lnTo>
                    <a:cubicBezTo>
                      <a:pt x="1188" y="3111"/>
                      <a:pt x="4562" y="2785"/>
                      <a:pt x="4593" y="2785"/>
                    </a:cubicBezTo>
                    <a:lnTo>
                      <a:pt x="4614" y="2785"/>
                    </a:lnTo>
                    <a:lnTo>
                      <a:pt x="4625" y="2764"/>
                    </a:lnTo>
                    <a:cubicBezTo>
                      <a:pt x="5286" y="1797"/>
                      <a:pt x="6474" y="1661"/>
                      <a:pt x="7126" y="1661"/>
                    </a:cubicBezTo>
                    <a:close/>
                    <a:moveTo>
                      <a:pt x="11666" y="946"/>
                    </a:moveTo>
                    <a:cubicBezTo>
                      <a:pt x="12012" y="1304"/>
                      <a:pt x="12233" y="1671"/>
                      <a:pt x="12285" y="1766"/>
                    </a:cubicBezTo>
                    <a:lnTo>
                      <a:pt x="12002" y="2239"/>
                    </a:lnTo>
                    <a:cubicBezTo>
                      <a:pt x="11813" y="2544"/>
                      <a:pt x="11539" y="2985"/>
                      <a:pt x="11213" y="3521"/>
                    </a:cubicBezTo>
                    <a:cubicBezTo>
                      <a:pt x="11045" y="3784"/>
                      <a:pt x="10867" y="4067"/>
                      <a:pt x="10678" y="4372"/>
                    </a:cubicBezTo>
                    <a:cubicBezTo>
                      <a:pt x="10478" y="4666"/>
                      <a:pt x="10278" y="4992"/>
                      <a:pt x="10068" y="5318"/>
                    </a:cubicBezTo>
                    <a:cubicBezTo>
                      <a:pt x="9847" y="5633"/>
                      <a:pt x="9627" y="5970"/>
                      <a:pt x="9396" y="6316"/>
                    </a:cubicBezTo>
                    <a:cubicBezTo>
                      <a:pt x="9165" y="6652"/>
                      <a:pt x="8933" y="6988"/>
                      <a:pt x="8691" y="7325"/>
                    </a:cubicBezTo>
                    <a:cubicBezTo>
                      <a:pt x="8450" y="7661"/>
                      <a:pt x="8198" y="7997"/>
                      <a:pt x="7946" y="8313"/>
                    </a:cubicBezTo>
                    <a:cubicBezTo>
                      <a:pt x="7893" y="8397"/>
                      <a:pt x="7829" y="8481"/>
                      <a:pt x="7766" y="8555"/>
                    </a:cubicBezTo>
                    <a:cubicBezTo>
                      <a:pt x="7703" y="8639"/>
                      <a:pt x="7640" y="8712"/>
                      <a:pt x="7577" y="8796"/>
                    </a:cubicBezTo>
                    <a:cubicBezTo>
                      <a:pt x="7451" y="8954"/>
                      <a:pt x="7325" y="9101"/>
                      <a:pt x="7199" y="9248"/>
                    </a:cubicBezTo>
                    <a:cubicBezTo>
                      <a:pt x="6947" y="9543"/>
                      <a:pt x="6695" y="9816"/>
                      <a:pt x="6453" y="10078"/>
                    </a:cubicBezTo>
                    <a:cubicBezTo>
                      <a:pt x="6327" y="10204"/>
                      <a:pt x="6201" y="10320"/>
                      <a:pt x="6085" y="10435"/>
                    </a:cubicBezTo>
                    <a:cubicBezTo>
                      <a:pt x="5970" y="10551"/>
                      <a:pt x="5844" y="10656"/>
                      <a:pt x="5739" y="10762"/>
                    </a:cubicBezTo>
                    <a:cubicBezTo>
                      <a:pt x="5613" y="10867"/>
                      <a:pt x="5497" y="10961"/>
                      <a:pt x="5391" y="11045"/>
                    </a:cubicBezTo>
                    <a:cubicBezTo>
                      <a:pt x="5286" y="11129"/>
                      <a:pt x="5171" y="11213"/>
                      <a:pt x="5076" y="11287"/>
                    </a:cubicBezTo>
                    <a:cubicBezTo>
                      <a:pt x="5024" y="11329"/>
                      <a:pt x="4971" y="11350"/>
                      <a:pt x="4929" y="11381"/>
                    </a:cubicBezTo>
                    <a:cubicBezTo>
                      <a:pt x="4877" y="11413"/>
                      <a:pt x="4824" y="11444"/>
                      <a:pt x="4782" y="11476"/>
                    </a:cubicBezTo>
                    <a:cubicBezTo>
                      <a:pt x="4698" y="11539"/>
                      <a:pt x="4604" y="11581"/>
                      <a:pt x="4530" y="11623"/>
                    </a:cubicBezTo>
                    <a:cubicBezTo>
                      <a:pt x="4446" y="11665"/>
                      <a:pt x="4373" y="11707"/>
                      <a:pt x="4309" y="11728"/>
                    </a:cubicBezTo>
                    <a:cubicBezTo>
                      <a:pt x="4246" y="11759"/>
                      <a:pt x="4193" y="11780"/>
                      <a:pt x="4151" y="11801"/>
                    </a:cubicBezTo>
                    <a:cubicBezTo>
                      <a:pt x="4099" y="11822"/>
                      <a:pt x="4057" y="11833"/>
                      <a:pt x="4036" y="11844"/>
                    </a:cubicBezTo>
                    <a:cubicBezTo>
                      <a:pt x="3973" y="11413"/>
                      <a:pt x="3920" y="10982"/>
                      <a:pt x="3889" y="10530"/>
                    </a:cubicBezTo>
                    <a:cubicBezTo>
                      <a:pt x="3910" y="10519"/>
                      <a:pt x="3941" y="10509"/>
                      <a:pt x="3983" y="10498"/>
                    </a:cubicBezTo>
                    <a:cubicBezTo>
                      <a:pt x="4078" y="10467"/>
                      <a:pt x="4204" y="10414"/>
                      <a:pt x="4362" y="10330"/>
                    </a:cubicBezTo>
                    <a:cubicBezTo>
                      <a:pt x="4667" y="10152"/>
                      <a:pt x="5055" y="9847"/>
                      <a:pt x="5486" y="9437"/>
                    </a:cubicBezTo>
                    <a:cubicBezTo>
                      <a:pt x="5707" y="9237"/>
                      <a:pt x="5928" y="9006"/>
                      <a:pt x="6159" y="8765"/>
                    </a:cubicBezTo>
                    <a:cubicBezTo>
                      <a:pt x="6390" y="8513"/>
                      <a:pt x="6621" y="8250"/>
                      <a:pt x="6863" y="7966"/>
                    </a:cubicBezTo>
                    <a:cubicBezTo>
                      <a:pt x="7094" y="7682"/>
                      <a:pt x="7336" y="7388"/>
                      <a:pt x="7577" y="7083"/>
                    </a:cubicBezTo>
                    <a:cubicBezTo>
                      <a:pt x="7808" y="6778"/>
                      <a:pt x="8051" y="6463"/>
                      <a:pt x="8282" y="6148"/>
                    </a:cubicBezTo>
                    <a:cubicBezTo>
                      <a:pt x="8513" y="5833"/>
                      <a:pt x="8744" y="5517"/>
                      <a:pt x="8964" y="5202"/>
                    </a:cubicBezTo>
                    <a:cubicBezTo>
                      <a:pt x="9186" y="4887"/>
                      <a:pt x="9396" y="4571"/>
                      <a:pt x="9606" y="4267"/>
                    </a:cubicBezTo>
                    <a:cubicBezTo>
                      <a:pt x="10015" y="3658"/>
                      <a:pt x="10384" y="3079"/>
                      <a:pt x="10688" y="2586"/>
                    </a:cubicBezTo>
                    <a:cubicBezTo>
                      <a:pt x="11224" y="1734"/>
                      <a:pt x="11571" y="1104"/>
                      <a:pt x="11666" y="946"/>
                    </a:cubicBezTo>
                    <a:close/>
                    <a:moveTo>
                      <a:pt x="12948" y="1755"/>
                    </a:moveTo>
                    <a:cubicBezTo>
                      <a:pt x="14597" y="1755"/>
                      <a:pt x="15207" y="3090"/>
                      <a:pt x="15207" y="3100"/>
                    </a:cubicBezTo>
                    <a:lnTo>
                      <a:pt x="15228" y="3132"/>
                    </a:lnTo>
                    <a:lnTo>
                      <a:pt x="15312" y="3121"/>
                    </a:lnTo>
                    <a:cubicBezTo>
                      <a:pt x="17361" y="3121"/>
                      <a:pt x="19284" y="4635"/>
                      <a:pt x="19547" y="4845"/>
                    </a:cubicBezTo>
                    <a:lnTo>
                      <a:pt x="16594" y="10446"/>
                    </a:lnTo>
                    <a:lnTo>
                      <a:pt x="16584" y="10467"/>
                    </a:lnTo>
                    <a:cubicBezTo>
                      <a:pt x="16142" y="16121"/>
                      <a:pt x="13431" y="20398"/>
                      <a:pt x="10268" y="20398"/>
                    </a:cubicBezTo>
                    <a:cubicBezTo>
                      <a:pt x="7346" y="20398"/>
                      <a:pt x="4803" y="16846"/>
                      <a:pt x="4046" y="11939"/>
                    </a:cubicBezTo>
                    <a:cubicBezTo>
                      <a:pt x="4067" y="11939"/>
                      <a:pt x="4109" y="11928"/>
                      <a:pt x="4183" y="11907"/>
                    </a:cubicBezTo>
                    <a:cubicBezTo>
                      <a:pt x="4236" y="11896"/>
                      <a:pt x="4288" y="11875"/>
                      <a:pt x="4362" y="11854"/>
                    </a:cubicBezTo>
                    <a:cubicBezTo>
                      <a:pt x="4425" y="11833"/>
                      <a:pt x="4509" y="11801"/>
                      <a:pt x="4593" y="11759"/>
                    </a:cubicBezTo>
                    <a:cubicBezTo>
                      <a:pt x="4677" y="11728"/>
                      <a:pt x="4772" y="11696"/>
                      <a:pt x="4877" y="11633"/>
                    </a:cubicBezTo>
                    <a:cubicBezTo>
                      <a:pt x="4971" y="11581"/>
                      <a:pt x="5076" y="11539"/>
                      <a:pt x="5192" y="11465"/>
                    </a:cubicBezTo>
                    <a:cubicBezTo>
                      <a:pt x="5297" y="11392"/>
                      <a:pt x="5423" y="11329"/>
                      <a:pt x="5539" y="11245"/>
                    </a:cubicBezTo>
                    <a:cubicBezTo>
                      <a:pt x="5655" y="11161"/>
                      <a:pt x="5781" y="11077"/>
                      <a:pt x="5907" y="10982"/>
                    </a:cubicBezTo>
                    <a:cubicBezTo>
                      <a:pt x="6033" y="10877"/>
                      <a:pt x="6159" y="10772"/>
                      <a:pt x="6295" y="10667"/>
                    </a:cubicBezTo>
                    <a:cubicBezTo>
                      <a:pt x="6421" y="10551"/>
                      <a:pt x="6558" y="10435"/>
                      <a:pt x="6684" y="10309"/>
                    </a:cubicBezTo>
                    <a:cubicBezTo>
                      <a:pt x="6947" y="10057"/>
                      <a:pt x="7220" y="9784"/>
                      <a:pt x="7483" y="9500"/>
                    </a:cubicBezTo>
                    <a:cubicBezTo>
                      <a:pt x="7619" y="9353"/>
                      <a:pt x="7745" y="9195"/>
                      <a:pt x="7882" y="9048"/>
                    </a:cubicBezTo>
                    <a:cubicBezTo>
                      <a:pt x="7946" y="8964"/>
                      <a:pt x="8009" y="8891"/>
                      <a:pt x="8082" y="8807"/>
                    </a:cubicBezTo>
                    <a:cubicBezTo>
                      <a:pt x="8145" y="8733"/>
                      <a:pt x="8208" y="8649"/>
                      <a:pt x="8271" y="8576"/>
                    </a:cubicBezTo>
                    <a:cubicBezTo>
                      <a:pt x="8534" y="8250"/>
                      <a:pt x="8786" y="7913"/>
                      <a:pt x="9027" y="7577"/>
                    </a:cubicBezTo>
                    <a:cubicBezTo>
                      <a:pt x="9154" y="7409"/>
                      <a:pt x="9280" y="7231"/>
                      <a:pt x="9396" y="7062"/>
                    </a:cubicBezTo>
                    <a:cubicBezTo>
                      <a:pt x="9511" y="6894"/>
                      <a:pt x="9637" y="6715"/>
                      <a:pt x="9753" y="6547"/>
                    </a:cubicBezTo>
                    <a:cubicBezTo>
                      <a:pt x="9858" y="6379"/>
                      <a:pt x="9973" y="6201"/>
                      <a:pt x="10089" y="6033"/>
                    </a:cubicBezTo>
                    <a:lnTo>
                      <a:pt x="10405" y="5528"/>
                    </a:lnTo>
                    <a:cubicBezTo>
                      <a:pt x="10604" y="5192"/>
                      <a:pt x="10804" y="4866"/>
                      <a:pt x="10982" y="4550"/>
                    </a:cubicBezTo>
                    <a:cubicBezTo>
                      <a:pt x="11161" y="4246"/>
                      <a:pt x="11318" y="3941"/>
                      <a:pt x="11465" y="3668"/>
                    </a:cubicBezTo>
                    <a:cubicBezTo>
                      <a:pt x="11760" y="3111"/>
                      <a:pt x="11991" y="2638"/>
                      <a:pt x="12149" y="2313"/>
                    </a:cubicBezTo>
                    <a:cubicBezTo>
                      <a:pt x="12233" y="2144"/>
                      <a:pt x="12285" y="2018"/>
                      <a:pt x="12327" y="1923"/>
                    </a:cubicBezTo>
                    <a:cubicBezTo>
                      <a:pt x="12348" y="1871"/>
                      <a:pt x="12369" y="1829"/>
                      <a:pt x="12380" y="1808"/>
                    </a:cubicBezTo>
                    <a:cubicBezTo>
                      <a:pt x="12569" y="1776"/>
                      <a:pt x="12769" y="1755"/>
                      <a:pt x="12948" y="1755"/>
                    </a:cubicBezTo>
                    <a:close/>
                    <a:moveTo>
                      <a:pt x="9984" y="1"/>
                    </a:moveTo>
                    <a:cubicBezTo>
                      <a:pt x="9175" y="1"/>
                      <a:pt x="8376" y="536"/>
                      <a:pt x="7598" y="1587"/>
                    </a:cubicBezTo>
                    <a:cubicBezTo>
                      <a:pt x="7535" y="1587"/>
                      <a:pt x="7367" y="1566"/>
                      <a:pt x="7126" y="1566"/>
                    </a:cubicBezTo>
                    <a:cubicBezTo>
                      <a:pt x="6463" y="1566"/>
                      <a:pt x="5244" y="1713"/>
                      <a:pt x="4562" y="2691"/>
                    </a:cubicBezTo>
                    <a:cubicBezTo>
                      <a:pt x="4267" y="2722"/>
                      <a:pt x="1062" y="3100"/>
                      <a:pt x="11" y="4866"/>
                    </a:cubicBezTo>
                    <a:lnTo>
                      <a:pt x="1" y="4898"/>
                    </a:lnTo>
                    <a:lnTo>
                      <a:pt x="3794" y="10509"/>
                    </a:lnTo>
                    <a:cubicBezTo>
                      <a:pt x="4236" y="16194"/>
                      <a:pt x="7010" y="20493"/>
                      <a:pt x="10268" y="20493"/>
                    </a:cubicBezTo>
                    <a:cubicBezTo>
                      <a:pt x="11844" y="20493"/>
                      <a:pt x="13357" y="19463"/>
                      <a:pt x="14545" y="17592"/>
                    </a:cubicBezTo>
                    <a:cubicBezTo>
                      <a:pt x="15701" y="15753"/>
                      <a:pt x="16468" y="13231"/>
                      <a:pt x="16678" y="10477"/>
                    </a:cubicBezTo>
                    <a:lnTo>
                      <a:pt x="19662" y="4824"/>
                    </a:lnTo>
                    <a:lnTo>
                      <a:pt x="19631" y="4793"/>
                    </a:lnTo>
                    <a:cubicBezTo>
                      <a:pt x="19610" y="4782"/>
                      <a:pt x="17529" y="3037"/>
                      <a:pt x="15312" y="3037"/>
                    </a:cubicBezTo>
                    <a:lnTo>
                      <a:pt x="15281" y="3037"/>
                    </a:lnTo>
                    <a:cubicBezTo>
                      <a:pt x="15186" y="2838"/>
                      <a:pt x="14524" y="1661"/>
                      <a:pt x="12948" y="1661"/>
                    </a:cubicBezTo>
                    <a:cubicBezTo>
                      <a:pt x="12769" y="1661"/>
                      <a:pt x="12569" y="1682"/>
                      <a:pt x="12369" y="1713"/>
                    </a:cubicBezTo>
                    <a:cubicBezTo>
                      <a:pt x="12233" y="1482"/>
                      <a:pt x="11318" y="1"/>
                      <a:pt x="9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31"/>
              <p:cNvSpPr/>
              <p:nvPr/>
            </p:nvSpPr>
            <p:spPr>
              <a:xfrm>
                <a:off x="349576" y="2640632"/>
                <a:ext cx="741944" cy="595767"/>
              </a:xfrm>
              <a:custGeom>
                <a:avLst/>
                <a:gdLst/>
                <a:ahLst/>
                <a:cxnLst/>
                <a:rect l="l" t="t" r="r" b="b"/>
                <a:pathLst>
                  <a:path w="10131" h="8135" extrusionOk="0">
                    <a:moveTo>
                      <a:pt x="5065" y="0"/>
                    </a:moveTo>
                    <a:cubicBezTo>
                      <a:pt x="2270" y="0"/>
                      <a:pt x="0" y="1829"/>
                      <a:pt x="0" y="4068"/>
                    </a:cubicBezTo>
                    <a:cubicBezTo>
                      <a:pt x="0" y="6317"/>
                      <a:pt x="2270" y="8134"/>
                      <a:pt x="5065" y="8134"/>
                    </a:cubicBezTo>
                    <a:cubicBezTo>
                      <a:pt x="7871" y="8134"/>
                      <a:pt x="10130" y="6317"/>
                      <a:pt x="10130" y="4068"/>
                    </a:cubicBezTo>
                    <a:cubicBezTo>
                      <a:pt x="10130" y="1829"/>
                      <a:pt x="7871" y="0"/>
                      <a:pt x="5065" y="0"/>
                    </a:cubicBezTo>
                    <a:close/>
                  </a:path>
                </a:pathLst>
              </a:custGeom>
              <a:solidFill>
                <a:srgbClr val="FFD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31"/>
              <p:cNvSpPr/>
              <p:nvPr/>
            </p:nvSpPr>
            <p:spPr>
              <a:xfrm>
                <a:off x="133313" y="2252552"/>
                <a:ext cx="1191387" cy="976369"/>
              </a:xfrm>
              <a:custGeom>
                <a:avLst/>
                <a:gdLst/>
                <a:ahLst/>
                <a:cxnLst/>
                <a:rect l="l" t="t" r="r" b="b"/>
                <a:pathLst>
                  <a:path w="16268" h="13332" extrusionOk="0">
                    <a:moveTo>
                      <a:pt x="8605" y="1"/>
                    </a:moveTo>
                    <a:cubicBezTo>
                      <a:pt x="6886" y="1"/>
                      <a:pt x="4908" y="276"/>
                      <a:pt x="4908" y="276"/>
                    </a:cubicBezTo>
                    <a:cubicBezTo>
                      <a:pt x="1" y="1264"/>
                      <a:pt x="410" y="9671"/>
                      <a:pt x="2144" y="12319"/>
                    </a:cubicBezTo>
                    <a:cubicBezTo>
                      <a:pt x="2749" y="12929"/>
                      <a:pt x="3293" y="13087"/>
                      <a:pt x="3693" y="13087"/>
                    </a:cubicBezTo>
                    <a:cubicBezTo>
                      <a:pt x="4119" y="13087"/>
                      <a:pt x="4382" y="12908"/>
                      <a:pt x="4382" y="12908"/>
                    </a:cubicBezTo>
                    <a:lnTo>
                      <a:pt x="4487" y="9650"/>
                    </a:lnTo>
                    <a:cubicBezTo>
                      <a:pt x="5265" y="9801"/>
                      <a:pt x="6365" y="9851"/>
                      <a:pt x="7486" y="9851"/>
                    </a:cubicBezTo>
                    <a:cubicBezTo>
                      <a:pt x="9728" y="9851"/>
                      <a:pt x="12054" y="9650"/>
                      <a:pt x="12054" y="9650"/>
                    </a:cubicBezTo>
                    <a:lnTo>
                      <a:pt x="12474" y="13244"/>
                    </a:lnTo>
                    <a:cubicBezTo>
                      <a:pt x="12706" y="13305"/>
                      <a:pt x="12915" y="13331"/>
                      <a:pt x="13102" y="13331"/>
                    </a:cubicBezTo>
                    <a:cubicBezTo>
                      <a:pt x="14069" y="13331"/>
                      <a:pt x="14460" y="12645"/>
                      <a:pt x="14460" y="12645"/>
                    </a:cubicBezTo>
                    <a:cubicBezTo>
                      <a:pt x="14986" y="12120"/>
                      <a:pt x="15364" y="7695"/>
                      <a:pt x="15364" y="7695"/>
                    </a:cubicBezTo>
                    <a:cubicBezTo>
                      <a:pt x="16268" y="1285"/>
                      <a:pt x="10519" y="203"/>
                      <a:pt x="10519" y="203"/>
                    </a:cubicBezTo>
                    <a:cubicBezTo>
                      <a:pt x="10054" y="53"/>
                      <a:pt x="9354" y="1"/>
                      <a:pt x="8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31"/>
              <p:cNvSpPr/>
              <p:nvPr/>
            </p:nvSpPr>
            <p:spPr>
              <a:xfrm>
                <a:off x="484988" y="1994175"/>
                <a:ext cx="459550" cy="285617"/>
              </a:xfrm>
              <a:custGeom>
                <a:avLst/>
                <a:gdLst/>
                <a:ahLst/>
                <a:cxnLst/>
                <a:rect l="l" t="t" r="r" b="b"/>
                <a:pathLst>
                  <a:path w="6275" h="3900" extrusionOk="0">
                    <a:moveTo>
                      <a:pt x="3143" y="0"/>
                    </a:moveTo>
                    <a:cubicBezTo>
                      <a:pt x="1" y="0"/>
                      <a:pt x="1" y="2176"/>
                      <a:pt x="1" y="3899"/>
                    </a:cubicBezTo>
                    <a:lnTo>
                      <a:pt x="6275" y="3899"/>
                    </a:lnTo>
                    <a:cubicBezTo>
                      <a:pt x="6275" y="2176"/>
                      <a:pt x="6033" y="0"/>
                      <a:pt x="3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31"/>
              <p:cNvSpPr/>
              <p:nvPr/>
            </p:nvSpPr>
            <p:spPr>
              <a:xfrm>
                <a:off x="820552" y="3070089"/>
                <a:ext cx="143174" cy="8861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210" extrusionOk="0">
                    <a:moveTo>
                      <a:pt x="978" y="0"/>
                    </a:moveTo>
                    <a:cubicBezTo>
                      <a:pt x="442" y="0"/>
                      <a:pt x="0" y="274"/>
                      <a:pt x="0" y="610"/>
                    </a:cubicBezTo>
                    <a:cubicBezTo>
                      <a:pt x="0" y="936"/>
                      <a:pt x="442" y="1209"/>
                      <a:pt x="978" y="1209"/>
                    </a:cubicBezTo>
                    <a:cubicBezTo>
                      <a:pt x="1514" y="1209"/>
                      <a:pt x="1955" y="936"/>
                      <a:pt x="1955" y="610"/>
                    </a:cubicBezTo>
                    <a:cubicBezTo>
                      <a:pt x="1955" y="274"/>
                      <a:pt x="1514" y="0"/>
                      <a:pt x="9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31"/>
              <p:cNvSpPr/>
              <p:nvPr/>
            </p:nvSpPr>
            <p:spPr>
              <a:xfrm>
                <a:off x="501905" y="3070089"/>
                <a:ext cx="143248" cy="88614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210" extrusionOk="0">
                    <a:moveTo>
                      <a:pt x="978" y="0"/>
                    </a:moveTo>
                    <a:cubicBezTo>
                      <a:pt x="442" y="0"/>
                      <a:pt x="1" y="274"/>
                      <a:pt x="1" y="610"/>
                    </a:cubicBezTo>
                    <a:cubicBezTo>
                      <a:pt x="1" y="936"/>
                      <a:pt x="442" y="1209"/>
                      <a:pt x="978" y="1209"/>
                    </a:cubicBezTo>
                    <a:cubicBezTo>
                      <a:pt x="1525" y="1209"/>
                      <a:pt x="1955" y="936"/>
                      <a:pt x="1955" y="610"/>
                    </a:cubicBezTo>
                    <a:cubicBezTo>
                      <a:pt x="1955" y="274"/>
                      <a:pt x="1525" y="0"/>
                      <a:pt x="9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31"/>
              <p:cNvSpPr/>
              <p:nvPr/>
            </p:nvSpPr>
            <p:spPr>
              <a:xfrm>
                <a:off x="839007" y="2996633"/>
                <a:ext cx="157895" cy="47676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51" extrusionOk="0">
                    <a:moveTo>
                      <a:pt x="1020" y="1"/>
                    </a:moveTo>
                    <a:cubicBezTo>
                      <a:pt x="1006" y="1"/>
                      <a:pt x="992" y="2"/>
                      <a:pt x="978" y="5"/>
                    </a:cubicBezTo>
                    <a:cubicBezTo>
                      <a:pt x="936" y="5"/>
                      <a:pt x="894" y="5"/>
                      <a:pt x="852" y="15"/>
                    </a:cubicBezTo>
                    <a:cubicBezTo>
                      <a:pt x="768" y="26"/>
                      <a:pt x="694" y="47"/>
                      <a:pt x="621" y="68"/>
                    </a:cubicBezTo>
                    <a:cubicBezTo>
                      <a:pt x="474" y="121"/>
                      <a:pt x="348" y="195"/>
                      <a:pt x="253" y="268"/>
                    </a:cubicBezTo>
                    <a:lnTo>
                      <a:pt x="138" y="384"/>
                    </a:lnTo>
                    <a:cubicBezTo>
                      <a:pt x="106" y="415"/>
                      <a:pt x="85" y="457"/>
                      <a:pt x="64" y="478"/>
                    </a:cubicBezTo>
                    <a:cubicBezTo>
                      <a:pt x="43" y="510"/>
                      <a:pt x="33" y="531"/>
                      <a:pt x="22" y="552"/>
                    </a:cubicBezTo>
                    <a:lnTo>
                      <a:pt x="1" y="573"/>
                    </a:lnTo>
                    <a:lnTo>
                      <a:pt x="1" y="615"/>
                    </a:lnTo>
                    <a:cubicBezTo>
                      <a:pt x="9" y="638"/>
                      <a:pt x="28" y="650"/>
                      <a:pt x="51" y="650"/>
                    </a:cubicBezTo>
                    <a:cubicBezTo>
                      <a:pt x="58" y="650"/>
                      <a:pt x="66" y="649"/>
                      <a:pt x="75" y="646"/>
                    </a:cubicBezTo>
                    <a:cubicBezTo>
                      <a:pt x="75" y="646"/>
                      <a:pt x="106" y="636"/>
                      <a:pt x="169" y="604"/>
                    </a:cubicBezTo>
                    <a:cubicBezTo>
                      <a:pt x="190" y="594"/>
                      <a:pt x="232" y="583"/>
                      <a:pt x="264" y="573"/>
                    </a:cubicBezTo>
                    <a:cubicBezTo>
                      <a:pt x="306" y="562"/>
                      <a:pt x="348" y="541"/>
                      <a:pt x="400" y="531"/>
                    </a:cubicBezTo>
                    <a:cubicBezTo>
                      <a:pt x="453" y="520"/>
                      <a:pt x="495" y="510"/>
                      <a:pt x="547" y="489"/>
                    </a:cubicBezTo>
                    <a:cubicBezTo>
                      <a:pt x="610" y="478"/>
                      <a:pt x="663" y="468"/>
                      <a:pt x="715" y="468"/>
                    </a:cubicBezTo>
                    <a:cubicBezTo>
                      <a:pt x="747" y="457"/>
                      <a:pt x="778" y="457"/>
                      <a:pt x="810" y="457"/>
                    </a:cubicBezTo>
                    <a:cubicBezTo>
                      <a:pt x="831" y="457"/>
                      <a:pt x="862" y="447"/>
                      <a:pt x="894" y="447"/>
                    </a:cubicBezTo>
                    <a:lnTo>
                      <a:pt x="978" y="447"/>
                    </a:lnTo>
                    <a:lnTo>
                      <a:pt x="1072" y="457"/>
                    </a:lnTo>
                    <a:cubicBezTo>
                      <a:pt x="1093" y="457"/>
                      <a:pt x="1125" y="457"/>
                      <a:pt x="1157" y="468"/>
                    </a:cubicBezTo>
                    <a:cubicBezTo>
                      <a:pt x="1188" y="468"/>
                      <a:pt x="1209" y="478"/>
                      <a:pt x="1241" y="478"/>
                    </a:cubicBezTo>
                    <a:cubicBezTo>
                      <a:pt x="1273" y="489"/>
                      <a:pt x="1304" y="499"/>
                      <a:pt x="1325" y="499"/>
                    </a:cubicBezTo>
                    <a:cubicBezTo>
                      <a:pt x="1357" y="510"/>
                      <a:pt x="1388" y="520"/>
                      <a:pt x="1409" y="520"/>
                    </a:cubicBezTo>
                    <a:cubicBezTo>
                      <a:pt x="1472" y="541"/>
                      <a:pt x="1525" y="552"/>
                      <a:pt x="1567" y="573"/>
                    </a:cubicBezTo>
                    <a:cubicBezTo>
                      <a:pt x="1598" y="594"/>
                      <a:pt x="1651" y="615"/>
                      <a:pt x="1703" y="625"/>
                    </a:cubicBezTo>
                    <a:cubicBezTo>
                      <a:pt x="1717" y="628"/>
                      <a:pt x="1732" y="629"/>
                      <a:pt x="1747" y="629"/>
                    </a:cubicBezTo>
                    <a:cubicBezTo>
                      <a:pt x="1788" y="629"/>
                      <a:pt x="1830" y="619"/>
                      <a:pt x="1861" y="604"/>
                    </a:cubicBezTo>
                    <a:cubicBezTo>
                      <a:pt x="1955" y="573"/>
                      <a:pt x="1997" y="520"/>
                      <a:pt x="2029" y="478"/>
                    </a:cubicBezTo>
                    <a:cubicBezTo>
                      <a:pt x="2060" y="447"/>
                      <a:pt x="2081" y="405"/>
                      <a:pt x="2102" y="373"/>
                    </a:cubicBezTo>
                    <a:cubicBezTo>
                      <a:pt x="2123" y="342"/>
                      <a:pt x="2134" y="321"/>
                      <a:pt x="2134" y="300"/>
                    </a:cubicBezTo>
                    <a:lnTo>
                      <a:pt x="2144" y="279"/>
                    </a:lnTo>
                    <a:cubicBezTo>
                      <a:pt x="2155" y="258"/>
                      <a:pt x="2155" y="247"/>
                      <a:pt x="2144" y="237"/>
                    </a:cubicBezTo>
                    <a:cubicBezTo>
                      <a:pt x="2137" y="213"/>
                      <a:pt x="2117" y="201"/>
                      <a:pt x="2098" y="201"/>
                    </a:cubicBezTo>
                    <a:cubicBezTo>
                      <a:pt x="2092" y="201"/>
                      <a:pt x="2086" y="202"/>
                      <a:pt x="2081" y="205"/>
                    </a:cubicBezTo>
                    <a:lnTo>
                      <a:pt x="2071" y="205"/>
                    </a:lnTo>
                    <a:cubicBezTo>
                      <a:pt x="2071" y="205"/>
                      <a:pt x="2039" y="226"/>
                      <a:pt x="1976" y="247"/>
                    </a:cubicBezTo>
                    <a:cubicBezTo>
                      <a:pt x="1955" y="258"/>
                      <a:pt x="1924" y="279"/>
                      <a:pt x="1882" y="289"/>
                    </a:cubicBezTo>
                    <a:cubicBezTo>
                      <a:pt x="1859" y="296"/>
                      <a:pt x="1832" y="304"/>
                      <a:pt x="1810" y="304"/>
                    </a:cubicBezTo>
                    <a:cubicBezTo>
                      <a:pt x="1801" y="304"/>
                      <a:pt x="1793" y="303"/>
                      <a:pt x="1787" y="300"/>
                    </a:cubicBezTo>
                    <a:lnTo>
                      <a:pt x="1787" y="289"/>
                    </a:lnTo>
                    <a:cubicBezTo>
                      <a:pt x="1787" y="279"/>
                      <a:pt x="1787" y="268"/>
                      <a:pt x="1766" y="258"/>
                    </a:cubicBezTo>
                    <a:cubicBezTo>
                      <a:pt x="1703" y="205"/>
                      <a:pt x="1640" y="174"/>
                      <a:pt x="1577" y="131"/>
                    </a:cubicBezTo>
                    <a:cubicBezTo>
                      <a:pt x="1504" y="89"/>
                      <a:pt x="1430" y="68"/>
                      <a:pt x="1346" y="47"/>
                    </a:cubicBezTo>
                    <a:cubicBezTo>
                      <a:pt x="1315" y="36"/>
                      <a:pt x="1273" y="26"/>
                      <a:pt x="1231" y="15"/>
                    </a:cubicBezTo>
                    <a:cubicBezTo>
                      <a:pt x="1188" y="15"/>
                      <a:pt x="1146" y="5"/>
                      <a:pt x="1104" y="5"/>
                    </a:cubicBezTo>
                    <a:cubicBezTo>
                      <a:pt x="1076" y="5"/>
                      <a:pt x="1048" y="1"/>
                      <a:pt x="10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31"/>
              <p:cNvSpPr/>
              <p:nvPr/>
            </p:nvSpPr>
            <p:spPr>
              <a:xfrm>
                <a:off x="477298" y="2996633"/>
                <a:ext cx="158627" cy="4731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646" extrusionOk="0">
                    <a:moveTo>
                      <a:pt x="1135" y="1"/>
                    </a:moveTo>
                    <a:cubicBezTo>
                      <a:pt x="1107" y="1"/>
                      <a:pt x="1079" y="5"/>
                      <a:pt x="1051" y="5"/>
                    </a:cubicBezTo>
                    <a:cubicBezTo>
                      <a:pt x="1009" y="5"/>
                      <a:pt x="967" y="15"/>
                      <a:pt x="936" y="15"/>
                    </a:cubicBezTo>
                    <a:lnTo>
                      <a:pt x="810" y="47"/>
                    </a:lnTo>
                    <a:cubicBezTo>
                      <a:pt x="736" y="68"/>
                      <a:pt x="652" y="89"/>
                      <a:pt x="589" y="131"/>
                    </a:cubicBezTo>
                    <a:cubicBezTo>
                      <a:pt x="516" y="174"/>
                      <a:pt x="453" y="205"/>
                      <a:pt x="400" y="258"/>
                    </a:cubicBezTo>
                    <a:cubicBezTo>
                      <a:pt x="379" y="268"/>
                      <a:pt x="369" y="279"/>
                      <a:pt x="369" y="289"/>
                    </a:cubicBezTo>
                    <a:cubicBezTo>
                      <a:pt x="369" y="289"/>
                      <a:pt x="379" y="300"/>
                      <a:pt x="369" y="300"/>
                    </a:cubicBezTo>
                    <a:cubicBezTo>
                      <a:pt x="363" y="303"/>
                      <a:pt x="355" y="304"/>
                      <a:pt x="346" y="304"/>
                    </a:cubicBezTo>
                    <a:cubicBezTo>
                      <a:pt x="324" y="304"/>
                      <a:pt x="296" y="296"/>
                      <a:pt x="274" y="289"/>
                    </a:cubicBezTo>
                    <a:cubicBezTo>
                      <a:pt x="243" y="279"/>
                      <a:pt x="211" y="258"/>
                      <a:pt x="180" y="247"/>
                    </a:cubicBezTo>
                    <a:cubicBezTo>
                      <a:pt x="116" y="226"/>
                      <a:pt x="85" y="205"/>
                      <a:pt x="85" y="205"/>
                    </a:cubicBezTo>
                    <a:lnTo>
                      <a:pt x="43" y="205"/>
                    </a:lnTo>
                    <a:cubicBezTo>
                      <a:pt x="11" y="216"/>
                      <a:pt x="0" y="247"/>
                      <a:pt x="11" y="279"/>
                    </a:cubicBezTo>
                    <a:lnTo>
                      <a:pt x="21" y="300"/>
                    </a:lnTo>
                    <a:cubicBezTo>
                      <a:pt x="32" y="321"/>
                      <a:pt x="43" y="342"/>
                      <a:pt x="53" y="373"/>
                    </a:cubicBezTo>
                    <a:cubicBezTo>
                      <a:pt x="74" y="405"/>
                      <a:pt x="95" y="447"/>
                      <a:pt x="127" y="478"/>
                    </a:cubicBezTo>
                    <a:cubicBezTo>
                      <a:pt x="169" y="520"/>
                      <a:pt x="211" y="573"/>
                      <a:pt x="295" y="604"/>
                    </a:cubicBezTo>
                    <a:cubicBezTo>
                      <a:pt x="325" y="619"/>
                      <a:pt x="367" y="629"/>
                      <a:pt x="408" y="629"/>
                    </a:cubicBezTo>
                    <a:cubicBezTo>
                      <a:pt x="423" y="629"/>
                      <a:pt x="438" y="628"/>
                      <a:pt x="453" y="625"/>
                    </a:cubicBezTo>
                    <a:cubicBezTo>
                      <a:pt x="516" y="615"/>
                      <a:pt x="558" y="594"/>
                      <a:pt x="589" y="573"/>
                    </a:cubicBezTo>
                    <a:cubicBezTo>
                      <a:pt x="631" y="552"/>
                      <a:pt x="694" y="541"/>
                      <a:pt x="747" y="520"/>
                    </a:cubicBezTo>
                    <a:cubicBezTo>
                      <a:pt x="778" y="520"/>
                      <a:pt x="799" y="510"/>
                      <a:pt x="831" y="499"/>
                    </a:cubicBezTo>
                    <a:cubicBezTo>
                      <a:pt x="862" y="499"/>
                      <a:pt x="883" y="489"/>
                      <a:pt x="915" y="478"/>
                    </a:cubicBezTo>
                    <a:cubicBezTo>
                      <a:pt x="946" y="478"/>
                      <a:pt x="978" y="468"/>
                      <a:pt x="999" y="468"/>
                    </a:cubicBezTo>
                    <a:cubicBezTo>
                      <a:pt x="1030" y="457"/>
                      <a:pt x="1062" y="457"/>
                      <a:pt x="1093" y="457"/>
                    </a:cubicBezTo>
                    <a:lnTo>
                      <a:pt x="1177" y="447"/>
                    </a:lnTo>
                    <a:lnTo>
                      <a:pt x="1262" y="447"/>
                    </a:lnTo>
                    <a:cubicBezTo>
                      <a:pt x="1293" y="447"/>
                      <a:pt x="1325" y="457"/>
                      <a:pt x="1357" y="457"/>
                    </a:cubicBezTo>
                    <a:cubicBezTo>
                      <a:pt x="1388" y="457"/>
                      <a:pt x="1409" y="457"/>
                      <a:pt x="1441" y="468"/>
                    </a:cubicBezTo>
                    <a:cubicBezTo>
                      <a:pt x="1493" y="468"/>
                      <a:pt x="1556" y="478"/>
                      <a:pt x="1609" y="489"/>
                    </a:cubicBezTo>
                    <a:cubicBezTo>
                      <a:pt x="1661" y="510"/>
                      <a:pt x="1714" y="520"/>
                      <a:pt x="1756" y="531"/>
                    </a:cubicBezTo>
                    <a:cubicBezTo>
                      <a:pt x="1808" y="541"/>
                      <a:pt x="1850" y="562"/>
                      <a:pt x="1892" y="573"/>
                    </a:cubicBezTo>
                    <a:cubicBezTo>
                      <a:pt x="1934" y="583"/>
                      <a:pt x="1966" y="594"/>
                      <a:pt x="1997" y="604"/>
                    </a:cubicBezTo>
                    <a:cubicBezTo>
                      <a:pt x="2050" y="636"/>
                      <a:pt x="2081" y="646"/>
                      <a:pt x="2081" y="646"/>
                    </a:cubicBezTo>
                    <a:lnTo>
                      <a:pt x="2123" y="646"/>
                    </a:lnTo>
                    <a:cubicBezTo>
                      <a:pt x="2155" y="636"/>
                      <a:pt x="2165" y="604"/>
                      <a:pt x="2155" y="573"/>
                    </a:cubicBezTo>
                    <a:cubicBezTo>
                      <a:pt x="2155" y="573"/>
                      <a:pt x="2155" y="562"/>
                      <a:pt x="2144" y="552"/>
                    </a:cubicBezTo>
                    <a:cubicBezTo>
                      <a:pt x="2134" y="531"/>
                      <a:pt x="2123" y="510"/>
                      <a:pt x="2102" y="478"/>
                    </a:cubicBezTo>
                    <a:cubicBezTo>
                      <a:pt x="2081" y="457"/>
                      <a:pt x="2050" y="415"/>
                      <a:pt x="2018" y="384"/>
                    </a:cubicBezTo>
                    <a:lnTo>
                      <a:pt x="1903" y="268"/>
                    </a:lnTo>
                    <a:cubicBezTo>
                      <a:pt x="1808" y="195"/>
                      <a:pt x="1682" y="121"/>
                      <a:pt x="1546" y="68"/>
                    </a:cubicBezTo>
                    <a:cubicBezTo>
                      <a:pt x="1472" y="47"/>
                      <a:pt x="1388" y="26"/>
                      <a:pt x="1304" y="15"/>
                    </a:cubicBezTo>
                    <a:cubicBezTo>
                      <a:pt x="1262" y="5"/>
                      <a:pt x="1219" y="5"/>
                      <a:pt x="1177" y="5"/>
                    </a:cubicBezTo>
                    <a:cubicBezTo>
                      <a:pt x="1163" y="2"/>
                      <a:pt x="1149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31"/>
              <p:cNvSpPr/>
              <p:nvPr/>
            </p:nvSpPr>
            <p:spPr>
              <a:xfrm>
                <a:off x="912901" y="3411077"/>
                <a:ext cx="241749" cy="20015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2733" extrusionOk="0">
                    <a:moveTo>
                      <a:pt x="1493" y="0"/>
                    </a:moveTo>
                    <a:cubicBezTo>
                      <a:pt x="1441" y="115"/>
                      <a:pt x="1409" y="231"/>
                      <a:pt x="1388" y="346"/>
                    </a:cubicBezTo>
                    <a:cubicBezTo>
                      <a:pt x="1367" y="452"/>
                      <a:pt x="1346" y="568"/>
                      <a:pt x="1335" y="683"/>
                    </a:cubicBezTo>
                    <a:cubicBezTo>
                      <a:pt x="1324" y="799"/>
                      <a:pt x="1324" y="914"/>
                      <a:pt x="1335" y="1030"/>
                    </a:cubicBezTo>
                    <a:cubicBezTo>
                      <a:pt x="1335" y="1135"/>
                      <a:pt x="1335" y="1250"/>
                      <a:pt x="1346" y="1366"/>
                    </a:cubicBezTo>
                    <a:cubicBezTo>
                      <a:pt x="1346" y="1418"/>
                      <a:pt x="1346" y="1460"/>
                      <a:pt x="1356" y="1513"/>
                    </a:cubicBezTo>
                    <a:cubicBezTo>
                      <a:pt x="1335" y="1481"/>
                      <a:pt x="1314" y="1460"/>
                      <a:pt x="1293" y="1439"/>
                    </a:cubicBezTo>
                    <a:cubicBezTo>
                      <a:pt x="1251" y="1397"/>
                      <a:pt x="1209" y="1355"/>
                      <a:pt x="1156" y="1324"/>
                    </a:cubicBezTo>
                    <a:cubicBezTo>
                      <a:pt x="1104" y="1292"/>
                      <a:pt x="1062" y="1250"/>
                      <a:pt x="1009" y="1219"/>
                    </a:cubicBezTo>
                    <a:cubicBezTo>
                      <a:pt x="957" y="1187"/>
                      <a:pt x="904" y="1166"/>
                      <a:pt x="852" y="1135"/>
                    </a:cubicBezTo>
                    <a:cubicBezTo>
                      <a:pt x="799" y="1124"/>
                      <a:pt x="736" y="1093"/>
                      <a:pt x="684" y="1082"/>
                    </a:cubicBezTo>
                    <a:cubicBezTo>
                      <a:pt x="631" y="1072"/>
                      <a:pt x="568" y="1051"/>
                      <a:pt x="516" y="1051"/>
                    </a:cubicBezTo>
                    <a:cubicBezTo>
                      <a:pt x="453" y="1040"/>
                      <a:pt x="400" y="1040"/>
                      <a:pt x="348" y="1040"/>
                    </a:cubicBezTo>
                    <a:cubicBezTo>
                      <a:pt x="285" y="1040"/>
                      <a:pt x="232" y="1051"/>
                      <a:pt x="169" y="1061"/>
                    </a:cubicBezTo>
                    <a:cubicBezTo>
                      <a:pt x="116" y="1061"/>
                      <a:pt x="63" y="1082"/>
                      <a:pt x="0" y="1103"/>
                    </a:cubicBezTo>
                    <a:lnTo>
                      <a:pt x="11" y="1198"/>
                    </a:lnTo>
                    <a:lnTo>
                      <a:pt x="306" y="1303"/>
                    </a:lnTo>
                    <a:cubicBezTo>
                      <a:pt x="348" y="1324"/>
                      <a:pt x="390" y="1345"/>
                      <a:pt x="442" y="1355"/>
                    </a:cubicBezTo>
                    <a:cubicBezTo>
                      <a:pt x="484" y="1376"/>
                      <a:pt x="526" y="1397"/>
                      <a:pt x="568" y="1408"/>
                    </a:cubicBezTo>
                    <a:cubicBezTo>
                      <a:pt x="621" y="1429"/>
                      <a:pt x="652" y="1450"/>
                      <a:pt x="694" y="1471"/>
                    </a:cubicBezTo>
                    <a:lnTo>
                      <a:pt x="820" y="1534"/>
                    </a:lnTo>
                    <a:cubicBezTo>
                      <a:pt x="862" y="1555"/>
                      <a:pt x="894" y="1586"/>
                      <a:pt x="936" y="1618"/>
                    </a:cubicBezTo>
                    <a:cubicBezTo>
                      <a:pt x="978" y="1639"/>
                      <a:pt x="999" y="1671"/>
                      <a:pt x="1041" y="1703"/>
                    </a:cubicBezTo>
                    <a:lnTo>
                      <a:pt x="1093" y="1745"/>
                    </a:lnTo>
                    <a:lnTo>
                      <a:pt x="1135" y="1797"/>
                    </a:lnTo>
                    <a:cubicBezTo>
                      <a:pt x="1156" y="1829"/>
                      <a:pt x="1198" y="1860"/>
                      <a:pt x="1219" y="1902"/>
                    </a:cubicBezTo>
                    <a:cubicBezTo>
                      <a:pt x="1240" y="1944"/>
                      <a:pt x="1272" y="1976"/>
                      <a:pt x="1293" y="2018"/>
                    </a:cubicBezTo>
                    <a:lnTo>
                      <a:pt x="1356" y="2144"/>
                    </a:lnTo>
                    <a:lnTo>
                      <a:pt x="1388" y="2217"/>
                    </a:lnTo>
                    <a:lnTo>
                      <a:pt x="1409" y="2280"/>
                    </a:lnTo>
                    <a:cubicBezTo>
                      <a:pt x="1430" y="2333"/>
                      <a:pt x="1441" y="2375"/>
                      <a:pt x="1462" y="2427"/>
                    </a:cubicBezTo>
                    <a:cubicBezTo>
                      <a:pt x="1472" y="2469"/>
                      <a:pt x="1483" y="2522"/>
                      <a:pt x="1493" y="2574"/>
                    </a:cubicBezTo>
                    <a:cubicBezTo>
                      <a:pt x="1504" y="2616"/>
                      <a:pt x="1514" y="2658"/>
                      <a:pt x="1535" y="2700"/>
                    </a:cubicBezTo>
                    <a:lnTo>
                      <a:pt x="1535" y="2721"/>
                    </a:lnTo>
                    <a:lnTo>
                      <a:pt x="1588" y="2721"/>
                    </a:lnTo>
                    <a:lnTo>
                      <a:pt x="1630" y="2732"/>
                    </a:lnTo>
                    <a:lnTo>
                      <a:pt x="1682" y="2627"/>
                    </a:lnTo>
                    <a:cubicBezTo>
                      <a:pt x="1693" y="2595"/>
                      <a:pt x="1714" y="2553"/>
                      <a:pt x="1724" y="2511"/>
                    </a:cubicBezTo>
                    <a:cubicBezTo>
                      <a:pt x="1745" y="2469"/>
                      <a:pt x="1777" y="2427"/>
                      <a:pt x="1808" y="2375"/>
                    </a:cubicBezTo>
                    <a:cubicBezTo>
                      <a:pt x="1829" y="2322"/>
                      <a:pt x="1861" y="2280"/>
                      <a:pt x="1892" y="2228"/>
                    </a:cubicBezTo>
                    <a:cubicBezTo>
                      <a:pt x="1913" y="2196"/>
                      <a:pt x="1934" y="2175"/>
                      <a:pt x="1955" y="2144"/>
                    </a:cubicBezTo>
                    <a:cubicBezTo>
                      <a:pt x="1976" y="2123"/>
                      <a:pt x="1997" y="2102"/>
                      <a:pt x="2018" y="2070"/>
                    </a:cubicBezTo>
                    <a:cubicBezTo>
                      <a:pt x="2050" y="2018"/>
                      <a:pt x="2102" y="1965"/>
                      <a:pt x="2155" y="1913"/>
                    </a:cubicBezTo>
                    <a:cubicBezTo>
                      <a:pt x="2197" y="1860"/>
                      <a:pt x="2260" y="1818"/>
                      <a:pt x="2302" y="1766"/>
                    </a:cubicBezTo>
                    <a:cubicBezTo>
                      <a:pt x="2365" y="1724"/>
                      <a:pt x="2417" y="1671"/>
                      <a:pt x="2470" y="1629"/>
                    </a:cubicBezTo>
                    <a:cubicBezTo>
                      <a:pt x="2533" y="1586"/>
                      <a:pt x="2586" y="1544"/>
                      <a:pt x="2649" y="1502"/>
                    </a:cubicBezTo>
                    <a:cubicBezTo>
                      <a:pt x="2702" y="1460"/>
                      <a:pt x="2765" y="1418"/>
                      <a:pt x="2817" y="1387"/>
                    </a:cubicBezTo>
                    <a:cubicBezTo>
                      <a:pt x="2870" y="1345"/>
                      <a:pt x="2922" y="1313"/>
                      <a:pt x="2964" y="1282"/>
                    </a:cubicBezTo>
                    <a:cubicBezTo>
                      <a:pt x="3017" y="1250"/>
                      <a:pt x="3059" y="1219"/>
                      <a:pt x="3101" y="1187"/>
                    </a:cubicBezTo>
                    <a:cubicBezTo>
                      <a:pt x="3143" y="1156"/>
                      <a:pt x="3174" y="1135"/>
                      <a:pt x="3206" y="1114"/>
                    </a:cubicBezTo>
                    <a:cubicBezTo>
                      <a:pt x="3237" y="1093"/>
                      <a:pt x="3258" y="1072"/>
                      <a:pt x="3279" y="1061"/>
                    </a:cubicBezTo>
                    <a:cubicBezTo>
                      <a:pt x="3290" y="1051"/>
                      <a:pt x="3300" y="1051"/>
                      <a:pt x="3300" y="1051"/>
                    </a:cubicBezTo>
                    <a:lnTo>
                      <a:pt x="3279" y="956"/>
                    </a:lnTo>
                    <a:lnTo>
                      <a:pt x="3248" y="956"/>
                    </a:lnTo>
                    <a:cubicBezTo>
                      <a:pt x="3227" y="946"/>
                      <a:pt x="3195" y="946"/>
                      <a:pt x="3153" y="946"/>
                    </a:cubicBezTo>
                    <a:cubicBezTo>
                      <a:pt x="3080" y="946"/>
                      <a:pt x="2975" y="956"/>
                      <a:pt x="2849" y="988"/>
                    </a:cubicBezTo>
                    <a:cubicBezTo>
                      <a:pt x="2786" y="998"/>
                      <a:pt x="2712" y="1019"/>
                      <a:pt x="2638" y="1040"/>
                    </a:cubicBezTo>
                    <a:cubicBezTo>
                      <a:pt x="2575" y="1072"/>
                      <a:pt x="2501" y="1093"/>
                      <a:pt x="2428" y="1135"/>
                    </a:cubicBezTo>
                    <a:cubicBezTo>
                      <a:pt x="2354" y="1166"/>
                      <a:pt x="2281" y="1219"/>
                      <a:pt x="2207" y="1261"/>
                    </a:cubicBezTo>
                    <a:cubicBezTo>
                      <a:pt x="2134" y="1313"/>
                      <a:pt x="2071" y="1366"/>
                      <a:pt x="1997" y="1429"/>
                    </a:cubicBezTo>
                    <a:lnTo>
                      <a:pt x="1903" y="1523"/>
                    </a:lnTo>
                    <a:cubicBezTo>
                      <a:pt x="1871" y="1555"/>
                      <a:pt x="1840" y="1586"/>
                      <a:pt x="1819" y="1629"/>
                    </a:cubicBezTo>
                    <a:cubicBezTo>
                      <a:pt x="1798" y="1650"/>
                      <a:pt x="1787" y="1671"/>
                      <a:pt x="1766" y="1692"/>
                    </a:cubicBezTo>
                    <a:cubicBezTo>
                      <a:pt x="1777" y="1576"/>
                      <a:pt x="1777" y="1471"/>
                      <a:pt x="1787" y="1355"/>
                    </a:cubicBezTo>
                    <a:lnTo>
                      <a:pt x="1787" y="1019"/>
                    </a:lnTo>
                    <a:cubicBezTo>
                      <a:pt x="1787" y="904"/>
                      <a:pt x="1777" y="788"/>
                      <a:pt x="1766" y="673"/>
                    </a:cubicBezTo>
                    <a:cubicBezTo>
                      <a:pt x="1756" y="568"/>
                      <a:pt x="1735" y="452"/>
                      <a:pt x="1703" y="336"/>
                    </a:cubicBezTo>
                    <a:cubicBezTo>
                      <a:pt x="1682" y="220"/>
                      <a:pt x="1640" y="115"/>
                      <a:pt x="1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31"/>
              <p:cNvSpPr/>
              <p:nvPr/>
            </p:nvSpPr>
            <p:spPr>
              <a:xfrm>
                <a:off x="274144" y="3394087"/>
                <a:ext cx="240943" cy="199419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723" extrusionOk="0">
                    <a:moveTo>
                      <a:pt x="1492" y="1"/>
                    </a:moveTo>
                    <a:cubicBezTo>
                      <a:pt x="1440" y="116"/>
                      <a:pt x="1408" y="221"/>
                      <a:pt x="1387" y="337"/>
                    </a:cubicBezTo>
                    <a:cubicBezTo>
                      <a:pt x="1356" y="452"/>
                      <a:pt x="1345" y="568"/>
                      <a:pt x="1335" y="684"/>
                    </a:cubicBezTo>
                    <a:cubicBezTo>
                      <a:pt x="1324" y="800"/>
                      <a:pt x="1324" y="905"/>
                      <a:pt x="1324" y="1020"/>
                    </a:cubicBezTo>
                    <a:cubicBezTo>
                      <a:pt x="1324" y="1136"/>
                      <a:pt x="1335" y="1251"/>
                      <a:pt x="1335" y="1367"/>
                    </a:cubicBezTo>
                    <a:cubicBezTo>
                      <a:pt x="1335" y="1409"/>
                      <a:pt x="1345" y="1461"/>
                      <a:pt x="1345" y="1503"/>
                    </a:cubicBezTo>
                    <a:lnTo>
                      <a:pt x="1282" y="1440"/>
                    </a:lnTo>
                    <a:cubicBezTo>
                      <a:pt x="1240" y="1398"/>
                      <a:pt x="1198" y="1356"/>
                      <a:pt x="1146" y="1325"/>
                    </a:cubicBezTo>
                    <a:cubicBezTo>
                      <a:pt x="1104" y="1283"/>
                      <a:pt x="1051" y="1241"/>
                      <a:pt x="999" y="1220"/>
                    </a:cubicBezTo>
                    <a:cubicBezTo>
                      <a:pt x="946" y="1188"/>
                      <a:pt x="904" y="1157"/>
                      <a:pt x="841" y="1136"/>
                    </a:cubicBezTo>
                    <a:cubicBezTo>
                      <a:pt x="789" y="1115"/>
                      <a:pt x="736" y="1094"/>
                      <a:pt x="684" y="1083"/>
                    </a:cubicBezTo>
                    <a:cubicBezTo>
                      <a:pt x="621" y="1073"/>
                      <a:pt x="568" y="1052"/>
                      <a:pt x="505" y="1052"/>
                    </a:cubicBezTo>
                    <a:cubicBezTo>
                      <a:pt x="452" y="1041"/>
                      <a:pt x="389" y="1041"/>
                      <a:pt x="336" y="1041"/>
                    </a:cubicBezTo>
                    <a:cubicBezTo>
                      <a:pt x="284" y="1041"/>
                      <a:pt x="221" y="1041"/>
                      <a:pt x="168" y="1052"/>
                    </a:cubicBezTo>
                    <a:cubicBezTo>
                      <a:pt x="105" y="1062"/>
                      <a:pt x="53" y="1073"/>
                      <a:pt x="0" y="1104"/>
                    </a:cubicBezTo>
                    <a:lnTo>
                      <a:pt x="0" y="1199"/>
                    </a:lnTo>
                    <a:lnTo>
                      <a:pt x="294" y="1304"/>
                    </a:lnTo>
                    <a:cubicBezTo>
                      <a:pt x="347" y="1314"/>
                      <a:pt x="389" y="1335"/>
                      <a:pt x="431" y="1356"/>
                    </a:cubicBezTo>
                    <a:cubicBezTo>
                      <a:pt x="484" y="1367"/>
                      <a:pt x="526" y="1398"/>
                      <a:pt x="568" y="1409"/>
                    </a:cubicBezTo>
                    <a:lnTo>
                      <a:pt x="694" y="1472"/>
                    </a:lnTo>
                    <a:lnTo>
                      <a:pt x="820" y="1535"/>
                    </a:lnTo>
                    <a:cubicBezTo>
                      <a:pt x="852" y="1556"/>
                      <a:pt x="894" y="1587"/>
                      <a:pt x="925" y="1608"/>
                    </a:cubicBezTo>
                    <a:cubicBezTo>
                      <a:pt x="967" y="1629"/>
                      <a:pt x="999" y="1671"/>
                      <a:pt x="1030" y="1692"/>
                    </a:cubicBezTo>
                    <a:lnTo>
                      <a:pt x="1083" y="1745"/>
                    </a:lnTo>
                    <a:lnTo>
                      <a:pt x="1125" y="1797"/>
                    </a:lnTo>
                    <a:cubicBezTo>
                      <a:pt x="1156" y="1829"/>
                      <a:pt x="1188" y="1861"/>
                      <a:pt x="1209" y="1903"/>
                    </a:cubicBezTo>
                    <a:cubicBezTo>
                      <a:pt x="1240" y="1945"/>
                      <a:pt x="1261" y="1977"/>
                      <a:pt x="1293" y="2019"/>
                    </a:cubicBezTo>
                    <a:cubicBezTo>
                      <a:pt x="1314" y="2061"/>
                      <a:pt x="1324" y="2103"/>
                      <a:pt x="1356" y="2145"/>
                    </a:cubicBezTo>
                    <a:lnTo>
                      <a:pt x="1387" y="2208"/>
                    </a:lnTo>
                    <a:lnTo>
                      <a:pt x="1408" y="2281"/>
                    </a:lnTo>
                    <a:cubicBezTo>
                      <a:pt x="1419" y="2323"/>
                      <a:pt x="1440" y="2376"/>
                      <a:pt x="1450" y="2418"/>
                    </a:cubicBezTo>
                    <a:cubicBezTo>
                      <a:pt x="1471" y="2470"/>
                      <a:pt x="1482" y="2523"/>
                      <a:pt x="1492" y="2575"/>
                    </a:cubicBezTo>
                    <a:cubicBezTo>
                      <a:pt x="1503" y="2607"/>
                      <a:pt x="1513" y="2649"/>
                      <a:pt x="1524" y="2691"/>
                    </a:cubicBezTo>
                    <a:cubicBezTo>
                      <a:pt x="1524" y="2701"/>
                      <a:pt x="1524" y="2712"/>
                      <a:pt x="1534" y="2722"/>
                    </a:cubicBezTo>
                    <a:lnTo>
                      <a:pt x="1629" y="2722"/>
                    </a:lnTo>
                    <a:cubicBezTo>
                      <a:pt x="1629" y="2722"/>
                      <a:pt x="1650" y="2691"/>
                      <a:pt x="1671" y="2628"/>
                    </a:cubicBezTo>
                    <a:cubicBezTo>
                      <a:pt x="1693" y="2596"/>
                      <a:pt x="1703" y="2554"/>
                      <a:pt x="1724" y="2512"/>
                    </a:cubicBezTo>
                    <a:cubicBezTo>
                      <a:pt x="1745" y="2470"/>
                      <a:pt x="1777" y="2428"/>
                      <a:pt x="1798" y="2376"/>
                    </a:cubicBezTo>
                    <a:cubicBezTo>
                      <a:pt x="1819" y="2323"/>
                      <a:pt x="1861" y="2271"/>
                      <a:pt x="1892" y="2218"/>
                    </a:cubicBezTo>
                    <a:cubicBezTo>
                      <a:pt x="1913" y="2197"/>
                      <a:pt x="1924" y="2166"/>
                      <a:pt x="1945" y="2145"/>
                    </a:cubicBezTo>
                    <a:cubicBezTo>
                      <a:pt x="1966" y="2124"/>
                      <a:pt x="1987" y="2092"/>
                      <a:pt x="2008" y="2071"/>
                    </a:cubicBezTo>
                    <a:cubicBezTo>
                      <a:pt x="2050" y="2019"/>
                      <a:pt x="2102" y="1966"/>
                      <a:pt x="2144" y="1913"/>
                    </a:cubicBezTo>
                    <a:cubicBezTo>
                      <a:pt x="2186" y="1861"/>
                      <a:pt x="2249" y="1818"/>
                      <a:pt x="2302" y="1766"/>
                    </a:cubicBezTo>
                    <a:cubicBezTo>
                      <a:pt x="2354" y="1724"/>
                      <a:pt x="2407" y="1671"/>
                      <a:pt x="2470" y="1629"/>
                    </a:cubicBezTo>
                    <a:cubicBezTo>
                      <a:pt x="2522" y="1587"/>
                      <a:pt x="2585" y="1545"/>
                      <a:pt x="2638" y="1503"/>
                    </a:cubicBezTo>
                    <a:cubicBezTo>
                      <a:pt x="2701" y="1461"/>
                      <a:pt x="2753" y="1419"/>
                      <a:pt x="2806" y="1388"/>
                    </a:cubicBezTo>
                    <a:cubicBezTo>
                      <a:pt x="2859" y="1346"/>
                      <a:pt x="2912" y="1314"/>
                      <a:pt x="2964" y="1272"/>
                    </a:cubicBezTo>
                    <a:cubicBezTo>
                      <a:pt x="3017" y="1241"/>
                      <a:pt x="3059" y="1209"/>
                      <a:pt x="3101" y="1188"/>
                    </a:cubicBezTo>
                    <a:cubicBezTo>
                      <a:pt x="3132" y="1157"/>
                      <a:pt x="3174" y="1136"/>
                      <a:pt x="3206" y="1115"/>
                    </a:cubicBezTo>
                    <a:cubicBezTo>
                      <a:pt x="3227" y="1094"/>
                      <a:pt x="3258" y="1073"/>
                      <a:pt x="3269" y="1062"/>
                    </a:cubicBezTo>
                    <a:cubicBezTo>
                      <a:pt x="3290" y="1052"/>
                      <a:pt x="3290" y="1041"/>
                      <a:pt x="3290" y="1041"/>
                    </a:cubicBezTo>
                    <a:lnTo>
                      <a:pt x="3269" y="957"/>
                    </a:lnTo>
                    <a:cubicBezTo>
                      <a:pt x="3269" y="957"/>
                      <a:pt x="3258" y="947"/>
                      <a:pt x="3237" y="947"/>
                    </a:cubicBezTo>
                    <a:lnTo>
                      <a:pt x="3153" y="947"/>
                    </a:lnTo>
                    <a:cubicBezTo>
                      <a:pt x="3069" y="947"/>
                      <a:pt x="2964" y="957"/>
                      <a:pt x="2838" y="978"/>
                    </a:cubicBezTo>
                    <a:cubicBezTo>
                      <a:pt x="2774" y="999"/>
                      <a:pt x="2711" y="1010"/>
                      <a:pt x="2638" y="1041"/>
                    </a:cubicBezTo>
                    <a:cubicBezTo>
                      <a:pt x="2564" y="1062"/>
                      <a:pt x="2491" y="1094"/>
                      <a:pt x="2417" y="1136"/>
                    </a:cubicBezTo>
                    <a:cubicBezTo>
                      <a:pt x="2344" y="1167"/>
                      <a:pt x="2270" y="1209"/>
                      <a:pt x="2197" y="1262"/>
                    </a:cubicBezTo>
                    <a:cubicBezTo>
                      <a:pt x="2134" y="1314"/>
                      <a:pt x="2060" y="1367"/>
                      <a:pt x="1997" y="1430"/>
                    </a:cubicBezTo>
                    <a:lnTo>
                      <a:pt x="1903" y="1524"/>
                    </a:lnTo>
                    <a:cubicBezTo>
                      <a:pt x="1871" y="1556"/>
                      <a:pt x="1840" y="1587"/>
                      <a:pt x="1808" y="1629"/>
                    </a:cubicBezTo>
                    <a:cubicBezTo>
                      <a:pt x="1798" y="1650"/>
                      <a:pt x="1777" y="1671"/>
                      <a:pt x="1766" y="1692"/>
                    </a:cubicBezTo>
                    <a:cubicBezTo>
                      <a:pt x="1766" y="1577"/>
                      <a:pt x="1777" y="1472"/>
                      <a:pt x="1777" y="1356"/>
                    </a:cubicBezTo>
                    <a:lnTo>
                      <a:pt x="1777" y="1020"/>
                    </a:lnTo>
                    <a:cubicBezTo>
                      <a:pt x="1777" y="905"/>
                      <a:pt x="1777" y="789"/>
                      <a:pt x="1756" y="673"/>
                    </a:cubicBezTo>
                    <a:cubicBezTo>
                      <a:pt x="1745" y="557"/>
                      <a:pt x="1724" y="452"/>
                      <a:pt x="1703" y="337"/>
                    </a:cubicBezTo>
                    <a:cubicBezTo>
                      <a:pt x="1671" y="221"/>
                      <a:pt x="1640" y="106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31"/>
              <p:cNvSpPr/>
              <p:nvPr/>
            </p:nvSpPr>
            <p:spPr>
              <a:xfrm>
                <a:off x="672763" y="3730388"/>
                <a:ext cx="241016" cy="20022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34" extrusionOk="0">
                    <a:moveTo>
                      <a:pt x="1493" y="1"/>
                    </a:moveTo>
                    <a:cubicBezTo>
                      <a:pt x="1441" y="117"/>
                      <a:pt x="1409" y="232"/>
                      <a:pt x="1378" y="348"/>
                    </a:cubicBezTo>
                    <a:cubicBezTo>
                      <a:pt x="1357" y="463"/>
                      <a:pt x="1346" y="579"/>
                      <a:pt x="1336" y="684"/>
                    </a:cubicBezTo>
                    <a:cubicBezTo>
                      <a:pt x="1325" y="799"/>
                      <a:pt x="1325" y="915"/>
                      <a:pt x="1325" y="1031"/>
                    </a:cubicBezTo>
                    <a:cubicBezTo>
                      <a:pt x="1325" y="1147"/>
                      <a:pt x="1336" y="1252"/>
                      <a:pt x="1336" y="1367"/>
                    </a:cubicBezTo>
                    <a:cubicBezTo>
                      <a:pt x="1336" y="1420"/>
                      <a:pt x="1346" y="1462"/>
                      <a:pt x="1346" y="1514"/>
                    </a:cubicBezTo>
                    <a:lnTo>
                      <a:pt x="1283" y="1451"/>
                    </a:lnTo>
                    <a:cubicBezTo>
                      <a:pt x="1241" y="1409"/>
                      <a:pt x="1199" y="1357"/>
                      <a:pt x="1147" y="1325"/>
                    </a:cubicBezTo>
                    <a:cubicBezTo>
                      <a:pt x="1105" y="1294"/>
                      <a:pt x="1052" y="1252"/>
                      <a:pt x="999" y="1220"/>
                    </a:cubicBezTo>
                    <a:cubicBezTo>
                      <a:pt x="946" y="1199"/>
                      <a:pt x="904" y="1168"/>
                      <a:pt x="841" y="1147"/>
                    </a:cubicBezTo>
                    <a:lnTo>
                      <a:pt x="684" y="1084"/>
                    </a:lnTo>
                    <a:cubicBezTo>
                      <a:pt x="621" y="1073"/>
                      <a:pt x="568" y="1063"/>
                      <a:pt x="505" y="1052"/>
                    </a:cubicBezTo>
                    <a:cubicBezTo>
                      <a:pt x="453" y="1052"/>
                      <a:pt x="390" y="1042"/>
                      <a:pt x="337" y="1042"/>
                    </a:cubicBezTo>
                    <a:cubicBezTo>
                      <a:pt x="285" y="1042"/>
                      <a:pt x="222" y="1052"/>
                      <a:pt x="169" y="1063"/>
                    </a:cubicBezTo>
                    <a:cubicBezTo>
                      <a:pt x="106" y="1073"/>
                      <a:pt x="54" y="1084"/>
                      <a:pt x="1" y="1105"/>
                    </a:cubicBezTo>
                    <a:lnTo>
                      <a:pt x="1" y="1199"/>
                    </a:lnTo>
                    <a:lnTo>
                      <a:pt x="295" y="1304"/>
                    </a:lnTo>
                    <a:cubicBezTo>
                      <a:pt x="348" y="1325"/>
                      <a:pt x="390" y="1346"/>
                      <a:pt x="432" y="1357"/>
                    </a:cubicBezTo>
                    <a:cubicBezTo>
                      <a:pt x="484" y="1378"/>
                      <a:pt x="526" y="1399"/>
                      <a:pt x="568" y="1420"/>
                    </a:cubicBezTo>
                    <a:cubicBezTo>
                      <a:pt x="610" y="1430"/>
                      <a:pt x="652" y="1462"/>
                      <a:pt x="694" y="1472"/>
                    </a:cubicBezTo>
                    <a:cubicBezTo>
                      <a:pt x="736" y="1493"/>
                      <a:pt x="778" y="1525"/>
                      <a:pt x="810" y="1546"/>
                    </a:cubicBezTo>
                    <a:cubicBezTo>
                      <a:pt x="852" y="1567"/>
                      <a:pt x="894" y="1588"/>
                      <a:pt x="925" y="1619"/>
                    </a:cubicBezTo>
                    <a:cubicBezTo>
                      <a:pt x="967" y="1640"/>
                      <a:pt x="999" y="1672"/>
                      <a:pt x="1031" y="1703"/>
                    </a:cubicBezTo>
                    <a:lnTo>
                      <a:pt x="1084" y="1745"/>
                    </a:lnTo>
                    <a:lnTo>
                      <a:pt x="1126" y="1798"/>
                    </a:lnTo>
                    <a:cubicBezTo>
                      <a:pt x="1157" y="1840"/>
                      <a:pt x="1189" y="1861"/>
                      <a:pt x="1210" y="1903"/>
                    </a:cubicBezTo>
                    <a:cubicBezTo>
                      <a:pt x="1241" y="1945"/>
                      <a:pt x="1262" y="1987"/>
                      <a:pt x="1294" y="2018"/>
                    </a:cubicBezTo>
                    <a:cubicBezTo>
                      <a:pt x="1315" y="2061"/>
                      <a:pt x="1325" y="2113"/>
                      <a:pt x="1346" y="2156"/>
                    </a:cubicBezTo>
                    <a:lnTo>
                      <a:pt x="1388" y="2219"/>
                    </a:lnTo>
                    <a:lnTo>
                      <a:pt x="1409" y="2292"/>
                    </a:lnTo>
                    <a:cubicBezTo>
                      <a:pt x="1420" y="2334"/>
                      <a:pt x="1441" y="2387"/>
                      <a:pt x="1451" y="2429"/>
                    </a:cubicBezTo>
                    <a:cubicBezTo>
                      <a:pt x="1472" y="2481"/>
                      <a:pt x="1483" y="2523"/>
                      <a:pt x="1493" y="2576"/>
                    </a:cubicBezTo>
                    <a:lnTo>
                      <a:pt x="1525" y="2702"/>
                    </a:lnTo>
                    <a:cubicBezTo>
                      <a:pt x="1525" y="2712"/>
                      <a:pt x="1525" y="2723"/>
                      <a:pt x="1535" y="2733"/>
                    </a:cubicBezTo>
                    <a:lnTo>
                      <a:pt x="1630" y="2733"/>
                    </a:lnTo>
                    <a:cubicBezTo>
                      <a:pt x="1630" y="2733"/>
                      <a:pt x="1651" y="2691"/>
                      <a:pt x="1672" y="2628"/>
                    </a:cubicBezTo>
                    <a:cubicBezTo>
                      <a:pt x="1682" y="2597"/>
                      <a:pt x="1703" y="2565"/>
                      <a:pt x="1724" y="2513"/>
                    </a:cubicBezTo>
                    <a:cubicBezTo>
                      <a:pt x="1745" y="2471"/>
                      <a:pt x="1777" y="2429"/>
                      <a:pt x="1798" y="2376"/>
                    </a:cubicBezTo>
                    <a:cubicBezTo>
                      <a:pt x="1819" y="2334"/>
                      <a:pt x="1861" y="2282"/>
                      <a:pt x="1892" y="2229"/>
                    </a:cubicBezTo>
                    <a:cubicBezTo>
                      <a:pt x="1913" y="2208"/>
                      <a:pt x="1924" y="2177"/>
                      <a:pt x="1945" y="2156"/>
                    </a:cubicBezTo>
                    <a:cubicBezTo>
                      <a:pt x="1966" y="2124"/>
                      <a:pt x="1987" y="2103"/>
                      <a:pt x="2008" y="2071"/>
                    </a:cubicBezTo>
                    <a:cubicBezTo>
                      <a:pt x="2050" y="2018"/>
                      <a:pt x="2102" y="1976"/>
                      <a:pt x="2144" y="1924"/>
                    </a:cubicBezTo>
                    <a:cubicBezTo>
                      <a:pt x="2186" y="1871"/>
                      <a:pt x="2250" y="1829"/>
                      <a:pt x="2303" y="1777"/>
                    </a:cubicBezTo>
                    <a:cubicBezTo>
                      <a:pt x="2355" y="1724"/>
                      <a:pt x="2408" y="1682"/>
                      <a:pt x="2471" y="1640"/>
                    </a:cubicBezTo>
                    <a:cubicBezTo>
                      <a:pt x="2523" y="1598"/>
                      <a:pt x="2586" y="1546"/>
                      <a:pt x="2639" y="1504"/>
                    </a:cubicBezTo>
                    <a:cubicBezTo>
                      <a:pt x="2702" y="1462"/>
                      <a:pt x="2754" y="1430"/>
                      <a:pt x="2807" y="1388"/>
                    </a:cubicBezTo>
                    <a:cubicBezTo>
                      <a:pt x="2859" y="1346"/>
                      <a:pt x="2912" y="1315"/>
                      <a:pt x="2964" y="1283"/>
                    </a:cubicBezTo>
                    <a:cubicBezTo>
                      <a:pt x="3017" y="1252"/>
                      <a:pt x="3059" y="1220"/>
                      <a:pt x="3101" y="1189"/>
                    </a:cubicBezTo>
                    <a:cubicBezTo>
                      <a:pt x="3132" y="1168"/>
                      <a:pt x="3174" y="1136"/>
                      <a:pt x="3206" y="1115"/>
                    </a:cubicBezTo>
                    <a:cubicBezTo>
                      <a:pt x="3227" y="1094"/>
                      <a:pt x="3258" y="1084"/>
                      <a:pt x="3269" y="1073"/>
                    </a:cubicBezTo>
                    <a:lnTo>
                      <a:pt x="3290" y="1052"/>
                    </a:lnTo>
                    <a:lnTo>
                      <a:pt x="3269" y="958"/>
                    </a:lnTo>
                    <a:lnTo>
                      <a:pt x="3237" y="958"/>
                    </a:lnTo>
                    <a:cubicBezTo>
                      <a:pt x="3223" y="958"/>
                      <a:pt x="3205" y="953"/>
                      <a:pt x="3185" y="953"/>
                    </a:cubicBezTo>
                    <a:cubicBezTo>
                      <a:pt x="3174" y="953"/>
                      <a:pt x="3164" y="954"/>
                      <a:pt x="3153" y="958"/>
                    </a:cubicBezTo>
                    <a:cubicBezTo>
                      <a:pt x="3069" y="958"/>
                      <a:pt x="2964" y="968"/>
                      <a:pt x="2838" y="989"/>
                    </a:cubicBezTo>
                    <a:cubicBezTo>
                      <a:pt x="2775" y="1010"/>
                      <a:pt x="2712" y="1021"/>
                      <a:pt x="2639" y="1052"/>
                    </a:cubicBezTo>
                    <a:cubicBezTo>
                      <a:pt x="2565" y="1073"/>
                      <a:pt x="2492" y="1105"/>
                      <a:pt x="2418" y="1136"/>
                    </a:cubicBezTo>
                    <a:lnTo>
                      <a:pt x="2197" y="1262"/>
                    </a:lnTo>
                    <a:cubicBezTo>
                      <a:pt x="2134" y="1315"/>
                      <a:pt x="2060" y="1378"/>
                      <a:pt x="1997" y="1430"/>
                    </a:cubicBezTo>
                    <a:lnTo>
                      <a:pt x="1903" y="1525"/>
                    </a:lnTo>
                    <a:cubicBezTo>
                      <a:pt x="1871" y="1556"/>
                      <a:pt x="1840" y="1598"/>
                      <a:pt x="1808" y="1630"/>
                    </a:cubicBezTo>
                    <a:cubicBezTo>
                      <a:pt x="1798" y="1651"/>
                      <a:pt x="1777" y="1672"/>
                      <a:pt x="1766" y="1693"/>
                    </a:cubicBezTo>
                    <a:cubicBezTo>
                      <a:pt x="1766" y="1588"/>
                      <a:pt x="1777" y="1472"/>
                      <a:pt x="1777" y="1367"/>
                    </a:cubicBezTo>
                    <a:lnTo>
                      <a:pt x="1777" y="1021"/>
                    </a:lnTo>
                    <a:cubicBezTo>
                      <a:pt x="1777" y="905"/>
                      <a:pt x="1777" y="799"/>
                      <a:pt x="1756" y="684"/>
                    </a:cubicBezTo>
                    <a:cubicBezTo>
                      <a:pt x="1745" y="568"/>
                      <a:pt x="1724" y="453"/>
                      <a:pt x="1703" y="337"/>
                    </a:cubicBezTo>
                    <a:cubicBezTo>
                      <a:pt x="1672" y="232"/>
                      <a:pt x="1640" y="117"/>
                      <a:pt x="1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31"/>
              <p:cNvSpPr/>
              <p:nvPr/>
            </p:nvSpPr>
            <p:spPr>
              <a:xfrm>
                <a:off x="841350" y="4098254"/>
                <a:ext cx="240943" cy="200224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734" extrusionOk="0">
                    <a:moveTo>
                      <a:pt x="1482" y="1"/>
                    </a:moveTo>
                    <a:cubicBezTo>
                      <a:pt x="1440" y="117"/>
                      <a:pt x="1409" y="232"/>
                      <a:pt x="1377" y="348"/>
                    </a:cubicBezTo>
                    <a:cubicBezTo>
                      <a:pt x="1356" y="453"/>
                      <a:pt x="1346" y="568"/>
                      <a:pt x="1335" y="684"/>
                    </a:cubicBezTo>
                    <a:cubicBezTo>
                      <a:pt x="1325" y="800"/>
                      <a:pt x="1325" y="916"/>
                      <a:pt x="1325" y="1031"/>
                    </a:cubicBezTo>
                    <a:cubicBezTo>
                      <a:pt x="1325" y="1136"/>
                      <a:pt x="1325" y="1252"/>
                      <a:pt x="1335" y="1367"/>
                    </a:cubicBezTo>
                    <a:cubicBezTo>
                      <a:pt x="1335" y="1420"/>
                      <a:pt x="1346" y="1462"/>
                      <a:pt x="1346" y="1514"/>
                    </a:cubicBezTo>
                    <a:cubicBezTo>
                      <a:pt x="1325" y="1483"/>
                      <a:pt x="1304" y="1462"/>
                      <a:pt x="1283" y="1441"/>
                    </a:cubicBezTo>
                    <a:cubicBezTo>
                      <a:pt x="1241" y="1399"/>
                      <a:pt x="1199" y="1357"/>
                      <a:pt x="1146" y="1325"/>
                    </a:cubicBezTo>
                    <a:cubicBezTo>
                      <a:pt x="1104" y="1294"/>
                      <a:pt x="1051" y="1252"/>
                      <a:pt x="998" y="1220"/>
                    </a:cubicBezTo>
                    <a:cubicBezTo>
                      <a:pt x="946" y="1189"/>
                      <a:pt x="893" y="1168"/>
                      <a:pt x="841" y="1136"/>
                    </a:cubicBezTo>
                    <a:cubicBezTo>
                      <a:pt x="788" y="1126"/>
                      <a:pt x="736" y="1094"/>
                      <a:pt x="673" y="1084"/>
                    </a:cubicBezTo>
                    <a:cubicBezTo>
                      <a:pt x="620" y="1073"/>
                      <a:pt x="568" y="1052"/>
                      <a:pt x="505" y="1052"/>
                    </a:cubicBezTo>
                    <a:cubicBezTo>
                      <a:pt x="452" y="1042"/>
                      <a:pt x="389" y="1042"/>
                      <a:pt x="337" y="1042"/>
                    </a:cubicBezTo>
                    <a:cubicBezTo>
                      <a:pt x="274" y="1042"/>
                      <a:pt x="221" y="1052"/>
                      <a:pt x="169" y="1063"/>
                    </a:cubicBezTo>
                    <a:cubicBezTo>
                      <a:pt x="106" y="1073"/>
                      <a:pt x="53" y="1084"/>
                      <a:pt x="1" y="1105"/>
                    </a:cubicBezTo>
                    <a:lnTo>
                      <a:pt x="1" y="1199"/>
                    </a:lnTo>
                    <a:lnTo>
                      <a:pt x="295" y="1304"/>
                    </a:lnTo>
                    <a:cubicBezTo>
                      <a:pt x="337" y="1325"/>
                      <a:pt x="389" y="1346"/>
                      <a:pt x="431" y="1357"/>
                    </a:cubicBezTo>
                    <a:cubicBezTo>
                      <a:pt x="473" y="1378"/>
                      <a:pt x="515" y="1399"/>
                      <a:pt x="568" y="1409"/>
                    </a:cubicBezTo>
                    <a:lnTo>
                      <a:pt x="694" y="1472"/>
                    </a:lnTo>
                    <a:cubicBezTo>
                      <a:pt x="736" y="1493"/>
                      <a:pt x="767" y="1514"/>
                      <a:pt x="809" y="1535"/>
                    </a:cubicBezTo>
                    <a:cubicBezTo>
                      <a:pt x="851" y="1556"/>
                      <a:pt x="883" y="1588"/>
                      <a:pt x="925" y="1619"/>
                    </a:cubicBezTo>
                    <a:cubicBezTo>
                      <a:pt x="967" y="1640"/>
                      <a:pt x="998" y="1672"/>
                      <a:pt x="1030" y="1703"/>
                    </a:cubicBezTo>
                    <a:lnTo>
                      <a:pt x="1082" y="1745"/>
                    </a:lnTo>
                    <a:lnTo>
                      <a:pt x="1125" y="1798"/>
                    </a:lnTo>
                    <a:cubicBezTo>
                      <a:pt x="1156" y="1829"/>
                      <a:pt x="1188" y="1861"/>
                      <a:pt x="1209" y="1903"/>
                    </a:cubicBezTo>
                    <a:cubicBezTo>
                      <a:pt x="1230" y="1946"/>
                      <a:pt x="1262" y="1988"/>
                      <a:pt x="1283" y="2019"/>
                    </a:cubicBezTo>
                    <a:cubicBezTo>
                      <a:pt x="1314" y="2061"/>
                      <a:pt x="1325" y="2103"/>
                      <a:pt x="1346" y="2156"/>
                    </a:cubicBezTo>
                    <a:lnTo>
                      <a:pt x="1377" y="2219"/>
                    </a:lnTo>
                    <a:lnTo>
                      <a:pt x="1409" y="2282"/>
                    </a:lnTo>
                    <a:cubicBezTo>
                      <a:pt x="1419" y="2334"/>
                      <a:pt x="1440" y="2376"/>
                      <a:pt x="1451" y="2429"/>
                    </a:cubicBezTo>
                    <a:cubicBezTo>
                      <a:pt x="1472" y="2471"/>
                      <a:pt x="1472" y="2523"/>
                      <a:pt x="1493" y="2576"/>
                    </a:cubicBezTo>
                    <a:lnTo>
                      <a:pt x="1524" y="2702"/>
                    </a:lnTo>
                    <a:lnTo>
                      <a:pt x="1524" y="2733"/>
                    </a:lnTo>
                    <a:lnTo>
                      <a:pt x="1577" y="2723"/>
                    </a:lnTo>
                    <a:lnTo>
                      <a:pt x="1619" y="2733"/>
                    </a:lnTo>
                    <a:lnTo>
                      <a:pt x="1671" y="2628"/>
                    </a:lnTo>
                    <a:cubicBezTo>
                      <a:pt x="1682" y="2597"/>
                      <a:pt x="1703" y="2555"/>
                      <a:pt x="1724" y="2513"/>
                    </a:cubicBezTo>
                    <a:cubicBezTo>
                      <a:pt x="1745" y="2471"/>
                      <a:pt x="1766" y="2429"/>
                      <a:pt x="1797" y="2376"/>
                    </a:cubicBezTo>
                    <a:cubicBezTo>
                      <a:pt x="1818" y="2324"/>
                      <a:pt x="1860" y="2282"/>
                      <a:pt x="1892" y="2229"/>
                    </a:cubicBezTo>
                    <a:cubicBezTo>
                      <a:pt x="1902" y="2198"/>
                      <a:pt x="1923" y="2177"/>
                      <a:pt x="1944" y="2145"/>
                    </a:cubicBezTo>
                    <a:cubicBezTo>
                      <a:pt x="1965" y="2124"/>
                      <a:pt x="1986" y="2103"/>
                      <a:pt x="2007" y="2072"/>
                    </a:cubicBezTo>
                    <a:cubicBezTo>
                      <a:pt x="2039" y="2019"/>
                      <a:pt x="2091" y="1967"/>
                      <a:pt x="2144" y="1914"/>
                    </a:cubicBezTo>
                    <a:cubicBezTo>
                      <a:pt x="2186" y="1861"/>
                      <a:pt x="2249" y="1819"/>
                      <a:pt x="2301" y="1766"/>
                    </a:cubicBezTo>
                    <a:cubicBezTo>
                      <a:pt x="2354" y="1724"/>
                      <a:pt x="2407" y="1672"/>
                      <a:pt x="2470" y="1630"/>
                    </a:cubicBezTo>
                    <a:cubicBezTo>
                      <a:pt x="2523" y="1588"/>
                      <a:pt x="2575" y="1546"/>
                      <a:pt x="2638" y="1504"/>
                    </a:cubicBezTo>
                    <a:cubicBezTo>
                      <a:pt x="2691" y="1462"/>
                      <a:pt x="2754" y="1430"/>
                      <a:pt x="2806" y="1388"/>
                    </a:cubicBezTo>
                    <a:cubicBezTo>
                      <a:pt x="2859" y="1346"/>
                      <a:pt x="2911" y="1315"/>
                      <a:pt x="2964" y="1283"/>
                    </a:cubicBezTo>
                    <a:cubicBezTo>
                      <a:pt x="3006" y="1252"/>
                      <a:pt x="3058" y="1220"/>
                      <a:pt x="3090" y="1189"/>
                    </a:cubicBezTo>
                    <a:cubicBezTo>
                      <a:pt x="3132" y="1157"/>
                      <a:pt x="3174" y="1136"/>
                      <a:pt x="3195" y="1115"/>
                    </a:cubicBezTo>
                    <a:cubicBezTo>
                      <a:pt x="3226" y="1094"/>
                      <a:pt x="3247" y="1073"/>
                      <a:pt x="3268" y="1063"/>
                    </a:cubicBezTo>
                    <a:cubicBezTo>
                      <a:pt x="3279" y="1052"/>
                      <a:pt x="3289" y="1052"/>
                      <a:pt x="3289" y="1052"/>
                    </a:cubicBezTo>
                    <a:lnTo>
                      <a:pt x="3268" y="958"/>
                    </a:lnTo>
                    <a:lnTo>
                      <a:pt x="3237" y="958"/>
                    </a:lnTo>
                    <a:cubicBezTo>
                      <a:pt x="3216" y="947"/>
                      <a:pt x="3184" y="947"/>
                      <a:pt x="3153" y="947"/>
                    </a:cubicBezTo>
                    <a:cubicBezTo>
                      <a:pt x="3069" y="947"/>
                      <a:pt x="2964" y="958"/>
                      <a:pt x="2838" y="989"/>
                    </a:cubicBezTo>
                    <a:cubicBezTo>
                      <a:pt x="2775" y="1000"/>
                      <a:pt x="2701" y="1021"/>
                      <a:pt x="2638" y="1042"/>
                    </a:cubicBezTo>
                    <a:cubicBezTo>
                      <a:pt x="2565" y="1073"/>
                      <a:pt x="2491" y="1094"/>
                      <a:pt x="2418" y="1136"/>
                    </a:cubicBezTo>
                    <a:cubicBezTo>
                      <a:pt x="2344" y="1168"/>
                      <a:pt x="2270" y="1220"/>
                      <a:pt x="2196" y="1262"/>
                    </a:cubicBezTo>
                    <a:cubicBezTo>
                      <a:pt x="2123" y="1315"/>
                      <a:pt x="2060" y="1367"/>
                      <a:pt x="1986" y="1430"/>
                    </a:cubicBezTo>
                    <a:lnTo>
                      <a:pt x="1892" y="1525"/>
                    </a:lnTo>
                    <a:cubicBezTo>
                      <a:pt x="1860" y="1556"/>
                      <a:pt x="1839" y="1588"/>
                      <a:pt x="1808" y="1630"/>
                    </a:cubicBezTo>
                    <a:cubicBezTo>
                      <a:pt x="1797" y="1651"/>
                      <a:pt x="1776" y="1672"/>
                      <a:pt x="1766" y="1693"/>
                    </a:cubicBezTo>
                    <a:cubicBezTo>
                      <a:pt x="1766" y="1577"/>
                      <a:pt x="1776" y="1472"/>
                      <a:pt x="1776" y="1357"/>
                    </a:cubicBezTo>
                    <a:lnTo>
                      <a:pt x="1776" y="1021"/>
                    </a:lnTo>
                    <a:cubicBezTo>
                      <a:pt x="1776" y="905"/>
                      <a:pt x="1766" y="790"/>
                      <a:pt x="1755" y="684"/>
                    </a:cubicBezTo>
                    <a:cubicBezTo>
                      <a:pt x="1745" y="568"/>
                      <a:pt x="1724" y="453"/>
                      <a:pt x="1692" y="337"/>
                    </a:cubicBezTo>
                    <a:cubicBezTo>
                      <a:pt x="1671" y="222"/>
                      <a:pt x="1629" y="117"/>
                      <a:pt x="1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31"/>
              <p:cNvSpPr/>
              <p:nvPr/>
            </p:nvSpPr>
            <p:spPr>
              <a:xfrm>
                <a:off x="435774" y="4152961"/>
                <a:ext cx="240943" cy="200151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733" extrusionOk="0">
                    <a:moveTo>
                      <a:pt x="1492" y="1"/>
                    </a:moveTo>
                    <a:cubicBezTo>
                      <a:pt x="1440" y="116"/>
                      <a:pt x="1408" y="232"/>
                      <a:pt x="1377" y="347"/>
                    </a:cubicBezTo>
                    <a:cubicBezTo>
                      <a:pt x="1356" y="463"/>
                      <a:pt x="1345" y="578"/>
                      <a:pt x="1335" y="694"/>
                    </a:cubicBezTo>
                    <a:cubicBezTo>
                      <a:pt x="1324" y="799"/>
                      <a:pt x="1324" y="914"/>
                      <a:pt x="1324" y="1030"/>
                    </a:cubicBezTo>
                    <a:cubicBezTo>
                      <a:pt x="1324" y="1146"/>
                      <a:pt x="1324" y="1262"/>
                      <a:pt x="1335" y="1367"/>
                    </a:cubicBezTo>
                    <a:cubicBezTo>
                      <a:pt x="1335" y="1419"/>
                      <a:pt x="1345" y="1472"/>
                      <a:pt x="1345" y="1514"/>
                    </a:cubicBezTo>
                    <a:lnTo>
                      <a:pt x="1282" y="1451"/>
                    </a:lnTo>
                    <a:cubicBezTo>
                      <a:pt x="1240" y="1409"/>
                      <a:pt x="1198" y="1367"/>
                      <a:pt x="1146" y="1325"/>
                    </a:cubicBezTo>
                    <a:cubicBezTo>
                      <a:pt x="1104" y="1293"/>
                      <a:pt x="1051" y="1251"/>
                      <a:pt x="999" y="1230"/>
                    </a:cubicBezTo>
                    <a:cubicBezTo>
                      <a:pt x="946" y="1199"/>
                      <a:pt x="894" y="1167"/>
                      <a:pt x="841" y="1146"/>
                    </a:cubicBezTo>
                    <a:cubicBezTo>
                      <a:pt x="789" y="1125"/>
                      <a:pt x="736" y="1104"/>
                      <a:pt x="673" y="1093"/>
                    </a:cubicBezTo>
                    <a:cubicBezTo>
                      <a:pt x="620" y="1072"/>
                      <a:pt x="567" y="1061"/>
                      <a:pt x="504" y="1051"/>
                    </a:cubicBezTo>
                    <a:cubicBezTo>
                      <a:pt x="470" y="1051"/>
                      <a:pt x="430" y="1047"/>
                      <a:pt x="392" y="1047"/>
                    </a:cubicBezTo>
                    <a:cubicBezTo>
                      <a:pt x="373" y="1047"/>
                      <a:pt x="354" y="1048"/>
                      <a:pt x="336" y="1051"/>
                    </a:cubicBezTo>
                    <a:cubicBezTo>
                      <a:pt x="273" y="1051"/>
                      <a:pt x="221" y="1051"/>
                      <a:pt x="168" y="1061"/>
                    </a:cubicBezTo>
                    <a:cubicBezTo>
                      <a:pt x="105" y="1072"/>
                      <a:pt x="53" y="1082"/>
                      <a:pt x="0" y="1104"/>
                    </a:cubicBezTo>
                    <a:lnTo>
                      <a:pt x="0" y="1199"/>
                    </a:lnTo>
                    <a:lnTo>
                      <a:pt x="294" y="1314"/>
                    </a:lnTo>
                    <a:cubicBezTo>
                      <a:pt x="336" y="1325"/>
                      <a:pt x="389" y="1346"/>
                      <a:pt x="431" y="1367"/>
                    </a:cubicBezTo>
                    <a:cubicBezTo>
                      <a:pt x="473" y="1377"/>
                      <a:pt x="515" y="1398"/>
                      <a:pt x="567" y="1419"/>
                    </a:cubicBezTo>
                    <a:lnTo>
                      <a:pt x="694" y="1482"/>
                    </a:lnTo>
                    <a:cubicBezTo>
                      <a:pt x="736" y="1493"/>
                      <a:pt x="768" y="1524"/>
                      <a:pt x="810" y="1545"/>
                    </a:cubicBezTo>
                    <a:cubicBezTo>
                      <a:pt x="852" y="1566"/>
                      <a:pt x="883" y="1598"/>
                      <a:pt x="925" y="1619"/>
                    </a:cubicBezTo>
                    <a:cubicBezTo>
                      <a:pt x="967" y="1640"/>
                      <a:pt x="999" y="1671"/>
                      <a:pt x="1030" y="1703"/>
                    </a:cubicBezTo>
                    <a:lnTo>
                      <a:pt x="1083" y="1745"/>
                    </a:lnTo>
                    <a:lnTo>
                      <a:pt x="1125" y="1797"/>
                    </a:lnTo>
                    <a:cubicBezTo>
                      <a:pt x="1156" y="1839"/>
                      <a:pt x="1188" y="1871"/>
                      <a:pt x="1209" y="1913"/>
                    </a:cubicBezTo>
                    <a:cubicBezTo>
                      <a:pt x="1240" y="1944"/>
                      <a:pt x="1261" y="1986"/>
                      <a:pt x="1293" y="2028"/>
                    </a:cubicBezTo>
                    <a:cubicBezTo>
                      <a:pt x="1314" y="2070"/>
                      <a:pt x="1324" y="2112"/>
                      <a:pt x="1345" y="2154"/>
                    </a:cubicBezTo>
                    <a:lnTo>
                      <a:pt x="1377" y="2217"/>
                    </a:lnTo>
                    <a:lnTo>
                      <a:pt x="1408" y="2291"/>
                    </a:lnTo>
                    <a:cubicBezTo>
                      <a:pt x="1419" y="2333"/>
                      <a:pt x="1440" y="2386"/>
                      <a:pt x="1450" y="2428"/>
                    </a:cubicBezTo>
                    <a:cubicBezTo>
                      <a:pt x="1471" y="2481"/>
                      <a:pt x="1471" y="2533"/>
                      <a:pt x="1492" y="2575"/>
                    </a:cubicBezTo>
                    <a:lnTo>
                      <a:pt x="1524" y="2701"/>
                    </a:lnTo>
                    <a:cubicBezTo>
                      <a:pt x="1524" y="2712"/>
                      <a:pt x="1524" y="2722"/>
                      <a:pt x="1534" y="2733"/>
                    </a:cubicBezTo>
                    <a:lnTo>
                      <a:pt x="1618" y="2733"/>
                    </a:lnTo>
                    <a:cubicBezTo>
                      <a:pt x="1618" y="2733"/>
                      <a:pt x="1639" y="2701"/>
                      <a:pt x="1671" y="2628"/>
                    </a:cubicBezTo>
                    <a:cubicBezTo>
                      <a:pt x="1681" y="2596"/>
                      <a:pt x="1702" y="2565"/>
                      <a:pt x="1723" y="2523"/>
                    </a:cubicBezTo>
                    <a:cubicBezTo>
                      <a:pt x="1744" y="2481"/>
                      <a:pt x="1776" y="2428"/>
                      <a:pt x="1797" y="2386"/>
                    </a:cubicBezTo>
                    <a:cubicBezTo>
                      <a:pt x="1818" y="2333"/>
                      <a:pt x="1860" y="2280"/>
                      <a:pt x="1892" y="2228"/>
                    </a:cubicBezTo>
                    <a:cubicBezTo>
                      <a:pt x="1913" y="2207"/>
                      <a:pt x="1924" y="2175"/>
                      <a:pt x="1945" y="2154"/>
                    </a:cubicBezTo>
                    <a:cubicBezTo>
                      <a:pt x="1966" y="2123"/>
                      <a:pt x="1987" y="2102"/>
                      <a:pt x="2008" y="2070"/>
                    </a:cubicBezTo>
                    <a:cubicBezTo>
                      <a:pt x="2050" y="2018"/>
                      <a:pt x="2092" y="1976"/>
                      <a:pt x="2144" y="1923"/>
                    </a:cubicBezTo>
                    <a:cubicBezTo>
                      <a:pt x="2186" y="1871"/>
                      <a:pt x="2249" y="1829"/>
                      <a:pt x="2302" y="1776"/>
                    </a:cubicBezTo>
                    <a:cubicBezTo>
                      <a:pt x="2354" y="1734"/>
                      <a:pt x="2407" y="1682"/>
                      <a:pt x="2470" y="1640"/>
                    </a:cubicBezTo>
                    <a:cubicBezTo>
                      <a:pt x="2522" y="1598"/>
                      <a:pt x="2585" y="1545"/>
                      <a:pt x="2638" y="1514"/>
                    </a:cubicBezTo>
                    <a:cubicBezTo>
                      <a:pt x="2690" y="1472"/>
                      <a:pt x="2753" y="1430"/>
                      <a:pt x="2806" y="1388"/>
                    </a:cubicBezTo>
                    <a:cubicBezTo>
                      <a:pt x="2858" y="1356"/>
                      <a:pt x="2911" y="1325"/>
                      <a:pt x="2963" y="1283"/>
                    </a:cubicBezTo>
                    <a:cubicBezTo>
                      <a:pt x="3005" y="1251"/>
                      <a:pt x="3058" y="1220"/>
                      <a:pt x="3090" y="1188"/>
                    </a:cubicBezTo>
                    <a:cubicBezTo>
                      <a:pt x="3132" y="1167"/>
                      <a:pt x="3174" y="1135"/>
                      <a:pt x="3195" y="1114"/>
                    </a:cubicBezTo>
                    <a:cubicBezTo>
                      <a:pt x="3227" y="1093"/>
                      <a:pt x="3248" y="1082"/>
                      <a:pt x="3269" y="1072"/>
                    </a:cubicBezTo>
                    <a:cubicBezTo>
                      <a:pt x="3290" y="1061"/>
                      <a:pt x="3290" y="1051"/>
                      <a:pt x="3290" y="1051"/>
                    </a:cubicBezTo>
                    <a:lnTo>
                      <a:pt x="3269" y="956"/>
                    </a:lnTo>
                    <a:lnTo>
                      <a:pt x="3153" y="956"/>
                    </a:lnTo>
                    <a:cubicBezTo>
                      <a:pt x="3069" y="956"/>
                      <a:pt x="2963" y="967"/>
                      <a:pt x="2837" y="988"/>
                    </a:cubicBezTo>
                    <a:cubicBezTo>
                      <a:pt x="2774" y="1009"/>
                      <a:pt x="2701" y="1019"/>
                      <a:pt x="2638" y="1051"/>
                    </a:cubicBezTo>
                    <a:cubicBezTo>
                      <a:pt x="2564" y="1072"/>
                      <a:pt x="2491" y="1104"/>
                      <a:pt x="2417" y="1135"/>
                    </a:cubicBezTo>
                    <a:cubicBezTo>
                      <a:pt x="2344" y="1177"/>
                      <a:pt x="2270" y="1220"/>
                      <a:pt x="2197" y="1272"/>
                    </a:cubicBezTo>
                    <a:cubicBezTo>
                      <a:pt x="2123" y="1314"/>
                      <a:pt x="2060" y="1377"/>
                      <a:pt x="1997" y="1430"/>
                    </a:cubicBezTo>
                    <a:cubicBezTo>
                      <a:pt x="1955" y="1461"/>
                      <a:pt x="1924" y="1493"/>
                      <a:pt x="1903" y="1535"/>
                    </a:cubicBezTo>
                    <a:lnTo>
                      <a:pt x="1808" y="1629"/>
                    </a:lnTo>
                    <a:cubicBezTo>
                      <a:pt x="1797" y="1650"/>
                      <a:pt x="1776" y="1671"/>
                      <a:pt x="1765" y="1692"/>
                    </a:cubicBezTo>
                    <a:cubicBezTo>
                      <a:pt x="1765" y="1587"/>
                      <a:pt x="1776" y="1472"/>
                      <a:pt x="1776" y="1367"/>
                    </a:cubicBezTo>
                    <a:lnTo>
                      <a:pt x="1776" y="1019"/>
                    </a:lnTo>
                    <a:cubicBezTo>
                      <a:pt x="1776" y="914"/>
                      <a:pt x="1776" y="799"/>
                      <a:pt x="1755" y="683"/>
                    </a:cubicBezTo>
                    <a:cubicBezTo>
                      <a:pt x="1744" y="568"/>
                      <a:pt x="1723" y="452"/>
                      <a:pt x="1702" y="347"/>
                    </a:cubicBezTo>
                    <a:cubicBezTo>
                      <a:pt x="1671" y="232"/>
                      <a:pt x="1639" y="116"/>
                      <a:pt x="1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31"/>
              <p:cNvSpPr/>
              <p:nvPr/>
            </p:nvSpPr>
            <p:spPr>
              <a:xfrm>
                <a:off x="954426" y="3555719"/>
                <a:ext cx="89347" cy="8934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0" extrusionOk="0">
                    <a:moveTo>
                      <a:pt x="610" y="1"/>
                    </a:moveTo>
                    <a:cubicBezTo>
                      <a:pt x="274" y="1"/>
                      <a:pt x="1" y="274"/>
                      <a:pt x="1" y="610"/>
                    </a:cubicBezTo>
                    <a:cubicBezTo>
                      <a:pt x="1" y="947"/>
                      <a:pt x="274" y="1220"/>
                      <a:pt x="610" y="1220"/>
                    </a:cubicBezTo>
                    <a:cubicBezTo>
                      <a:pt x="947" y="1220"/>
                      <a:pt x="1220" y="947"/>
                      <a:pt x="1220" y="610"/>
                    </a:cubicBezTo>
                    <a:cubicBezTo>
                      <a:pt x="1220" y="274"/>
                      <a:pt x="947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31"/>
              <p:cNvSpPr/>
              <p:nvPr/>
            </p:nvSpPr>
            <p:spPr>
              <a:xfrm>
                <a:off x="325701" y="3544953"/>
                <a:ext cx="89347" cy="8934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0" extrusionOk="0">
                    <a:moveTo>
                      <a:pt x="610" y="1"/>
                    </a:moveTo>
                    <a:cubicBezTo>
                      <a:pt x="274" y="1"/>
                      <a:pt x="1" y="274"/>
                      <a:pt x="1" y="610"/>
                    </a:cubicBezTo>
                    <a:cubicBezTo>
                      <a:pt x="1" y="946"/>
                      <a:pt x="274" y="1220"/>
                      <a:pt x="610" y="1220"/>
                    </a:cubicBezTo>
                    <a:cubicBezTo>
                      <a:pt x="946" y="1220"/>
                      <a:pt x="1220" y="946"/>
                      <a:pt x="1220" y="610"/>
                    </a:cubicBezTo>
                    <a:cubicBezTo>
                      <a:pt x="1220" y="274"/>
                      <a:pt x="946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31"/>
              <p:cNvSpPr/>
              <p:nvPr/>
            </p:nvSpPr>
            <p:spPr>
              <a:xfrm>
                <a:off x="717436" y="3868218"/>
                <a:ext cx="89347" cy="8934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0" extrusionOk="0">
                    <a:moveTo>
                      <a:pt x="610" y="0"/>
                    </a:moveTo>
                    <a:cubicBezTo>
                      <a:pt x="273" y="0"/>
                      <a:pt x="0" y="274"/>
                      <a:pt x="0" y="610"/>
                    </a:cubicBezTo>
                    <a:cubicBezTo>
                      <a:pt x="0" y="946"/>
                      <a:pt x="273" y="1219"/>
                      <a:pt x="610" y="1219"/>
                    </a:cubicBezTo>
                    <a:cubicBezTo>
                      <a:pt x="946" y="1219"/>
                      <a:pt x="1219" y="946"/>
                      <a:pt x="1219" y="610"/>
                    </a:cubicBezTo>
                    <a:cubicBezTo>
                      <a:pt x="1219" y="274"/>
                      <a:pt x="946" y="0"/>
                      <a:pt x="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31"/>
              <p:cNvSpPr/>
              <p:nvPr/>
            </p:nvSpPr>
            <p:spPr>
              <a:xfrm>
                <a:off x="490407" y="4308442"/>
                <a:ext cx="89347" cy="8934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0" extrusionOk="0">
                    <a:moveTo>
                      <a:pt x="610" y="0"/>
                    </a:moveTo>
                    <a:cubicBezTo>
                      <a:pt x="274" y="0"/>
                      <a:pt x="1" y="273"/>
                      <a:pt x="1" y="610"/>
                    </a:cubicBezTo>
                    <a:cubicBezTo>
                      <a:pt x="1" y="946"/>
                      <a:pt x="274" y="1219"/>
                      <a:pt x="610" y="1219"/>
                    </a:cubicBezTo>
                    <a:cubicBezTo>
                      <a:pt x="946" y="1219"/>
                      <a:pt x="1220" y="946"/>
                      <a:pt x="1220" y="610"/>
                    </a:cubicBezTo>
                    <a:cubicBezTo>
                      <a:pt x="1220" y="273"/>
                      <a:pt x="946" y="0"/>
                      <a:pt x="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31"/>
              <p:cNvSpPr/>
              <p:nvPr/>
            </p:nvSpPr>
            <p:spPr>
              <a:xfrm>
                <a:off x="892908" y="4259886"/>
                <a:ext cx="89347" cy="8934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0" extrusionOk="0">
                    <a:moveTo>
                      <a:pt x="610" y="1"/>
                    </a:moveTo>
                    <a:cubicBezTo>
                      <a:pt x="273" y="1"/>
                      <a:pt x="0" y="274"/>
                      <a:pt x="0" y="610"/>
                    </a:cubicBezTo>
                    <a:cubicBezTo>
                      <a:pt x="0" y="947"/>
                      <a:pt x="273" y="1220"/>
                      <a:pt x="610" y="1220"/>
                    </a:cubicBezTo>
                    <a:cubicBezTo>
                      <a:pt x="946" y="1220"/>
                      <a:pt x="1219" y="947"/>
                      <a:pt x="1219" y="610"/>
                    </a:cubicBezTo>
                    <a:cubicBezTo>
                      <a:pt x="1219" y="274"/>
                      <a:pt x="946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31"/>
              <p:cNvSpPr/>
              <p:nvPr/>
            </p:nvSpPr>
            <p:spPr>
              <a:xfrm>
                <a:off x="1006056" y="3868218"/>
                <a:ext cx="48482" cy="484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26" y="0"/>
                    </a:moveTo>
                    <a:cubicBezTo>
                      <a:pt x="147" y="0"/>
                      <a:pt x="0" y="147"/>
                      <a:pt x="0" y="326"/>
                    </a:cubicBezTo>
                    <a:cubicBezTo>
                      <a:pt x="0" y="515"/>
                      <a:pt x="147" y="662"/>
                      <a:pt x="326" y="662"/>
                    </a:cubicBezTo>
                    <a:cubicBezTo>
                      <a:pt x="515" y="662"/>
                      <a:pt x="662" y="515"/>
                      <a:pt x="662" y="326"/>
                    </a:cubicBezTo>
                    <a:cubicBezTo>
                      <a:pt x="662" y="147"/>
                      <a:pt x="515" y="0"/>
                      <a:pt x="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31"/>
              <p:cNvSpPr/>
              <p:nvPr/>
            </p:nvSpPr>
            <p:spPr>
              <a:xfrm>
                <a:off x="576605" y="3961302"/>
                <a:ext cx="47822" cy="47749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2" extrusionOk="0">
                    <a:moveTo>
                      <a:pt x="326" y="0"/>
                    </a:moveTo>
                    <a:cubicBezTo>
                      <a:pt x="148" y="0"/>
                      <a:pt x="1" y="148"/>
                      <a:pt x="1" y="327"/>
                    </a:cubicBezTo>
                    <a:cubicBezTo>
                      <a:pt x="1" y="505"/>
                      <a:pt x="148" y="652"/>
                      <a:pt x="326" y="652"/>
                    </a:cubicBezTo>
                    <a:cubicBezTo>
                      <a:pt x="505" y="652"/>
                      <a:pt x="652" y="505"/>
                      <a:pt x="652" y="327"/>
                    </a:cubicBezTo>
                    <a:cubicBezTo>
                      <a:pt x="652" y="148"/>
                      <a:pt x="505" y="0"/>
                      <a:pt x="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31"/>
              <p:cNvSpPr/>
              <p:nvPr/>
            </p:nvSpPr>
            <p:spPr>
              <a:xfrm>
                <a:off x="720512" y="4442318"/>
                <a:ext cx="48555" cy="4782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53" extrusionOk="0">
                    <a:moveTo>
                      <a:pt x="337" y="1"/>
                    </a:moveTo>
                    <a:cubicBezTo>
                      <a:pt x="147" y="1"/>
                      <a:pt x="0" y="148"/>
                      <a:pt x="0" y="326"/>
                    </a:cubicBezTo>
                    <a:cubicBezTo>
                      <a:pt x="0" y="505"/>
                      <a:pt x="147" y="652"/>
                      <a:pt x="337" y="652"/>
                    </a:cubicBezTo>
                    <a:cubicBezTo>
                      <a:pt x="516" y="652"/>
                      <a:pt x="663" y="505"/>
                      <a:pt x="663" y="326"/>
                    </a:cubicBezTo>
                    <a:cubicBezTo>
                      <a:pt x="663" y="148"/>
                      <a:pt x="516" y="1"/>
                      <a:pt x="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31"/>
              <p:cNvSpPr/>
              <p:nvPr/>
            </p:nvSpPr>
            <p:spPr>
              <a:xfrm>
                <a:off x="494216" y="3294046"/>
                <a:ext cx="47822" cy="4855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63" extrusionOk="0">
                    <a:moveTo>
                      <a:pt x="327" y="1"/>
                    </a:moveTo>
                    <a:cubicBezTo>
                      <a:pt x="148" y="1"/>
                      <a:pt x="1" y="148"/>
                      <a:pt x="1" y="337"/>
                    </a:cubicBezTo>
                    <a:cubicBezTo>
                      <a:pt x="1" y="515"/>
                      <a:pt x="148" y="662"/>
                      <a:pt x="327" y="662"/>
                    </a:cubicBezTo>
                    <a:cubicBezTo>
                      <a:pt x="505" y="662"/>
                      <a:pt x="652" y="515"/>
                      <a:pt x="652" y="337"/>
                    </a:cubicBezTo>
                    <a:cubicBezTo>
                      <a:pt x="652" y="148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31"/>
              <p:cNvSpPr/>
              <p:nvPr/>
            </p:nvSpPr>
            <p:spPr>
              <a:xfrm>
                <a:off x="1188412" y="3528036"/>
                <a:ext cx="47822" cy="47749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2" extrusionOk="0">
                    <a:moveTo>
                      <a:pt x="327" y="0"/>
                    </a:moveTo>
                    <a:cubicBezTo>
                      <a:pt x="148" y="0"/>
                      <a:pt x="1" y="148"/>
                      <a:pt x="1" y="326"/>
                    </a:cubicBezTo>
                    <a:cubicBezTo>
                      <a:pt x="1" y="515"/>
                      <a:pt x="148" y="652"/>
                      <a:pt x="327" y="652"/>
                    </a:cubicBezTo>
                    <a:cubicBezTo>
                      <a:pt x="505" y="652"/>
                      <a:pt x="652" y="515"/>
                      <a:pt x="652" y="326"/>
                    </a:cubicBezTo>
                    <a:cubicBezTo>
                      <a:pt x="652" y="148"/>
                      <a:pt x="505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31"/>
              <p:cNvSpPr/>
              <p:nvPr/>
            </p:nvSpPr>
            <p:spPr>
              <a:xfrm>
                <a:off x="102554" y="3452602"/>
                <a:ext cx="47749" cy="4782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"/>
                    </a:moveTo>
                    <a:cubicBezTo>
                      <a:pt x="147" y="1"/>
                      <a:pt x="0" y="148"/>
                      <a:pt x="0" y="326"/>
                    </a:cubicBezTo>
                    <a:cubicBezTo>
                      <a:pt x="0" y="505"/>
                      <a:pt x="147" y="652"/>
                      <a:pt x="326" y="652"/>
                    </a:cubicBezTo>
                    <a:cubicBezTo>
                      <a:pt x="505" y="652"/>
                      <a:pt x="652" y="505"/>
                      <a:pt x="652" y="326"/>
                    </a:cubicBezTo>
                    <a:cubicBezTo>
                      <a:pt x="652" y="148"/>
                      <a:pt x="505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31"/>
              <p:cNvSpPr/>
              <p:nvPr/>
            </p:nvSpPr>
            <p:spPr>
              <a:xfrm>
                <a:off x="588103" y="2201214"/>
                <a:ext cx="252514" cy="4159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68" extrusionOk="0">
                    <a:moveTo>
                      <a:pt x="285" y="0"/>
                    </a:moveTo>
                    <a:cubicBezTo>
                      <a:pt x="127" y="0"/>
                      <a:pt x="1" y="126"/>
                      <a:pt x="1" y="284"/>
                    </a:cubicBezTo>
                    <a:cubicBezTo>
                      <a:pt x="1" y="442"/>
                      <a:pt x="127" y="568"/>
                      <a:pt x="285" y="568"/>
                    </a:cubicBezTo>
                    <a:lnTo>
                      <a:pt x="3164" y="568"/>
                    </a:lnTo>
                    <a:cubicBezTo>
                      <a:pt x="3321" y="568"/>
                      <a:pt x="3448" y="442"/>
                      <a:pt x="3448" y="284"/>
                    </a:cubicBezTo>
                    <a:cubicBezTo>
                      <a:pt x="3448" y="126"/>
                      <a:pt x="3321" y="0"/>
                      <a:pt x="3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31"/>
              <p:cNvSpPr/>
              <p:nvPr/>
            </p:nvSpPr>
            <p:spPr>
              <a:xfrm>
                <a:off x="623549" y="2225821"/>
                <a:ext cx="12377" cy="8238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4" y="1"/>
                    </a:moveTo>
                    <a:cubicBezTo>
                      <a:pt x="4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42" y="1125"/>
                      <a:pt x="84" y="1125"/>
                    </a:cubicBezTo>
                    <a:cubicBezTo>
                      <a:pt x="126" y="1125"/>
                      <a:pt x="168" y="1083"/>
                      <a:pt x="168" y="1041"/>
                    </a:cubicBezTo>
                    <a:lnTo>
                      <a:pt x="168" y="85"/>
                    </a:lnTo>
                    <a:cubicBezTo>
                      <a:pt x="168" y="32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31"/>
              <p:cNvSpPr/>
              <p:nvPr/>
            </p:nvSpPr>
            <p:spPr>
              <a:xfrm>
                <a:off x="658189" y="2225821"/>
                <a:ext cx="12377" cy="8238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5" y="1"/>
                    </a:moveTo>
                    <a:cubicBezTo>
                      <a:pt x="3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32" y="1125"/>
                      <a:pt x="85" y="1125"/>
                    </a:cubicBezTo>
                    <a:cubicBezTo>
                      <a:pt x="127" y="1125"/>
                      <a:pt x="169" y="1083"/>
                      <a:pt x="169" y="1041"/>
                    </a:cubicBezTo>
                    <a:lnTo>
                      <a:pt x="169" y="85"/>
                    </a:lnTo>
                    <a:cubicBezTo>
                      <a:pt x="169" y="32"/>
                      <a:pt x="127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31"/>
              <p:cNvSpPr/>
              <p:nvPr/>
            </p:nvSpPr>
            <p:spPr>
              <a:xfrm>
                <a:off x="692756" y="2225821"/>
                <a:ext cx="11644" cy="8238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25" extrusionOk="0">
                    <a:moveTo>
                      <a:pt x="75" y="1"/>
                    </a:moveTo>
                    <a:cubicBezTo>
                      <a:pt x="33" y="1"/>
                      <a:pt x="1" y="32"/>
                      <a:pt x="1" y="85"/>
                    </a:cubicBezTo>
                    <a:lnTo>
                      <a:pt x="1" y="1041"/>
                    </a:lnTo>
                    <a:cubicBezTo>
                      <a:pt x="1" y="1083"/>
                      <a:pt x="33" y="1125"/>
                      <a:pt x="75" y="1125"/>
                    </a:cubicBezTo>
                    <a:cubicBezTo>
                      <a:pt x="127" y="1125"/>
                      <a:pt x="159" y="1083"/>
                      <a:pt x="159" y="1041"/>
                    </a:cubicBezTo>
                    <a:lnTo>
                      <a:pt x="159" y="85"/>
                    </a:lnTo>
                    <a:cubicBezTo>
                      <a:pt x="159" y="32"/>
                      <a:pt x="127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31"/>
              <p:cNvSpPr/>
              <p:nvPr/>
            </p:nvSpPr>
            <p:spPr>
              <a:xfrm>
                <a:off x="726664" y="2225821"/>
                <a:ext cx="12377" cy="8238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4" y="1"/>
                    </a:moveTo>
                    <a:cubicBezTo>
                      <a:pt x="4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42" y="1125"/>
                      <a:pt x="84" y="1125"/>
                    </a:cubicBezTo>
                    <a:cubicBezTo>
                      <a:pt x="126" y="1125"/>
                      <a:pt x="168" y="1083"/>
                      <a:pt x="168" y="1041"/>
                    </a:cubicBezTo>
                    <a:lnTo>
                      <a:pt x="168" y="85"/>
                    </a:lnTo>
                    <a:cubicBezTo>
                      <a:pt x="168" y="32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31"/>
              <p:cNvSpPr/>
              <p:nvPr/>
            </p:nvSpPr>
            <p:spPr>
              <a:xfrm>
                <a:off x="761304" y="2225821"/>
                <a:ext cx="12377" cy="8238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125" extrusionOk="0">
                    <a:moveTo>
                      <a:pt x="85" y="1"/>
                    </a:moveTo>
                    <a:cubicBezTo>
                      <a:pt x="32" y="1"/>
                      <a:pt x="1" y="32"/>
                      <a:pt x="1" y="85"/>
                    </a:cubicBezTo>
                    <a:lnTo>
                      <a:pt x="1" y="1041"/>
                    </a:lnTo>
                    <a:cubicBezTo>
                      <a:pt x="1" y="1083"/>
                      <a:pt x="32" y="1125"/>
                      <a:pt x="85" y="1125"/>
                    </a:cubicBezTo>
                    <a:cubicBezTo>
                      <a:pt x="127" y="1125"/>
                      <a:pt x="169" y="1083"/>
                      <a:pt x="169" y="1041"/>
                    </a:cubicBezTo>
                    <a:lnTo>
                      <a:pt x="169" y="85"/>
                    </a:lnTo>
                    <a:cubicBezTo>
                      <a:pt x="169" y="32"/>
                      <a:pt x="127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31"/>
              <p:cNvSpPr/>
              <p:nvPr/>
            </p:nvSpPr>
            <p:spPr>
              <a:xfrm>
                <a:off x="795945" y="2225821"/>
                <a:ext cx="11644" cy="8238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25" extrusionOk="0">
                    <a:moveTo>
                      <a:pt x="74" y="1"/>
                    </a:moveTo>
                    <a:cubicBezTo>
                      <a:pt x="32" y="1"/>
                      <a:pt x="0" y="32"/>
                      <a:pt x="0" y="85"/>
                    </a:cubicBezTo>
                    <a:lnTo>
                      <a:pt x="0" y="1041"/>
                    </a:lnTo>
                    <a:cubicBezTo>
                      <a:pt x="0" y="1083"/>
                      <a:pt x="32" y="1125"/>
                      <a:pt x="74" y="1125"/>
                    </a:cubicBezTo>
                    <a:cubicBezTo>
                      <a:pt x="126" y="1125"/>
                      <a:pt x="158" y="1083"/>
                      <a:pt x="158" y="1041"/>
                    </a:cubicBezTo>
                    <a:lnTo>
                      <a:pt x="158" y="85"/>
                    </a:lnTo>
                    <a:cubicBezTo>
                      <a:pt x="158" y="32"/>
                      <a:pt x="126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31"/>
              <p:cNvSpPr/>
              <p:nvPr/>
            </p:nvSpPr>
            <p:spPr>
              <a:xfrm>
                <a:off x="712823" y="2072464"/>
                <a:ext cx="94766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716" y="1"/>
                    </a:moveTo>
                    <a:cubicBezTo>
                      <a:pt x="581" y="1"/>
                      <a:pt x="447" y="50"/>
                      <a:pt x="347" y="150"/>
                    </a:cubicBezTo>
                    <a:cubicBezTo>
                      <a:pt x="137" y="360"/>
                      <a:pt x="0" y="1243"/>
                      <a:pt x="0" y="1243"/>
                    </a:cubicBezTo>
                    <a:cubicBezTo>
                      <a:pt x="0" y="1243"/>
                      <a:pt x="883" y="1107"/>
                      <a:pt x="1093" y="897"/>
                    </a:cubicBezTo>
                    <a:cubicBezTo>
                      <a:pt x="1293" y="697"/>
                      <a:pt x="1293" y="360"/>
                      <a:pt x="1093" y="150"/>
                    </a:cubicBezTo>
                    <a:cubicBezTo>
                      <a:pt x="988" y="50"/>
                      <a:pt x="851" y="1"/>
                      <a:pt x="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31"/>
              <p:cNvSpPr/>
              <p:nvPr/>
            </p:nvSpPr>
            <p:spPr>
              <a:xfrm>
                <a:off x="618935" y="2161886"/>
                <a:ext cx="95498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1303" y="1"/>
                    </a:moveTo>
                    <a:cubicBezTo>
                      <a:pt x="1303" y="1"/>
                      <a:pt x="420" y="138"/>
                      <a:pt x="210" y="348"/>
                    </a:cubicBezTo>
                    <a:cubicBezTo>
                      <a:pt x="0" y="547"/>
                      <a:pt x="0" y="884"/>
                      <a:pt x="210" y="1094"/>
                    </a:cubicBezTo>
                    <a:cubicBezTo>
                      <a:pt x="315" y="1194"/>
                      <a:pt x="449" y="1244"/>
                      <a:pt x="584" y="1244"/>
                    </a:cubicBezTo>
                    <a:cubicBezTo>
                      <a:pt x="718" y="1244"/>
                      <a:pt x="852" y="1194"/>
                      <a:pt x="957" y="1094"/>
                    </a:cubicBezTo>
                    <a:cubicBezTo>
                      <a:pt x="1167" y="884"/>
                      <a:pt x="1303" y="1"/>
                      <a:pt x="13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31"/>
              <p:cNvSpPr/>
              <p:nvPr/>
            </p:nvSpPr>
            <p:spPr>
              <a:xfrm>
                <a:off x="712823" y="2161886"/>
                <a:ext cx="94766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0" y="1"/>
                    </a:moveTo>
                    <a:cubicBezTo>
                      <a:pt x="0" y="1"/>
                      <a:pt x="137" y="884"/>
                      <a:pt x="347" y="1094"/>
                    </a:cubicBezTo>
                    <a:cubicBezTo>
                      <a:pt x="447" y="1194"/>
                      <a:pt x="581" y="1244"/>
                      <a:pt x="716" y="1244"/>
                    </a:cubicBezTo>
                    <a:cubicBezTo>
                      <a:pt x="851" y="1244"/>
                      <a:pt x="988" y="1194"/>
                      <a:pt x="1093" y="1094"/>
                    </a:cubicBezTo>
                    <a:cubicBezTo>
                      <a:pt x="1293" y="884"/>
                      <a:pt x="1293" y="547"/>
                      <a:pt x="1093" y="348"/>
                    </a:cubicBezTo>
                    <a:cubicBezTo>
                      <a:pt x="883" y="1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31"/>
              <p:cNvSpPr/>
              <p:nvPr/>
            </p:nvSpPr>
            <p:spPr>
              <a:xfrm>
                <a:off x="618935" y="2072464"/>
                <a:ext cx="95498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584" y="1"/>
                    </a:moveTo>
                    <a:cubicBezTo>
                      <a:pt x="449" y="1"/>
                      <a:pt x="315" y="50"/>
                      <a:pt x="210" y="150"/>
                    </a:cubicBezTo>
                    <a:cubicBezTo>
                      <a:pt x="0" y="360"/>
                      <a:pt x="0" y="697"/>
                      <a:pt x="210" y="897"/>
                    </a:cubicBezTo>
                    <a:cubicBezTo>
                      <a:pt x="420" y="1107"/>
                      <a:pt x="1303" y="1243"/>
                      <a:pt x="1303" y="1243"/>
                    </a:cubicBezTo>
                    <a:cubicBezTo>
                      <a:pt x="1303" y="1243"/>
                      <a:pt x="1167" y="360"/>
                      <a:pt x="957" y="150"/>
                    </a:cubicBezTo>
                    <a:cubicBezTo>
                      <a:pt x="852" y="50"/>
                      <a:pt x="718" y="1"/>
                      <a:pt x="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31"/>
              <p:cNvSpPr/>
              <p:nvPr/>
            </p:nvSpPr>
            <p:spPr>
              <a:xfrm>
                <a:off x="698908" y="2148850"/>
                <a:ext cx="28635" cy="2856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190" y="1"/>
                    </a:moveTo>
                    <a:cubicBezTo>
                      <a:pt x="85" y="1"/>
                      <a:pt x="1" y="85"/>
                      <a:pt x="1" y="190"/>
                    </a:cubicBezTo>
                    <a:cubicBezTo>
                      <a:pt x="1" y="295"/>
                      <a:pt x="85" y="389"/>
                      <a:pt x="190" y="389"/>
                    </a:cubicBezTo>
                    <a:cubicBezTo>
                      <a:pt x="306" y="389"/>
                      <a:pt x="390" y="295"/>
                      <a:pt x="390" y="190"/>
                    </a:cubicBezTo>
                    <a:cubicBezTo>
                      <a:pt x="390" y="85"/>
                      <a:pt x="306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31"/>
              <p:cNvSpPr/>
              <p:nvPr/>
            </p:nvSpPr>
            <p:spPr>
              <a:xfrm>
                <a:off x="471948" y="2163564"/>
                <a:ext cx="94766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716" y="1"/>
                    </a:moveTo>
                    <a:cubicBezTo>
                      <a:pt x="581" y="1"/>
                      <a:pt x="447" y="50"/>
                      <a:pt x="347" y="150"/>
                    </a:cubicBezTo>
                    <a:cubicBezTo>
                      <a:pt x="137" y="360"/>
                      <a:pt x="0" y="1243"/>
                      <a:pt x="0" y="1243"/>
                    </a:cubicBezTo>
                    <a:cubicBezTo>
                      <a:pt x="0" y="1243"/>
                      <a:pt x="883" y="1107"/>
                      <a:pt x="1093" y="897"/>
                    </a:cubicBezTo>
                    <a:cubicBezTo>
                      <a:pt x="1293" y="697"/>
                      <a:pt x="1293" y="360"/>
                      <a:pt x="1093" y="150"/>
                    </a:cubicBezTo>
                    <a:cubicBezTo>
                      <a:pt x="988" y="50"/>
                      <a:pt x="851" y="1"/>
                      <a:pt x="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31"/>
              <p:cNvSpPr/>
              <p:nvPr/>
            </p:nvSpPr>
            <p:spPr>
              <a:xfrm>
                <a:off x="378060" y="2252986"/>
                <a:ext cx="95498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1303" y="1"/>
                    </a:moveTo>
                    <a:cubicBezTo>
                      <a:pt x="1303" y="1"/>
                      <a:pt x="420" y="138"/>
                      <a:pt x="210" y="348"/>
                    </a:cubicBezTo>
                    <a:cubicBezTo>
                      <a:pt x="0" y="547"/>
                      <a:pt x="0" y="884"/>
                      <a:pt x="210" y="1094"/>
                    </a:cubicBezTo>
                    <a:cubicBezTo>
                      <a:pt x="315" y="1194"/>
                      <a:pt x="449" y="1244"/>
                      <a:pt x="584" y="1244"/>
                    </a:cubicBezTo>
                    <a:cubicBezTo>
                      <a:pt x="718" y="1244"/>
                      <a:pt x="852" y="1194"/>
                      <a:pt x="957" y="1094"/>
                    </a:cubicBezTo>
                    <a:cubicBezTo>
                      <a:pt x="1167" y="884"/>
                      <a:pt x="1303" y="1"/>
                      <a:pt x="13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31"/>
              <p:cNvSpPr/>
              <p:nvPr/>
            </p:nvSpPr>
            <p:spPr>
              <a:xfrm>
                <a:off x="471948" y="2252986"/>
                <a:ext cx="94766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0" y="1"/>
                    </a:moveTo>
                    <a:cubicBezTo>
                      <a:pt x="0" y="1"/>
                      <a:pt x="137" y="884"/>
                      <a:pt x="347" y="1094"/>
                    </a:cubicBezTo>
                    <a:cubicBezTo>
                      <a:pt x="447" y="1194"/>
                      <a:pt x="581" y="1244"/>
                      <a:pt x="716" y="1244"/>
                    </a:cubicBezTo>
                    <a:cubicBezTo>
                      <a:pt x="851" y="1244"/>
                      <a:pt x="988" y="1194"/>
                      <a:pt x="1093" y="1094"/>
                    </a:cubicBezTo>
                    <a:cubicBezTo>
                      <a:pt x="1293" y="884"/>
                      <a:pt x="1293" y="547"/>
                      <a:pt x="1093" y="348"/>
                    </a:cubicBezTo>
                    <a:cubicBezTo>
                      <a:pt x="883" y="1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31"/>
              <p:cNvSpPr/>
              <p:nvPr/>
            </p:nvSpPr>
            <p:spPr>
              <a:xfrm>
                <a:off x="378060" y="2163564"/>
                <a:ext cx="95498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584" y="1"/>
                    </a:moveTo>
                    <a:cubicBezTo>
                      <a:pt x="449" y="1"/>
                      <a:pt x="315" y="50"/>
                      <a:pt x="210" y="150"/>
                    </a:cubicBezTo>
                    <a:cubicBezTo>
                      <a:pt x="0" y="360"/>
                      <a:pt x="0" y="697"/>
                      <a:pt x="210" y="897"/>
                    </a:cubicBezTo>
                    <a:cubicBezTo>
                      <a:pt x="420" y="1107"/>
                      <a:pt x="1303" y="1243"/>
                      <a:pt x="1303" y="1243"/>
                    </a:cubicBezTo>
                    <a:cubicBezTo>
                      <a:pt x="1303" y="1243"/>
                      <a:pt x="1167" y="360"/>
                      <a:pt x="957" y="150"/>
                    </a:cubicBezTo>
                    <a:cubicBezTo>
                      <a:pt x="852" y="50"/>
                      <a:pt x="718" y="1"/>
                      <a:pt x="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31"/>
              <p:cNvSpPr/>
              <p:nvPr/>
            </p:nvSpPr>
            <p:spPr>
              <a:xfrm>
                <a:off x="458033" y="2239950"/>
                <a:ext cx="28635" cy="2856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190" y="1"/>
                    </a:moveTo>
                    <a:cubicBezTo>
                      <a:pt x="85" y="1"/>
                      <a:pt x="1" y="85"/>
                      <a:pt x="1" y="190"/>
                    </a:cubicBezTo>
                    <a:cubicBezTo>
                      <a:pt x="1" y="295"/>
                      <a:pt x="85" y="389"/>
                      <a:pt x="190" y="389"/>
                    </a:cubicBezTo>
                    <a:cubicBezTo>
                      <a:pt x="306" y="389"/>
                      <a:pt x="390" y="295"/>
                      <a:pt x="390" y="190"/>
                    </a:cubicBezTo>
                    <a:cubicBezTo>
                      <a:pt x="390" y="85"/>
                      <a:pt x="306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31"/>
              <p:cNvSpPr/>
              <p:nvPr/>
            </p:nvSpPr>
            <p:spPr>
              <a:xfrm>
                <a:off x="955885" y="2163564"/>
                <a:ext cx="94766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716" y="1"/>
                    </a:moveTo>
                    <a:cubicBezTo>
                      <a:pt x="581" y="1"/>
                      <a:pt x="447" y="50"/>
                      <a:pt x="347" y="150"/>
                    </a:cubicBezTo>
                    <a:cubicBezTo>
                      <a:pt x="137" y="360"/>
                      <a:pt x="0" y="1243"/>
                      <a:pt x="0" y="1243"/>
                    </a:cubicBezTo>
                    <a:cubicBezTo>
                      <a:pt x="0" y="1243"/>
                      <a:pt x="883" y="1107"/>
                      <a:pt x="1093" y="897"/>
                    </a:cubicBezTo>
                    <a:cubicBezTo>
                      <a:pt x="1293" y="697"/>
                      <a:pt x="1293" y="360"/>
                      <a:pt x="1093" y="150"/>
                    </a:cubicBezTo>
                    <a:cubicBezTo>
                      <a:pt x="988" y="50"/>
                      <a:pt x="851" y="1"/>
                      <a:pt x="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31"/>
              <p:cNvSpPr/>
              <p:nvPr/>
            </p:nvSpPr>
            <p:spPr>
              <a:xfrm>
                <a:off x="861998" y="2252986"/>
                <a:ext cx="95498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1303" y="1"/>
                    </a:moveTo>
                    <a:cubicBezTo>
                      <a:pt x="1303" y="1"/>
                      <a:pt x="420" y="138"/>
                      <a:pt x="210" y="348"/>
                    </a:cubicBezTo>
                    <a:cubicBezTo>
                      <a:pt x="0" y="547"/>
                      <a:pt x="0" y="884"/>
                      <a:pt x="210" y="1094"/>
                    </a:cubicBezTo>
                    <a:cubicBezTo>
                      <a:pt x="315" y="1194"/>
                      <a:pt x="449" y="1244"/>
                      <a:pt x="584" y="1244"/>
                    </a:cubicBezTo>
                    <a:cubicBezTo>
                      <a:pt x="718" y="1244"/>
                      <a:pt x="852" y="1194"/>
                      <a:pt x="957" y="1094"/>
                    </a:cubicBezTo>
                    <a:cubicBezTo>
                      <a:pt x="1167" y="884"/>
                      <a:pt x="1303" y="1"/>
                      <a:pt x="13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31"/>
              <p:cNvSpPr/>
              <p:nvPr/>
            </p:nvSpPr>
            <p:spPr>
              <a:xfrm>
                <a:off x="955885" y="2252986"/>
                <a:ext cx="94766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44" extrusionOk="0">
                    <a:moveTo>
                      <a:pt x="0" y="1"/>
                    </a:moveTo>
                    <a:cubicBezTo>
                      <a:pt x="0" y="1"/>
                      <a:pt x="137" y="884"/>
                      <a:pt x="347" y="1094"/>
                    </a:cubicBezTo>
                    <a:cubicBezTo>
                      <a:pt x="447" y="1194"/>
                      <a:pt x="581" y="1244"/>
                      <a:pt x="716" y="1244"/>
                    </a:cubicBezTo>
                    <a:cubicBezTo>
                      <a:pt x="851" y="1244"/>
                      <a:pt x="988" y="1194"/>
                      <a:pt x="1093" y="1094"/>
                    </a:cubicBezTo>
                    <a:cubicBezTo>
                      <a:pt x="1293" y="884"/>
                      <a:pt x="1293" y="547"/>
                      <a:pt x="1093" y="348"/>
                    </a:cubicBezTo>
                    <a:cubicBezTo>
                      <a:pt x="883" y="1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1"/>
              <p:cNvSpPr/>
              <p:nvPr/>
            </p:nvSpPr>
            <p:spPr>
              <a:xfrm>
                <a:off x="861998" y="2163564"/>
                <a:ext cx="95498" cy="91104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244" extrusionOk="0">
                    <a:moveTo>
                      <a:pt x="584" y="1"/>
                    </a:moveTo>
                    <a:cubicBezTo>
                      <a:pt x="449" y="1"/>
                      <a:pt x="315" y="50"/>
                      <a:pt x="210" y="150"/>
                    </a:cubicBezTo>
                    <a:cubicBezTo>
                      <a:pt x="0" y="360"/>
                      <a:pt x="0" y="697"/>
                      <a:pt x="210" y="897"/>
                    </a:cubicBezTo>
                    <a:cubicBezTo>
                      <a:pt x="420" y="1107"/>
                      <a:pt x="1303" y="1243"/>
                      <a:pt x="1303" y="1243"/>
                    </a:cubicBezTo>
                    <a:cubicBezTo>
                      <a:pt x="1303" y="1243"/>
                      <a:pt x="1167" y="360"/>
                      <a:pt x="957" y="150"/>
                    </a:cubicBezTo>
                    <a:cubicBezTo>
                      <a:pt x="852" y="50"/>
                      <a:pt x="718" y="1"/>
                      <a:pt x="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1"/>
              <p:cNvSpPr/>
              <p:nvPr/>
            </p:nvSpPr>
            <p:spPr>
              <a:xfrm>
                <a:off x="941970" y="2239950"/>
                <a:ext cx="28635" cy="2856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190" y="1"/>
                    </a:moveTo>
                    <a:cubicBezTo>
                      <a:pt x="85" y="1"/>
                      <a:pt x="1" y="85"/>
                      <a:pt x="1" y="190"/>
                    </a:cubicBezTo>
                    <a:cubicBezTo>
                      <a:pt x="1" y="295"/>
                      <a:pt x="85" y="389"/>
                      <a:pt x="190" y="389"/>
                    </a:cubicBezTo>
                    <a:cubicBezTo>
                      <a:pt x="306" y="389"/>
                      <a:pt x="390" y="295"/>
                      <a:pt x="390" y="190"/>
                    </a:cubicBezTo>
                    <a:cubicBezTo>
                      <a:pt x="390" y="85"/>
                      <a:pt x="306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1" name="Google Shape;5091;p31"/>
            <p:cNvGrpSpPr/>
            <p:nvPr/>
          </p:nvGrpSpPr>
          <p:grpSpPr>
            <a:xfrm>
              <a:off x="43225" y="2534700"/>
              <a:ext cx="181300" cy="176300"/>
              <a:chOff x="138475" y="2623875"/>
              <a:chExt cx="181300" cy="176300"/>
            </a:xfrm>
          </p:grpSpPr>
          <p:sp>
            <p:nvSpPr>
              <p:cNvPr id="5092" name="Google Shape;5092;p31"/>
              <p:cNvSpPr/>
              <p:nvPr/>
            </p:nvSpPr>
            <p:spPr>
              <a:xfrm>
                <a:off x="164550" y="2623875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1"/>
              <p:cNvSpPr/>
              <p:nvPr/>
            </p:nvSpPr>
            <p:spPr>
              <a:xfrm>
                <a:off x="138475" y="2697175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1"/>
              <p:cNvSpPr/>
              <p:nvPr/>
            </p:nvSpPr>
            <p:spPr>
              <a:xfrm>
                <a:off x="185875" y="2720275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1"/>
              <p:cNvSpPr/>
              <p:nvPr/>
            </p:nvSpPr>
            <p:spPr>
              <a:xfrm>
                <a:off x="234825" y="2706200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1"/>
              <p:cNvSpPr/>
              <p:nvPr/>
            </p:nvSpPr>
            <p:spPr>
              <a:xfrm>
                <a:off x="227025" y="2628875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7" name="Google Shape;5097;p31"/>
            <p:cNvGrpSpPr/>
            <p:nvPr/>
          </p:nvGrpSpPr>
          <p:grpSpPr>
            <a:xfrm>
              <a:off x="249950" y="2634000"/>
              <a:ext cx="181300" cy="176300"/>
              <a:chOff x="138475" y="2623875"/>
              <a:chExt cx="181300" cy="176300"/>
            </a:xfrm>
          </p:grpSpPr>
          <p:sp>
            <p:nvSpPr>
              <p:cNvPr id="5098" name="Google Shape;5098;p31"/>
              <p:cNvSpPr/>
              <p:nvPr/>
            </p:nvSpPr>
            <p:spPr>
              <a:xfrm>
                <a:off x="164550" y="2623875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1"/>
              <p:cNvSpPr/>
              <p:nvPr/>
            </p:nvSpPr>
            <p:spPr>
              <a:xfrm>
                <a:off x="138475" y="2697175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1"/>
              <p:cNvSpPr/>
              <p:nvPr/>
            </p:nvSpPr>
            <p:spPr>
              <a:xfrm>
                <a:off x="185875" y="2720275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1"/>
              <p:cNvSpPr/>
              <p:nvPr/>
            </p:nvSpPr>
            <p:spPr>
              <a:xfrm>
                <a:off x="234825" y="2706200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31"/>
              <p:cNvSpPr/>
              <p:nvPr/>
            </p:nvSpPr>
            <p:spPr>
              <a:xfrm>
                <a:off x="227025" y="2628875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3" name="Google Shape;5103;p31"/>
            <p:cNvGrpSpPr/>
            <p:nvPr/>
          </p:nvGrpSpPr>
          <p:grpSpPr>
            <a:xfrm>
              <a:off x="502825" y="2634000"/>
              <a:ext cx="181300" cy="176300"/>
              <a:chOff x="138475" y="2623875"/>
              <a:chExt cx="181300" cy="176300"/>
            </a:xfrm>
          </p:grpSpPr>
          <p:sp>
            <p:nvSpPr>
              <p:cNvPr id="5104" name="Google Shape;5104;p31"/>
              <p:cNvSpPr/>
              <p:nvPr/>
            </p:nvSpPr>
            <p:spPr>
              <a:xfrm>
                <a:off x="164550" y="2623875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31"/>
              <p:cNvSpPr/>
              <p:nvPr/>
            </p:nvSpPr>
            <p:spPr>
              <a:xfrm>
                <a:off x="138475" y="2697175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31"/>
              <p:cNvSpPr/>
              <p:nvPr/>
            </p:nvSpPr>
            <p:spPr>
              <a:xfrm>
                <a:off x="185875" y="2720275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1"/>
              <p:cNvSpPr/>
              <p:nvPr/>
            </p:nvSpPr>
            <p:spPr>
              <a:xfrm>
                <a:off x="234825" y="2706200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1"/>
              <p:cNvSpPr/>
              <p:nvPr/>
            </p:nvSpPr>
            <p:spPr>
              <a:xfrm>
                <a:off x="227025" y="2628875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9" name="Google Shape;5109;p31"/>
            <p:cNvGrpSpPr/>
            <p:nvPr/>
          </p:nvGrpSpPr>
          <p:grpSpPr>
            <a:xfrm flipH="1">
              <a:off x="974600" y="2534700"/>
              <a:ext cx="181300" cy="176300"/>
              <a:chOff x="138475" y="2623875"/>
              <a:chExt cx="181300" cy="176300"/>
            </a:xfrm>
          </p:grpSpPr>
          <p:sp>
            <p:nvSpPr>
              <p:cNvPr id="5110" name="Google Shape;5110;p31"/>
              <p:cNvSpPr/>
              <p:nvPr/>
            </p:nvSpPr>
            <p:spPr>
              <a:xfrm>
                <a:off x="164550" y="2623875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1"/>
              <p:cNvSpPr/>
              <p:nvPr/>
            </p:nvSpPr>
            <p:spPr>
              <a:xfrm>
                <a:off x="138475" y="2697175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1"/>
              <p:cNvSpPr/>
              <p:nvPr/>
            </p:nvSpPr>
            <p:spPr>
              <a:xfrm>
                <a:off x="185875" y="2720275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1"/>
              <p:cNvSpPr/>
              <p:nvPr/>
            </p:nvSpPr>
            <p:spPr>
              <a:xfrm>
                <a:off x="234825" y="2706200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1"/>
              <p:cNvSpPr/>
              <p:nvPr/>
            </p:nvSpPr>
            <p:spPr>
              <a:xfrm>
                <a:off x="227025" y="2628875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5" name="Google Shape;5115;p31"/>
            <p:cNvGrpSpPr/>
            <p:nvPr/>
          </p:nvGrpSpPr>
          <p:grpSpPr>
            <a:xfrm flipH="1">
              <a:off x="767875" y="2634000"/>
              <a:ext cx="181300" cy="176300"/>
              <a:chOff x="138475" y="2623875"/>
              <a:chExt cx="181300" cy="176300"/>
            </a:xfrm>
          </p:grpSpPr>
          <p:sp>
            <p:nvSpPr>
              <p:cNvPr id="5116" name="Google Shape;5116;p31"/>
              <p:cNvSpPr/>
              <p:nvPr/>
            </p:nvSpPr>
            <p:spPr>
              <a:xfrm>
                <a:off x="164550" y="2623875"/>
                <a:ext cx="695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3170" extrusionOk="0">
                    <a:moveTo>
                      <a:pt x="1585" y="0"/>
                    </a:moveTo>
                    <a:cubicBezTo>
                      <a:pt x="1585" y="0"/>
                      <a:pt x="1133" y="757"/>
                      <a:pt x="1449" y="1545"/>
                    </a:cubicBezTo>
                    <a:cubicBezTo>
                      <a:pt x="965" y="968"/>
                      <a:pt x="217" y="935"/>
                      <a:pt x="52" y="935"/>
                    </a:cubicBezTo>
                    <a:cubicBezTo>
                      <a:pt x="31" y="935"/>
                      <a:pt x="20" y="936"/>
                      <a:pt x="20" y="936"/>
                    </a:cubicBezTo>
                    <a:cubicBezTo>
                      <a:pt x="0" y="1981"/>
                      <a:pt x="1719" y="3169"/>
                      <a:pt x="2286" y="3169"/>
                    </a:cubicBezTo>
                    <a:cubicBezTo>
                      <a:pt x="2335" y="3169"/>
                      <a:pt x="2375" y="3161"/>
                      <a:pt x="2405" y="3143"/>
                    </a:cubicBezTo>
                    <a:cubicBezTo>
                      <a:pt x="2783" y="2921"/>
                      <a:pt x="2594" y="515"/>
                      <a:pt x="1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1"/>
              <p:cNvSpPr/>
              <p:nvPr/>
            </p:nvSpPr>
            <p:spPr>
              <a:xfrm>
                <a:off x="138475" y="2697175"/>
                <a:ext cx="8360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2243" extrusionOk="0">
                    <a:moveTo>
                      <a:pt x="1335" y="0"/>
                    </a:moveTo>
                    <a:cubicBezTo>
                      <a:pt x="808" y="0"/>
                      <a:pt x="300" y="111"/>
                      <a:pt x="1" y="410"/>
                    </a:cubicBezTo>
                    <a:cubicBezTo>
                      <a:pt x="1" y="410"/>
                      <a:pt x="537" y="1013"/>
                      <a:pt x="1326" y="1013"/>
                    </a:cubicBezTo>
                    <a:cubicBezTo>
                      <a:pt x="1364" y="1013"/>
                      <a:pt x="1402" y="1012"/>
                      <a:pt x="1441" y="1009"/>
                    </a:cubicBezTo>
                    <a:lnTo>
                      <a:pt x="1441" y="1009"/>
                    </a:lnTo>
                    <a:cubicBezTo>
                      <a:pt x="652" y="1335"/>
                      <a:pt x="411" y="2186"/>
                      <a:pt x="411" y="2186"/>
                    </a:cubicBezTo>
                    <a:cubicBezTo>
                      <a:pt x="525" y="2225"/>
                      <a:pt x="648" y="2243"/>
                      <a:pt x="776" y="2243"/>
                    </a:cubicBezTo>
                    <a:cubicBezTo>
                      <a:pt x="1863" y="2243"/>
                      <a:pt x="3343" y="974"/>
                      <a:pt x="3258" y="589"/>
                    </a:cubicBezTo>
                    <a:cubicBezTo>
                      <a:pt x="3192" y="324"/>
                      <a:pt x="2236" y="0"/>
                      <a:pt x="1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1"/>
              <p:cNvSpPr/>
              <p:nvPr/>
            </p:nvSpPr>
            <p:spPr>
              <a:xfrm>
                <a:off x="185875" y="2720275"/>
                <a:ext cx="753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196" extrusionOk="0">
                    <a:moveTo>
                      <a:pt x="1688" y="1"/>
                    </a:moveTo>
                    <a:cubicBezTo>
                      <a:pt x="1238" y="1"/>
                      <a:pt x="0" y="2027"/>
                      <a:pt x="512" y="3038"/>
                    </a:cubicBezTo>
                    <a:cubicBezTo>
                      <a:pt x="512" y="3038"/>
                      <a:pt x="1320" y="2680"/>
                      <a:pt x="1531" y="1861"/>
                    </a:cubicBezTo>
                    <a:cubicBezTo>
                      <a:pt x="1594" y="2712"/>
                      <a:pt x="2329" y="3196"/>
                      <a:pt x="2329" y="3196"/>
                    </a:cubicBezTo>
                    <a:cubicBezTo>
                      <a:pt x="3013" y="2292"/>
                      <a:pt x="2130" y="43"/>
                      <a:pt x="1699" y="1"/>
                    </a:cubicBezTo>
                    <a:cubicBezTo>
                      <a:pt x="1695" y="1"/>
                      <a:pt x="1692" y="1"/>
                      <a:pt x="1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1"/>
              <p:cNvSpPr/>
              <p:nvPr/>
            </p:nvSpPr>
            <p:spPr>
              <a:xfrm>
                <a:off x="234825" y="2706200"/>
                <a:ext cx="8495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384" extrusionOk="0">
                    <a:moveTo>
                      <a:pt x="1406" y="1"/>
                    </a:moveTo>
                    <a:cubicBezTo>
                      <a:pt x="778" y="1"/>
                      <a:pt x="238" y="130"/>
                      <a:pt x="161" y="312"/>
                    </a:cubicBezTo>
                    <a:cubicBezTo>
                      <a:pt x="1" y="702"/>
                      <a:pt x="1418" y="2384"/>
                      <a:pt x="2525" y="2384"/>
                    </a:cubicBezTo>
                    <a:cubicBezTo>
                      <a:pt x="2578" y="2384"/>
                      <a:pt x="2631" y="2380"/>
                      <a:pt x="2683" y="2372"/>
                    </a:cubicBezTo>
                    <a:cubicBezTo>
                      <a:pt x="2683" y="2372"/>
                      <a:pt x="2599" y="1489"/>
                      <a:pt x="1874" y="1048"/>
                    </a:cubicBezTo>
                    <a:lnTo>
                      <a:pt x="1874" y="1048"/>
                    </a:lnTo>
                    <a:cubicBezTo>
                      <a:pt x="2000" y="1078"/>
                      <a:pt x="2123" y="1091"/>
                      <a:pt x="2241" y="1091"/>
                    </a:cubicBezTo>
                    <a:cubicBezTo>
                      <a:pt x="2899" y="1091"/>
                      <a:pt x="3398" y="690"/>
                      <a:pt x="3398" y="690"/>
                    </a:cubicBezTo>
                    <a:cubicBezTo>
                      <a:pt x="3037" y="186"/>
                      <a:pt x="2159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1"/>
              <p:cNvSpPr/>
              <p:nvPr/>
            </p:nvSpPr>
            <p:spPr>
              <a:xfrm>
                <a:off x="227025" y="2628875"/>
                <a:ext cx="77000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08" extrusionOk="0">
                    <a:moveTo>
                      <a:pt x="1692" y="0"/>
                    </a:moveTo>
                    <a:lnTo>
                      <a:pt x="1692" y="0"/>
                    </a:lnTo>
                    <a:cubicBezTo>
                      <a:pt x="610" y="336"/>
                      <a:pt x="1" y="2658"/>
                      <a:pt x="337" y="2953"/>
                    </a:cubicBezTo>
                    <a:cubicBezTo>
                      <a:pt x="378" y="2990"/>
                      <a:pt x="451" y="3008"/>
                      <a:pt x="546" y="3008"/>
                    </a:cubicBezTo>
                    <a:cubicBezTo>
                      <a:pt x="1197" y="3008"/>
                      <a:pt x="2914" y="2179"/>
                      <a:pt x="3079" y="1198"/>
                    </a:cubicBezTo>
                    <a:cubicBezTo>
                      <a:pt x="3079" y="1198"/>
                      <a:pt x="2923" y="1162"/>
                      <a:pt x="2694" y="1162"/>
                    </a:cubicBezTo>
                    <a:cubicBezTo>
                      <a:pt x="2382" y="1162"/>
                      <a:pt x="1932" y="1229"/>
                      <a:pt x="1556" y="1544"/>
                    </a:cubicBezTo>
                    <a:cubicBezTo>
                      <a:pt x="2007" y="830"/>
                      <a:pt x="1692" y="0"/>
                      <a:pt x="1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0BB371-8016-A235-E6EC-321E12B77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09" b="88806" l="2862" r="94275">
                        <a14:foregroundMark x1="7156" y1="31343" x2="7156" y2="31343"/>
                        <a14:foregroundMark x1="3041" y1="69403" x2="3041" y2="69403"/>
                        <a14:foregroundMark x1="29338" y1="51493" x2="29338" y2="51493"/>
                        <a14:foregroundMark x1="47048" y1="33582" x2="47048" y2="33582"/>
                        <a14:foregroundMark x1="50805" y1="47015" x2="50805" y2="47015"/>
                        <a14:foregroundMark x1="62612" y1="51493" x2="62612" y2="51493"/>
                        <a14:foregroundMark x1="61360" y1="51493" x2="61360" y2="51493"/>
                        <a14:foregroundMark x1="66547" y1="32090" x2="66547" y2="32090"/>
                        <a14:foregroundMark x1="68336" y1="37313" x2="68336" y2="37313"/>
                        <a14:foregroundMark x1="80143" y1="51493" x2="80143" y2="51493"/>
                        <a14:foregroundMark x1="78175" y1="47015" x2="78175" y2="47015"/>
                        <a14:foregroundMark x1="86225" y1="53731" x2="86225" y2="53731"/>
                        <a14:foregroundMark x1="94275" y1="52985" x2="94275" y2="52985"/>
                        <a14:foregroundMark x1="60286" y1="50746" x2="60286" y2="50746"/>
                        <a14:foregroundMark x1="59392" y1="51493" x2="59392" y2="51493"/>
                        <a14:foregroundMark x1="41682" y1="50746" x2="41682" y2="50746"/>
                        <a14:foregroundMark x1="38998" y1="54478" x2="38998" y2="54478"/>
                        <a14:foregroundMark x1="37925" y1="54478" x2="37925" y2="54478"/>
                        <a14:foregroundMark x1="37030" y1="54478" x2="37030" y2="54478"/>
                        <a14:foregroundMark x1="21825" y1="58955" x2="21825" y2="58955"/>
                        <a14:foregroundMark x1="17531" y1="55224" x2="17531" y2="55224"/>
                        <a14:foregroundMark x1="28801" y1="51493" x2="28801" y2="51493"/>
                        <a14:foregroundMark x1="29338" y1="51493" x2="29338" y2="51493"/>
                        <a14:backgroundMark x1="10912" y1="20896" x2="10912" y2="20896"/>
                        <a14:backgroundMark x1="10912" y1="21642" x2="10912" y2="21642"/>
                        <a14:backgroundMark x1="10912" y1="21642" x2="10912" y2="21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25" y="1149753"/>
            <a:ext cx="5116521" cy="1226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46735-ACD6-3EC4-7EFD-5B6A6CD7081B}"/>
              </a:ext>
            </a:extLst>
          </p:cNvPr>
          <p:cNvSpPr txBox="1"/>
          <p:nvPr/>
        </p:nvSpPr>
        <p:spPr>
          <a:xfrm>
            <a:off x="1985921" y="2509984"/>
            <a:ext cx="61489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月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</a:t>
            </a:r>
            <a:r>
              <a:rPr lang="en-US" altLang="ja-JP" sz="2400" b="1" i="0" dirty="0" err="1">
                <a:effectLst/>
                <a:latin typeface="Rubik" panose="020B0604020202020204" charset="-79"/>
                <a:cs typeface="Rubik" panose="020B0604020202020204" charset="-79"/>
              </a:rPr>
              <a:t>getsu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tsuki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bulan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”. 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 月 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terbuat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bentul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bulan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sabit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  <a:p>
            <a:endParaRPr lang="en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Google Shape;5127;p32"/>
          <p:cNvSpPr txBox="1">
            <a:spLocks noGrp="1"/>
          </p:cNvSpPr>
          <p:nvPr>
            <p:ph type="title"/>
          </p:nvPr>
        </p:nvSpPr>
        <p:spPr>
          <a:xfrm>
            <a:off x="704887" y="504092"/>
            <a:ext cx="5605500" cy="10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SELASA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129" name="Google Shape;5129;p32"/>
          <p:cNvSpPr/>
          <p:nvPr/>
        </p:nvSpPr>
        <p:spPr>
          <a:xfrm>
            <a:off x="6931566" y="-75"/>
            <a:ext cx="221243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0" name="Google Shape;5130;p32"/>
          <p:cNvGrpSpPr/>
          <p:nvPr/>
        </p:nvGrpSpPr>
        <p:grpSpPr>
          <a:xfrm>
            <a:off x="6400915" y="675788"/>
            <a:ext cx="714250" cy="691014"/>
            <a:chOff x="5372125" y="1759550"/>
            <a:chExt cx="226150" cy="218800"/>
          </a:xfrm>
        </p:grpSpPr>
        <p:sp>
          <p:nvSpPr>
            <p:cNvPr id="5131" name="Google Shape;5131;p32"/>
            <p:cNvSpPr/>
            <p:nvPr/>
          </p:nvSpPr>
          <p:spPr>
            <a:xfrm>
              <a:off x="5372125" y="1857850"/>
              <a:ext cx="112300" cy="77850"/>
            </a:xfrm>
            <a:custGeom>
              <a:avLst/>
              <a:gdLst/>
              <a:ahLst/>
              <a:cxnLst/>
              <a:rect l="l" t="t" r="r" b="b"/>
              <a:pathLst>
                <a:path w="4492" h="3114" extrusionOk="0">
                  <a:moveTo>
                    <a:pt x="2453" y="0"/>
                  </a:moveTo>
                  <a:cubicBezTo>
                    <a:pt x="1507" y="0"/>
                    <a:pt x="462" y="223"/>
                    <a:pt x="1" y="833"/>
                  </a:cubicBezTo>
                  <a:cubicBezTo>
                    <a:pt x="1" y="833"/>
                    <a:pt x="678" y="1411"/>
                    <a:pt x="1583" y="1411"/>
                  </a:cubicBezTo>
                  <a:cubicBezTo>
                    <a:pt x="1716" y="1411"/>
                    <a:pt x="1853" y="1398"/>
                    <a:pt x="1994" y="1370"/>
                  </a:cubicBezTo>
                  <a:lnTo>
                    <a:pt x="1994" y="1370"/>
                  </a:lnTo>
                  <a:cubicBezTo>
                    <a:pt x="1023" y="1926"/>
                    <a:pt x="861" y="3090"/>
                    <a:pt x="861" y="3090"/>
                  </a:cubicBezTo>
                  <a:cubicBezTo>
                    <a:pt x="945" y="3106"/>
                    <a:pt x="1031" y="3113"/>
                    <a:pt x="1119" y="3113"/>
                  </a:cubicBezTo>
                  <a:cubicBezTo>
                    <a:pt x="2584" y="3113"/>
                    <a:pt x="4492" y="995"/>
                    <a:pt x="4301" y="480"/>
                  </a:cubicBezTo>
                  <a:cubicBezTo>
                    <a:pt x="4196" y="210"/>
                    <a:pt x="3371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2"/>
            <p:cNvSpPr/>
            <p:nvPr/>
          </p:nvSpPr>
          <p:spPr>
            <a:xfrm>
              <a:off x="5438900" y="1873350"/>
              <a:ext cx="100100" cy="105000"/>
            </a:xfrm>
            <a:custGeom>
              <a:avLst/>
              <a:gdLst/>
              <a:ahLst/>
              <a:cxnLst/>
              <a:rect l="l" t="t" r="r" b="b"/>
              <a:pathLst>
                <a:path w="4004" h="4200" extrusionOk="0"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266" y="31"/>
                    <a:pt x="1" y="2965"/>
                    <a:pt x="861" y="4200"/>
                  </a:cubicBezTo>
                  <a:cubicBezTo>
                    <a:pt x="861" y="4200"/>
                    <a:pt x="1862" y="3583"/>
                    <a:pt x="1984" y="2470"/>
                  </a:cubicBezTo>
                  <a:cubicBezTo>
                    <a:pt x="2217" y="3572"/>
                    <a:pt x="3279" y="4078"/>
                    <a:pt x="3279" y="4078"/>
                  </a:cubicBezTo>
                  <a:cubicBezTo>
                    <a:pt x="4003" y="2760"/>
                    <a:pt x="2446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2"/>
            <p:cNvSpPr/>
            <p:nvPr/>
          </p:nvSpPr>
          <p:spPr>
            <a:xfrm>
              <a:off x="5486800" y="1851675"/>
              <a:ext cx="111475" cy="75025"/>
            </a:xfrm>
            <a:custGeom>
              <a:avLst/>
              <a:gdLst/>
              <a:ahLst/>
              <a:cxnLst/>
              <a:rect l="l" t="t" r="r" b="b"/>
              <a:pathLst>
                <a:path w="4459" h="3001" extrusionOk="0">
                  <a:moveTo>
                    <a:pt x="2531" y="1"/>
                  </a:moveTo>
                  <a:cubicBezTo>
                    <a:pt x="1391" y="1"/>
                    <a:pt x="230" y="366"/>
                    <a:pt x="139" y="706"/>
                  </a:cubicBezTo>
                  <a:cubicBezTo>
                    <a:pt x="1" y="1211"/>
                    <a:pt x="1964" y="3000"/>
                    <a:pt x="3410" y="3000"/>
                  </a:cubicBezTo>
                  <a:cubicBezTo>
                    <a:pt x="3557" y="3000"/>
                    <a:pt x="3698" y="2982"/>
                    <a:pt x="3831" y="2942"/>
                  </a:cubicBezTo>
                  <a:cubicBezTo>
                    <a:pt x="3831" y="2942"/>
                    <a:pt x="3559" y="1799"/>
                    <a:pt x="2527" y="1343"/>
                  </a:cubicBezTo>
                  <a:lnTo>
                    <a:pt x="2527" y="1343"/>
                  </a:lnTo>
                  <a:cubicBezTo>
                    <a:pt x="2596" y="1350"/>
                    <a:pt x="2664" y="1353"/>
                    <a:pt x="2731" y="1353"/>
                  </a:cubicBezTo>
                  <a:cubicBezTo>
                    <a:pt x="3746" y="1353"/>
                    <a:pt x="4459" y="605"/>
                    <a:pt x="4459" y="605"/>
                  </a:cubicBezTo>
                  <a:cubicBezTo>
                    <a:pt x="4042" y="164"/>
                    <a:pt x="3291" y="1"/>
                    <a:pt x="2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2"/>
            <p:cNvSpPr/>
            <p:nvPr/>
          </p:nvSpPr>
          <p:spPr>
            <a:xfrm>
              <a:off x="5475600" y="1759550"/>
              <a:ext cx="94100" cy="104450"/>
            </a:xfrm>
            <a:custGeom>
              <a:avLst/>
              <a:gdLst/>
              <a:ahLst/>
              <a:cxnLst/>
              <a:rect l="l" t="t" r="r" b="b"/>
              <a:pathLst>
                <a:path w="3764" h="4178" extrusionOk="0">
                  <a:moveTo>
                    <a:pt x="1730" y="0"/>
                  </a:moveTo>
                  <a:cubicBezTo>
                    <a:pt x="364" y="648"/>
                    <a:pt x="0" y="3814"/>
                    <a:pt x="495" y="4138"/>
                  </a:cubicBezTo>
                  <a:cubicBezTo>
                    <a:pt x="537" y="4165"/>
                    <a:pt x="594" y="4177"/>
                    <a:pt x="666" y="4177"/>
                  </a:cubicBezTo>
                  <a:cubicBezTo>
                    <a:pt x="1430" y="4177"/>
                    <a:pt x="3736" y="2705"/>
                    <a:pt x="3764" y="1325"/>
                  </a:cubicBezTo>
                  <a:cubicBezTo>
                    <a:pt x="3764" y="1325"/>
                    <a:pt x="3726" y="1322"/>
                    <a:pt x="3660" y="1322"/>
                  </a:cubicBezTo>
                  <a:cubicBezTo>
                    <a:pt x="3357" y="1322"/>
                    <a:pt x="2456" y="1383"/>
                    <a:pt x="1841" y="2064"/>
                  </a:cubicBezTo>
                  <a:cubicBezTo>
                    <a:pt x="2296" y="1032"/>
                    <a:pt x="1730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2"/>
            <p:cNvSpPr/>
            <p:nvPr/>
          </p:nvSpPr>
          <p:spPr>
            <a:xfrm>
              <a:off x="5392625" y="1763825"/>
              <a:ext cx="99925" cy="101050"/>
            </a:xfrm>
            <a:custGeom>
              <a:avLst/>
              <a:gdLst/>
              <a:ahLst/>
              <a:cxnLst/>
              <a:rect l="l" t="t" r="r" b="b"/>
              <a:pathLst>
                <a:path w="3997" h="4042" extrusionOk="0">
                  <a:moveTo>
                    <a:pt x="1872" y="1"/>
                  </a:moveTo>
                  <a:cubicBezTo>
                    <a:pt x="1872" y="1"/>
                    <a:pt x="1427" y="1084"/>
                    <a:pt x="1984" y="2065"/>
                  </a:cubicBezTo>
                  <a:cubicBezTo>
                    <a:pt x="1461" y="1587"/>
                    <a:pt x="809" y="1499"/>
                    <a:pt x="399" y="1499"/>
                  </a:cubicBezTo>
                  <a:cubicBezTo>
                    <a:pt x="158" y="1499"/>
                    <a:pt x="1" y="1529"/>
                    <a:pt x="1" y="1529"/>
                  </a:cubicBezTo>
                  <a:cubicBezTo>
                    <a:pt x="162" y="2853"/>
                    <a:pt x="2448" y="4041"/>
                    <a:pt x="3292" y="4041"/>
                  </a:cubicBezTo>
                  <a:cubicBezTo>
                    <a:pt x="3403" y="4041"/>
                    <a:pt x="3489" y="4021"/>
                    <a:pt x="3542" y="3977"/>
                  </a:cubicBezTo>
                  <a:cubicBezTo>
                    <a:pt x="3997" y="3613"/>
                    <a:pt x="3309" y="497"/>
                    <a:pt x="1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2"/>
            <p:cNvSpPr/>
            <p:nvPr/>
          </p:nvSpPr>
          <p:spPr>
            <a:xfrm>
              <a:off x="5464975" y="1850250"/>
              <a:ext cx="39725" cy="34975"/>
            </a:xfrm>
            <a:custGeom>
              <a:avLst/>
              <a:gdLst/>
              <a:ahLst/>
              <a:cxnLst/>
              <a:rect l="l" t="t" r="r" b="b"/>
              <a:pathLst>
                <a:path w="1589" h="1399" extrusionOk="0">
                  <a:moveTo>
                    <a:pt x="790" y="1"/>
                  </a:moveTo>
                  <a:cubicBezTo>
                    <a:pt x="709" y="1"/>
                    <a:pt x="626" y="15"/>
                    <a:pt x="547" y="45"/>
                  </a:cubicBezTo>
                  <a:cubicBezTo>
                    <a:pt x="182" y="186"/>
                    <a:pt x="0" y="591"/>
                    <a:pt x="142" y="955"/>
                  </a:cubicBezTo>
                  <a:cubicBezTo>
                    <a:pt x="251" y="1228"/>
                    <a:pt x="515" y="1398"/>
                    <a:pt x="792" y="1398"/>
                  </a:cubicBezTo>
                  <a:cubicBezTo>
                    <a:pt x="876" y="1398"/>
                    <a:pt x="960" y="1383"/>
                    <a:pt x="1042" y="1350"/>
                  </a:cubicBezTo>
                  <a:cubicBezTo>
                    <a:pt x="1406" y="1218"/>
                    <a:pt x="1588" y="813"/>
                    <a:pt x="1447" y="449"/>
                  </a:cubicBezTo>
                  <a:cubicBezTo>
                    <a:pt x="1337" y="167"/>
                    <a:pt x="1070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2"/>
            <p:cNvSpPr/>
            <p:nvPr/>
          </p:nvSpPr>
          <p:spPr>
            <a:xfrm>
              <a:off x="5450800" y="1871775"/>
              <a:ext cx="14200" cy="12650"/>
            </a:xfrm>
            <a:custGeom>
              <a:avLst/>
              <a:gdLst/>
              <a:ahLst/>
              <a:cxnLst/>
              <a:rect l="l" t="t" r="r" b="b"/>
              <a:pathLst>
                <a:path w="568" h="506" extrusionOk="0">
                  <a:moveTo>
                    <a:pt x="275" y="1"/>
                  </a:moveTo>
                  <a:cubicBezTo>
                    <a:pt x="248" y="1"/>
                    <a:pt x="220" y="5"/>
                    <a:pt x="192" y="13"/>
                  </a:cubicBezTo>
                  <a:cubicBezTo>
                    <a:pt x="71" y="64"/>
                    <a:pt x="1" y="216"/>
                    <a:pt x="51" y="347"/>
                  </a:cubicBezTo>
                  <a:cubicBezTo>
                    <a:pt x="90" y="442"/>
                    <a:pt x="185" y="505"/>
                    <a:pt x="287" y="505"/>
                  </a:cubicBezTo>
                  <a:cubicBezTo>
                    <a:pt x="316" y="505"/>
                    <a:pt x="345" y="500"/>
                    <a:pt x="375" y="489"/>
                  </a:cubicBezTo>
                  <a:cubicBezTo>
                    <a:pt x="506" y="438"/>
                    <a:pt x="567" y="296"/>
                    <a:pt x="516" y="165"/>
                  </a:cubicBezTo>
                  <a:cubicBezTo>
                    <a:pt x="484" y="61"/>
                    <a:pt x="382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2"/>
            <p:cNvSpPr/>
            <p:nvPr/>
          </p:nvSpPr>
          <p:spPr>
            <a:xfrm>
              <a:off x="5465975" y="1887800"/>
              <a:ext cx="14425" cy="12500"/>
            </a:xfrm>
            <a:custGeom>
              <a:avLst/>
              <a:gdLst/>
              <a:ahLst/>
              <a:cxnLst/>
              <a:rect l="l" t="t" r="r" b="b"/>
              <a:pathLst>
                <a:path w="577" h="500" extrusionOk="0">
                  <a:moveTo>
                    <a:pt x="288" y="1"/>
                  </a:moveTo>
                  <a:cubicBezTo>
                    <a:pt x="192" y="1"/>
                    <a:pt x="99" y="53"/>
                    <a:pt x="61" y="152"/>
                  </a:cubicBezTo>
                  <a:cubicBezTo>
                    <a:pt x="1" y="273"/>
                    <a:pt x="61" y="424"/>
                    <a:pt x="183" y="475"/>
                  </a:cubicBezTo>
                  <a:cubicBezTo>
                    <a:pt x="218" y="492"/>
                    <a:pt x="254" y="499"/>
                    <a:pt x="289" y="499"/>
                  </a:cubicBezTo>
                  <a:cubicBezTo>
                    <a:pt x="384" y="499"/>
                    <a:pt x="472" y="443"/>
                    <a:pt x="516" y="354"/>
                  </a:cubicBezTo>
                  <a:cubicBezTo>
                    <a:pt x="577" y="222"/>
                    <a:pt x="516" y="80"/>
                    <a:pt x="385" y="20"/>
                  </a:cubicBezTo>
                  <a:cubicBezTo>
                    <a:pt x="354" y="7"/>
                    <a:pt x="321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2"/>
            <p:cNvSpPr/>
            <p:nvPr/>
          </p:nvSpPr>
          <p:spPr>
            <a:xfrm>
              <a:off x="5487975" y="1888350"/>
              <a:ext cx="14200" cy="12550"/>
            </a:xfrm>
            <a:custGeom>
              <a:avLst/>
              <a:gdLst/>
              <a:ahLst/>
              <a:cxnLst/>
              <a:rect l="l" t="t" r="r" b="b"/>
              <a:pathLst>
                <a:path w="568" h="502" extrusionOk="0">
                  <a:moveTo>
                    <a:pt x="288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72" y="69"/>
                    <a:pt x="0" y="211"/>
                    <a:pt x="51" y="342"/>
                  </a:cubicBezTo>
                  <a:cubicBezTo>
                    <a:pt x="90" y="442"/>
                    <a:pt x="181" y="501"/>
                    <a:pt x="280" y="501"/>
                  </a:cubicBezTo>
                  <a:cubicBezTo>
                    <a:pt x="312" y="501"/>
                    <a:pt x="344" y="496"/>
                    <a:pt x="375" y="483"/>
                  </a:cubicBezTo>
                  <a:cubicBezTo>
                    <a:pt x="506" y="433"/>
                    <a:pt x="567" y="292"/>
                    <a:pt x="527" y="160"/>
                  </a:cubicBezTo>
                  <a:cubicBezTo>
                    <a:pt x="488" y="59"/>
                    <a:pt x="390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2"/>
            <p:cNvSpPr/>
            <p:nvPr/>
          </p:nvSpPr>
          <p:spPr>
            <a:xfrm>
              <a:off x="5503925" y="1873125"/>
              <a:ext cx="14425" cy="12625"/>
            </a:xfrm>
            <a:custGeom>
              <a:avLst/>
              <a:gdLst/>
              <a:ahLst/>
              <a:cxnLst/>
              <a:rect l="l" t="t" r="r" b="b"/>
              <a:pathLst>
                <a:path w="577" h="505" extrusionOk="0">
                  <a:moveTo>
                    <a:pt x="292" y="1"/>
                  </a:moveTo>
                  <a:cubicBezTo>
                    <a:pt x="192" y="1"/>
                    <a:pt x="98" y="54"/>
                    <a:pt x="61" y="152"/>
                  </a:cubicBezTo>
                  <a:cubicBezTo>
                    <a:pt x="0" y="273"/>
                    <a:pt x="61" y="425"/>
                    <a:pt x="182" y="485"/>
                  </a:cubicBezTo>
                  <a:cubicBezTo>
                    <a:pt x="216" y="498"/>
                    <a:pt x="251" y="505"/>
                    <a:pt x="286" y="505"/>
                  </a:cubicBezTo>
                  <a:cubicBezTo>
                    <a:pt x="385" y="505"/>
                    <a:pt x="479" y="452"/>
                    <a:pt x="516" y="354"/>
                  </a:cubicBezTo>
                  <a:cubicBezTo>
                    <a:pt x="577" y="233"/>
                    <a:pt x="516" y="81"/>
                    <a:pt x="394" y="20"/>
                  </a:cubicBezTo>
                  <a:cubicBezTo>
                    <a:pt x="361" y="7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2"/>
            <p:cNvSpPr/>
            <p:nvPr/>
          </p:nvSpPr>
          <p:spPr>
            <a:xfrm>
              <a:off x="5504675" y="1851175"/>
              <a:ext cx="14175" cy="12525"/>
            </a:xfrm>
            <a:custGeom>
              <a:avLst/>
              <a:gdLst/>
              <a:ahLst/>
              <a:cxnLst/>
              <a:rect l="l" t="t" r="r" b="b"/>
              <a:pathLst>
                <a:path w="567" h="501" extrusionOk="0">
                  <a:moveTo>
                    <a:pt x="287" y="0"/>
                  </a:moveTo>
                  <a:cubicBezTo>
                    <a:pt x="256" y="0"/>
                    <a:pt x="224" y="6"/>
                    <a:pt x="193" y="18"/>
                  </a:cubicBezTo>
                  <a:cubicBezTo>
                    <a:pt x="61" y="68"/>
                    <a:pt x="0" y="210"/>
                    <a:pt x="51" y="342"/>
                  </a:cubicBezTo>
                  <a:cubicBezTo>
                    <a:pt x="82" y="442"/>
                    <a:pt x="178" y="501"/>
                    <a:pt x="280" y="501"/>
                  </a:cubicBezTo>
                  <a:cubicBezTo>
                    <a:pt x="311" y="501"/>
                    <a:pt x="344" y="495"/>
                    <a:pt x="375" y="483"/>
                  </a:cubicBezTo>
                  <a:cubicBezTo>
                    <a:pt x="496" y="432"/>
                    <a:pt x="567" y="291"/>
                    <a:pt x="517" y="160"/>
                  </a:cubicBezTo>
                  <a:cubicBezTo>
                    <a:pt x="478" y="59"/>
                    <a:pt x="386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2"/>
            <p:cNvSpPr/>
            <p:nvPr/>
          </p:nvSpPr>
          <p:spPr>
            <a:xfrm>
              <a:off x="5489250" y="1835075"/>
              <a:ext cx="14425" cy="12600"/>
            </a:xfrm>
            <a:custGeom>
              <a:avLst/>
              <a:gdLst/>
              <a:ahLst/>
              <a:cxnLst/>
              <a:rect l="l" t="t" r="r" b="b"/>
              <a:pathLst>
                <a:path w="577" h="504" extrusionOk="0">
                  <a:moveTo>
                    <a:pt x="290" y="1"/>
                  </a:moveTo>
                  <a:cubicBezTo>
                    <a:pt x="194" y="1"/>
                    <a:pt x="106" y="59"/>
                    <a:pt x="61" y="156"/>
                  </a:cubicBezTo>
                  <a:cubicBezTo>
                    <a:pt x="0" y="278"/>
                    <a:pt x="61" y="429"/>
                    <a:pt x="192" y="480"/>
                  </a:cubicBezTo>
                  <a:cubicBezTo>
                    <a:pt x="225" y="496"/>
                    <a:pt x="260" y="504"/>
                    <a:pt x="294" y="504"/>
                  </a:cubicBezTo>
                  <a:cubicBezTo>
                    <a:pt x="388" y="504"/>
                    <a:pt x="479" y="447"/>
                    <a:pt x="516" y="359"/>
                  </a:cubicBezTo>
                  <a:cubicBezTo>
                    <a:pt x="577" y="227"/>
                    <a:pt x="516" y="85"/>
                    <a:pt x="395" y="24"/>
                  </a:cubicBezTo>
                  <a:cubicBezTo>
                    <a:pt x="360" y="8"/>
                    <a:pt x="325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2"/>
            <p:cNvSpPr/>
            <p:nvPr/>
          </p:nvSpPr>
          <p:spPr>
            <a:xfrm>
              <a:off x="5467500" y="1834500"/>
              <a:ext cx="14175" cy="12725"/>
            </a:xfrm>
            <a:custGeom>
              <a:avLst/>
              <a:gdLst/>
              <a:ahLst/>
              <a:cxnLst/>
              <a:rect l="l" t="t" r="r" b="b"/>
              <a:pathLst>
                <a:path w="567" h="509" extrusionOk="0">
                  <a:moveTo>
                    <a:pt x="280" y="1"/>
                  </a:moveTo>
                  <a:cubicBezTo>
                    <a:pt x="251" y="1"/>
                    <a:pt x="221" y="6"/>
                    <a:pt x="192" y="17"/>
                  </a:cubicBezTo>
                  <a:cubicBezTo>
                    <a:pt x="61" y="67"/>
                    <a:pt x="0" y="220"/>
                    <a:pt x="41" y="341"/>
                  </a:cubicBezTo>
                  <a:cubicBezTo>
                    <a:pt x="80" y="443"/>
                    <a:pt x="181" y="509"/>
                    <a:pt x="286" y="509"/>
                  </a:cubicBezTo>
                  <a:cubicBezTo>
                    <a:pt x="315" y="509"/>
                    <a:pt x="345" y="504"/>
                    <a:pt x="374" y="492"/>
                  </a:cubicBezTo>
                  <a:cubicBezTo>
                    <a:pt x="496" y="442"/>
                    <a:pt x="567" y="290"/>
                    <a:pt x="516" y="169"/>
                  </a:cubicBezTo>
                  <a:cubicBezTo>
                    <a:pt x="477" y="67"/>
                    <a:pt x="382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2"/>
            <p:cNvSpPr/>
            <p:nvPr/>
          </p:nvSpPr>
          <p:spPr>
            <a:xfrm>
              <a:off x="5451300" y="1849750"/>
              <a:ext cx="14450" cy="12600"/>
            </a:xfrm>
            <a:custGeom>
              <a:avLst/>
              <a:gdLst/>
              <a:ahLst/>
              <a:cxnLst/>
              <a:rect l="l" t="t" r="r" b="b"/>
              <a:pathLst>
                <a:path w="578" h="504" extrusionOk="0">
                  <a:moveTo>
                    <a:pt x="287" y="0"/>
                  </a:moveTo>
                  <a:cubicBezTo>
                    <a:pt x="190" y="0"/>
                    <a:pt x="98" y="57"/>
                    <a:pt x="62" y="145"/>
                  </a:cubicBezTo>
                  <a:cubicBezTo>
                    <a:pt x="1" y="277"/>
                    <a:pt x="62" y="429"/>
                    <a:pt x="183" y="480"/>
                  </a:cubicBezTo>
                  <a:cubicBezTo>
                    <a:pt x="218" y="496"/>
                    <a:pt x="255" y="504"/>
                    <a:pt x="291" y="504"/>
                  </a:cubicBezTo>
                  <a:cubicBezTo>
                    <a:pt x="388" y="504"/>
                    <a:pt x="480" y="447"/>
                    <a:pt x="516" y="358"/>
                  </a:cubicBezTo>
                  <a:cubicBezTo>
                    <a:pt x="577" y="226"/>
                    <a:pt x="516" y="75"/>
                    <a:pt x="395" y="24"/>
                  </a:cubicBezTo>
                  <a:cubicBezTo>
                    <a:pt x="360" y="8"/>
                    <a:pt x="32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5" name="Google Shape;5145;p32"/>
          <p:cNvGrpSpPr/>
          <p:nvPr/>
        </p:nvGrpSpPr>
        <p:grpSpPr>
          <a:xfrm>
            <a:off x="6991061" y="1423951"/>
            <a:ext cx="333321" cy="324632"/>
            <a:chOff x="5652375" y="1832400"/>
            <a:chExt cx="174550" cy="170000"/>
          </a:xfrm>
        </p:grpSpPr>
        <p:sp>
          <p:nvSpPr>
            <p:cNvPr id="5146" name="Google Shape;5146;p32"/>
            <p:cNvSpPr/>
            <p:nvPr/>
          </p:nvSpPr>
          <p:spPr>
            <a:xfrm>
              <a:off x="5677475" y="1832400"/>
              <a:ext cx="67000" cy="76500"/>
            </a:xfrm>
            <a:custGeom>
              <a:avLst/>
              <a:gdLst/>
              <a:ahLst/>
              <a:cxnLst/>
              <a:rect l="l" t="t" r="r" b="b"/>
              <a:pathLst>
                <a:path w="2680" h="3060" extrusionOk="0">
                  <a:moveTo>
                    <a:pt x="1526" y="0"/>
                  </a:moveTo>
                  <a:cubicBezTo>
                    <a:pt x="1526" y="0"/>
                    <a:pt x="1092" y="738"/>
                    <a:pt x="1395" y="1487"/>
                  </a:cubicBezTo>
                  <a:cubicBezTo>
                    <a:pt x="916" y="925"/>
                    <a:pt x="167" y="900"/>
                    <a:pt x="38" y="900"/>
                  </a:cubicBezTo>
                  <a:cubicBezTo>
                    <a:pt x="26" y="900"/>
                    <a:pt x="19" y="900"/>
                    <a:pt x="19" y="900"/>
                  </a:cubicBezTo>
                  <a:cubicBezTo>
                    <a:pt x="0" y="1920"/>
                    <a:pt x="1666" y="3059"/>
                    <a:pt x="2206" y="3059"/>
                  </a:cubicBezTo>
                  <a:cubicBezTo>
                    <a:pt x="2251" y="3059"/>
                    <a:pt x="2288" y="3051"/>
                    <a:pt x="2315" y="3035"/>
                  </a:cubicBezTo>
                  <a:cubicBezTo>
                    <a:pt x="2680" y="2813"/>
                    <a:pt x="2497" y="495"/>
                    <a:pt x="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2"/>
            <p:cNvSpPr/>
            <p:nvPr/>
          </p:nvSpPr>
          <p:spPr>
            <a:xfrm>
              <a:off x="5652375" y="1902975"/>
              <a:ext cx="80475" cy="53975"/>
            </a:xfrm>
            <a:custGeom>
              <a:avLst/>
              <a:gdLst/>
              <a:ahLst/>
              <a:cxnLst/>
              <a:rect l="l" t="t" r="r" b="b"/>
              <a:pathLst>
                <a:path w="3219" h="2159" extrusionOk="0">
                  <a:moveTo>
                    <a:pt x="1283" y="0"/>
                  </a:moveTo>
                  <a:cubicBezTo>
                    <a:pt x="776" y="0"/>
                    <a:pt x="288" y="107"/>
                    <a:pt x="1" y="394"/>
                  </a:cubicBezTo>
                  <a:cubicBezTo>
                    <a:pt x="1" y="394"/>
                    <a:pt x="525" y="984"/>
                    <a:pt x="1295" y="984"/>
                  </a:cubicBezTo>
                  <a:cubicBezTo>
                    <a:pt x="1326" y="984"/>
                    <a:pt x="1356" y="983"/>
                    <a:pt x="1387" y="981"/>
                  </a:cubicBezTo>
                  <a:lnTo>
                    <a:pt x="1387" y="981"/>
                  </a:lnTo>
                  <a:cubicBezTo>
                    <a:pt x="628" y="1285"/>
                    <a:pt x="396" y="2104"/>
                    <a:pt x="396" y="2104"/>
                  </a:cubicBezTo>
                  <a:cubicBezTo>
                    <a:pt x="506" y="2142"/>
                    <a:pt x="625" y="2159"/>
                    <a:pt x="750" y="2159"/>
                  </a:cubicBezTo>
                  <a:cubicBezTo>
                    <a:pt x="1797" y="2159"/>
                    <a:pt x="3219" y="947"/>
                    <a:pt x="3137" y="577"/>
                  </a:cubicBezTo>
                  <a:cubicBezTo>
                    <a:pt x="3073" y="314"/>
                    <a:pt x="2151" y="0"/>
                    <a:pt x="1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2"/>
            <p:cNvSpPr/>
            <p:nvPr/>
          </p:nvSpPr>
          <p:spPr>
            <a:xfrm>
              <a:off x="5698025" y="1925450"/>
              <a:ext cx="72525" cy="76950"/>
            </a:xfrm>
            <a:custGeom>
              <a:avLst/>
              <a:gdLst/>
              <a:ahLst/>
              <a:cxnLst/>
              <a:rect l="l" t="t" r="r" b="b"/>
              <a:pathLst>
                <a:path w="2901" h="3078" extrusionOk="0">
                  <a:moveTo>
                    <a:pt x="1622" y="1"/>
                  </a:moveTo>
                  <a:cubicBezTo>
                    <a:pt x="1186" y="1"/>
                    <a:pt x="1" y="1954"/>
                    <a:pt x="492" y="2915"/>
                  </a:cubicBezTo>
                  <a:cubicBezTo>
                    <a:pt x="492" y="2915"/>
                    <a:pt x="1271" y="2581"/>
                    <a:pt x="1473" y="1792"/>
                  </a:cubicBezTo>
                  <a:cubicBezTo>
                    <a:pt x="1534" y="2601"/>
                    <a:pt x="2242" y="3077"/>
                    <a:pt x="2242" y="3077"/>
                  </a:cubicBezTo>
                  <a:cubicBezTo>
                    <a:pt x="2900" y="2196"/>
                    <a:pt x="2050" y="31"/>
                    <a:pt x="1635" y="1"/>
                  </a:cubicBezTo>
                  <a:cubicBezTo>
                    <a:pt x="1631" y="1"/>
                    <a:pt x="1626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2"/>
            <p:cNvSpPr/>
            <p:nvPr/>
          </p:nvSpPr>
          <p:spPr>
            <a:xfrm>
              <a:off x="5745125" y="1911675"/>
              <a:ext cx="81800" cy="57600"/>
            </a:xfrm>
            <a:custGeom>
              <a:avLst/>
              <a:gdLst/>
              <a:ahLst/>
              <a:cxnLst/>
              <a:rect l="l" t="t" r="r" b="b"/>
              <a:pathLst>
                <a:path w="3272" h="2304" extrusionOk="0">
                  <a:moveTo>
                    <a:pt x="1347" y="0"/>
                  </a:moveTo>
                  <a:cubicBezTo>
                    <a:pt x="745" y="0"/>
                    <a:pt x="229" y="125"/>
                    <a:pt x="156" y="299"/>
                  </a:cubicBezTo>
                  <a:cubicBezTo>
                    <a:pt x="1" y="677"/>
                    <a:pt x="1373" y="2303"/>
                    <a:pt x="2440" y="2303"/>
                  </a:cubicBezTo>
                  <a:cubicBezTo>
                    <a:pt x="2488" y="2303"/>
                    <a:pt x="2537" y="2300"/>
                    <a:pt x="2584" y="2293"/>
                  </a:cubicBezTo>
                  <a:cubicBezTo>
                    <a:pt x="2584" y="2293"/>
                    <a:pt x="2503" y="1443"/>
                    <a:pt x="1805" y="1007"/>
                  </a:cubicBezTo>
                  <a:lnTo>
                    <a:pt x="1805" y="1007"/>
                  </a:lnTo>
                  <a:cubicBezTo>
                    <a:pt x="1929" y="1037"/>
                    <a:pt x="2049" y="1050"/>
                    <a:pt x="2165" y="1050"/>
                  </a:cubicBezTo>
                  <a:cubicBezTo>
                    <a:pt x="2795" y="1050"/>
                    <a:pt x="3272" y="674"/>
                    <a:pt x="3272" y="674"/>
                  </a:cubicBezTo>
                  <a:cubicBezTo>
                    <a:pt x="2924" y="181"/>
                    <a:pt x="2073" y="0"/>
                    <a:pt x="1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2"/>
            <p:cNvSpPr/>
            <p:nvPr/>
          </p:nvSpPr>
          <p:spPr>
            <a:xfrm>
              <a:off x="5737625" y="1837175"/>
              <a:ext cx="74125" cy="72450"/>
            </a:xfrm>
            <a:custGeom>
              <a:avLst/>
              <a:gdLst/>
              <a:ahLst/>
              <a:cxnLst/>
              <a:rect l="l" t="t" r="r" b="b"/>
              <a:pathLst>
                <a:path w="2965" h="2898" extrusionOk="0">
                  <a:moveTo>
                    <a:pt x="1629" y="1"/>
                  </a:moveTo>
                  <a:lnTo>
                    <a:pt x="1629" y="1"/>
                  </a:lnTo>
                  <a:cubicBezTo>
                    <a:pt x="588" y="325"/>
                    <a:pt x="1" y="2571"/>
                    <a:pt x="325" y="2844"/>
                  </a:cubicBezTo>
                  <a:cubicBezTo>
                    <a:pt x="365" y="2880"/>
                    <a:pt x="434" y="2898"/>
                    <a:pt x="526" y="2898"/>
                  </a:cubicBezTo>
                  <a:cubicBezTo>
                    <a:pt x="1153" y="2898"/>
                    <a:pt x="2806" y="2099"/>
                    <a:pt x="2965" y="1154"/>
                  </a:cubicBezTo>
                  <a:cubicBezTo>
                    <a:pt x="2965" y="1154"/>
                    <a:pt x="2821" y="1123"/>
                    <a:pt x="2608" y="1123"/>
                  </a:cubicBezTo>
                  <a:cubicBezTo>
                    <a:pt x="2307" y="1123"/>
                    <a:pt x="1866" y="1186"/>
                    <a:pt x="1498" y="1489"/>
                  </a:cubicBezTo>
                  <a:cubicBezTo>
                    <a:pt x="1933" y="801"/>
                    <a:pt x="1629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32"/>
          <p:cNvGrpSpPr/>
          <p:nvPr/>
        </p:nvGrpSpPr>
        <p:grpSpPr>
          <a:xfrm rot="-5400000">
            <a:off x="8837881" y="3611790"/>
            <a:ext cx="441501" cy="250287"/>
            <a:chOff x="4589300" y="2150075"/>
            <a:chExt cx="308850" cy="175075"/>
          </a:xfrm>
        </p:grpSpPr>
        <p:sp>
          <p:nvSpPr>
            <p:cNvPr id="5152" name="Google Shape;5152;p32"/>
            <p:cNvSpPr/>
            <p:nvPr/>
          </p:nvSpPr>
          <p:spPr>
            <a:xfrm>
              <a:off x="4747625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3" y="4108"/>
                    <a:pt x="345" y="4129"/>
                    <a:pt x="507" y="4169"/>
                  </a:cubicBezTo>
                  <a:lnTo>
                    <a:pt x="1620" y="213"/>
                  </a:lnTo>
                  <a:cubicBezTo>
                    <a:pt x="1103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2"/>
            <p:cNvSpPr/>
            <p:nvPr/>
          </p:nvSpPr>
          <p:spPr>
            <a:xfrm>
              <a:off x="4767600" y="2157675"/>
              <a:ext cx="65300" cy="103975"/>
            </a:xfrm>
            <a:custGeom>
              <a:avLst/>
              <a:gdLst/>
              <a:ahLst/>
              <a:cxnLst/>
              <a:rect l="l" t="t" r="r" b="b"/>
              <a:pathLst>
                <a:path w="2612" h="4159" extrusionOk="0">
                  <a:moveTo>
                    <a:pt x="1124" y="0"/>
                  </a:moveTo>
                  <a:lnTo>
                    <a:pt x="1" y="3956"/>
                  </a:lnTo>
                  <a:cubicBezTo>
                    <a:pt x="163" y="4007"/>
                    <a:pt x="325" y="4077"/>
                    <a:pt x="466" y="4158"/>
                  </a:cubicBezTo>
                  <a:lnTo>
                    <a:pt x="2611" y="678"/>
                  </a:lnTo>
                  <a:cubicBezTo>
                    <a:pt x="2136" y="394"/>
                    <a:pt x="1640" y="162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2"/>
            <p:cNvSpPr/>
            <p:nvPr/>
          </p:nvSpPr>
          <p:spPr>
            <a:xfrm>
              <a:off x="478582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45" y="0"/>
                  </a:moveTo>
                  <a:lnTo>
                    <a:pt x="0" y="3481"/>
                  </a:lnTo>
                  <a:cubicBezTo>
                    <a:pt x="142" y="3582"/>
                    <a:pt x="274" y="3683"/>
                    <a:pt x="395" y="3804"/>
                  </a:cubicBezTo>
                  <a:lnTo>
                    <a:pt x="3370" y="1082"/>
                  </a:lnTo>
                  <a:cubicBezTo>
                    <a:pt x="2995" y="668"/>
                    <a:pt x="2581" y="313"/>
                    <a:pt x="2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2"/>
            <p:cNvSpPr/>
            <p:nvPr/>
          </p:nvSpPr>
          <p:spPr>
            <a:xfrm>
              <a:off x="48007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85" y="0"/>
                  </a:moveTo>
                  <a:lnTo>
                    <a:pt x="1" y="2722"/>
                  </a:lnTo>
                  <a:cubicBezTo>
                    <a:pt x="112" y="2853"/>
                    <a:pt x="213" y="2995"/>
                    <a:pt x="294" y="3147"/>
                  </a:cubicBezTo>
                  <a:lnTo>
                    <a:pt x="3895" y="1376"/>
                  </a:lnTo>
                  <a:cubicBezTo>
                    <a:pt x="3774" y="1133"/>
                    <a:pt x="3481" y="587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2"/>
            <p:cNvSpPr/>
            <p:nvPr/>
          </p:nvSpPr>
          <p:spPr>
            <a:xfrm>
              <a:off x="4617625" y="2178925"/>
              <a:ext cx="84000" cy="95125"/>
            </a:xfrm>
            <a:custGeom>
              <a:avLst/>
              <a:gdLst/>
              <a:ahLst/>
              <a:cxnLst/>
              <a:rect l="l" t="t" r="r" b="b"/>
              <a:pathLst>
                <a:path w="3360" h="3805" extrusionOk="0">
                  <a:moveTo>
                    <a:pt x="1224" y="0"/>
                  </a:moveTo>
                  <a:cubicBezTo>
                    <a:pt x="779" y="313"/>
                    <a:pt x="375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8" y="3582"/>
                    <a:pt x="3360" y="3481"/>
                  </a:cubicBezTo>
                  <a:lnTo>
                    <a:pt x="1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2"/>
            <p:cNvSpPr/>
            <p:nvPr/>
          </p:nvSpPr>
          <p:spPr>
            <a:xfrm>
              <a:off x="4699575" y="2150075"/>
              <a:ext cx="40225" cy="104250"/>
            </a:xfrm>
            <a:custGeom>
              <a:avLst/>
              <a:gdLst/>
              <a:ahLst/>
              <a:cxnLst/>
              <a:rect l="l" t="t" r="r" b="b"/>
              <a:pathLst>
                <a:path w="1609" h="4170" extrusionOk="0">
                  <a:moveTo>
                    <a:pt x="1609" y="1"/>
                  </a:moveTo>
                  <a:cubicBezTo>
                    <a:pt x="1053" y="10"/>
                    <a:pt x="516" y="82"/>
                    <a:pt x="1" y="213"/>
                  </a:cubicBezTo>
                  <a:lnTo>
                    <a:pt x="1114" y="4169"/>
                  </a:lnTo>
                  <a:cubicBezTo>
                    <a:pt x="1275" y="4129"/>
                    <a:pt x="1437" y="4108"/>
                    <a:pt x="1609" y="4098"/>
                  </a:cubicBezTo>
                  <a:lnTo>
                    <a:pt x="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2"/>
            <p:cNvSpPr/>
            <p:nvPr/>
          </p:nvSpPr>
          <p:spPr>
            <a:xfrm>
              <a:off x="45893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21" y="0"/>
                  </a:moveTo>
                  <a:cubicBezTo>
                    <a:pt x="425" y="587"/>
                    <a:pt x="122" y="1133"/>
                    <a:pt x="0" y="1376"/>
                  </a:cubicBezTo>
                  <a:lnTo>
                    <a:pt x="3612" y="3147"/>
                  </a:lnTo>
                  <a:cubicBezTo>
                    <a:pt x="3693" y="2995"/>
                    <a:pt x="3794" y="2853"/>
                    <a:pt x="3895" y="2722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2"/>
            <p:cNvSpPr/>
            <p:nvPr/>
          </p:nvSpPr>
          <p:spPr>
            <a:xfrm>
              <a:off x="465480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8" y="0"/>
                  </a:moveTo>
                  <a:cubicBezTo>
                    <a:pt x="972" y="162"/>
                    <a:pt x="466" y="394"/>
                    <a:pt x="0" y="678"/>
                  </a:cubicBezTo>
                  <a:lnTo>
                    <a:pt x="2136" y="4158"/>
                  </a:lnTo>
                  <a:cubicBezTo>
                    <a:pt x="2287" y="4077"/>
                    <a:pt x="2439" y="4007"/>
                    <a:pt x="2601" y="3956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2"/>
            <p:cNvSpPr/>
            <p:nvPr/>
          </p:nvSpPr>
          <p:spPr>
            <a:xfrm>
              <a:off x="4724875" y="225757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59" y="0"/>
                  </a:moveTo>
                  <a:cubicBezTo>
                    <a:pt x="729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91" y="142"/>
                  </a:lnTo>
                  <a:cubicBezTo>
                    <a:pt x="91" y="112"/>
                    <a:pt x="61" y="101"/>
                    <a:pt x="41" y="101"/>
                  </a:cubicBezTo>
                  <a:cubicBezTo>
                    <a:pt x="10" y="112"/>
                    <a:pt x="0" y="142"/>
                    <a:pt x="0" y="162"/>
                  </a:cubicBezTo>
                  <a:lnTo>
                    <a:pt x="709" y="2671"/>
                  </a:lnTo>
                  <a:cubicBezTo>
                    <a:pt x="718" y="2692"/>
                    <a:pt x="739" y="2702"/>
                    <a:pt x="759" y="2702"/>
                  </a:cubicBez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79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2"/>
            <p:cNvSpPr/>
            <p:nvPr/>
          </p:nvSpPr>
          <p:spPr>
            <a:xfrm>
              <a:off x="4742575" y="225757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51" y="0"/>
                  </a:moveTo>
                  <a:cubicBezTo>
                    <a:pt x="21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41" y="2702"/>
                  </a:cubicBezTo>
                  <a:lnTo>
                    <a:pt x="51" y="2702"/>
                  </a:lnTo>
                  <a:cubicBezTo>
                    <a:pt x="71" y="2702"/>
                    <a:pt x="91" y="2692"/>
                    <a:pt x="91" y="2671"/>
                  </a:cubicBezTo>
                  <a:lnTo>
                    <a:pt x="799" y="162"/>
                  </a:lnTo>
                  <a:cubicBezTo>
                    <a:pt x="810" y="142"/>
                    <a:pt x="799" y="112"/>
                    <a:pt x="770" y="101"/>
                  </a:cubicBezTo>
                  <a:cubicBezTo>
                    <a:pt x="739" y="101"/>
                    <a:pt x="719" y="112"/>
                    <a:pt x="709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71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2"/>
            <p:cNvSpPr/>
            <p:nvPr/>
          </p:nvSpPr>
          <p:spPr>
            <a:xfrm>
              <a:off x="4742575" y="2267550"/>
              <a:ext cx="50350" cy="57600"/>
            </a:xfrm>
            <a:custGeom>
              <a:avLst/>
              <a:gdLst/>
              <a:ahLst/>
              <a:cxnLst/>
              <a:rect l="l" t="t" r="r" b="b"/>
              <a:pathLst>
                <a:path w="2014" h="2304" extrusionOk="0">
                  <a:moveTo>
                    <a:pt x="1407" y="0"/>
                  </a:moveTo>
                  <a:cubicBezTo>
                    <a:pt x="1392" y="0"/>
                    <a:pt x="1379" y="7"/>
                    <a:pt x="1366" y="26"/>
                  </a:cubicBezTo>
                  <a:lnTo>
                    <a:pt x="10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1" y="2303"/>
                    <a:pt x="41" y="2303"/>
                    <a:pt x="51" y="2303"/>
                  </a:cubicBezTo>
                  <a:cubicBezTo>
                    <a:pt x="61" y="2303"/>
                    <a:pt x="71" y="2303"/>
                    <a:pt x="82" y="2293"/>
                  </a:cubicBezTo>
                  <a:lnTo>
                    <a:pt x="1984" y="552"/>
                  </a:lnTo>
                  <a:cubicBezTo>
                    <a:pt x="2004" y="532"/>
                    <a:pt x="2014" y="502"/>
                    <a:pt x="1993" y="482"/>
                  </a:cubicBezTo>
                  <a:cubicBezTo>
                    <a:pt x="1983" y="472"/>
                    <a:pt x="1971" y="467"/>
                    <a:pt x="1958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3" y="1989"/>
                  </a:lnTo>
                  <a:lnTo>
                    <a:pt x="273" y="1989"/>
                  </a:lnTo>
                  <a:lnTo>
                    <a:pt x="1447" y="77"/>
                  </a:lnTo>
                  <a:cubicBezTo>
                    <a:pt x="1467" y="46"/>
                    <a:pt x="1458" y="16"/>
                    <a:pt x="1437" y="6"/>
                  </a:cubicBezTo>
                  <a:cubicBezTo>
                    <a:pt x="1426" y="2"/>
                    <a:pt x="1416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2"/>
            <p:cNvSpPr/>
            <p:nvPr/>
          </p:nvSpPr>
          <p:spPr>
            <a:xfrm>
              <a:off x="474257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770" y="0"/>
                  </a:moveTo>
                  <a:cubicBezTo>
                    <a:pt x="739" y="0"/>
                    <a:pt x="719" y="11"/>
                    <a:pt x="709" y="41"/>
                  </a:cubicBezTo>
                  <a:lnTo>
                    <a:pt x="1" y="2540"/>
                  </a:lnTo>
                  <a:cubicBezTo>
                    <a:pt x="1" y="2570"/>
                    <a:pt x="10" y="2591"/>
                    <a:pt x="31" y="2601"/>
                  </a:cubicBezTo>
                  <a:lnTo>
                    <a:pt x="51" y="2601"/>
                  </a:lnTo>
                  <a:cubicBezTo>
                    <a:pt x="61" y="2601"/>
                    <a:pt x="82" y="2601"/>
                    <a:pt x="91" y="2581"/>
                  </a:cubicBezTo>
                  <a:lnTo>
                    <a:pt x="1447" y="375"/>
                  </a:lnTo>
                  <a:cubicBezTo>
                    <a:pt x="1467" y="344"/>
                    <a:pt x="1458" y="314"/>
                    <a:pt x="1437" y="304"/>
                  </a:cubicBezTo>
                  <a:cubicBezTo>
                    <a:pt x="1426" y="300"/>
                    <a:pt x="1416" y="298"/>
                    <a:pt x="1407" y="298"/>
                  </a:cubicBezTo>
                  <a:cubicBezTo>
                    <a:pt x="1392" y="298"/>
                    <a:pt x="1379" y="305"/>
                    <a:pt x="1366" y="324"/>
                  </a:cubicBezTo>
                  <a:lnTo>
                    <a:pt x="192" y="2237"/>
                  </a:lnTo>
                  <a:lnTo>
                    <a:pt x="799" y="61"/>
                  </a:lnTo>
                  <a:cubicBezTo>
                    <a:pt x="810" y="41"/>
                    <a:pt x="799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2"/>
            <p:cNvSpPr/>
            <p:nvPr/>
          </p:nvSpPr>
          <p:spPr>
            <a:xfrm>
              <a:off x="47084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9" y="0"/>
                  </a:moveTo>
                  <a:cubicBezTo>
                    <a:pt x="668" y="11"/>
                    <a:pt x="658" y="41"/>
                    <a:pt x="65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89" y="305"/>
                    <a:pt x="72" y="298"/>
                    <a:pt x="56" y="298"/>
                  </a:cubicBezTo>
                  <a:cubicBezTo>
                    <a:pt x="47" y="298"/>
                    <a:pt x="38" y="300"/>
                    <a:pt x="31" y="304"/>
                  </a:cubicBezTo>
                  <a:cubicBezTo>
                    <a:pt x="11" y="314"/>
                    <a:pt x="0" y="344"/>
                    <a:pt x="11" y="375"/>
                  </a:cubicBezTo>
                  <a:lnTo>
                    <a:pt x="1376" y="2581"/>
                  </a:lnTo>
                  <a:cubicBezTo>
                    <a:pt x="1387" y="2601"/>
                    <a:pt x="1397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8" y="2570"/>
                    <a:pt x="1457" y="2540"/>
                  </a:cubicBezTo>
                  <a:lnTo>
                    <a:pt x="749" y="41"/>
                  </a:lnTo>
                  <a:cubicBezTo>
                    <a:pt x="749" y="11"/>
                    <a:pt x="719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2"/>
            <p:cNvSpPr/>
            <p:nvPr/>
          </p:nvSpPr>
          <p:spPr>
            <a:xfrm>
              <a:off x="46947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603" y="0"/>
                  </a:moveTo>
                  <a:cubicBezTo>
                    <a:pt x="594" y="0"/>
                    <a:pt x="585" y="2"/>
                    <a:pt x="578" y="6"/>
                  </a:cubicBezTo>
                  <a:cubicBezTo>
                    <a:pt x="558" y="16"/>
                    <a:pt x="547" y="46"/>
                    <a:pt x="558" y="77"/>
                  </a:cubicBezTo>
                  <a:lnTo>
                    <a:pt x="1741" y="1989"/>
                  </a:lnTo>
                  <a:lnTo>
                    <a:pt x="92" y="482"/>
                  </a:lnTo>
                  <a:cubicBezTo>
                    <a:pt x="82" y="472"/>
                    <a:pt x="70" y="467"/>
                    <a:pt x="57" y="467"/>
                  </a:cubicBezTo>
                  <a:cubicBezTo>
                    <a:pt x="44" y="467"/>
                    <a:pt x="31" y="472"/>
                    <a:pt x="2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34" y="2293"/>
                  </a:lnTo>
                  <a:cubicBezTo>
                    <a:pt x="1944" y="2303"/>
                    <a:pt x="1954" y="2303"/>
                    <a:pt x="1964" y="2303"/>
                  </a:cubicBezTo>
                  <a:cubicBezTo>
                    <a:pt x="1974" y="2303"/>
                    <a:pt x="1984" y="2303"/>
                    <a:pt x="1995" y="2293"/>
                  </a:cubicBezTo>
                  <a:cubicBezTo>
                    <a:pt x="2015" y="2283"/>
                    <a:pt x="2015" y="2252"/>
                    <a:pt x="2004" y="2232"/>
                  </a:cubicBezTo>
                  <a:lnTo>
                    <a:pt x="649" y="26"/>
                  </a:lnTo>
                  <a:cubicBezTo>
                    <a:pt x="636" y="7"/>
                    <a:pt x="619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2"/>
            <p:cNvSpPr/>
            <p:nvPr/>
          </p:nvSpPr>
          <p:spPr>
            <a:xfrm>
              <a:off x="4685150" y="2293900"/>
              <a:ext cx="59975" cy="31250"/>
            </a:xfrm>
            <a:custGeom>
              <a:avLst/>
              <a:gdLst/>
              <a:ahLst/>
              <a:cxnLst/>
              <a:rect l="l" t="t" r="r" b="b"/>
              <a:pathLst>
                <a:path w="2399" h="1250" extrusionOk="0">
                  <a:moveTo>
                    <a:pt x="58" y="0"/>
                  </a:moveTo>
                  <a:cubicBezTo>
                    <a:pt x="37" y="0"/>
                    <a:pt x="18" y="10"/>
                    <a:pt x="11" y="24"/>
                  </a:cubicBezTo>
                  <a:cubicBezTo>
                    <a:pt x="1" y="45"/>
                    <a:pt x="11" y="75"/>
                    <a:pt x="3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79" y="1239"/>
                    <a:pt x="2388" y="1229"/>
                  </a:cubicBezTo>
                  <a:cubicBezTo>
                    <a:pt x="2399" y="1198"/>
                    <a:pt x="2388" y="1178"/>
                    <a:pt x="2368" y="1158"/>
                  </a:cubicBezTo>
                  <a:lnTo>
                    <a:pt x="81" y="4"/>
                  </a:lnTo>
                  <a:cubicBezTo>
                    <a:pt x="74" y="2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2"/>
            <p:cNvSpPr/>
            <p:nvPr/>
          </p:nvSpPr>
          <p:spPr>
            <a:xfrm>
              <a:off x="4742325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2350" y="0"/>
                  </a:moveTo>
                  <a:cubicBezTo>
                    <a:pt x="2343" y="0"/>
                    <a:pt x="2335" y="2"/>
                    <a:pt x="2327" y="4"/>
                  </a:cubicBezTo>
                  <a:lnTo>
                    <a:pt x="41" y="1158"/>
                  </a:lnTo>
                  <a:cubicBezTo>
                    <a:pt x="11" y="1178"/>
                    <a:pt x="0" y="1198"/>
                    <a:pt x="20" y="1229"/>
                  </a:cubicBezTo>
                  <a:cubicBezTo>
                    <a:pt x="20" y="1239"/>
                    <a:pt x="41" y="1249"/>
                    <a:pt x="61" y="1249"/>
                  </a:cubicBezTo>
                  <a:lnTo>
                    <a:pt x="81" y="1249"/>
                  </a:lnTo>
                  <a:lnTo>
                    <a:pt x="2368" y="85"/>
                  </a:lnTo>
                  <a:cubicBezTo>
                    <a:pt x="2398" y="75"/>
                    <a:pt x="2408" y="45"/>
                    <a:pt x="2398" y="24"/>
                  </a:cubicBezTo>
                  <a:cubicBezTo>
                    <a:pt x="2383" y="10"/>
                    <a:pt x="2369" y="0"/>
                    <a:pt x="2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8" name="Google Shape;5168;p32"/>
          <p:cNvGrpSpPr/>
          <p:nvPr/>
        </p:nvGrpSpPr>
        <p:grpSpPr>
          <a:xfrm rot="-5400000">
            <a:off x="8837881" y="4172226"/>
            <a:ext cx="441501" cy="250287"/>
            <a:chOff x="4197250" y="2150075"/>
            <a:chExt cx="308850" cy="175075"/>
          </a:xfrm>
        </p:grpSpPr>
        <p:sp>
          <p:nvSpPr>
            <p:cNvPr id="5169" name="Google Shape;5169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5" name="Google Shape;5185;p32"/>
          <p:cNvGrpSpPr/>
          <p:nvPr/>
        </p:nvGrpSpPr>
        <p:grpSpPr>
          <a:xfrm rot="-5400000">
            <a:off x="8837881" y="3049175"/>
            <a:ext cx="441501" cy="250287"/>
            <a:chOff x="4982875" y="2150075"/>
            <a:chExt cx="308850" cy="175075"/>
          </a:xfrm>
        </p:grpSpPr>
        <p:sp>
          <p:nvSpPr>
            <p:cNvPr id="5186" name="Google Shape;5186;p32"/>
            <p:cNvSpPr/>
            <p:nvPr/>
          </p:nvSpPr>
          <p:spPr>
            <a:xfrm>
              <a:off x="514120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45" y="4129"/>
                    <a:pt x="507" y="4169"/>
                  </a:cubicBezTo>
                  <a:lnTo>
                    <a:pt x="1620" y="213"/>
                  </a:lnTo>
                  <a:cubicBezTo>
                    <a:pt x="1103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2"/>
            <p:cNvSpPr/>
            <p:nvPr/>
          </p:nvSpPr>
          <p:spPr>
            <a:xfrm>
              <a:off x="5161175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24" y="0"/>
                  </a:moveTo>
                  <a:lnTo>
                    <a:pt x="1" y="3956"/>
                  </a:lnTo>
                  <a:cubicBezTo>
                    <a:pt x="163" y="4007"/>
                    <a:pt x="324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2"/>
            <p:cNvSpPr/>
            <p:nvPr/>
          </p:nvSpPr>
          <p:spPr>
            <a:xfrm>
              <a:off x="5179400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42" y="3582"/>
                    <a:pt x="274" y="3683"/>
                    <a:pt x="395" y="3804"/>
                  </a:cubicBezTo>
                  <a:lnTo>
                    <a:pt x="3370" y="1082"/>
                  </a:lnTo>
                  <a:cubicBezTo>
                    <a:pt x="2995" y="668"/>
                    <a:pt x="2580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2"/>
            <p:cNvSpPr/>
            <p:nvPr/>
          </p:nvSpPr>
          <p:spPr>
            <a:xfrm>
              <a:off x="5194325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0" y="2722"/>
                  </a:lnTo>
                  <a:cubicBezTo>
                    <a:pt x="111" y="2853"/>
                    <a:pt x="203" y="2995"/>
                    <a:pt x="293" y="3147"/>
                  </a:cubicBezTo>
                  <a:lnTo>
                    <a:pt x="3895" y="1376"/>
                  </a:lnTo>
                  <a:cubicBezTo>
                    <a:pt x="3774" y="1133"/>
                    <a:pt x="3481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2"/>
            <p:cNvSpPr/>
            <p:nvPr/>
          </p:nvSpPr>
          <p:spPr>
            <a:xfrm>
              <a:off x="5010925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86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2"/>
            <p:cNvSpPr/>
            <p:nvPr/>
          </p:nvSpPr>
          <p:spPr>
            <a:xfrm>
              <a:off x="5092875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24" y="4169"/>
                  </a:lnTo>
                  <a:cubicBezTo>
                    <a:pt x="128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2"/>
            <p:cNvSpPr/>
            <p:nvPr/>
          </p:nvSpPr>
          <p:spPr>
            <a:xfrm>
              <a:off x="4982875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21" y="0"/>
                  </a:moveTo>
                  <a:cubicBezTo>
                    <a:pt x="425" y="587"/>
                    <a:pt x="122" y="1133"/>
                    <a:pt x="0" y="1376"/>
                  </a:cubicBezTo>
                  <a:lnTo>
                    <a:pt x="361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2"/>
            <p:cNvSpPr/>
            <p:nvPr/>
          </p:nvSpPr>
          <p:spPr>
            <a:xfrm>
              <a:off x="5048375" y="215767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488" y="0"/>
                  </a:moveTo>
                  <a:cubicBezTo>
                    <a:pt x="962" y="162"/>
                    <a:pt x="466" y="394"/>
                    <a:pt x="0" y="678"/>
                  </a:cubicBezTo>
                  <a:lnTo>
                    <a:pt x="2135" y="4158"/>
                  </a:lnTo>
                  <a:cubicBezTo>
                    <a:pt x="2287" y="4077"/>
                    <a:pt x="2439" y="4007"/>
                    <a:pt x="2601" y="3956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2"/>
            <p:cNvSpPr/>
            <p:nvPr/>
          </p:nvSpPr>
          <p:spPr>
            <a:xfrm>
              <a:off x="5118175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70" y="0"/>
                  </a:moveTo>
                  <a:cubicBezTo>
                    <a:pt x="740" y="0"/>
                    <a:pt x="719" y="21"/>
                    <a:pt x="719" y="51"/>
                  </a:cubicBezTo>
                  <a:lnTo>
                    <a:pt x="719" y="2307"/>
                  </a:lnTo>
                  <a:lnTo>
                    <a:pt x="102" y="142"/>
                  </a:lnTo>
                  <a:cubicBezTo>
                    <a:pt x="102" y="112"/>
                    <a:pt x="72" y="101"/>
                    <a:pt x="41" y="101"/>
                  </a:cubicBezTo>
                  <a:cubicBezTo>
                    <a:pt x="2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29" y="2692"/>
                    <a:pt x="749" y="2702"/>
                    <a:pt x="770" y="2702"/>
                  </a:cubicBezTo>
                  <a:cubicBezTo>
                    <a:pt x="80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2"/>
            <p:cNvSpPr/>
            <p:nvPr/>
          </p:nvSpPr>
          <p:spPr>
            <a:xfrm>
              <a:off x="5136150" y="225757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51" y="0"/>
                  </a:moveTo>
                  <a:cubicBezTo>
                    <a:pt x="21" y="0"/>
                    <a:pt x="0" y="21"/>
                    <a:pt x="0" y="51"/>
                  </a:cubicBezTo>
                  <a:lnTo>
                    <a:pt x="0" y="2662"/>
                  </a:lnTo>
                  <a:cubicBezTo>
                    <a:pt x="0" y="2682"/>
                    <a:pt x="21" y="2702"/>
                    <a:pt x="41" y="2702"/>
                  </a:cubicBezTo>
                  <a:lnTo>
                    <a:pt x="51" y="2702"/>
                  </a:lnTo>
                  <a:cubicBezTo>
                    <a:pt x="71" y="2702"/>
                    <a:pt x="91" y="2692"/>
                    <a:pt x="91" y="2671"/>
                  </a:cubicBezTo>
                  <a:lnTo>
                    <a:pt x="799" y="162"/>
                  </a:lnTo>
                  <a:cubicBezTo>
                    <a:pt x="810" y="142"/>
                    <a:pt x="790" y="112"/>
                    <a:pt x="769" y="101"/>
                  </a:cubicBezTo>
                  <a:cubicBezTo>
                    <a:pt x="739" y="101"/>
                    <a:pt x="718" y="112"/>
                    <a:pt x="709" y="142"/>
                  </a:cubicBezTo>
                  <a:lnTo>
                    <a:pt x="91" y="2307"/>
                  </a:lnTo>
                  <a:lnTo>
                    <a:pt x="91" y="51"/>
                  </a:lnTo>
                  <a:cubicBezTo>
                    <a:pt x="91" y="21"/>
                    <a:pt x="71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2"/>
            <p:cNvSpPr/>
            <p:nvPr/>
          </p:nvSpPr>
          <p:spPr>
            <a:xfrm>
              <a:off x="5135875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6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21" y="2232"/>
                  </a:lnTo>
                  <a:cubicBezTo>
                    <a:pt x="1" y="2252"/>
                    <a:pt x="11" y="2283"/>
                    <a:pt x="32" y="2293"/>
                  </a:cubicBezTo>
                  <a:cubicBezTo>
                    <a:pt x="41" y="2303"/>
                    <a:pt x="52" y="2303"/>
                    <a:pt x="62" y="2303"/>
                  </a:cubicBezTo>
                  <a:cubicBezTo>
                    <a:pt x="72" y="2303"/>
                    <a:pt x="82" y="2303"/>
                    <a:pt x="92" y="2293"/>
                  </a:cubicBezTo>
                  <a:lnTo>
                    <a:pt x="1994" y="552"/>
                  </a:lnTo>
                  <a:cubicBezTo>
                    <a:pt x="2015" y="532"/>
                    <a:pt x="2015" y="502"/>
                    <a:pt x="2004" y="482"/>
                  </a:cubicBezTo>
                  <a:cubicBezTo>
                    <a:pt x="1994" y="472"/>
                    <a:pt x="1982" y="467"/>
                    <a:pt x="1969" y="467"/>
                  </a:cubicBezTo>
                  <a:cubicBezTo>
                    <a:pt x="1956" y="467"/>
                    <a:pt x="1944" y="472"/>
                    <a:pt x="1934" y="482"/>
                  </a:cubicBezTo>
                  <a:lnTo>
                    <a:pt x="274" y="1989"/>
                  </a:lnTo>
                  <a:lnTo>
                    <a:pt x="1458" y="77"/>
                  </a:lnTo>
                  <a:cubicBezTo>
                    <a:pt x="1468" y="46"/>
                    <a:pt x="1468" y="16"/>
                    <a:pt x="1448" y="6"/>
                  </a:cubicBezTo>
                  <a:cubicBezTo>
                    <a:pt x="1437" y="2"/>
                    <a:pt x="1426" y="0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2"/>
            <p:cNvSpPr/>
            <p:nvPr/>
          </p:nvSpPr>
          <p:spPr>
            <a:xfrm>
              <a:off x="5135875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80" y="0"/>
                  </a:moveTo>
                  <a:cubicBezTo>
                    <a:pt x="750" y="0"/>
                    <a:pt x="729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21" y="2591"/>
                    <a:pt x="41" y="2601"/>
                  </a:cubicBezTo>
                  <a:lnTo>
                    <a:pt x="62" y="2601"/>
                  </a:lnTo>
                  <a:cubicBezTo>
                    <a:pt x="72" y="2601"/>
                    <a:pt x="92" y="2601"/>
                    <a:pt x="102" y="2581"/>
                  </a:cubicBezTo>
                  <a:lnTo>
                    <a:pt x="1458" y="375"/>
                  </a:lnTo>
                  <a:cubicBezTo>
                    <a:pt x="1468" y="344"/>
                    <a:pt x="1468" y="314"/>
                    <a:pt x="1448" y="304"/>
                  </a:cubicBezTo>
                  <a:cubicBezTo>
                    <a:pt x="1437" y="300"/>
                    <a:pt x="1426" y="298"/>
                    <a:pt x="1416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203" y="2237"/>
                  </a:lnTo>
                  <a:lnTo>
                    <a:pt x="810" y="61"/>
                  </a:lnTo>
                  <a:cubicBezTo>
                    <a:pt x="821" y="41"/>
                    <a:pt x="801" y="11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2"/>
            <p:cNvSpPr/>
            <p:nvPr/>
          </p:nvSpPr>
          <p:spPr>
            <a:xfrm>
              <a:off x="5102000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88" y="0"/>
                  </a:moveTo>
                  <a:cubicBezTo>
                    <a:pt x="668" y="11"/>
                    <a:pt x="648" y="41"/>
                    <a:pt x="658" y="61"/>
                  </a:cubicBezTo>
                  <a:lnTo>
                    <a:pt x="1275" y="2237"/>
                  </a:lnTo>
                  <a:lnTo>
                    <a:pt x="92" y="324"/>
                  </a:lnTo>
                  <a:cubicBezTo>
                    <a:pt x="85" y="305"/>
                    <a:pt x="70" y="298"/>
                    <a:pt x="55" y="298"/>
                  </a:cubicBezTo>
                  <a:cubicBezTo>
                    <a:pt x="47" y="298"/>
                    <a:pt x="38" y="300"/>
                    <a:pt x="31" y="304"/>
                  </a:cubicBezTo>
                  <a:cubicBezTo>
                    <a:pt x="11" y="314"/>
                    <a:pt x="0" y="344"/>
                    <a:pt x="11" y="375"/>
                  </a:cubicBezTo>
                  <a:lnTo>
                    <a:pt x="1376" y="2581"/>
                  </a:lnTo>
                  <a:cubicBezTo>
                    <a:pt x="1387" y="2601"/>
                    <a:pt x="139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8" y="2570"/>
                    <a:pt x="1457" y="2540"/>
                  </a:cubicBezTo>
                  <a:lnTo>
                    <a:pt x="749" y="41"/>
                  </a:lnTo>
                  <a:cubicBezTo>
                    <a:pt x="749" y="11"/>
                    <a:pt x="719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2"/>
            <p:cNvSpPr/>
            <p:nvPr/>
          </p:nvSpPr>
          <p:spPr>
            <a:xfrm>
              <a:off x="5088325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602" y="0"/>
                  </a:moveTo>
                  <a:cubicBezTo>
                    <a:pt x="594" y="0"/>
                    <a:pt x="585" y="2"/>
                    <a:pt x="578" y="6"/>
                  </a:cubicBezTo>
                  <a:cubicBezTo>
                    <a:pt x="558" y="16"/>
                    <a:pt x="547" y="46"/>
                    <a:pt x="558" y="77"/>
                  </a:cubicBezTo>
                  <a:lnTo>
                    <a:pt x="1741" y="1989"/>
                  </a:lnTo>
                  <a:lnTo>
                    <a:pt x="82" y="482"/>
                  </a:lnTo>
                  <a:cubicBezTo>
                    <a:pt x="77" y="472"/>
                    <a:pt x="67" y="467"/>
                    <a:pt x="55" y="467"/>
                  </a:cubicBezTo>
                  <a:cubicBezTo>
                    <a:pt x="44" y="467"/>
                    <a:pt x="31" y="472"/>
                    <a:pt x="2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54" y="2303"/>
                    <a:pt x="1964" y="2303"/>
                  </a:cubicBezTo>
                  <a:cubicBezTo>
                    <a:pt x="1974" y="2303"/>
                    <a:pt x="1984" y="2303"/>
                    <a:pt x="1994" y="2293"/>
                  </a:cubicBezTo>
                  <a:cubicBezTo>
                    <a:pt x="2015" y="2283"/>
                    <a:pt x="2015" y="2252"/>
                    <a:pt x="200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2"/>
            <p:cNvSpPr/>
            <p:nvPr/>
          </p:nvSpPr>
          <p:spPr>
            <a:xfrm>
              <a:off x="5078725" y="2293900"/>
              <a:ext cx="59975" cy="31250"/>
            </a:xfrm>
            <a:custGeom>
              <a:avLst/>
              <a:gdLst/>
              <a:ahLst/>
              <a:cxnLst/>
              <a:rect l="l" t="t" r="r" b="b"/>
              <a:pathLst>
                <a:path w="2399" h="1250" extrusionOk="0">
                  <a:moveTo>
                    <a:pt x="54" y="0"/>
                  </a:moveTo>
                  <a:cubicBezTo>
                    <a:pt x="36" y="0"/>
                    <a:pt x="18" y="10"/>
                    <a:pt x="11" y="24"/>
                  </a:cubicBezTo>
                  <a:cubicBezTo>
                    <a:pt x="0" y="45"/>
                    <a:pt x="11" y="75"/>
                    <a:pt x="31" y="85"/>
                  </a:cubicBezTo>
                  <a:lnTo>
                    <a:pt x="2327" y="1249"/>
                  </a:lnTo>
                  <a:lnTo>
                    <a:pt x="2348" y="1249"/>
                  </a:lnTo>
                  <a:cubicBezTo>
                    <a:pt x="2358" y="1249"/>
                    <a:pt x="2378" y="1239"/>
                    <a:pt x="2388" y="1229"/>
                  </a:cubicBezTo>
                  <a:cubicBezTo>
                    <a:pt x="2399" y="1198"/>
                    <a:pt x="2388" y="1178"/>
                    <a:pt x="2368" y="1158"/>
                  </a:cubicBezTo>
                  <a:lnTo>
                    <a:pt x="72" y="4"/>
                  </a:lnTo>
                  <a:cubicBezTo>
                    <a:pt x="66" y="2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2"/>
            <p:cNvSpPr/>
            <p:nvPr/>
          </p:nvSpPr>
          <p:spPr>
            <a:xfrm>
              <a:off x="5135875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2346" y="0"/>
                  </a:moveTo>
                  <a:cubicBezTo>
                    <a:pt x="2339" y="0"/>
                    <a:pt x="2333" y="2"/>
                    <a:pt x="2328" y="4"/>
                  </a:cubicBezTo>
                  <a:lnTo>
                    <a:pt x="41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41" y="1249"/>
                    <a:pt x="62" y="1249"/>
                  </a:cubicBezTo>
                  <a:lnTo>
                    <a:pt x="82" y="1249"/>
                  </a:lnTo>
                  <a:lnTo>
                    <a:pt x="2368" y="85"/>
                  </a:lnTo>
                  <a:cubicBezTo>
                    <a:pt x="2399" y="75"/>
                    <a:pt x="240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2" name="Google Shape;5202;p32"/>
          <p:cNvGrpSpPr/>
          <p:nvPr/>
        </p:nvGrpSpPr>
        <p:grpSpPr>
          <a:xfrm rot="-5400000">
            <a:off x="8599727" y="3891847"/>
            <a:ext cx="441537" cy="250645"/>
            <a:chOff x="4393250" y="1983375"/>
            <a:chExt cx="308875" cy="175325"/>
          </a:xfrm>
        </p:grpSpPr>
        <p:sp>
          <p:nvSpPr>
            <p:cNvPr id="5203" name="Google Shape;5203;p32"/>
            <p:cNvSpPr/>
            <p:nvPr/>
          </p:nvSpPr>
          <p:spPr>
            <a:xfrm>
              <a:off x="455160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3" y="4119"/>
                    <a:pt x="335" y="4139"/>
                    <a:pt x="497" y="4180"/>
                  </a:cubicBezTo>
                  <a:lnTo>
                    <a:pt x="1619" y="223"/>
                  </a:lnTo>
                  <a:cubicBezTo>
                    <a:pt x="1104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2"/>
            <p:cNvSpPr/>
            <p:nvPr/>
          </p:nvSpPr>
          <p:spPr>
            <a:xfrm>
              <a:off x="4571600" y="1991225"/>
              <a:ext cx="65000" cy="103975"/>
            </a:xfrm>
            <a:custGeom>
              <a:avLst/>
              <a:gdLst/>
              <a:ahLst/>
              <a:cxnLst/>
              <a:rect l="l" t="t" r="r" b="b"/>
              <a:pathLst>
                <a:path w="2600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3" y="4078"/>
                    <a:pt x="466" y="4159"/>
                  </a:cubicBezTo>
                  <a:lnTo>
                    <a:pt x="2600" y="678"/>
                  </a:lnTo>
                  <a:cubicBezTo>
                    <a:pt x="2135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2"/>
            <p:cNvSpPr/>
            <p:nvPr/>
          </p:nvSpPr>
          <p:spPr>
            <a:xfrm>
              <a:off x="4589800" y="201247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1"/>
                  </a:moveTo>
                  <a:lnTo>
                    <a:pt x="1" y="3481"/>
                  </a:lnTo>
                  <a:cubicBezTo>
                    <a:pt x="142" y="3572"/>
                    <a:pt x="273" y="3684"/>
                    <a:pt x="395" y="3805"/>
                  </a:cubicBezTo>
                  <a:lnTo>
                    <a:pt x="3369" y="1083"/>
                  </a:lnTo>
                  <a:cubicBezTo>
                    <a:pt x="2995" y="669"/>
                    <a:pt x="2580" y="304"/>
                    <a:pt x="2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2"/>
            <p:cNvSpPr/>
            <p:nvPr/>
          </p:nvSpPr>
          <p:spPr>
            <a:xfrm>
              <a:off x="46047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2" y="2863"/>
                    <a:pt x="203" y="3005"/>
                    <a:pt x="283" y="3157"/>
                  </a:cubicBezTo>
                  <a:lnTo>
                    <a:pt x="3896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2"/>
            <p:cNvSpPr/>
            <p:nvPr/>
          </p:nvSpPr>
          <p:spPr>
            <a:xfrm>
              <a:off x="4421350" y="201247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1235" y="1"/>
                  </a:moveTo>
                  <a:cubicBezTo>
                    <a:pt x="790" y="304"/>
                    <a:pt x="374" y="669"/>
                    <a:pt x="0" y="1083"/>
                  </a:cubicBezTo>
                  <a:lnTo>
                    <a:pt x="2985" y="3805"/>
                  </a:lnTo>
                  <a:cubicBezTo>
                    <a:pt x="3096" y="3684"/>
                    <a:pt x="3227" y="3572"/>
                    <a:pt x="3369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2"/>
            <p:cNvSpPr/>
            <p:nvPr/>
          </p:nvSpPr>
          <p:spPr>
            <a:xfrm>
              <a:off x="450330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2" y="11"/>
                    <a:pt x="516" y="92"/>
                    <a:pt x="0" y="223"/>
                  </a:cubicBezTo>
                  <a:lnTo>
                    <a:pt x="1123" y="4180"/>
                  </a:lnTo>
                  <a:cubicBezTo>
                    <a:pt x="1285" y="4139"/>
                    <a:pt x="1447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2"/>
            <p:cNvSpPr/>
            <p:nvPr/>
          </p:nvSpPr>
          <p:spPr>
            <a:xfrm>
              <a:off x="4393250" y="2045375"/>
              <a:ext cx="97425" cy="78925"/>
            </a:xfrm>
            <a:custGeom>
              <a:avLst/>
              <a:gdLst/>
              <a:ahLst/>
              <a:cxnLst/>
              <a:rect l="l" t="t" r="r" b="b"/>
              <a:pathLst>
                <a:path w="3897" h="3157" extrusionOk="0">
                  <a:moveTo>
                    <a:pt x="922" y="0"/>
                  </a:moveTo>
                  <a:cubicBezTo>
                    <a:pt x="416" y="597"/>
                    <a:pt x="122" y="1133"/>
                    <a:pt x="1" y="1376"/>
                  </a:cubicBezTo>
                  <a:lnTo>
                    <a:pt x="3613" y="3157"/>
                  </a:lnTo>
                  <a:cubicBezTo>
                    <a:pt x="3694" y="3005"/>
                    <a:pt x="3785" y="2863"/>
                    <a:pt x="3897" y="2721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2"/>
            <p:cNvSpPr/>
            <p:nvPr/>
          </p:nvSpPr>
          <p:spPr>
            <a:xfrm>
              <a:off x="4458775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488" y="1"/>
                  </a:moveTo>
                  <a:cubicBezTo>
                    <a:pt x="962" y="163"/>
                    <a:pt x="466" y="385"/>
                    <a:pt x="1" y="678"/>
                  </a:cubicBezTo>
                  <a:lnTo>
                    <a:pt x="2135" y="4159"/>
                  </a:lnTo>
                  <a:cubicBezTo>
                    <a:pt x="2287" y="4078"/>
                    <a:pt x="2439" y="4007"/>
                    <a:pt x="2601" y="3947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2"/>
            <p:cNvSpPr/>
            <p:nvPr/>
          </p:nvSpPr>
          <p:spPr>
            <a:xfrm>
              <a:off x="452860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9" y="1"/>
                  </a:moveTo>
                  <a:cubicBezTo>
                    <a:pt x="738" y="1"/>
                    <a:pt x="718" y="21"/>
                    <a:pt x="718" y="41"/>
                  </a:cubicBezTo>
                  <a:lnTo>
                    <a:pt x="718" y="2308"/>
                  </a:lnTo>
                  <a:lnTo>
                    <a:pt x="101" y="133"/>
                  </a:lnTo>
                  <a:cubicBezTo>
                    <a:pt x="93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0" y="113"/>
                    <a:pt x="0" y="133"/>
                    <a:pt x="10" y="163"/>
                  </a:cubicBezTo>
                  <a:lnTo>
                    <a:pt x="718" y="2672"/>
                  </a:lnTo>
                  <a:cubicBezTo>
                    <a:pt x="729" y="2692"/>
                    <a:pt x="738" y="2703"/>
                    <a:pt x="769" y="2703"/>
                  </a:cubicBezTo>
                  <a:cubicBezTo>
                    <a:pt x="799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89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2"/>
            <p:cNvSpPr/>
            <p:nvPr/>
          </p:nvSpPr>
          <p:spPr>
            <a:xfrm>
              <a:off x="45465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5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20" y="2703"/>
                    <a:pt x="41" y="2703"/>
                  </a:cubicBezTo>
                  <a:lnTo>
                    <a:pt x="51" y="2703"/>
                  </a:lnTo>
                  <a:cubicBezTo>
                    <a:pt x="71" y="2703"/>
                    <a:pt x="92" y="2692"/>
                    <a:pt x="92" y="2672"/>
                  </a:cubicBezTo>
                  <a:lnTo>
                    <a:pt x="800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9" y="100"/>
                    <a:pt x="754" y="100"/>
                  </a:cubicBezTo>
                  <a:cubicBezTo>
                    <a:pt x="732" y="100"/>
                    <a:pt x="717" y="116"/>
                    <a:pt x="708" y="133"/>
                  </a:cubicBezTo>
                  <a:lnTo>
                    <a:pt x="92" y="2308"/>
                  </a:lnTo>
                  <a:lnTo>
                    <a:pt x="92" y="41"/>
                  </a:lnTo>
                  <a:cubicBezTo>
                    <a:pt x="92" y="21"/>
                    <a:pt x="71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2"/>
            <p:cNvSpPr/>
            <p:nvPr/>
          </p:nvSpPr>
          <p:spPr>
            <a:xfrm>
              <a:off x="4546300" y="2100975"/>
              <a:ext cx="50350" cy="57725"/>
            </a:xfrm>
            <a:custGeom>
              <a:avLst/>
              <a:gdLst/>
              <a:ahLst/>
              <a:cxnLst/>
              <a:rect l="l" t="t" r="r" b="b"/>
              <a:pathLst>
                <a:path w="2014" h="2309" extrusionOk="0">
                  <a:moveTo>
                    <a:pt x="1411" y="1"/>
                  </a:moveTo>
                  <a:cubicBezTo>
                    <a:pt x="1397" y="1"/>
                    <a:pt x="1382" y="10"/>
                    <a:pt x="1376" y="22"/>
                  </a:cubicBezTo>
                  <a:lnTo>
                    <a:pt x="10" y="2238"/>
                  </a:lnTo>
                  <a:cubicBezTo>
                    <a:pt x="0" y="2258"/>
                    <a:pt x="10" y="2278"/>
                    <a:pt x="21" y="2298"/>
                  </a:cubicBezTo>
                  <a:cubicBezTo>
                    <a:pt x="30" y="2309"/>
                    <a:pt x="41" y="2309"/>
                    <a:pt x="61" y="2309"/>
                  </a:cubicBezTo>
                  <a:cubicBezTo>
                    <a:pt x="71" y="2309"/>
                    <a:pt x="81" y="2309"/>
                    <a:pt x="91" y="2298"/>
                  </a:cubicBezTo>
                  <a:lnTo>
                    <a:pt x="1993" y="548"/>
                  </a:lnTo>
                  <a:cubicBezTo>
                    <a:pt x="2013" y="538"/>
                    <a:pt x="2013" y="508"/>
                    <a:pt x="1993" y="488"/>
                  </a:cubicBezTo>
                  <a:cubicBezTo>
                    <a:pt x="1987" y="476"/>
                    <a:pt x="1974" y="471"/>
                    <a:pt x="1960" y="471"/>
                  </a:cubicBezTo>
                  <a:cubicBezTo>
                    <a:pt x="1951" y="471"/>
                    <a:pt x="1941" y="473"/>
                    <a:pt x="1932" y="477"/>
                  </a:cubicBezTo>
                  <a:lnTo>
                    <a:pt x="273" y="1995"/>
                  </a:lnTo>
                  <a:lnTo>
                    <a:pt x="273" y="1995"/>
                  </a:lnTo>
                  <a:lnTo>
                    <a:pt x="1457" y="72"/>
                  </a:lnTo>
                  <a:cubicBezTo>
                    <a:pt x="1467" y="52"/>
                    <a:pt x="1467" y="22"/>
                    <a:pt x="1437" y="12"/>
                  </a:cubicBezTo>
                  <a:cubicBezTo>
                    <a:pt x="1429" y="4"/>
                    <a:pt x="1420" y="1"/>
                    <a:pt x="1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2"/>
            <p:cNvSpPr/>
            <p:nvPr/>
          </p:nvSpPr>
          <p:spPr>
            <a:xfrm>
              <a:off x="4546300" y="2093600"/>
              <a:ext cx="36700" cy="65100"/>
            </a:xfrm>
            <a:custGeom>
              <a:avLst/>
              <a:gdLst/>
              <a:ahLst/>
              <a:cxnLst/>
              <a:rect l="l" t="t" r="r" b="b"/>
              <a:pathLst>
                <a:path w="1468" h="2604" extrusionOk="0">
                  <a:moveTo>
                    <a:pt x="764" y="1"/>
                  </a:moveTo>
                  <a:cubicBezTo>
                    <a:pt x="742" y="1"/>
                    <a:pt x="727" y="17"/>
                    <a:pt x="718" y="34"/>
                  </a:cubicBezTo>
                  <a:lnTo>
                    <a:pt x="10" y="2543"/>
                  </a:lnTo>
                  <a:cubicBezTo>
                    <a:pt x="0" y="2563"/>
                    <a:pt x="10" y="2593"/>
                    <a:pt x="41" y="2604"/>
                  </a:cubicBezTo>
                  <a:lnTo>
                    <a:pt x="61" y="2604"/>
                  </a:lnTo>
                  <a:cubicBezTo>
                    <a:pt x="71" y="2604"/>
                    <a:pt x="91" y="2593"/>
                    <a:pt x="102" y="2583"/>
                  </a:cubicBezTo>
                  <a:lnTo>
                    <a:pt x="1457" y="367"/>
                  </a:lnTo>
                  <a:cubicBezTo>
                    <a:pt x="1467" y="347"/>
                    <a:pt x="1467" y="317"/>
                    <a:pt x="1437" y="307"/>
                  </a:cubicBezTo>
                  <a:cubicBezTo>
                    <a:pt x="1429" y="299"/>
                    <a:pt x="1420" y="296"/>
                    <a:pt x="1411" y="296"/>
                  </a:cubicBezTo>
                  <a:cubicBezTo>
                    <a:pt x="1397" y="296"/>
                    <a:pt x="1382" y="305"/>
                    <a:pt x="1376" y="317"/>
                  </a:cubicBezTo>
                  <a:lnTo>
                    <a:pt x="192" y="2239"/>
                  </a:lnTo>
                  <a:lnTo>
                    <a:pt x="810" y="64"/>
                  </a:lnTo>
                  <a:cubicBezTo>
                    <a:pt x="820" y="34"/>
                    <a:pt x="799" y="14"/>
                    <a:pt x="779" y="3"/>
                  </a:cubicBezTo>
                  <a:cubicBezTo>
                    <a:pt x="774" y="1"/>
                    <a:pt x="769" y="1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2"/>
            <p:cNvSpPr/>
            <p:nvPr/>
          </p:nvSpPr>
          <p:spPr>
            <a:xfrm>
              <a:off x="4512400" y="2093600"/>
              <a:ext cx="36700" cy="65100"/>
            </a:xfrm>
            <a:custGeom>
              <a:avLst/>
              <a:gdLst/>
              <a:ahLst/>
              <a:cxnLst/>
              <a:rect l="l" t="t" r="r" b="b"/>
              <a:pathLst>
                <a:path w="1468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8" y="14"/>
                    <a:pt x="648" y="34"/>
                    <a:pt x="658" y="64"/>
                  </a:cubicBezTo>
                  <a:lnTo>
                    <a:pt x="1275" y="2239"/>
                  </a:lnTo>
                  <a:lnTo>
                    <a:pt x="91" y="317"/>
                  </a:lnTo>
                  <a:cubicBezTo>
                    <a:pt x="85" y="305"/>
                    <a:pt x="71" y="296"/>
                    <a:pt x="56" y="296"/>
                  </a:cubicBezTo>
                  <a:cubicBezTo>
                    <a:pt x="47" y="296"/>
                    <a:pt x="38" y="299"/>
                    <a:pt x="31" y="307"/>
                  </a:cubicBezTo>
                  <a:cubicBezTo>
                    <a:pt x="1" y="317"/>
                    <a:pt x="1" y="347"/>
                    <a:pt x="10" y="367"/>
                  </a:cubicBezTo>
                  <a:lnTo>
                    <a:pt x="1366" y="2583"/>
                  </a:lnTo>
                  <a:cubicBezTo>
                    <a:pt x="1377" y="2593"/>
                    <a:pt x="1397" y="2604"/>
                    <a:pt x="1417" y="2604"/>
                  </a:cubicBezTo>
                  <a:lnTo>
                    <a:pt x="1427" y="2604"/>
                  </a:lnTo>
                  <a:cubicBezTo>
                    <a:pt x="1458" y="2593"/>
                    <a:pt x="1467" y="2563"/>
                    <a:pt x="1458" y="2543"/>
                  </a:cubicBezTo>
                  <a:lnTo>
                    <a:pt x="749" y="34"/>
                  </a:lnTo>
                  <a:cubicBezTo>
                    <a:pt x="741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2"/>
            <p:cNvSpPr/>
            <p:nvPr/>
          </p:nvSpPr>
          <p:spPr>
            <a:xfrm>
              <a:off x="4498750" y="2100975"/>
              <a:ext cx="50350" cy="57725"/>
            </a:xfrm>
            <a:custGeom>
              <a:avLst/>
              <a:gdLst/>
              <a:ahLst/>
              <a:cxnLst/>
              <a:rect l="l" t="t" r="r" b="b"/>
              <a:pathLst>
                <a:path w="2014" h="2309" extrusionOk="0">
                  <a:moveTo>
                    <a:pt x="602" y="1"/>
                  </a:moveTo>
                  <a:cubicBezTo>
                    <a:pt x="593" y="1"/>
                    <a:pt x="584" y="4"/>
                    <a:pt x="577" y="12"/>
                  </a:cubicBezTo>
                  <a:cubicBezTo>
                    <a:pt x="547" y="22"/>
                    <a:pt x="547" y="52"/>
                    <a:pt x="556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3" y="471"/>
                  </a:cubicBezTo>
                  <a:cubicBezTo>
                    <a:pt x="39" y="471"/>
                    <a:pt x="26" y="476"/>
                    <a:pt x="21" y="488"/>
                  </a:cubicBezTo>
                  <a:cubicBezTo>
                    <a:pt x="0" y="508"/>
                    <a:pt x="0" y="538"/>
                    <a:pt x="21" y="548"/>
                  </a:cubicBezTo>
                  <a:lnTo>
                    <a:pt x="1923" y="2298"/>
                  </a:lnTo>
                  <a:cubicBezTo>
                    <a:pt x="1932" y="2309"/>
                    <a:pt x="1943" y="2309"/>
                    <a:pt x="1963" y="2309"/>
                  </a:cubicBezTo>
                  <a:cubicBezTo>
                    <a:pt x="1973" y="2309"/>
                    <a:pt x="1983" y="2309"/>
                    <a:pt x="1993" y="2298"/>
                  </a:cubicBezTo>
                  <a:cubicBezTo>
                    <a:pt x="2004" y="2278"/>
                    <a:pt x="2013" y="2258"/>
                    <a:pt x="2004" y="2238"/>
                  </a:cubicBezTo>
                  <a:lnTo>
                    <a:pt x="637" y="22"/>
                  </a:lnTo>
                  <a:cubicBezTo>
                    <a:pt x="631" y="10"/>
                    <a:pt x="61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2"/>
            <p:cNvSpPr/>
            <p:nvPr/>
          </p:nvSpPr>
          <p:spPr>
            <a:xfrm>
              <a:off x="4489125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8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1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48" y="1256"/>
                  </a:lnTo>
                  <a:cubicBezTo>
                    <a:pt x="2358" y="1256"/>
                    <a:pt x="2378" y="1245"/>
                    <a:pt x="2389" y="1225"/>
                  </a:cubicBezTo>
                  <a:cubicBezTo>
                    <a:pt x="2398" y="1205"/>
                    <a:pt x="2389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2"/>
            <p:cNvSpPr/>
            <p:nvPr/>
          </p:nvSpPr>
          <p:spPr>
            <a:xfrm>
              <a:off x="4546300" y="2127300"/>
              <a:ext cx="59950" cy="31400"/>
            </a:xfrm>
            <a:custGeom>
              <a:avLst/>
              <a:gdLst/>
              <a:ahLst/>
              <a:cxnLst/>
              <a:rect l="l" t="t" r="r" b="b"/>
              <a:pathLst>
                <a:path w="2398" h="1256" extrusionOk="0">
                  <a:moveTo>
                    <a:pt x="2351" y="0"/>
                  </a:moveTo>
                  <a:cubicBezTo>
                    <a:pt x="2343" y="0"/>
                    <a:pt x="2335" y="4"/>
                    <a:pt x="2327" y="11"/>
                  </a:cubicBezTo>
                  <a:lnTo>
                    <a:pt x="30" y="1164"/>
                  </a:lnTo>
                  <a:cubicBezTo>
                    <a:pt x="10" y="1175"/>
                    <a:pt x="0" y="1205"/>
                    <a:pt x="10" y="1225"/>
                  </a:cubicBezTo>
                  <a:cubicBezTo>
                    <a:pt x="21" y="1245"/>
                    <a:pt x="41" y="1256"/>
                    <a:pt x="61" y="1256"/>
                  </a:cubicBezTo>
                  <a:lnTo>
                    <a:pt x="81" y="1256"/>
                  </a:lnTo>
                  <a:lnTo>
                    <a:pt x="2368" y="92"/>
                  </a:lnTo>
                  <a:cubicBezTo>
                    <a:pt x="2388" y="82"/>
                    <a:pt x="2398" y="51"/>
                    <a:pt x="2388" y="31"/>
                  </a:cubicBezTo>
                  <a:cubicBezTo>
                    <a:pt x="2381" y="12"/>
                    <a:pt x="2366" y="0"/>
                    <a:pt x="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9" name="Google Shape;5219;p32"/>
          <p:cNvGrpSpPr/>
          <p:nvPr/>
        </p:nvGrpSpPr>
        <p:grpSpPr>
          <a:xfrm rot="-5400000">
            <a:off x="8599745" y="4456267"/>
            <a:ext cx="441501" cy="250645"/>
            <a:chOff x="3998425" y="1983375"/>
            <a:chExt cx="308850" cy="175325"/>
          </a:xfrm>
        </p:grpSpPr>
        <p:sp>
          <p:nvSpPr>
            <p:cNvPr id="5220" name="Google Shape;5220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6" name="Google Shape;5236;p32"/>
          <p:cNvGrpSpPr/>
          <p:nvPr/>
        </p:nvGrpSpPr>
        <p:grpSpPr>
          <a:xfrm rot="-5400000">
            <a:off x="8599727" y="3329232"/>
            <a:ext cx="441537" cy="250645"/>
            <a:chOff x="4786825" y="1983375"/>
            <a:chExt cx="308875" cy="175325"/>
          </a:xfrm>
        </p:grpSpPr>
        <p:sp>
          <p:nvSpPr>
            <p:cNvPr id="5237" name="Google Shape;5237;p32"/>
            <p:cNvSpPr/>
            <p:nvPr/>
          </p:nvSpPr>
          <p:spPr>
            <a:xfrm>
              <a:off x="49451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3" y="4119"/>
                    <a:pt x="335" y="4139"/>
                    <a:pt x="496" y="4180"/>
                  </a:cubicBezTo>
                  <a:lnTo>
                    <a:pt x="1619" y="223"/>
                  </a:lnTo>
                  <a:cubicBezTo>
                    <a:pt x="1104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2"/>
            <p:cNvSpPr/>
            <p:nvPr/>
          </p:nvSpPr>
          <p:spPr>
            <a:xfrm>
              <a:off x="4965175" y="1991225"/>
              <a:ext cx="65000" cy="103975"/>
            </a:xfrm>
            <a:custGeom>
              <a:avLst/>
              <a:gdLst/>
              <a:ahLst/>
              <a:cxnLst/>
              <a:rect l="l" t="t" r="r" b="b"/>
              <a:pathLst>
                <a:path w="2600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3" y="4078"/>
                    <a:pt x="465" y="4159"/>
                  </a:cubicBezTo>
                  <a:lnTo>
                    <a:pt x="2600" y="678"/>
                  </a:lnTo>
                  <a:cubicBezTo>
                    <a:pt x="2134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2"/>
            <p:cNvSpPr/>
            <p:nvPr/>
          </p:nvSpPr>
          <p:spPr>
            <a:xfrm>
              <a:off x="4983375" y="201247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1"/>
                  </a:moveTo>
                  <a:lnTo>
                    <a:pt x="0" y="3481"/>
                  </a:lnTo>
                  <a:cubicBezTo>
                    <a:pt x="142" y="3572"/>
                    <a:pt x="273" y="3684"/>
                    <a:pt x="385" y="3805"/>
                  </a:cubicBezTo>
                  <a:lnTo>
                    <a:pt x="3369" y="1083"/>
                  </a:lnTo>
                  <a:cubicBezTo>
                    <a:pt x="2995" y="669"/>
                    <a:pt x="2580" y="304"/>
                    <a:pt x="2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2"/>
            <p:cNvSpPr/>
            <p:nvPr/>
          </p:nvSpPr>
          <p:spPr>
            <a:xfrm>
              <a:off x="4998275" y="2045375"/>
              <a:ext cx="97425" cy="78925"/>
            </a:xfrm>
            <a:custGeom>
              <a:avLst/>
              <a:gdLst/>
              <a:ahLst/>
              <a:cxnLst/>
              <a:rect l="l" t="t" r="r" b="b"/>
              <a:pathLst>
                <a:path w="3897" h="3157" extrusionOk="0">
                  <a:moveTo>
                    <a:pt x="2976" y="0"/>
                  </a:moveTo>
                  <a:lnTo>
                    <a:pt x="1" y="2721"/>
                  </a:lnTo>
                  <a:cubicBezTo>
                    <a:pt x="113" y="2863"/>
                    <a:pt x="203" y="3005"/>
                    <a:pt x="284" y="3157"/>
                  </a:cubicBezTo>
                  <a:lnTo>
                    <a:pt x="3897" y="1376"/>
                  </a:lnTo>
                  <a:cubicBezTo>
                    <a:pt x="3775" y="1133"/>
                    <a:pt x="3472" y="597"/>
                    <a:pt x="2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2"/>
            <p:cNvSpPr/>
            <p:nvPr/>
          </p:nvSpPr>
          <p:spPr>
            <a:xfrm>
              <a:off x="4814925" y="2012475"/>
              <a:ext cx="84225" cy="95125"/>
            </a:xfrm>
            <a:custGeom>
              <a:avLst/>
              <a:gdLst/>
              <a:ahLst/>
              <a:cxnLst/>
              <a:rect l="l" t="t" r="r" b="b"/>
              <a:pathLst>
                <a:path w="3369" h="3805" extrusionOk="0">
                  <a:moveTo>
                    <a:pt x="1235" y="1"/>
                  </a:moveTo>
                  <a:cubicBezTo>
                    <a:pt x="789" y="304"/>
                    <a:pt x="374" y="669"/>
                    <a:pt x="0" y="1083"/>
                  </a:cubicBezTo>
                  <a:lnTo>
                    <a:pt x="2975" y="3805"/>
                  </a:lnTo>
                  <a:cubicBezTo>
                    <a:pt x="3096" y="3684"/>
                    <a:pt x="3227" y="3572"/>
                    <a:pt x="3369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2"/>
            <p:cNvSpPr/>
            <p:nvPr/>
          </p:nvSpPr>
          <p:spPr>
            <a:xfrm>
              <a:off x="48968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2" y="11"/>
                    <a:pt x="516" y="92"/>
                    <a:pt x="0" y="223"/>
                  </a:cubicBezTo>
                  <a:lnTo>
                    <a:pt x="1113" y="4180"/>
                  </a:lnTo>
                  <a:cubicBezTo>
                    <a:pt x="1275" y="4139"/>
                    <a:pt x="1447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2"/>
            <p:cNvSpPr/>
            <p:nvPr/>
          </p:nvSpPr>
          <p:spPr>
            <a:xfrm>
              <a:off x="4786825" y="2045375"/>
              <a:ext cx="97425" cy="78925"/>
            </a:xfrm>
            <a:custGeom>
              <a:avLst/>
              <a:gdLst/>
              <a:ahLst/>
              <a:cxnLst/>
              <a:rect l="l" t="t" r="r" b="b"/>
              <a:pathLst>
                <a:path w="3897" h="3157" extrusionOk="0">
                  <a:moveTo>
                    <a:pt x="922" y="0"/>
                  </a:moveTo>
                  <a:cubicBezTo>
                    <a:pt x="416" y="597"/>
                    <a:pt x="122" y="1133"/>
                    <a:pt x="1" y="1376"/>
                  </a:cubicBezTo>
                  <a:lnTo>
                    <a:pt x="3603" y="3157"/>
                  </a:lnTo>
                  <a:cubicBezTo>
                    <a:pt x="3694" y="3005"/>
                    <a:pt x="3785" y="2863"/>
                    <a:pt x="3896" y="2721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2"/>
            <p:cNvSpPr/>
            <p:nvPr/>
          </p:nvSpPr>
          <p:spPr>
            <a:xfrm>
              <a:off x="48523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478" y="1"/>
                  </a:moveTo>
                  <a:cubicBezTo>
                    <a:pt x="961" y="163"/>
                    <a:pt x="466" y="385"/>
                    <a:pt x="1" y="678"/>
                  </a:cubicBezTo>
                  <a:lnTo>
                    <a:pt x="2135" y="4159"/>
                  </a:lnTo>
                  <a:cubicBezTo>
                    <a:pt x="2277" y="4078"/>
                    <a:pt x="2439" y="4007"/>
                    <a:pt x="2600" y="3947"/>
                  </a:cubicBezTo>
                  <a:lnTo>
                    <a:pt x="1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2"/>
            <p:cNvSpPr/>
            <p:nvPr/>
          </p:nvSpPr>
          <p:spPr>
            <a:xfrm>
              <a:off x="492217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58" y="1"/>
                  </a:moveTo>
                  <a:cubicBezTo>
                    <a:pt x="738" y="1"/>
                    <a:pt x="718" y="21"/>
                    <a:pt x="718" y="41"/>
                  </a:cubicBezTo>
                  <a:lnTo>
                    <a:pt x="718" y="2308"/>
                  </a:lnTo>
                  <a:lnTo>
                    <a:pt x="101" y="133"/>
                  </a:lnTo>
                  <a:cubicBezTo>
                    <a:pt x="93" y="116"/>
                    <a:pt x="77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0" y="113"/>
                    <a:pt x="0" y="133"/>
                    <a:pt x="10" y="163"/>
                  </a:cubicBezTo>
                  <a:lnTo>
                    <a:pt x="718" y="2672"/>
                  </a:lnTo>
                  <a:cubicBezTo>
                    <a:pt x="718" y="2692"/>
                    <a:pt x="738" y="2703"/>
                    <a:pt x="758" y="2703"/>
                  </a:cubicBezTo>
                  <a:lnTo>
                    <a:pt x="769" y="2703"/>
                  </a:lnTo>
                  <a:cubicBezTo>
                    <a:pt x="789" y="2703"/>
                    <a:pt x="809" y="2682"/>
                    <a:pt x="809" y="2652"/>
                  </a:cubicBezTo>
                  <a:lnTo>
                    <a:pt x="809" y="41"/>
                  </a:lnTo>
                  <a:cubicBezTo>
                    <a:pt x="809" y="21"/>
                    <a:pt x="789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2"/>
            <p:cNvSpPr/>
            <p:nvPr/>
          </p:nvSpPr>
          <p:spPr>
            <a:xfrm>
              <a:off x="4940100" y="209112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41" y="1"/>
                  </a:moveTo>
                  <a:cubicBezTo>
                    <a:pt x="21" y="1"/>
                    <a:pt x="1" y="21"/>
                    <a:pt x="1" y="41"/>
                  </a:cubicBezTo>
                  <a:lnTo>
                    <a:pt x="1" y="2652"/>
                  </a:lnTo>
                  <a:cubicBezTo>
                    <a:pt x="1" y="2682"/>
                    <a:pt x="11" y="2703"/>
                    <a:pt x="41" y="2703"/>
                  </a:cubicBezTo>
                  <a:cubicBezTo>
                    <a:pt x="62" y="2703"/>
                    <a:pt x="82" y="2692"/>
                    <a:pt x="92" y="2672"/>
                  </a:cubicBezTo>
                  <a:lnTo>
                    <a:pt x="801" y="163"/>
                  </a:lnTo>
                  <a:cubicBezTo>
                    <a:pt x="810" y="133"/>
                    <a:pt x="790" y="113"/>
                    <a:pt x="770" y="102"/>
                  </a:cubicBezTo>
                  <a:cubicBezTo>
                    <a:pt x="765" y="100"/>
                    <a:pt x="759" y="100"/>
                    <a:pt x="754" y="100"/>
                  </a:cubicBezTo>
                  <a:cubicBezTo>
                    <a:pt x="730" y="100"/>
                    <a:pt x="709" y="116"/>
                    <a:pt x="709" y="133"/>
                  </a:cubicBezTo>
                  <a:lnTo>
                    <a:pt x="92" y="2308"/>
                  </a:lnTo>
                  <a:lnTo>
                    <a:pt x="92" y="41"/>
                  </a:lnTo>
                  <a:cubicBezTo>
                    <a:pt x="92" y="21"/>
                    <a:pt x="72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2"/>
            <p:cNvSpPr/>
            <p:nvPr/>
          </p:nvSpPr>
          <p:spPr>
            <a:xfrm>
              <a:off x="4939875" y="2100975"/>
              <a:ext cx="50350" cy="57725"/>
            </a:xfrm>
            <a:custGeom>
              <a:avLst/>
              <a:gdLst/>
              <a:ahLst/>
              <a:cxnLst/>
              <a:rect l="l" t="t" r="r" b="b"/>
              <a:pathLst>
                <a:path w="2014" h="2309" extrusionOk="0">
                  <a:moveTo>
                    <a:pt x="1411" y="1"/>
                  </a:moveTo>
                  <a:cubicBezTo>
                    <a:pt x="1396" y="1"/>
                    <a:pt x="1382" y="10"/>
                    <a:pt x="1376" y="22"/>
                  </a:cubicBezTo>
                  <a:lnTo>
                    <a:pt x="10" y="2238"/>
                  </a:lnTo>
                  <a:cubicBezTo>
                    <a:pt x="0" y="2258"/>
                    <a:pt x="10" y="2278"/>
                    <a:pt x="20" y="2298"/>
                  </a:cubicBezTo>
                  <a:cubicBezTo>
                    <a:pt x="30" y="2309"/>
                    <a:pt x="41" y="2309"/>
                    <a:pt x="50" y="2309"/>
                  </a:cubicBezTo>
                  <a:cubicBezTo>
                    <a:pt x="71" y="2309"/>
                    <a:pt x="81" y="2309"/>
                    <a:pt x="91" y="2298"/>
                  </a:cubicBezTo>
                  <a:lnTo>
                    <a:pt x="1993" y="548"/>
                  </a:lnTo>
                  <a:cubicBezTo>
                    <a:pt x="2013" y="538"/>
                    <a:pt x="2013" y="508"/>
                    <a:pt x="1993" y="488"/>
                  </a:cubicBezTo>
                  <a:cubicBezTo>
                    <a:pt x="1987" y="476"/>
                    <a:pt x="1974" y="471"/>
                    <a:pt x="1960" y="471"/>
                  </a:cubicBezTo>
                  <a:cubicBezTo>
                    <a:pt x="1951" y="471"/>
                    <a:pt x="1941" y="473"/>
                    <a:pt x="1932" y="477"/>
                  </a:cubicBezTo>
                  <a:lnTo>
                    <a:pt x="273" y="1995"/>
                  </a:lnTo>
                  <a:lnTo>
                    <a:pt x="273" y="1995"/>
                  </a:lnTo>
                  <a:lnTo>
                    <a:pt x="1457" y="72"/>
                  </a:lnTo>
                  <a:cubicBezTo>
                    <a:pt x="1467" y="52"/>
                    <a:pt x="1457" y="22"/>
                    <a:pt x="1437" y="12"/>
                  </a:cubicBezTo>
                  <a:cubicBezTo>
                    <a:pt x="1429" y="4"/>
                    <a:pt x="1420" y="1"/>
                    <a:pt x="1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2"/>
            <p:cNvSpPr/>
            <p:nvPr/>
          </p:nvSpPr>
          <p:spPr>
            <a:xfrm>
              <a:off x="4939875" y="2093600"/>
              <a:ext cx="36675" cy="65100"/>
            </a:xfrm>
            <a:custGeom>
              <a:avLst/>
              <a:gdLst/>
              <a:ahLst/>
              <a:cxnLst/>
              <a:rect l="l" t="t" r="r" b="b"/>
              <a:pathLst>
                <a:path w="1467" h="2604" extrusionOk="0">
                  <a:moveTo>
                    <a:pt x="763" y="1"/>
                  </a:moveTo>
                  <a:cubicBezTo>
                    <a:pt x="739" y="1"/>
                    <a:pt x="718" y="17"/>
                    <a:pt x="718" y="34"/>
                  </a:cubicBezTo>
                  <a:lnTo>
                    <a:pt x="10" y="2543"/>
                  </a:lnTo>
                  <a:cubicBezTo>
                    <a:pt x="0" y="2563"/>
                    <a:pt x="10" y="2593"/>
                    <a:pt x="30" y="2604"/>
                  </a:cubicBezTo>
                  <a:lnTo>
                    <a:pt x="50" y="2604"/>
                  </a:lnTo>
                  <a:cubicBezTo>
                    <a:pt x="71" y="2604"/>
                    <a:pt x="91" y="2593"/>
                    <a:pt x="91" y="2583"/>
                  </a:cubicBezTo>
                  <a:lnTo>
                    <a:pt x="1457" y="367"/>
                  </a:lnTo>
                  <a:cubicBezTo>
                    <a:pt x="1467" y="347"/>
                    <a:pt x="1457" y="317"/>
                    <a:pt x="1437" y="307"/>
                  </a:cubicBezTo>
                  <a:cubicBezTo>
                    <a:pt x="1429" y="299"/>
                    <a:pt x="1420" y="296"/>
                    <a:pt x="1411" y="296"/>
                  </a:cubicBezTo>
                  <a:cubicBezTo>
                    <a:pt x="1396" y="296"/>
                    <a:pt x="1382" y="305"/>
                    <a:pt x="1376" y="317"/>
                  </a:cubicBezTo>
                  <a:lnTo>
                    <a:pt x="192" y="2239"/>
                  </a:lnTo>
                  <a:lnTo>
                    <a:pt x="810" y="64"/>
                  </a:lnTo>
                  <a:cubicBezTo>
                    <a:pt x="819" y="34"/>
                    <a:pt x="799" y="14"/>
                    <a:pt x="779" y="3"/>
                  </a:cubicBezTo>
                  <a:cubicBezTo>
                    <a:pt x="774" y="1"/>
                    <a:pt x="76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2"/>
            <p:cNvSpPr/>
            <p:nvPr/>
          </p:nvSpPr>
          <p:spPr>
            <a:xfrm>
              <a:off x="4905975" y="2093600"/>
              <a:ext cx="36700" cy="65100"/>
            </a:xfrm>
            <a:custGeom>
              <a:avLst/>
              <a:gdLst/>
              <a:ahLst/>
              <a:cxnLst/>
              <a:rect l="l" t="t" r="r" b="b"/>
              <a:pathLst>
                <a:path w="1468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8" y="14"/>
                    <a:pt x="648" y="34"/>
                    <a:pt x="658" y="64"/>
                  </a:cubicBezTo>
                  <a:lnTo>
                    <a:pt x="1265" y="2239"/>
                  </a:lnTo>
                  <a:lnTo>
                    <a:pt x="91" y="317"/>
                  </a:lnTo>
                  <a:cubicBezTo>
                    <a:pt x="85" y="305"/>
                    <a:pt x="71" y="296"/>
                    <a:pt x="54" y="296"/>
                  </a:cubicBezTo>
                  <a:cubicBezTo>
                    <a:pt x="43" y="296"/>
                    <a:pt x="32" y="299"/>
                    <a:pt x="21" y="307"/>
                  </a:cubicBezTo>
                  <a:cubicBezTo>
                    <a:pt x="1" y="317"/>
                    <a:pt x="1" y="347"/>
                    <a:pt x="10" y="367"/>
                  </a:cubicBezTo>
                  <a:lnTo>
                    <a:pt x="1366" y="2583"/>
                  </a:lnTo>
                  <a:cubicBezTo>
                    <a:pt x="1376" y="2593"/>
                    <a:pt x="1397" y="2604"/>
                    <a:pt x="1406" y="2604"/>
                  </a:cubicBezTo>
                  <a:lnTo>
                    <a:pt x="1427" y="2604"/>
                  </a:lnTo>
                  <a:cubicBezTo>
                    <a:pt x="1447" y="2593"/>
                    <a:pt x="1467" y="2563"/>
                    <a:pt x="1457" y="2543"/>
                  </a:cubicBezTo>
                  <a:lnTo>
                    <a:pt x="749" y="34"/>
                  </a:lnTo>
                  <a:cubicBezTo>
                    <a:pt x="741" y="17"/>
                    <a:pt x="725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2"/>
            <p:cNvSpPr/>
            <p:nvPr/>
          </p:nvSpPr>
          <p:spPr>
            <a:xfrm>
              <a:off x="4892325" y="2100975"/>
              <a:ext cx="50350" cy="57725"/>
            </a:xfrm>
            <a:custGeom>
              <a:avLst/>
              <a:gdLst/>
              <a:ahLst/>
              <a:cxnLst/>
              <a:rect l="l" t="t" r="r" b="b"/>
              <a:pathLst>
                <a:path w="2014" h="2309" extrusionOk="0">
                  <a:moveTo>
                    <a:pt x="600" y="1"/>
                  </a:moveTo>
                  <a:cubicBezTo>
                    <a:pt x="589" y="1"/>
                    <a:pt x="578" y="4"/>
                    <a:pt x="567" y="12"/>
                  </a:cubicBezTo>
                  <a:cubicBezTo>
                    <a:pt x="547" y="22"/>
                    <a:pt x="547" y="52"/>
                    <a:pt x="556" y="72"/>
                  </a:cubicBezTo>
                  <a:lnTo>
                    <a:pt x="1740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2" y="471"/>
                  </a:cubicBezTo>
                  <a:cubicBezTo>
                    <a:pt x="37" y="471"/>
                    <a:pt x="22" y="476"/>
                    <a:pt x="10" y="488"/>
                  </a:cubicBezTo>
                  <a:cubicBezTo>
                    <a:pt x="0" y="508"/>
                    <a:pt x="0" y="538"/>
                    <a:pt x="20" y="548"/>
                  </a:cubicBezTo>
                  <a:lnTo>
                    <a:pt x="1922" y="2298"/>
                  </a:lnTo>
                  <a:cubicBezTo>
                    <a:pt x="1932" y="2309"/>
                    <a:pt x="1943" y="2309"/>
                    <a:pt x="1952" y="2309"/>
                  </a:cubicBezTo>
                  <a:cubicBezTo>
                    <a:pt x="1963" y="2309"/>
                    <a:pt x="1983" y="2309"/>
                    <a:pt x="1983" y="2298"/>
                  </a:cubicBezTo>
                  <a:cubicBezTo>
                    <a:pt x="2003" y="2278"/>
                    <a:pt x="2013" y="2258"/>
                    <a:pt x="1993" y="2238"/>
                  </a:cubicBezTo>
                  <a:lnTo>
                    <a:pt x="637" y="22"/>
                  </a:lnTo>
                  <a:cubicBezTo>
                    <a:pt x="631" y="10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2"/>
            <p:cNvSpPr/>
            <p:nvPr/>
          </p:nvSpPr>
          <p:spPr>
            <a:xfrm>
              <a:off x="4882450" y="2127300"/>
              <a:ext cx="60225" cy="31400"/>
            </a:xfrm>
            <a:custGeom>
              <a:avLst/>
              <a:gdLst/>
              <a:ahLst/>
              <a:cxnLst/>
              <a:rect l="l" t="t" r="r" b="b"/>
              <a:pathLst>
                <a:path w="2409" h="1256" extrusionOk="0">
                  <a:moveTo>
                    <a:pt x="57" y="0"/>
                  </a:moveTo>
                  <a:cubicBezTo>
                    <a:pt x="42" y="0"/>
                    <a:pt x="27" y="12"/>
                    <a:pt x="20" y="31"/>
                  </a:cubicBezTo>
                  <a:cubicBezTo>
                    <a:pt x="0" y="51"/>
                    <a:pt x="11" y="82"/>
                    <a:pt x="41" y="92"/>
                  </a:cubicBezTo>
                  <a:lnTo>
                    <a:pt x="2327" y="1256"/>
                  </a:lnTo>
                  <a:lnTo>
                    <a:pt x="2347" y="1256"/>
                  </a:lnTo>
                  <a:cubicBezTo>
                    <a:pt x="2368" y="1256"/>
                    <a:pt x="2388" y="1245"/>
                    <a:pt x="2398" y="1225"/>
                  </a:cubicBezTo>
                  <a:cubicBezTo>
                    <a:pt x="2408" y="1205"/>
                    <a:pt x="2398" y="1175"/>
                    <a:pt x="2378" y="1164"/>
                  </a:cubicBezTo>
                  <a:lnTo>
                    <a:pt x="81" y="11"/>
                  </a:lnTo>
                  <a:cubicBezTo>
                    <a:pt x="74" y="4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2"/>
            <p:cNvSpPr/>
            <p:nvPr/>
          </p:nvSpPr>
          <p:spPr>
            <a:xfrm>
              <a:off x="4939875" y="2127300"/>
              <a:ext cx="59950" cy="31400"/>
            </a:xfrm>
            <a:custGeom>
              <a:avLst/>
              <a:gdLst/>
              <a:ahLst/>
              <a:cxnLst/>
              <a:rect l="l" t="t" r="r" b="b"/>
              <a:pathLst>
                <a:path w="2398" h="1256" extrusionOk="0">
                  <a:moveTo>
                    <a:pt x="2351" y="0"/>
                  </a:moveTo>
                  <a:cubicBezTo>
                    <a:pt x="2343" y="0"/>
                    <a:pt x="2334" y="4"/>
                    <a:pt x="2327" y="11"/>
                  </a:cubicBezTo>
                  <a:lnTo>
                    <a:pt x="30" y="1164"/>
                  </a:lnTo>
                  <a:cubicBezTo>
                    <a:pt x="10" y="1175"/>
                    <a:pt x="0" y="1205"/>
                    <a:pt x="10" y="1225"/>
                  </a:cubicBezTo>
                  <a:cubicBezTo>
                    <a:pt x="20" y="1245"/>
                    <a:pt x="41" y="1256"/>
                    <a:pt x="50" y="1256"/>
                  </a:cubicBezTo>
                  <a:lnTo>
                    <a:pt x="81" y="1256"/>
                  </a:lnTo>
                  <a:lnTo>
                    <a:pt x="2368" y="92"/>
                  </a:lnTo>
                  <a:cubicBezTo>
                    <a:pt x="2388" y="82"/>
                    <a:pt x="2398" y="51"/>
                    <a:pt x="2388" y="31"/>
                  </a:cubicBezTo>
                  <a:cubicBezTo>
                    <a:pt x="2381" y="12"/>
                    <a:pt x="2366" y="0"/>
                    <a:pt x="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3" name="Google Shape;5253;p32"/>
          <p:cNvGrpSpPr/>
          <p:nvPr/>
        </p:nvGrpSpPr>
        <p:grpSpPr>
          <a:xfrm rot="-5400000">
            <a:off x="8837881" y="4732618"/>
            <a:ext cx="441501" cy="250287"/>
            <a:chOff x="4197250" y="2150075"/>
            <a:chExt cx="308850" cy="175075"/>
          </a:xfrm>
        </p:grpSpPr>
        <p:sp>
          <p:nvSpPr>
            <p:cNvPr id="5254" name="Google Shape;5254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0" name="Google Shape;5270;p32"/>
          <p:cNvGrpSpPr/>
          <p:nvPr/>
        </p:nvGrpSpPr>
        <p:grpSpPr>
          <a:xfrm rot="-5400000">
            <a:off x="8837881" y="5293010"/>
            <a:ext cx="441501" cy="250287"/>
            <a:chOff x="4197250" y="2150075"/>
            <a:chExt cx="308850" cy="175075"/>
          </a:xfrm>
        </p:grpSpPr>
        <p:sp>
          <p:nvSpPr>
            <p:cNvPr id="5271" name="Google Shape;5271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7" name="Google Shape;5287;p32"/>
          <p:cNvGrpSpPr/>
          <p:nvPr/>
        </p:nvGrpSpPr>
        <p:grpSpPr>
          <a:xfrm rot="-5400000">
            <a:off x="8599745" y="5020621"/>
            <a:ext cx="441501" cy="250645"/>
            <a:chOff x="3998425" y="1983375"/>
            <a:chExt cx="308850" cy="175325"/>
          </a:xfrm>
        </p:grpSpPr>
        <p:sp>
          <p:nvSpPr>
            <p:cNvPr id="5288" name="Google Shape;5288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4" name="Google Shape;5304;p32"/>
          <p:cNvSpPr/>
          <p:nvPr/>
        </p:nvSpPr>
        <p:spPr>
          <a:xfrm>
            <a:off x="6896000" y="2864663"/>
            <a:ext cx="1666853" cy="574093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5" name="Google Shape;5305;p32"/>
          <p:cNvSpPr/>
          <p:nvPr/>
        </p:nvSpPr>
        <p:spPr>
          <a:xfrm flipH="1">
            <a:off x="7718013" y="855262"/>
            <a:ext cx="1838688" cy="633302"/>
          </a:xfrm>
          <a:custGeom>
            <a:avLst/>
            <a:gdLst/>
            <a:ahLst/>
            <a:cxnLst/>
            <a:rect l="l" t="t" r="r" b="b"/>
            <a:pathLst>
              <a:path w="29261" h="10078" extrusionOk="0">
                <a:moveTo>
                  <a:pt x="18830" y="1396"/>
                </a:moveTo>
                <a:lnTo>
                  <a:pt x="18830" y="1396"/>
                </a:lnTo>
                <a:cubicBezTo>
                  <a:pt x="18799" y="1417"/>
                  <a:pt x="18769" y="1426"/>
                  <a:pt x="18749" y="1437"/>
                </a:cubicBezTo>
                <a:cubicBezTo>
                  <a:pt x="18738" y="1437"/>
                  <a:pt x="18738" y="1426"/>
                  <a:pt x="18728" y="1426"/>
                </a:cubicBezTo>
                <a:cubicBezTo>
                  <a:pt x="18769" y="1417"/>
                  <a:pt x="18799" y="1406"/>
                  <a:pt x="18830" y="1396"/>
                </a:cubicBezTo>
                <a:close/>
                <a:moveTo>
                  <a:pt x="23119" y="7912"/>
                </a:moveTo>
                <a:cubicBezTo>
                  <a:pt x="23129" y="7912"/>
                  <a:pt x="23129" y="7922"/>
                  <a:pt x="23140" y="7922"/>
                </a:cubicBezTo>
                <a:cubicBezTo>
                  <a:pt x="23119" y="7932"/>
                  <a:pt x="23099" y="7953"/>
                  <a:pt x="23079" y="7973"/>
                </a:cubicBezTo>
                <a:cubicBezTo>
                  <a:pt x="23099" y="7953"/>
                  <a:pt x="23109" y="7932"/>
                  <a:pt x="23119" y="7912"/>
                </a:cubicBezTo>
                <a:close/>
                <a:moveTo>
                  <a:pt x="3330" y="7497"/>
                </a:moveTo>
                <a:cubicBezTo>
                  <a:pt x="3613" y="7639"/>
                  <a:pt x="3825" y="7800"/>
                  <a:pt x="4038" y="7993"/>
                </a:cubicBezTo>
                <a:cubicBezTo>
                  <a:pt x="3805" y="7811"/>
                  <a:pt x="3572" y="7639"/>
                  <a:pt x="3330" y="7497"/>
                </a:cubicBezTo>
                <a:close/>
                <a:moveTo>
                  <a:pt x="14874" y="105"/>
                </a:moveTo>
                <a:cubicBezTo>
                  <a:pt x="16945" y="105"/>
                  <a:pt x="18684" y="1514"/>
                  <a:pt x="18708" y="1538"/>
                </a:cubicBezTo>
                <a:cubicBezTo>
                  <a:pt x="18718" y="1543"/>
                  <a:pt x="18728" y="1545"/>
                  <a:pt x="18739" y="1545"/>
                </a:cubicBezTo>
                <a:cubicBezTo>
                  <a:pt x="18749" y="1545"/>
                  <a:pt x="18759" y="1543"/>
                  <a:pt x="18769" y="1538"/>
                </a:cubicBezTo>
                <a:cubicBezTo>
                  <a:pt x="18791" y="1527"/>
                  <a:pt x="19131" y="1340"/>
                  <a:pt x="19614" y="1340"/>
                </a:cubicBezTo>
                <a:cubicBezTo>
                  <a:pt x="20005" y="1340"/>
                  <a:pt x="20490" y="1463"/>
                  <a:pt x="20975" y="1902"/>
                </a:cubicBezTo>
                <a:cubicBezTo>
                  <a:pt x="21015" y="1943"/>
                  <a:pt x="21065" y="1983"/>
                  <a:pt x="21106" y="2024"/>
                </a:cubicBezTo>
                <a:cubicBezTo>
                  <a:pt x="21561" y="2580"/>
                  <a:pt x="21764" y="3319"/>
                  <a:pt x="21834" y="3703"/>
                </a:cubicBezTo>
                <a:cubicBezTo>
                  <a:pt x="21834" y="3845"/>
                  <a:pt x="21814" y="3936"/>
                  <a:pt x="21814" y="3946"/>
                </a:cubicBezTo>
                <a:cubicBezTo>
                  <a:pt x="21804" y="3956"/>
                  <a:pt x="21703" y="4695"/>
                  <a:pt x="21106" y="5039"/>
                </a:cubicBezTo>
                <a:cubicBezTo>
                  <a:pt x="20908" y="5153"/>
                  <a:pt x="20680" y="5210"/>
                  <a:pt x="20421" y="5210"/>
                </a:cubicBezTo>
                <a:cubicBezTo>
                  <a:pt x="20109" y="5210"/>
                  <a:pt x="19754" y="5128"/>
                  <a:pt x="19356" y="4968"/>
                </a:cubicBezTo>
                <a:cubicBezTo>
                  <a:pt x="18728" y="4705"/>
                  <a:pt x="18414" y="4300"/>
                  <a:pt x="18475" y="3825"/>
                </a:cubicBezTo>
                <a:cubicBezTo>
                  <a:pt x="18536" y="3339"/>
                  <a:pt x="18991" y="2874"/>
                  <a:pt x="19467" y="2813"/>
                </a:cubicBezTo>
                <a:cubicBezTo>
                  <a:pt x="19504" y="2807"/>
                  <a:pt x="19540" y="2805"/>
                  <a:pt x="19575" y="2805"/>
                </a:cubicBezTo>
                <a:cubicBezTo>
                  <a:pt x="19858" y="2805"/>
                  <a:pt x="20081" y="2984"/>
                  <a:pt x="20215" y="3308"/>
                </a:cubicBezTo>
                <a:cubicBezTo>
                  <a:pt x="20232" y="3325"/>
                  <a:pt x="20249" y="3342"/>
                  <a:pt x="20271" y="3342"/>
                </a:cubicBezTo>
                <a:cubicBezTo>
                  <a:pt x="20276" y="3342"/>
                  <a:pt x="20281" y="3341"/>
                  <a:pt x="20287" y="3339"/>
                </a:cubicBezTo>
                <a:cubicBezTo>
                  <a:pt x="20316" y="3329"/>
                  <a:pt x="20327" y="3299"/>
                  <a:pt x="20316" y="3268"/>
                </a:cubicBezTo>
                <a:cubicBezTo>
                  <a:pt x="20162" y="2904"/>
                  <a:pt x="19893" y="2704"/>
                  <a:pt x="19561" y="2704"/>
                </a:cubicBezTo>
                <a:cubicBezTo>
                  <a:pt x="19524" y="2704"/>
                  <a:pt x="19485" y="2707"/>
                  <a:pt x="19446" y="2712"/>
                </a:cubicBezTo>
                <a:cubicBezTo>
                  <a:pt x="18931" y="2782"/>
                  <a:pt x="18445" y="3278"/>
                  <a:pt x="18374" y="3814"/>
                </a:cubicBezTo>
                <a:cubicBezTo>
                  <a:pt x="18333" y="4118"/>
                  <a:pt x="18405" y="4684"/>
                  <a:pt x="19315" y="5059"/>
                </a:cubicBezTo>
                <a:cubicBezTo>
                  <a:pt x="19724" y="5228"/>
                  <a:pt x="20092" y="5312"/>
                  <a:pt x="20418" y="5312"/>
                </a:cubicBezTo>
                <a:cubicBezTo>
                  <a:pt x="20696" y="5312"/>
                  <a:pt x="20942" y="5251"/>
                  <a:pt x="21157" y="5129"/>
                </a:cubicBezTo>
                <a:cubicBezTo>
                  <a:pt x="21723" y="4796"/>
                  <a:pt x="21875" y="4158"/>
                  <a:pt x="21905" y="3996"/>
                </a:cubicBezTo>
                <a:lnTo>
                  <a:pt x="21915" y="3996"/>
                </a:lnTo>
                <a:cubicBezTo>
                  <a:pt x="21920" y="3996"/>
                  <a:pt x="21937" y="3995"/>
                  <a:pt x="21964" y="3995"/>
                </a:cubicBezTo>
                <a:cubicBezTo>
                  <a:pt x="22198" y="3995"/>
                  <a:pt x="23188" y="4077"/>
                  <a:pt x="23534" y="5686"/>
                </a:cubicBezTo>
                <a:cubicBezTo>
                  <a:pt x="23544" y="5707"/>
                  <a:pt x="23554" y="5716"/>
                  <a:pt x="23565" y="5727"/>
                </a:cubicBezTo>
                <a:lnTo>
                  <a:pt x="23605" y="5727"/>
                </a:lnTo>
                <a:cubicBezTo>
                  <a:pt x="23615" y="5716"/>
                  <a:pt x="23686" y="5686"/>
                  <a:pt x="23787" y="5656"/>
                </a:cubicBezTo>
                <a:cubicBezTo>
                  <a:pt x="23999" y="5626"/>
                  <a:pt x="24181" y="5605"/>
                  <a:pt x="24354" y="5605"/>
                </a:cubicBezTo>
                <a:cubicBezTo>
                  <a:pt x="24758" y="5626"/>
                  <a:pt x="25285" y="5797"/>
                  <a:pt x="25831" y="6364"/>
                </a:cubicBezTo>
                <a:cubicBezTo>
                  <a:pt x="26144" y="6688"/>
                  <a:pt x="26438" y="6930"/>
                  <a:pt x="26711" y="7083"/>
                </a:cubicBezTo>
                <a:cubicBezTo>
                  <a:pt x="26974" y="7265"/>
                  <a:pt x="27249" y="7354"/>
                  <a:pt x="27527" y="7354"/>
                </a:cubicBezTo>
                <a:cubicBezTo>
                  <a:pt x="27602" y="7354"/>
                  <a:pt x="27678" y="7348"/>
                  <a:pt x="27753" y="7335"/>
                </a:cubicBezTo>
                <a:cubicBezTo>
                  <a:pt x="28390" y="7214"/>
                  <a:pt x="28886" y="6667"/>
                  <a:pt x="29119" y="6374"/>
                </a:cubicBezTo>
                <a:lnTo>
                  <a:pt x="29119" y="6374"/>
                </a:lnTo>
                <a:cubicBezTo>
                  <a:pt x="29129" y="6526"/>
                  <a:pt x="29119" y="6768"/>
                  <a:pt x="29038" y="7032"/>
                </a:cubicBezTo>
                <a:cubicBezTo>
                  <a:pt x="28714" y="7881"/>
                  <a:pt x="27864" y="8398"/>
                  <a:pt x="26600" y="8488"/>
                </a:cubicBezTo>
                <a:cubicBezTo>
                  <a:pt x="26577" y="8489"/>
                  <a:pt x="26555" y="8489"/>
                  <a:pt x="26532" y="8489"/>
                </a:cubicBezTo>
                <a:cubicBezTo>
                  <a:pt x="25633" y="8489"/>
                  <a:pt x="24523" y="8286"/>
                  <a:pt x="23221" y="7861"/>
                </a:cubicBezTo>
                <a:lnTo>
                  <a:pt x="23190" y="7861"/>
                </a:lnTo>
                <a:cubicBezTo>
                  <a:pt x="23149" y="7841"/>
                  <a:pt x="23119" y="7831"/>
                  <a:pt x="23119" y="7831"/>
                </a:cubicBezTo>
                <a:lnTo>
                  <a:pt x="23089" y="7811"/>
                </a:lnTo>
                <a:lnTo>
                  <a:pt x="23068" y="7841"/>
                </a:lnTo>
                <a:cubicBezTo>
                  <a:pt x="23068" y="7851"/>
                  <a:pt x="22958" y="8054"/>
                  <a:pt x="22715" y="8327"/>
                </a:cubicBezTo>
                <a:cubicBezTo>
                  <a:pt x="22144" y="8829"/>
                  <a:pt x="21085" y="9565"/>
                  <a:pt x="19819" y="9565"/>
                </a:cubicBezTo>
                <a:cubicBezTo>
                  <a:pt x="19201" y="9565"/>
                  <a:pt x="18532" y="9389"/>
                  <a:pt x="17848" y="8924"/>
                </a:cubicBezTo>
                <a:cubicBezTo>
                  <a:pt x="17423" y="8630"/>
                  <a:pt x="17180" y="8175"/>
                  <a:pt x="17191" y="7699"/>
                </a:cubicBezTo>
                <a:cubicBezTo>
                  <a:pt x="17200" y="7274"/>
                  <a:pt x="17393" y="6971"/>
                  <a:pt x="17767" y="6789"/>
                </a:cubicBezTo>
                <a:cubicBezTo>
                  <a:pt x="18075" y="6632"/>
                  <a:pt x="18387" y="6553"/>
                  <a:pt x="18677" y="6553"/>
                </a:cubicBezTo>
                <a:cubicBezTo>
                  <a:pt x="18911" y="6553"/>
                  <a:pt x="19131" y="6604"/>
                  <a:pt x="19325" y="6708"/>
                </a:cubicBezTo>
                <a:cubicBezTo>
                  <a:pt x="19679" y="6900"/>
                  <a:pt x="19892" y="7244"/>
                  <a:pt x="19952" y="7679"/>
                </a:cubicBezTo>
                <a:cubicBezTo>
                  <a:pt x="19993" y="7993"/>
                  <a:pt x="19841" y="8175"/>
                  <a:pt x="19700" y="8266"/>
                </a:cubicBezTo>
                <a:cubicBezTo>
                  <a:pt x="19557" y="8365"/>
                  <a:pt x="19368" y="8416"/>
                  <a:pt x="19178" y="8416"/>
                </a:cubicBezTo>
                <a:cubicBezTo>
                  <a:pt x="19018" y="8416"/>
                  <a:pt x="18856" y="8380"/>
                  <a:pt x="18718" y="8306"/>
                </a:cubicBezTo>
                <a:cubicBezTo>
                  <a:pt x="18465" y="8175"/>
                  <a:pt x="18324" y="7942"/>
                  <a:pt x="18324" y="7669"/>
                </a:cubicBezTo>
                <a:cubicBezTo>
                  <a:pt x="18324" y="7639"/>
                  <a:pt x="18304" y="7618"/>
                  <a:pt x="18273" y="7618"/>
                </a:cubicBezTo>
                <a:cubicBezTo>
                  <a:pt x="18243" y="7618"/>
                  <a:pt x="18223" y="7639"/>
                  <a:pt x="18223" y="7669"/>
                </a:cubicBezTo>
                <a:cubicBezTo>
                  <a:pt x="18223" y="7983"/>
                  <a:pt x="18384" y="8246"/>
                  <a:pt x="18668" y="8387"/>
                </a:cubicBezTo>
                <a:cubicBezTo>
                  <a:pt x="18826" y="8471"/>
                  <a:pt x="19008" y="8512"/>
                  <a:pt x="19187" y="8512"/>
                </a:cubicBezTo>
                <a:cubicBezTo>
                  <a:pt x="19397" y="8512"/>
                  <a:pt x="19602" y="8456"/>
                  <a:pt x="19760" y="8347"/>
                </a:cubicBezTo>
                <a:cubicBezTo>
                  <a:pt x="19983" y="8195"/>
                  <a:pt x="20084" y="7953"/>
                  <a:pt x="20053" y="7659"/>
                </a:cubicBezTo>
                <a:cubicBezTo>
                  <a:pt x="19993" y="7193"/>
                  <a:pt x="19750" y="6819"/>
                  <a:pt x="19376" y="6617"/>
                </a:cubicBezTo>
                <a:cubicBezTo>
                  <a:pt x="19167" y="6508"/>
                  <a:pt x="18932" y="6454"/>
                  <a:pt x="18683" y="6454"/>
                </a:cubicBezTo>
                <a:cubicBezTo>
                  <a:pt x="18377" y="6454"/>
                  <a:pt x="18050" y="6536"/>
                  <a:pt x="17726" y="6698"/>
                </a:cubicBezTo>
                <a:cubicBezTo>
                  <a:pt x="17312" y="6900"/>
                  <a:pt x="17099" y="7234"/>
                  <a:pt x="17089" y="7690"/>
                </a:cubicBezTo>
                <a:cubicBezTo>
                  <a:pt x="17079" y="7973"/>
                  <a:pt x="17160" y="8256"/>
                  <a:pt x="17301" y="8499"/>
                </a:cubicBezTo>
                <a:lnTo>
                  <a:pt x="17292" y="8519"/>
                </a:lnTo>
                <a:cubicBezTo>
                  <a:pt x="17281" y="8529"/>
                  <a:pt x="17140" y="8731"/>
                  <a:pt x="16836" y="8994"/>
                </a:cubicBezTo>
                <a:cubicBezTo>
                  <a:pt x="16300" y="9372"/>
                  <a:pt x="15412" y="9896"/>
                  <a:pt x="14510" y="9896"/>
                </a:cubicBezTo>
                <a:cubicBezTo>
                  <a:pt x="14493" y="9896"/>
                  <a:pt x="14476" y="9896"/>
                  <a:pt x="14459" y="9895"/>
                </a:cubicBezTo>
                <a:cubicBezTo>
                  <a:pt x="13942" y="9885"/>
                  <a:pt x="13488" y="9723"/>
                  <a:pt x="13103" y="9511"/>
                </a:cubicBezTo>
                <a:cubicBezTo>
                  <a:pt x="12516" y="9176"/>
                  <a:pt x="12091" y="8731"/>
                  <a:pt x="11959" y="8580"/>
                </a:cubicBezTo>
                <a:cubicBezTo>
                  <a:pt x="11970" y="8398"/>
                  <a:pt x="11980" y="7335"/>
                  <a:pt x="10857" y="7092"/>
                </a:cubicBezTo>
                <a:cubicBezTo>
                  <a:pt x="10712" y="7060"/>
                  <a:pt x="10570" y="7045"/>
                  <a:pt x="10435" y="7045"/>
                </a:cubicBezTo>
                <a:cubicBezTo>
                  <a:pt x="10017" y="7045"/>
                  <a:pt x="9660" y="7196"/>
                  <a:pt x="9430" y="7487"/>
                </a:cubicBezTo>
                <a:cubicBezTo>
                  <a:pt x="9187" y="7811"/>
                  <a:pt x="9147" y="8246"/>
                  <a:pt x="9339" y="8620"/>
                </a:cubicBezTo>
                <a:cubicBezTo>
                  <a:pt x="9534" y="9009"/>
                  <a:pt x="9857" y="9138"/>
                  <a:pt x="10134" y="9138"/>
                </a:cubicBezTo>
                <a:cubicBezTo>
                  <a:pt x="10203" y="9138"/>
                  <a:pt x="10270" y="9130"/>
                  <a:pt x="10331" y="9116"/>
                </a:cubicBezTo>
                <a:cubicBezTo>
                  <a:pt x="10664" y="9035"/>
                  <a:pt x="10897" y="8772"/>
                  <a:pt x="10897" y="8468"/>
                </a:cubicBezTo>
                <a:cubicBezTo>
                  <a:pt x="10897" y="8438"/>
                  <a:pt x="10867" y="8418"/>
                  <a:pt x="10847" y="8418"/>
                </a:cubicBezTo>
                <a:cubicBezTo>
                  <a:pt x="10817" y="8418"/>
                  <a:pt x="10786" y="8438"/>
                  <a:pt x="10786" y="8468"/>
                </a:cubicBezTo>
                <a:cubicBezTo>
                  <a:pt x="10786" y="8731"/>
                  <a:pt x="10604" y="8944"/>
                  <a:pt x="10311" y="9015"/>
                </a:cubicBezTo>
                <a:cubicBezTo>
                  <a:pt x="10254" y="9029"/>
                  <a:pt x="10192" y="9038"/>
                  <a:pt x="10128" y="9038"/>
                </a:cubicBezTo>
                <a:cubicBezTo>
                  <a:pt x="9882" y="9038"/>
                  <a:pt x="9599" y="8917"/>
                  <a:pt x="9430" y="8580"/>
                </a:cubicBezTo>
                <a:cubicBezTo>
                  <a:pt x="9248" y="8225"/>
                  <a:pt x="9288" y="7841"/>
                  <a:pt x="9511" y="7548"/>
                </a:cubicBezTo>
                <a:cubicBezTo>
                  <a:pt x="9720" y="7286"/>
                  <a:pt x="10057" y="7141"/>
                  <a:pt x="10448" y="7141"/>
                </a:cubicBezTo>
                <a:cubicBezTo>
                  <a:pt x="10570" y="7141"/>
                  <a:pt x="10697" y="7155"/>
                  <a:pt x="10826" y="7184"/>
                </a:cubicBezTo>
                <a:cubicBezTo>
                  <a:pt x="11788" y="7396"/>
                  <a:pt x="11858" y="8216"/>
                  <a:pt x="11858" y="8499"/>
                </a:cubicBezTo>
                <a:lnTo>
                  <a:pt x="11838" y="8529"/>
                </a:lnTo>
                <a:cubicBezTo>
                  <a:pt x="11838" y="8529"/>
                  <a:pt x="11696" y="8803"/>
                  <a:pt x="11363" y="9116"/>
                </a:cubicBezTo>
                <a:cubicBezTo>
                  <a:pt x="10710" y="9680"/>
                  <a:pt x="9849" y="9965"/>
                  <a:pt x="8805" y="9965"/>
                </a:cubicBezTo>
                <a:cubicBezTo>
                  <a:pt x="8052" y="9965"/>
                  <a:pt x="7205" y="9817"/>
                  <a:pt x="6273" y="9520"/>
                </a:cubicBezTo>
                <a:cubicBezTo>
                  <a:pt x="5707" y="9338"/>
                  <a:pt x="5181" y="8934"/>
                  <a:pt x="4685" y="8519"/>
                </a:cubicBezTo>
                <a:cubicBezTo>
                  <a:pt x="4594" y="8438"/>
                  <a:pt x="4513" y="8357"/>
                  <a:pt x="4432" y="8266"/>
                </a:cubicBezTo>
                <a:cubicBezTo>
                  <a:pt x="3957" y="7791"/>
                  <a:pt x="3542" y="7366"/>
                  <a:pt x="2581" y="7184"/>
                </a:cubicBezTo>
                <a:cubicBezTo>
                  <a:pt x="2399" y="7133"/>
                  <a:pt x="2196" y="7103"/>
                  <a:pt x="1984" y="7103"/>
                </a:cubicBezTo>
                <a:lnTo>
                  <a:pt x="1963" y="7103"/>
                </a:lnTo>
                <a:cubicBezTo>
                  <a:pt x="1772" y="7103"/>
                  <a:pt x="1599" y="7143"/>
                  <a:pt x="1468" y="7204"/>
                </a:cubicBezTo>
                <a:cubicBezTo>
                  <a:pt x="1336" y="7254"/>
                  <a:pt x="1235" y="7346"/>
                  <a:pt x="1164" y="7447"/>
                </a:cubicBezTo>
                <a:cubicBezTo>
                  <a:pt x="820" y="7983"/>
                  <a:pt x="1306" y="8994"/>
                  <a:pt x="1538" y="9410"/>
                </a:cubicBezTo>
                <a:cubicBezTo>
                  <a:pt x="557" y="8944"/>
                  <a:pt x="213" y="8074"/>
                  <a:pt x="122" y="7821"/>
                </a:cubicBezTo>
                <a:cubicBezTo>
                  <a:pt x="122" y="7780"/>
                  <a:pt x="112" y="7740"/>
                  <a:pt x="112" y="7699"/>
                </a:cubicBezTo>
                <a:cubicBezTo>
                  <a:pt x="112" y="6870"/>
                  <a:pt x="375" y="6263"/>
                  <a:pt x="891" y="5898"/>
                </a:cubicBezTo>
                <a:cubicBezTo>
                  <a:pt x="1341" y="5577"/>
                  <a:pt x="1933" y="5472"/>
                  <a:pt x="2517" y="5472"/>
                </a:cubicBezTo>
                <a:cubicBezTo>
                  <a:pt x="3497" y="5472"/>
                  <a:pt x="4453" y="5768"/>
                  <a:pt x="4675" y="5838"/>
                </a:cubicBezTo>
                <a:lnTo>
                  <a:pt x="4250" y="6404"/>
                </a:lnTo>
                <a:lnTo>
                  <a:pt x="4311" y="6445"/>
                </a:lnTo>
                <a:lnTo>
                  <a:pt x="4685" y="5949"/>
                </a:lnTo>
                <a:cubicBezTo>
                  <a:pt x="4695" y="6060"/>
                  <a:pt x="4726" y="6202"/>
                  <a:pt x="4837" y="6354"/>
                </a:cubicBezTo>
                <a:cubicBezTo>
                  <a:pt x="5019" y="6597"/>
                  <a:pt x="5343" y="6739"/>
                  <a:pt x="5788" y="6789"/>
                </a:cubicBezTo>
                <a:cubicBezTo>
                  <a:pt x="5848" y="6799"/>
                  <a:pt x="5909" y="6799"/>
                  <a:pt x="5960" y="6799"/>
                </a:cubicBezTo>
                <a:cubicBezTo>
                  <a:pt x="6294" y="6799"/>
                  <a:pt x="6446" y="6667"/>
                  <a:pt x="6507" y="6546"/>
                </a:cubicBezTo>
                <a:cubicBezTo>
                  <a:pt x="6638" y="6323"/>
                  <a:pt x="6547" y="6030"/>
                  <a:pt x="6405" y="5848"/>
                </a:cubicBezTo>
                <a:cubicBezTo>
                  <a:pt x="6296" y="5697"/>
                  <a:pt x="6145" y="5615"/>
                  <a:pt x="6004" y="5615"/>
                </a:cubicBezTo>
                <a:cubicBezTo>
                  <a:pt x="5975" y="5615"/>
                  <a:pt x="5947" y="5619"/>
                  <a:pt x="5920" y="5626"/>
                </a:cubicBezTo>
                <a:cubicBezTo>
                  <a:pt x="5636" y="5696"/>
                  <a:pt x="5535" y="5838"/>
                  <a:pt x="5504" y="5949"/>
                </a:cubicBezTo>
                <a:cubicBezTo>
                  <a:pt x="5464" y="6111"/>
                  <a:pt x="5535" y="6283"/>
                  <a:pt x="5626" y="6374"/>
                </a:cubicBezTo>
                <a:cubicBezTo>
                  <a:pt x="5636" y="6384"/>
                  <a:pt x="5649" y="6389"/>
                  <a:pt x="5661" y="6389"/>
                </a:cubicBezTo>
                <a:cubicBezTo>
                  <a:pt x="5674" y="6389"/>
                  <a:pt x="5687" y="6384"/>
                  <a:pt x="5697" y="6374"/>
                </a:cubicBezTo>
                <a:cubicBezTo>
                  <a:pt x="5717" y="6354"/>
                  <a:pt x="5717" y="6323"/>
                  <a:pt x="5697" y="6303"/>
                </a:cubicBezTo>
                <a:cubicBezTo>
                  <a:pt x="5646" y="6253"/>
                  <a:pt x="5565" y="6111"/>
                  <a:pt x="5606" y="5979"/>
                </a:cubicBezTo>
                <a:cubicBezTo>
                  <a:pt x="5636" y="5858"/>
                  <a:pt x="5758" y="5777"/>
                  <a:pt x="5940" y="5727"/>
                </a:cubicBezTo>
                <a:cubicBezTo>
                  <a:pt x="5960" y="5722"/>
                  <a:pt x="5981" y="5720"/>
                  <a:pt x="6001" y="5720"/>
                </a:cubicBezTo>
                <a:cubicBezTo>
                  <a:pt x="6114" y="5720"/>
                  <a:pt x="6230" y="5789"/>
                  <a:pt x="6324" y="5909"/>
                </a:cubicBezTo>
                <a:cubicBezTo>
                  <a:pt x="6446" y="6071"/>
                  <a:pt x="6527" y="6314"/>
                  <a:pt x="6426" y="6496"/>
                </a:cubicBezTo>
                <a:cubicBezTo>
                  <a:pt x="6351" y="6628"/>
                  <a:pt x="6190" y="6699"/>
                  <a:pt x="5963" y="6699"/>
                </a:cubicBezTo>
                <a:cubicBezTo>
                  <a:pt x="5911" y="6699"/>
                  <a:pt x="5856" y="6695"/>
                  <a:pt x="5798" y="6688"/>
                </a:cubicBezTo>
                <a:cubicBezTo>
                  <a:pt x="5383" y="6637"/>
                  <a:pt x="5090" y="6505"/>
                  <a:pt x="4918" y="6293"/>
                </a:cubicBezTo>
                <a:cubicBezTo>
                  <a:pt x="4766" y="6091"/>
                  <a:pt x="4776" y="5889"/>
                  <a:pt x="4787" y="5828"/>
                </a:cubicBezTo>
                <a:cubicBezTo>
                  <a:pt x="5299" y="5193"/>
                  <a:pt x="5945" y="5035"/>
                  <a:pt x="6462" y="5035"/>
                </a:cubicBezTo>
                <a:cubicBezTo>
                  <a:pt x="6975" y="5035"/>
                  <a:pt x="7361" y="5190"/>
                  <a:pt x="7366" y="5190"/>
                </a:cubicBezTo>
                <a:cubicBezTo>
                  <a:pt x="7376" y="5195"/>
                  <a:pt x="7384" y="5198"/>
                  <a:pt x="7390" y="5198"/>
                </a:cubicBezTo>
                <a:cubicBezTo>
                  <a:pt x="7397" y="5198"/>
                  <a:pt x="7402" y="5195"/>
                  <a:pt x="7407" y="5190"/>
                </a:cubicBezTo>
                <a:cubicBezTo>
                  <a:pt x="7417" y="5190"/>
                  <a:pt x="7427" y="5180"/>
                  <a:pt x="7427" y="5170"/>
                </a:cubicBezTo>
                <a:cubicBezTo>
                  <a:pt x="7437" y="5170"/>
                  <a:pt x="7437" y="5180"/>
                  <a:pt x="7437" y="5180"/>
                </a:cubicBezTo>
                <a:lnTo>
                  <a:pt x="7478" y="5190"/>
                </a:lnTo>
                <a:lnTo>
                  <a:pt x="7487" y="5160"/>
                </a:lnTo>
                <a:cubicBezTo>
                  <a:pt x="7640" y="4806"/>
                  <a:pt x="7831" y="4533"/>
                  <a:pt x="8065" y="4310"/>
                </a:cubicBezTo>
                <a:cubicBezTo>
                  <a:pt x="8317" y="4108"/>
                  <a:pt x="8550" y="3996"/>
                  <a:pt x="8550" y="3996"/>
                </a:cubicBezTo>
                <a:cubicBezTo>
                  <a:pt x="8753" y="3895"/>
                  <a:pt x="8955" y="3834"/>
                  <a:pt x="9157" y="3804"/>
                </a:cubicBezTo>
                <a:cubicBezTo>
                  <a:pt x="9289" y="3782"/>
                  <a:pt x="9421" y="3773"/>
                  <a:pt x="9551" y="3773"/>
                </a:cubicBezTo>
                <a:cubicBezTo>
                  <a:pt x="9840" y="3773"/>
                  <a:pt x="10117" y="3819"/>
                  <a:pt x="10361" y="3875"/>
                </a:cubicBezTo>
                <a:cubicBezTo>
                  <a:pt x="10867" y="4017"/>
                  <a:pt x="11201" y="4250"/>
                  <a:pt x="11211" y="4259"/>
                </a:cubicBezTo>
                <a:cubicBezTo>
                  <a:pt x="11219" y="4264"/>
                  <a:pt x="11230" y="4266"/>
                  <a:pt x="11240" y="4266"/>
                </a:cubicBezTo>
                <a:cubicBezTo>
                  <a:pt x="11255" y="4266"/>
                  <a:pt x="11270" y="4261"/>
                  <a:pt x="11282" y="4250"/>
                </a:cubicBezTo>
                <a:cubicBezTo>
                  <a:pt x="11302" y="4219"/>
                  <a:pt x="11292" y="4189"/>
                  <a:pt x="11271" y="4178"/>
                </a:cubicBezTo>
                <a:cubicBezTo>
                  <a:pt x="11271" y="4178"/>
                  <a:pt x="11262" y="4169"/>
                  <a:pt x="11241" y="4158"/>
                </a:cubicBezTo>
                <a:lnTo>
                  <a:pt x="11231" y="4118"/>
                </a:lnTo>
                <a:cubicBezTo>
                  <a:pt x="11231" y="4068"/>
                  <a:pt x="11221" y="4017"/>
                  <a:pt x="11221" y="3966"/>
                </a:cubicBezTo>
                <a:lnTo>
                  <a:pt x="11221" y="3966"/>
                </a:lnTo>
                <a:cubicBezTo>
                  <a:pt x="11343" y="4401"/>
                  <a:pt x="11565" y="4796"/>
                  <a:pt x="11869" y="5049"/>
                </a:cubicBezTo>
                <a:cubicBezTo>
                  <a:pt x="12283" y="5413"/>
                  <a:pt x="13052" y="5696"/>
                  <a:pt x="13791" y="5696"/>
                </a:cubicBezTo>
                <a:cubicBezTo>
                  <a:pt x="13993" y="5696"/>
                  <a:pt x="14196" y="5676"/>
                  <a:pt x="14398" y="5635"/>
                </a:cubicBezTo>
                <a:cubicBezTo>
                  <a:pt x="15076" y="5464"/>
                  <a:pt x="15581" y="5008"/>
                  <a:pt x="15865" y="4300"/>
                </a:cubicBezTo>
                <a:cubicBezTo>
                  <a:pt x="16128" y="3652"/>
                  <a:pt x="16057" y="3005"/>
                  <a:pt x="15683" y="2550"/>
                </a:cubicBezTo>
                <a:cubicBezTo>
                  <a:pt x="15402" y="2201"/>
                  <a:pt x="14993" y="2002"/>
                  <a:pt x="14593" y="2002"/>
                </a:cubicBezTo>
                <a:cubicBezTo>
                  <a:pt x="14517" y="2002"/>
                  <a:pt x="14441" y="2009"/>
                  <a:pt x="14367" y="2024"/>
                </a:cubicBezTo>
                <a:cubicBezTo>
                  <a:pt x="13963" y="2094"/>
                  <a:pt x="13659" y="2377"/>
                  <a:pt x="13518" y="2802"/>
                </a:cubicBezTo>
                <a:cubicBezTo>
                  <a:pt x="13508" y="2833"/>
                  <a:pt x="13518" y="2863"/>
                  <a:pt x="13548" y="2874"/>
                </a:cubicBezTo>
                <a:cubicBezTo>
                  <a:pt x="13554" y="2875"/>
                  <a:pt x="13559" y="2876"/>
                  <a:pt x="13563" y="2876"/>
                </a:cubicBezTo>
                <a:cubicBezTo>
                  <a:pt x="13585" y="2876"/>
                  <a:pt x="13600" y="2860"/>
                  <a:pt x="13609" y="2843"/>
                </a:cubicBezTo>
                <a:cubicBezTo>
                  <a:pt x="13740" y="2438"/>
                  <a:pt x="14014" y="2186"/>
                  <a:pt x="14378" y="2114"/>
                </a:cubicBezTo>
                <a:cubicBezTo>
                  <a:pt x="14438" y="2105"/>
                  <a:pt x="14498" y="2100"/>
                  <a:pt x="14558" y="2100"/>
                </a:cubicBezTo>
                <a:cubicBezTo>
                  <a:pt x="14940" y="2100"/>
                  <a:pt x="15331" y="2287"/>
                  <a:pt x="15602" y="2611"/>
                </a:cubicBezTo>
                <a:cubicBezTo>
                  <a:pt x="15815" y="2863"/>
                  <a:pt x="16108" y="3420"/>
                  <a:pt x="15774" y="4259"/>
                </a:cubicBezTo>
                <a:cubicBezTo>
                  <a:pt x="15501" y="4947"/>
                  <a:pt x="15025" y="5372"/>
                  <a:pt x="14367" y="5534"/>
                </a:cubicBezTo>
                <a:cubicBezTo>
                  <a:pt x="14174" y="5581"/>
                  <a:pt x="13977" y="5602"/>
                  <a:pt x="13783" y="5602"/>
                </a:cubicBezTo>
                <a:cubicBezTo>
                  <a:pt x="13012" y="5602"/>
                  <a:pt x="12279" y="5277"/>
                  <a:pt x="11939" y="4978"/>
                </a:cubicBezTo>
                <a:cubicBezTo>
                  <a:pt x="11575" y="4664"/>
                  <a:pt x="11241" y="4037"/>
                  <a:pt x="11211" y="3278"/>
                </a:cubicBezTo>
                <a:cubicBezTo>
                  <a:pt x="11251" y="2509"/>
                  <a:pt x="11525" y="1831"/>
                  <a:pt x="12000" y="1295"/>
                </a:cubicBezTo>
                <a:cubicBezTo>
                  <a:pt x="12193" y="1073"/>
                  <a:pt x="12425" y="880"/>
                  <a:pt x="12688" y="708"/>
                </a:cubicBezTo>
                <a:cubicBezTo>
                  <a:pt x="12870" y="597"/>
                  <a:pt x="13063" y="496"/>
                  <a:pt x="13275" y="415"/>
                </a:cubicBezTo>
                <a:cubicBezTo>
                  <a:pt x="13814" y="194"/>
                  <a:pt x="14354" y="105"/>
                  <a:pt x="14874" y="105"/>
                </a:cubicBezTo>
                <a:close/>
                <a:moveTo>
                  <a:pt x="14873" y="0"/>
                </a:moveTo>
                <a:cubicBezTo>
                  <a:pt x="14347" y="0"/>
                  <a:pt x="13791" y="91"/>
                  <a:pt x="13234" y="324"/>
                </a:cubicBezTo>
                <a:cubicBezTo>
                  <a:pt x="12061" y="810"/>
                  <a:pt x="11312" y="1649"/>
                  <a:pt x="11140" y="2692"/>
                </a:cubicBezTo>
                <a:cubicBezTo>
                  <a:pt x="11100" y="2955"/>
                  <a:pt x="11089" y="3218"/>
                  <a:pt x="11120" y="3481"/>
                </a:cubicBezTo>
                <a:cubicBezTo>
                  <a:pt x="11120" y="3663"/>
                  <a:pt x="11130" y="3855"/>
                  <a:pt x="11150" y="4057"/>
                </a:cubicBezTo>
                <a:cubicBezTo>
                  <a:pt x="11080" y="4027"/>
                  <a:pt x="10948" y="3966"/>
                  <a:pt x="10766" y="3915"/>
                </a:cubicBezTo>
                <a:cubicBezTo>
                  <a:pt x="10467" y="3786"/>
                  <a:pt x="10052" y="3661"/>
                  <a:pt x="9585" y="3661"/>
                </a:cubicBezTo>
                <a:cubicBezTo>
                  <a:pt x="9246" y="3661"/>
                  <a:pt x="8880" y="3727"/>
                  <a:pt x="8510" y="3906"/>
                </a:cubicBezTo>
                <a:cubicBezTo>
                  <a:pt x="8469" y="3915"/>
                  <a:pt x="7649" y="4300"/>
                  <a:pt x="7366" y="5069"/>
                </a:cubicBezTo>
                <a:cubicBezTo>
                  <a:pt x="7255" y="5039"/>
                  <a:pt x="7073" y="4988"/>
                  <a:pt x="6850" y="4958"/>
                </a:cubicBezTo>
                <a:cubicBezTo>
                  <a:pt x="6734" y="4941"/>
                  <a:pt x="6604" y="4930"/>
                  <a:pt x="6465" y="4930"/>
                </a:cubicBezTo>
                <a:cubicBezTo>
                  <a:pt x="5927" y="4930"/>
                  <a:pt x="5254" y="5096"/>
                  <a:pt x="4715" y="5747"/>
                </a:cubicBezTo>
                <a:cubicBezTo>
                  <a:pt x="4625" y="5716"/>
                  <a:pt x="4371" y="5635"/>
                  <a:pt x="4018" y="5554"/>
                </a:cubicBezTo>
                <a:cubicBezTo>
                  <a:pt x="3704" y="5473"/>
                  <a:pt x="3319" y="5393"/>
                  <a:pt x="2905" y="5363"/>
                </a:cubicBezTo>
                <a:cubicBezTo>
                  <a:pt x="2756" y="5350"/>
                  <a:pt x="2613" y="5343"/>
                  <a:pt x="2475" y="5343"/>
                </a:cubicBezTo>
                <a:cubicBezTo>
                  <a:pt x="1758" y="5343"/>
                  <a:pt x="1186" y="5518"/>
                  <a:pt x="769" y="5858"/>
                </a:cubicBezTo>
                <a:cubicBezTo>
                  <a:pt x="405" y="6141"/>
                  <a:pt x="173" y="6546"/>
                  <a:pt x="72" y="7062"/>
                </a:cubicBezTo>
                <a:cubicBezTo>
                  <a:pt x="41" y="7163"/>
                  <a:pt x="31" y="7254"/>
                  <a:pt x="21" y="7355"/>
                </a:cubicBezTo>
                <a:cubicBezTo>
                  <a:pt x="11" y="7487"/>
                  <a:pt x="1" y="7618"/>
                  <a:pt x="1" y="7760"/>
                </a:cubicBezTo>
                <a:lnTo>
                  <a:pt x="11" y="7771"/>
                </a:lnTo>
                <a:cubicBezTo>
                  <a:pt x="11" y="7771"/>
                  <a:pt x="41" y="7892"/>
                  <a:pt x="122" y="8074"/>
                </a:cubicBezTo>
                <a:cubicBezTo>
                  <a:pt x="122" y="8084"/>
                  <a:pt x="122" y="8094"/>
                  <a:pt x="132" y="8104"/>
                </a:cubicBezTo>
                <a:cubicBezTo>
                  <a:pt x="486" y="9086"/>
                  <a:pt x="1640" y="9592"/>
                  <a:pt x="1660" y="9601"/>
                </a:cubicBezTo>
                <a:lnTo>
                  <a:pt x="1772" y="9642"/>
                </a:lnTo>
                <a:lnTo>
                  <a:pt x="1772" y="9642"/>
                </a:lnTo>
                <a:lnTo>
                  <a:pt x="1721" y="9561"/>
                </a:lnTo>
                <a:cubicBezTo>
                  <a:pt x="1731" y="9541"/>
                  <a:pt x="1741" y="9520"/>
                  <a:pt x="1721" y="9500"/>
                </a:cubicBezTo>
                <a:cubicBezTo>
                  <a:pt x="1721" y="9491"/>
                  <a:pt x="922" y="8144"/>
                  <a:pt x="1266" y="7517"/>
                </a:cubicBezTo>
                <a:cubicBezTo>
                  <a:pt x="1387" y="7315"/>
                  <a:pt x="1619" y="7204"/>
                  <a:pt x="1974" y="7204"/>
                </a:cubicBezTo>
                <a:lnTo>
                  <a:pt x="1984" y="7204"/>
                </a:lnTo>
                <a:cubicBezTo>
                  <a:pt x="2945" y="7204"/>
                  <a:pt x="3704" y="7841"/>
                  <a:pt x="4452" y="8459"/>
                </a:cubicBezTo>
                <a:cubicBezTo>
                  <a:pt x="5009" y="8924"/>
                  <a:pt x="5585" y="9410"/>
                  <a:pt x="6243" y="9622"/>
                </a:cubicBezTo>
                <a:cubicBezTo>
                  <a:pt x="6334" y="9652"/>
                  <a:pt x="6426" y="9673"/>
                  <a:pt x="6516" y="9703"/>
                </a:cubicBezTo>
                <a:cubicBezTo>
                  <a:pt x="6790" y="9794"/>
                  <a:pt x="7093" y="9875"/>
                  <a:pt x="7447" y="9945"/>
                </a:cubicBezTo>
                <a:cubicBezTo>
                  <a:pt x="7831" y="10017"/>
                  <a:pt x="8287" y="10077"/>
                  <a:pt x="8762" y="10077"/>
                </a:cubicBezTo>
                <a:cubicBezTo>
                  <a:pt x="9097" y="10077"/>
                  <a:pt x="9430" y="10047"/>
                  <a:pt x="9774" y="9976"/>
                </a:cubicBezTo>
                <a:cubicBezTo>
                  <a:pt x="9785" y="9976"/>
                  <a:pt x="9805" y="9976"/>
                  <a:pt x="9815" y="9966"/>
                </a:cubicBezTo>
                <a:cubicBezTo>
                  <a:pt x="9845" y="9966"/>
                  <a:pt x="9866" y="9956"/>
                  <a:pt x="9895" y="9956"/>
                </a:cubicBezTo>
                <a:cubicBezTo>
                  <a:pt x="10736" y="9763"/>
                  <a:pt x="11403" y="9338"/>
                  <a:pt x="11909" y="8681"/>
                </a:cubicBezTo>
                <a:cubicBezTo>
                  <a:pt x="12112" y="8913"/>
                  <a:pt x="13123" y="9976"/>
                  <a:pt x="14459" y="9996"/>
                </a:cubicBezTo>
                <a:lnTo>
                  <a:pt x="14499" y="9996"/>
                </a:lnTo>
                <a:cubicBezTo>
                  <a:pt x="15865" y="9996"/>
                  <a:pt x="17180" y="8863"/>
                  <a:pt x="17382" y="8681"/>
                </a:cubicBezTo>
                <a:cubicBezTo>
                  <a:pt x="17616" y="8924"/>
                  <a:pt x="18263" y="9500"/>
                  <a:pt x="19305" y="9632"/>
                </a:cubicBezTo>
                <a:cubicBezTo>
                  <a:pt x="19477" y="9652"/>
                  <a:pt x="19649" y="9673"/>
                  <a:pt x="19821" y="9673"/>
                </a:cubicBezTo>
                <a:cubicBezTo>
                  <a:pt x="20316" y="9673"/>
                  <a:pt x="20782" y="9561"/>
                  <a:pt x="21197" y="9389"/>
                </a:cubicBezTo>
                <a:cubicBezTo>
                  <a:pt x="21814" y="9176"/>
                  <a:pt x="22249" y="8863"/>
                  <a:pt x="22533" y="8610"/>
                </a:cubicBezTo>
                <a:cubicBezTo>
                  <a:pt x="22542" y="8600"/>
                  <a:pt x="22553" y="8600"/>
                  <a:pt x="22563" y="8590"/>
                </a:cubicBezTo>
                <a:cubicBezTo>
                  <a:pt x="22917" y="8297"/>
                  <a:pt x="23160" y="8054"/>
                  <a:pt x="23230" y="7973"/>
                </a:cubicBezTo>
                <a:lnTo>
                  <a:pt x="23322" y="8003"/>
                </a:lnTo>
                <a:cubicBezTo>
                  <a:pt x="23767" y="8185"/>
                  <a:pt x="24819" y="8560"/>
                  <a:pt x="26063" y="8580"/>
                </a:cubicBezTo>
                <a:cubicBezTo>
                  <a:pt x="26226" y="8592"/>
                  <a:pt x="26384" y="8598"/>
                  <a:pt x="26535" y="8598"/>
                </a:cubicBezTo>
                <a:cubicBezTo>
                  <a:pt x="27406" y="8598"/>
                  <a:pt x="28077" y="8399"/>
                  <a:pt x="28542" y="8003"/>
                </a:cubicBezTo>
                <a:cubicBezTo>
                  <a:pt x="28977" y="7629"/>
                  <a:pt x="29139" y="7143"/>
                  <a:pt x="29200" y="6779"/>
                </a:cubicBezTo>
                <a:cubicBezTo>
                  <a:pt x="29240" y="6586"/>
                  <a:pt x="29260" y="6384"/>
                  <a:pt x="29260" y="6161"/>
                </a:cubicBezTo>
                <a:lnTo>
                  <a:pt x="29260" y="6030"/>
                </a:lnTo>
                <a:lnTo>
                  <a:pt x="29200" y="6141"/>
                </a:lnTo>
                <a:cubicBezTo>
                  <a:pt x="29190" y="6141"/>
                  <a:pt x="29190" y="6152"/>
                  <a:pt x="29179" y="6161"/>
                </a:cubicBezTo>
                <a:lnTo>
                  <a:pt x="29170" y="6161"/>
                </a:lnTo>
                <a:cubicBezTo>
                  <a:pt x="29167" y="6159"/>
                  <a:pt x="29163" y="6157"/>
                  <a:pt x="29158" y="6157"/>
                </a:cubicBezTo>
                <a:cubicBezTo>
                  <a:pt x="29147" y="6157"/>
                  <a:pt x="29133" y="6164"/>
                  <a:pt x="29119" y="6172"/>
                </a:cubicBezTo>
                <a:cubicBezTo>
                  <a:pt x="28563" y="6870"/>
                  <a:pt x="28057" y="7193"/>
                  <a:pt x="27561" y="7214"/>
                </a:cubicBezTo>
                <a:cubicBezTo>
                  <a:pt x="27539" y="7215"/>
                  <a:pt x="27518" y="7215"/>
                  <a:pt x="27496" y="7215"/>
                </a:cubicBezTo>
                <a:cubicBezTo>
                  <a:pt x="27152" y="7215"/>
                  <a:pt x="26798" y="7063"/>
                  <a:pt x="26407" y="6748"/>
                </a:cubicBezTo>
                <a:cubicBezTo>
                  <a:pt x="26317" y="6678"/>
                  <a:pt x="26236" y="6607"/>
                  <a:pt x="26155" y="6536"/>
                </a:cubicBezTo>
                <a:cubicBezTo>
                  <a:pt x="26074" y="6465"/>
                  <a:pt x="25993" y="6384"/>
                  <a:pt x="25912" y="6293"/>
                </a:cubicBezTo>
                <a:cubicBezTo>
                  <a:pt x="25750" y="6121"/>
                  <a:pt x="25588" y="5990"/>
                  <a:pt x="25426" y="5889"/>
                </a:cubicBezTo>
                <a:cubicBezTo>
                  <a:pt x="25183" y="5707"/>
                  <a:pt x="24950" y="5575"/>
                  <a:pt x="24617" y="5545"/>
                </a:cubicBezTo>
                <a:cubicBezTo>
                  <a:pt x="24475" y="5517"/>
                  <a:pt x="24344" y="5506"/>
                  <a:pt x="24226" y="5506"/>
                </a:cubicBezTo>
                <a:cubicBezTo>
                  <a:pt x="23955" y="5506"/>
                  <a:pt x="23751" y="5563"/>
                  <a:pt x="23646" y="5605"/>
                </a:cubicBezTo>
                <a:cubicBezTo>
                  <a:pt x="23615" y="5504"/>
                  <a:pt x="23554" y="5251"/>
                  <a:pt x="23412" y="4968"/>
                </a:cubicBezTo>
                <a:cubicBezTo>
                  <a:pt x="22937" y="3946"/>
                  <a:pt x="22128" y="3895"/>
                  <a:pt x="21946" y="3895"/>
                </a:cubicBezTo>
                <a:cubicBezTo>
                  <a:pt x="21946" y="3875"/>
                  <a:pt x="21935" y="3845"/>
                  <a:pt x="21935" y="3814"/>
                </a:cubicBezTo>
                <a:cubicBezTo>
                  <a:pt x="21946" y="3693"/>
                  <a:pt x="21946" y="3511"/>
                  <a:pt x="21905" y="3278"/>
                </a:cubicBezTo>
                <a:cubicBezTo>
                  <a:pt x="21834" y="2914"/>
                  <a:pt x="21632" y="2368"/>
                  <a:pt x="21045" y="1831"/>
                </a:cubicBezTo>
                <a:cubicBezTo>
                  <a:pt x="20964" y="1761"/>
                  <a:pt x="20894" y="1700"/>
                  <a:pt x="20813" y="1639"/>
                </a:cubicBezTo>
                <a:cubicBezTo>
                  <a:pt x="20782" y="1619"/>
                  <a:pt x="20741" y="1588"/>
                  <a:pt x="20701" y="1558"/>
                </a:cubicBezTo>
                <a:cubicBezTo>
                  <a:pt x="20372" y="1335"/>
                  <a:pt x="19989" y="1221"/>
                  <a:pt x="19557" y="1221"/>
                </a:cubicBezTo>
                <a:cubicBezTo>
                  <a:pt x="19286" y="1221"/>
                  <a:pt x="18996" y="1266"/>
                  <a:pt x="18688" y="1356"/>
                </a:cubicBezTo>
                <a:cubicBezTo>
                  <a:pt x="18516" y="1224"/>
                  <a:pt x="16867" y="0"/>
                  <a:pt x="14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6" name="Google Shape;5306;p32"/>
          <p:cNvGrpSpPr/>
          <p:nvPr/>
        </p:nvGrpSpPr>
        <p:grpSpPr>
          <a:xfrm>
            <a:off x="6424725" y="2032725"/>
            <a:ext cx="923447" cy="474300"/>
            <a:chOff x="5411850" y="2423250"/>
            <a:chExt cx="923447" cy="474300"/>
          </a:xfrm>
        </p:grpSpPr>
        <p:sp>
          <p:nvSpPr>
            <p:cNvPr id="5307" name="Google Shape;5307;p32"/>
            <p:cNvSpPr/>
            <p:nvPr/>
          </p:nvSpPr>
          <p:spPr>
            <a:xfrm>
              <a:off x="5411850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2"/>
            <p:cNvSpPr/>
            <p:nvPr/>
          </p:nvSpPr>
          <p:spPr>
            <a:xfrm>
              <a:off x="5561247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2"/>
            <p:cNvSpPr/>
            <p:nvPr/>
          </p:nvSpPr>
          <p:spPr>
            <a:xfrm>
              <a:off x="5710723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2"/>
            <p:cNvSpPr/>
            <p:nvPr/>
          </p:nvSpPr>
          <p:spPr>
            <a:xfrm>
              <a:off x="5860998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2"/>
            <p:cNvSpPr/>
            <p:nvPr/>
          </p:nvSpPr>
          <p:spPr>
            <a:xfrm>
              <a:off x="6010474" y="2423250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2"/>
            <p:cNvSpPr/>
            <p:nvPr/>
          </p:nvSpPr>
          <p:spPr>
            <a:xfrm>
              <a:off x="6159950" y="2423250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2"/>
            <p:cNvSpPr/>
            <p:nvPr/>
          </p:nvSpPr>
          <p:spPr>
            <a:xfrm>
              <a:off x="6310225" y="2423250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2"/>
            <p:cNvSpPr/>
            <p:nvPr/>
          </p:nvSpPr>
          <p:spPr>
            <a:xfrm>
              <a:off x="5411850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2"/>
            <p:cNvSpPr/>
            <p:nvPr/>
          </p:nvSpPr>
          <p:spPr>
            <a:xfrm>
              <a:off x="5561247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3" y="1"/>
                  </a:moveTo>
                  <a:cubicBezTo>
                    <a:pt x="72" y="1"/>
                    <a:pt x="1" y="71"/>
                    <a:pt x="1" y="152"/>
                  </a:cubicBezTo>
                  <a:cubicBezTo>
                    <a:pt x="1" y="243"/>
                    <a:pt x="72" y="314"/>
                    <a:pt x="163" y="314"/>
                  </a:cubicBezTo>
                  <a:cubicBezTo>
                    <a:pt x="244" y="314"/>
                    <a:pt x="315" y="243"/>
                    <a:pt x="315" y="152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2"/>
            <p:cNvSpPr/>
            <p:nvPr/>
          </p:nvSpPr>
          <p:spPr>
            <a:xfrm>
              <a:off x="5710723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63" y="314"/>
                  </a:cubicBezTo>
                  <a:cubicBezTo>
                    <a:pt x="254" y="314"/>
                    <a:pt x="325" y="243"/>
                    <a:pt x="325" y="152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2"/>
            <p:cNvSpPr/>
            <p:nvPr/>
          </p:nvSpPr>
          <p:spPr>
            <a:xfrm>
              <a:off x="5860998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2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3"/>
                    <a:pt x="71" y="314"/>
                    <a:pt x="152" y="314"/>
                  </a:cubicBezTo>
                  <a:cubicBezTo>
                    <a:pt x="244" y="314"/>
                    <a:pt x="314" y="243"/>
                    <a:pt x="314" y="152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2"/>
            <p:cNvSpPr/>
            <p:nvPr/>
          </p:nvSpPr>
          <p:spPr>
            <a:xfrm>
              <a:off x="6010474" y="2573525"/>
              <a:ext cx="25152" cy="25072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43" y="314"/>
                    <a:pt x="314" y="243"/>
                    <a:pt x="314" y="152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2"/>
            <p:cNvSpPr/>
            <p:nvPr/>
          </p:nvSpPr>
          <p:spPr>
            <a:xfrm>
              <a:off x="6159950" y="2573525"/>
              <a:ext cx="25950" cy="25072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6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62" y="314"/>
                  </a:cubicBezTo>
                  <a:cubicBezTo>
                    <a:pt x="253" y="314"/>
                    <a:pt x="324" y="243"/>
                    <a:pt x="324" y="152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2"/>
            <p:cNvSpPr/>
            <p:nvPr/>
          </p:nvSpPr>
          <p:spPr>
            <a:xfrm>
              <a:off x="6310225" y="2573525"/>
              <a:ext cx="25072" cy="2507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2" y="1"/>
                  </a:moveTo>
                  <a:cubicBezTo>
                    <a:pt x="71" y="1"/>
                    <a:pt x="0" y="71"/>
                    <a:pt x="0" y="152"/>
                  </a:cubicBezTo>
                  <a:cubicBezTo>
                    <a:pt x="0" y="243"/>
                    <a:pt x="71" y="314"/>
                    <a:pt x="152" y="314"/>
                  </a:cubicBezTo>
                  <a:cubicBezTo>
                    <a:pt x="243" y="314"/>
                    <a:pt x="313" y="243"/>
                    <a:pt x="313" y="152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2"/>
            <p:cNvSpPr/>
            <p:nvPr/>
          </p:nvSpPr>
          <p:spPr>
            <a:xfrm>
              <a:off x="5411850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2"/>
            <p:cNvSpPr/>
            <p:nvPr/>
          </p:nvSpPr>
          <p:spPr>
            <a:xfrm>
              <a:off x="5561247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2"/>
                    <a:pt x="1" y="153"/>
                  </a:cubicBezTo>
                  <a:cubicBezTo>
                    <a:pt x="1" y="244"/>
                    <a:pt x="72" y="315"/>
                    <a:pt x="163" y="315"/>
                  </a:cubicBezTo>
                  <a:cubicBezTo>
                    <a:pt x="244" y="315"/>
                    <a:pt x="315" y="244"/>
                    <a:pt x="315" y="153"/>
                  </a:cubicBezTo>
                  <a:cubicBezTo>
                    <a:pt x="315" y="72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2"/>
            <p:cNvSpPr/>
            <p:nvPr/>
          </p:nvSpPr>
          <p:spPr>
            <a:xfrm>
              <a:off x="5710723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63" y="315"/>
                  </a:cubicBezTo>
                  <a:cubicBezTo>
                    <a:pt x="254" y="315"/>
                    <a:pt x="325" y="244"/>
                    <a:pt x="325" y="153"/>
                  </a:cubicBezTo>
                  <a:cubicBezTo>
                    <a:pt x="325" y="72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2"/>
            <p:cNvSpPr/>
            <p:nvPr/>
          </p:nvSpPr>
          <p:spPr>
            <a:xfrm>
              <a:off x="5860998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2"/>
                    <a:pt x="1" y="153"/>
                  </a:cubicBezTo>
                  <a:cubicBezTo>
                    <a:pt x="1" y="244"/>
                    <a:pt x="71" y="315"/>
                    <a:pt x="152" y="315"/>
                  </a:cubicBezTo>
                  <a:cubicBezTo>
                    <a:pt x="244" y="315"/>
                    <a:pt x="314" y="244"/>
                    <a:pt x="314" y="153"/>
                  </a:cubicBezTo>
                  <a:cubicBezTo>
                    <a:pt x="314" y="7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2"/>
            <p:cNvSpPr/>
            <p:nvPr/>
          </p:nvSpPr>
          <p:spPr>
            <a:xfrm>
              <a:off x="6010474" y="2722921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43" y="315"/>
                    <a:pt x="314" y="244"/>
                    <a:pt x="314" y="153"/>
                  </a:cubicBezTo>
                  <a:cubicBezTo>
                    <a:pt x="314" y="72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2"/>
            <p:cNvSpPr/>
            <p:nvPr/>
          </p:nvSpPr>
          <p:spPr>
            <a:xfrm>
              <a:off x="6159950" y="2722921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62" y="315"/>
                  </a:cubicBezTo>
                  <a:cubicBezTo>
                    <a:pt x="253" y="315"/>
                    <a:pt x="324" y="244"/>
                    <a:pt x="324" y="153"/>
                  </a:cubicBezTo>
                  <a:cubicBezTo>
                    <a:pt x="324" y="72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2"/>
            <p:cNvSpPr/>
            <p:nvPr/>
          </p:nvSpPr>
          <p:spPr>
            <a:xfrm>
              <a:off x="6310225" y="2722921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2"/>
                    <a:pt x="0" y="153"/>
                  </a:cubicBezTo>
                  <a:cubicBezTo>
                    <a:pt x="0" y="244"/>
                    <a:pt x="71" y="315"/>
                    <a:pt x="152" y="315"/>
                  </a:cubicBezTo>
                  <a:cubicBezTo>
                    <a:pt x="243" y="315"/>
                    <a:pt x="313" y="244"/>
                    <a:pt x="313" y="153"/>
                  </a:cubicBezTo>
                  <a:cubicBezTo>
                    <a:pt x="313" y="7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2"/>
            <p:cNvSpPr/>
            <p:nvPr/>
          </p:nvSpPr>
          <p:spPr>
            <a:xfrm>
              <a:off x="5411850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2"/>
            <p:cNvSpPr/>
            <p:nvPr/>
          </p:nvSpPr>
          <p:spPr>
            <a:xfrm>
              <a:off x="5561247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3" y="1"/>
                  </a:moveTo>
                  <a:cubicBezTo>
                    <a:pt x="72" y="1"/>
                    <a:pt x="1" y="71"/>
                    <a:pt x="1" y="163"/>
                  </a:cubicBezTo>
                  <a:cubicBezTo>
                    <a:pt x="1" y="244"/>
                    <a:pt x="72" y="314"/>
                    <a:pt x="163" y="314"/>
                  </a:cubicBezTo>
                  <a:cubicBezTo>
                    <a:pt x="244" y="314"/>
                    <a:pt x="315" y="244"/>
                    <a:pt x="315" y="163"/>
                  </a:cubicBezTo>
                  <a:cubicBezTo>
                    <a:pt x="315" y="71"/>
                    <a:pt x="24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2"/>
            <p:cNvSpPr/>
            <p:nvPr/>
          </p:nvSpPr>
          <p:spPr>
            <a:xfrm>
              <a:off x="5710723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3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63" y="314"/>
                  </a:cubicBezTo>
                  <a:cubicBezTo>
                    <a:pt x="254" y="314"/>
                    <a:pt x="325" y="244"/>
                    <a:pt x="325" y="163"/>
                  </a:cubicBezTo>
                  <a:cubicBezTo>
                    <a:pt x="325" y="71"/>
                    <a:pt x="254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2"/>
            <p:cNvSpPr/>
            <p:nvPr/>
          </p:nvSpPr>
          <p:spPr>
            <a:xfrm>
              <a:off x="5860998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2" y="1"/>
                  </a:moveTo>
                  <a:cubicBezTo>
                    <a:pt x="71" y="1"/>
                    <a:pt x="1" y="71"/>
                    <a:pt x="1" y="163"/>
                  </a:cubicBezTo>
                  <a:cubicBezTo>
                    <a:pt x="1" y="244"/>
                    <a:pt x="71" y="314"/>
                    <a:pt x="152" y="314"/>
                  </a:cubicBezTo>
                  <a:cubicBezTo>
                    <a:pt x="244" y="314"/>
                    <a:pt x="314" y="244"/>
                    <a:pt x="314" y="163"/>
                  </a:cubicBezTo>
                  <a:cubicBezTo>
                    <a:pt x="314" y="71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2"/>
            <p:cNvSpPr/>
            <p:nvPr/>
          </p:nvSpPr>
          <p:spPr>
            <a:xfrm>
              <a:off x="6010474" y="2872398"/>
              <a:ext cx="25152" cy="2515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43" y="314"/>
                    <a:pt x="314" y="244"/>
                    <a:pt x="314" y="163"/>
                  </a:cubicBezTo>
                  <a:cubicBezTo>
                    <a:pt x="314" y="71"/>
                    <a:pt x="24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2"/>
            <p:cNvSpPr/>
            <p:nvPr/>
          </p:nvSpPr>
          <p:spPr>
            <a:xfrm>
              <a:off x="6159950" y="2872398"/>
              <a:ext cx="25950" cy="25152"/>
            </a:xfrm>
            <a:custGeom>
              <a:avLst/>
              <a:gdLst/>
              <a:ahLst/>
              <a:cxnLst/>
              <a:rect l="l" t="t" r="r" b="b"/>
              <a:pathLst>
                <a:path w="325" h="315" extrusionOk="0">
                  <a:moveTo>
                    <a:pt x="16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62" y="314"/>
                  </a:cubicBezTo>
                  <a:cubicBezTo>
                    <a:pt x="253" y="314"/>
                    <a:pt x="324" y="244"/>
                    <a:pt x="324" y="163"/>
                  </a:cubicBezTo>
                  <a:cubicBezTo>
                    <a:pt x="324" y="71"/>
                    <a:pt x="25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2"/>
            <p:cNvSpPr/>
            <p:nvPr/>
          </p:nvSpPr>
          <p:spPr>
            <a:xfrm>
              <a:off x="6310225" y="2872398"/>
              <a:ext cx="25072" cy="25152"/>
            </a:xfrm>
            <a:custGeom>
              <a:avLst/>
              <a:gdLst/>
              <a:ahLst/>
              <a:cxnLst/>
              <a:rect l="l" t="t" r="r" b="b"/>
              <a:pathLst>
                <a:path w="314" h="315" extrusionOk="0">
                  <a:moveTo>
                    <a:pt x="152" y="1"/>
                  </a:moveTo>
                  <a:cubicBezTo>
                    <a:pt x="71" y="1"/>
                    <a:pt x="0" y="71"/>
                    <a:pt x="0" y="163"/>
                  </a:cubicBezTo>
                  <a:cubicBezTo>
                    <a:pt x="0" y="244"/>
                    <a:pt x="71" y="314"/>
                    <a:pt x="152" y="314"/>
                  </a:cubicBezTo>
                  <a:cubicBezTo>
                    <a:pt x="243" y="314"/>
                    <a:pt x="313" y="244"/>
                    <a:pt x="313" y="163"/>
                  </a:cubicBezTo>
                  <a:cubicBezTo>
                    <a:pt x="313" y="71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5" name="Google Shape;5335;p32"/>
          <p:cNvGrpSpPr/>
          <p:nvPr/>
        </p:nvGrpSpPr>
        <p:grpSpPr>
          <a:xfrm rot="-5400000">
            <a:off x="8349293" y="3611790"/>
            <a:ext cx="441501" cy="250287"/>
            <a:chOff x="4589300" y="2150075"/>
            <a:chExt cx="308850" cy="175075"/>
          </a:xfrm>
        </p:grpSpPr>
        <p:sp>
          <p:nvSpPr>
            <p:cNvPr id="5336" name="Google Shape;5336;p32"/>
            <p:cNvSpPr/>
            <p:nvPr/>
          </p:nvSpPr>
          <p:spPr>
            <a:xfrm>
              <a:off x="4747625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3" y="4108"/>
                    <a:pt x="345" y="4129"/>
                    <a:pt x="507" y="4169"/>
                  </a:cubicBezTo>
                  <a:lnTo>
                    <a:pt x="1620" y="213"/>
                  </a:lnTo>
                  <a:cubicBezTo>
                    <a:pt x="1103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2"/>
            <p:cNvSpPr/>
            <p:nvPr/>
          </p:nvSpPr>
          <p:spPr>
            <a:xfrm>
              <a:off x="4767600" y="2157675"/>
              <a:ext cx="65300" cy="103975"/>
            </a:xfrm>
            <a:custGeom>
              <a:avLst/>
              <a:gdLst/>
              <a:ahLst/>
              <a:cxnLst/>
              <a:rect l="l" t="t" r="r" b="b"/>
              <a:pathLst>
                <a:path w="2612" h="4159" extrusionOk="0">
                  <a:moveTo>
                    <a:pt x="1124" y="0"/>
                  </a:moveTo>
                  <a:lnTo>
                    <a:pt x="1" y="3956"/>
                  </a:lnTo>
                  <a:cubicBezTo>
                    <a:pt x="163" y="4007"/>
                    <a:pt x="325" y="4077"/>
                    <a:pt x="466" y="4158"/>
                  </a:cubicBezTo>
                  <a:lnTo>
                    <a:pt x="2611" y="678"/>
                  </a:lnTo>
                  <a:cubicBezTo>
                    <a:pt x="2136" y="394"/>
                    <a:pt x="1640" y="162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2"/>
            <p:cNvSpPr/>
            <p:nvPr/>
          </p:nvSpPr>
          <p:spPr>
            <a:xfrm>
              <a:off x="478582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45" y="0"/>
                  </a:moveTo>
                  <a:lnTo>
                    <a:pt x="0" y="3481"/>
                  </a:lnTo>
                  <a:cubicBezTo>
                    <a:pt x="142" y="3582"/>
                    <a:pt x="274" y="3683"/>
                    <a:pt x="395" y="3804"/>
                  </a:cubicBezTo>
                  <a:lnTo>
                    <a:pt x="3370" y="1082"/>
                  </a:lnTo>
                  <a:cubicBezTo>
                    <a:pt x="2995" y="668"/>
                    <a:pt x="2581" y="313"/>
                    <a:pt x="2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2"/>
            <p:cNvSpPr/>
            <p:nvPr/>
          </p:nvSpPr>
          <p:spPr>
            <a:xfrm>
              <a:off x="48007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85" y="0"/>
                  </a:moveTo>
                  <a:lnTo>
                    <a:pt x="1" y="2722"/>
                  </a:lnTo>
                  <a:cubicBezTo>
                    <a:pt x="112" y="2853"/>
                    <a:pt x="213" y="2995"/>
                    <a:pt x="294" y="3147"/>
                  </a:cubicBezTo>
                  <a:lnTo>
                    <a:pt x="3895" y="1376"/>
                  </a:lnTo>
                  <a:cubicBezTo>
                    <a:pt x="3774" y="1133"/>
                    <a:pt x="3481" y="587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2"/>
            <p:cNvSpPr/>
            <p:nvPr/>
          </p:nvSpPr>
          <p:spPr>
            <a:xfrm>
              <a:off x="4617625" y="2178925"/>
              <a:ext cx="84000" cy="95125"/>
            </a:xfrm>
            <a:custGeom>
              <a:avLst/>
              <a:gdLst/>
              <a:ahLst/>
              <a:cxnLst/>
              <a:rect l="l" t="t" r="r" b="b"/>
              <a:pathLst>
                <a:path w="3360" h="3805" extrusionOk="0">
                  <a:moveTo>
                    <a:pt x="1224" y="0"/>
                  </a:moveTo>
                  <a:cubicBezTo>
                    <a:pt x="779" y="313"/>
                    <a:pt x="375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8" y="3582"/>
                    <a:pt x="3360" y="3481"/>
                  </a:cubicBezTo>
                  <a:lnTo>
                    <a:pt x="1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2"/>
            <p:cNvSpPr/>
            <p:nvPr/>
          </p:nvSpPr>
          <p:spPr>
            <a:xfrm>
              <a:off x="4699575" y="2150075"/>
              <a:ext cx="40225" cy="104250"/>
            </a:xfrm>
            <a:custGeom>
              <a:avLst/>
              <a:gdLst/>
              <a:ahLst/>
              <a:cxnLst/>
              <a:rect l="l" t="t" r="r" b="b"/>
              <a:pathLst>
                <a:path w="1609" h="4170" extrusionOk="0">
                  <a:moveTo>
                    <a:pt x="1609" y="1"/>
                  </a:moveTo>
                  <a:cubicBezTo>
                    <a:pt x="1053" y="10"/>
                    <a:pt x="516" y="82"/>
                    <a:pt x="1" y="213"/>
                  </a:cubicBezTo>
                  <a:lnTo>
                    <a:pt x="1114" y="4169"/>
                  </a:lnTo>
                  <a:cubicBezTo>
                    <a:pt x="1275" y="4129"/>
                    <a:pt x="1437" y="4108"/>
                    <a:pt x="1609" y="4098"/>
                  </a:cubicBezTo>
                  <a:lnTo>
                    <a:pt x="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2"/>
            <p:cNvSpPr/>
            <p:nvPr/>
          </p:nvSpPr>
          <p:spPr>
            <a:xfrm>
              <a:off x="45893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21" y="0"/>
                  </a:moveTo>
                  <a:cubicBezTo>
                    <a:pt x="425" y="587"/>
                    <a:pt x="122" y="1133"/>
                    <a:pt x="0" y="1376"/>
                  </a:cubicBezTo>
                  <a:lnTo>
                    <a:pt x="3612" y="3147"/>
                  </a:lnTo>
                  <a:cubicBezTo>
                    <a:pt x="3693" y="2995"/>
                    <a:pt x="3794" y="2853"/>
                    <a:pt x="3895" y="2722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2"/>
            <p:cNvSpPr/>
            <p:nvPr/>
          </p:nvSpPr>
          <p:spPr>
            <a:xfrm>
              <a:off x="465480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8" y="0"/>
                  </a:moveTo>
                  <a:cubicBezTo>
                    <a:pt x="972" y="162"/>
                    <a:pt x="466" y="394"/>
                    <a:pt x="0" y="678"/>
                  </a:cubicBezTo>
                  <a:lnTo>
                    <a:pt x="2136" y="4158"/>
                  </a:lnTo>
                  <a:cubicBezTo>
                    <a:pt x="2287" y="4077"/>
                    <a:pt x="2439" y="4007"/>
                    <a:pt x="2601" y="3956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2"/>
            <p:cNvSpPr/>
            <p:nvPr/>
          </p:nvSpPr>
          <p:spPr>
            <a:xfrm>
              <a:off x="4724875" y="225757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59" y="0"/>
                  </a:moveTo>
                  <a:cubicBezTo>
                    <a:pt x="729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91" y="142"/>
                  </a:lnTo>
                  <a:cubicBezTo>
                    <a:pt x="91" y="112"/>
                    <a:pt x="61" y="101"/>
                    <a:pt x="41" y="101"/>
                  </a:cubicBezTo>
                  <a:cubicBezTo>
                    <a:pt x="10" y="112"/>
                    <a:pt x="0" y="142"/>
                    <a:pt x="0" y="162"/>
                  </a:cubicBezTo>
                  <a:lnTo>
                    <a:pt x="709" y="2671"/>
                  </a:lnTo>
                  <a:cubicBezTo>
                    <a:pt x="718" y="2692"/>
                    <a:pt x="739" y="2702"/>
                    <a:pt x="759" y="2702"/>
                  </a:cubicBez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79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2"/>
            <p:cNvSpPr/>
            <p:nvPr/>
          </p:nvSpPr>
          <p:spPr>
            <a:xfrm>
              <a:off x="4742575" y="225757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51" y="0"/>
                  </a:moveTo>
                  <a:cubicBezTo>
                    <a:pt x="21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41" y="2702"/>
                  </a:cubicBezTo>
                  <a:lnTo>
                    <a:pt x="51" y="2702"/>
                  </a:lnTo>
                  <a:cubicBezTo>
                    <a:pt x="71" y="2702"/>
                    <a:pt x="91" y="2692"/>
                    <a:pt x="91" y="2671"/>
                  </a:cubicBezTo>
                  <a:lnTo>
                    <a:pt x="799" y="162"/>
                  </a:lnTo>
                  <a:cubicBezTo>
                    <a:pt x="810" y="142"/>
                    <a:pt x="799" y="112"/>
                    <a:pt x="770" y="101"/>
                  </a:cubicBezTo>
                  <a:cubicBezTo>
                    <a:pt x="739" y="101"/>
                    <a:pt x="719" y="112"/>
                    <a:pt x="709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71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2"/>
            <p:cNvSpPr/>
            <p:nvPr/>
          </p:nvSpPr>
          <p:spPr>
            <a:xfrm>
              <a:off x="4742575" y="2267550"/>
              <a:ext cx="50350" cy="57600"/>
            </a:xfrm>
            <a:custGeom>
              <a:avLst/>
              <a:gdLst/>
              <a:ahLst/>
              <a:cxnLst/>
              <a:rect l="l" t="t" r="r" b="b"/>
              <a:pathLst>
                <a:path w="2014" h="2304" extrusionOk="0">
                  <a:moveTo>
                    <a:pt x="1407" y="0"/>
                  </a:moveTo>
                  <a:cubicBezTo>
                    <a:pt x="1392" y="0"/>
                    <a:pt x="1379" y="7"/>
                    <a:pt x="1366" y="26"/>
                  </a:cubicBezTo>
                  <a:lnTo>
                    <a:pt x="10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1" y="2303"/>
                    <a:pt x="41" y="2303"/>
                    <a:pt x="51" y="2303"/>
                  </a:cubicBezTo>
                  <a:cubicBezTo>
                    <a:pt x="61" y="2303"/>
                    <a:pt x="71" y="2303"/>
                    <a:pt x="82" y="2293"/>
                  </a:cubicBezTo>
                  <a:lnTo>
                    <a:pt x="1984" y="552"/>
                  </a:lnTo>
                  <a:cubicBezTo>
                    <a:pt x="2004" y="532"/>
                    <a:pt x="2014" y="502"/>
                    <a:pt x="1993" y="482"/>
                  </a:cubicBezTo>
                  <a:cubicBezTo>
                    <a:pt x="1983" y="472"/>
                    <a:pt x="1971" y="467"/>
                    <a:pt x="1958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3" y="1989"/>
                  </a:lnTo>
                  <a:lnTo>
                    <a:pt x="273" y="1989"/>
                  </a:lnTo>
                  <a:lnTo>
                    <a:pt x="1447" y="77"/>
                  </a:lnTo>
                  <a:cubicBezTo>
                    <a:pt x="1467" y="46"/>
                    <a:pt x="1458" y="16"/>
                    <a:pt x="1437" y="6"/>
                  </a:cubicBezTo>
                  <a:cubicBezTo>
                    <a:pt x="1426" y="2"/>
                    <a:pt x="1416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2"/>
            <p:cNvSpPr/>
            <p:nvPr/>
          </p:nvSpPr>
          <p:spPr>
            <a:xfrm>
              <a:off x="474257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770" y="0"/>
                  </a:moveTo>
                  <a:cubicBezTo>
                    <a:pt x="739" y="0"/>
                    <a:pt x="719" y="11"/>
                    <a:pt x="709" y="41"/>
                  </a:cubicBezTo>
                  <a:lnTo>
                    <a:pt x="1" y="2540"/>
                  </a:lnTo>
                  <a:cubicBezTo>
                    <a:pt x="1" y="2570"/>
                    <a:pt x="10" y="2591"/>
                    <a:pt x="31" y="2601"/>
                  </a:cubicBezTo>
                  <a:lnTo>
                    <a:pt x="51" y="2601"/>
                  </a:lnTo>
                  <a:cubicBezTo>
                    <a:pt x="61" y="2601"/>
                    <a:pt x="82" y="2601"/>
                    <a:pt x="91" y="2581"/>
                  </a:cubicBezTo>
                  <a:lnTo>
                    <a:pt x="1447" y="375"/>
                  </a:lnTo>
                  <a:cubicBezTo>
                    <a:pt x="1467" y="344"/>
                    <a:pt x="1458" y="314"/>
                    <a:pt x="1437" y="304"/>
                  </a:cubicBezTo>
                  <a:cubicBezTo>
                    <a:pt x="1426" y="300"/>
                    <a:pt x="1416" y="298"/>
                    <a:pt x="1407" y="298"/>
                  </a:cubicBezTo>
                  <a:cubicBezTo>
                    <a:pt x="1392" y="298"/>
                    <a:pt x="1379" y="305"/>
                    <a:pt x="1366" y="324"/>
                  </a:cubicBezTo>
                  <a:lnTo>
                    <a:pt x="192" y="2237"/>
                  </a:lnTo>
                  <a:lnTo>
                    <a:pt x="799" y="61"/>
                  </a:lnTo>
                  <a:cubicBezTo>
                    <a:pt x="810" y="41"/>
                    <a:pt x="799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2"/>
            <p:cNvSpPr/>
            <p:nvPr/>
          </p:nvSpPr>
          <p:spPr>
            <a:xfrm>
              <a:off x="47084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9" y="0"/>
                  </a:moveTo>
                  <a:cubicBezTo>
                    <a:pt x="668" y="11"/>
                    <a:pt x="658" y="41"/>
                    <a:pt x="65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89" y="305"/>
                    <a:pt x="72" y="298"/>
                    <a:pt x="56" y="298"/>
                  </a:cubicBezTo>
                  <a:cubicBezTo>
                    <a:pt x="47" y="298"/>
                    <a:pt x="38" y="300"/>
                    <a:pt x="31" y="304"/>
                  </a:cubicBezTo>
                  <a:cubicBezTo>
                    <a:pt x="11" y="314"/>
                    <a:pt x="0" y="344"/>
                    <a:pt x="11" y="375"/>
                  </a:cubicBezTo>
                  <a:lnTo>
                    <a:pt x="1376" y="2581"/>
                  </a:lnTo>
                  <a:cubicBezTo>
                    <a:pt x="1387" y="2601"/>
                    <a:pt x="1397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8" y="2570"/>
                    <a:pt x="1457" y="2540"/>
                  </a:cubicBezTo>
                  <a:lnTo>
                    <a:pt x="749" y="41"/>
                  </a:lnTo>
                  <a:cubicBezTo>
                    <a:pt x="749" y="11"/>
                    <a:pt x="719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2"/>
            <p:cNvSpPr/>
            <p:nvPr/>
          </p:nvSpPr>
          <p:spPr>
            <a:xfrm>
              <a:off x="46947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603" y="0"/>
                  </a:moveTo>
                  <a:cubicBezTo>
                    <a:pt x="594" y="0"/>
                    <a:pt x="585" y="2"/>
                    <a:pt x="578" y="6"/>
                  </a:cubicBezTo>
                  <a:cubicBezTo>
                    <a:pt x="558" y="16"/>
                    <a:pt x="547" y="46"/>
                    <a:pt x="558" y="77"/>
                  </a:cubicBezTo>
                  <a:lnTo>
                    <a:pt x="1741" y="1989"/>
                  </a:lnTo>
                  <a:lnTo>
                    <a:pt x="92" y="482"/>
                  </a:lnTo>
                  <a:cubicBezTo>
                    <a:pt x="82" y="472"/>
                    <a:pt x="70" y="467"/>
                    <a:pt x="57" y="467"/>
                  </a:cubicBezTo>
                  <a:cubicBezTo>
                    <a:pt x="44" y="467"/>
                    <a:pt x="31" y="472"/>
                    <a:pt x="2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34" y="2293"/>
                  </a:lnTo>
                  <a:cubicBezTo>
                    <a:pt x="1944" y="2303"/>
                    <a:pt x="1954" y="2303"/>
                    <a:pt x="1964" y="2303"/>
                  </a:cubicBezTo>
                  <a:cubicBezTo>
                    <a:pt x="1974" y="2303"/>
                    <a:pt x="1984" y="2303"/>
                    <a:pt x="1995" y="2293"/>
                  </a:cubicBezTo>
                  <a:cubicBezTo>
                    <a:pt x="2015" y="2283"/>
                    <a:pt x="2015" y="2252"/>
                    <a:pt x="2004" y="2232"/>
                  </a:cubicBezTo>
                  <a:lnTo>
                    <a:pt x="649" y="26"/>
                  </a:lnTo>
                  <a:cubicBezTo>
                    <a:pt x="636" y="7"/>
                    <a:pt x="619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2"/>
            <p:cNvSpPr/>
            <p:nvPr/>
          </p:nvSpPr>
          <p:spPr>
            <a:xfrm>
              <a:off x="4685150" y="2293900"/>
              <a:ext cx="59975" cy="31250"/>
            </a:xfrm>
            <a:custGeom>
              <a:avLst/>
              <a:gdLst/>
              <a:ahLst/>
              <a:cxnLst/>
              <a:rect l="l" t="t" r="r" b="b"/>
              <a:pathLst>
                <a:path w="2399" h="1250" extrusionOk="0">
                  <a:moveTo>
                    <a:pt x="58" y="0"/>
                  </a:moveTo>
                  <a:cubicBezTo>
                    <a:pt x="37" y="0"/>
                    <a:pt x="18" y="10"/>
                    <a:pt x="11" y="24"/>
                  </a:cubicBezTo>
                  <a:cubicBezTo>
                    <a:pt x="1" y="45"/>
                    <a:pt x="11" y="75"/>
                    <a:pt x="3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79" y="1239"/>
                    <a:pt x="2388" y="1229"/>
                  </a:cubicBezTo>
                  <a:cubicBezTo>
                    <a:pt x="2399" y="1198"/>
                    <a:pt x="2388" y="1178"/>
                    <a:pt x="2368" y="1158"/>
                  </a:cubicBezTo>
                  <a:lnTo>
                    <a:pt x="81" y="4"/>
                  </a:lnTo>
                  <a:cubicBezTo>
                    <a:pt x="74" y="2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2"/>
            <p:cNvSpPr/>
            <p:nvPr/>
          </p:nvSpPr>
          <p:spPr>
            <a:xfrm>
              <a:off x="4742325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2350" y="0"/>
                  </a:moveTo>
                  <a:cubicBezTo>
                    <a:pt x="2343" y="0"/>
                    <a:pt x="2335" y="2"/>
                    <a:pt x="2327" y="4"/>
                  </a:cubicBezTo>
                  <a:lnTo>
                    <a:pt x="41" y="1158"/>
                  </a:lnTo>
                  <a:cubicBezTo>
                    <a:pt x="11" y="1178"/>
                    <a:pt x="0" y="1198"/>
                    <a:pt x="20" y="1229"/>
                  </a:cubicBezTo>
                  <a:cubicBezTo>
                    <a:pt x="20" y="1239"/>
                    <a:pt x="41" y="1249"/>
                    <a:pt x="61" y="1249"/>
                  </a:cubicBezTo>
                  <a:lnTo>
                    <a:pt x="81" y="1249"/>
                  </a:lnTo>
                  <a:lnTo>
                    <a:pt x="2368" y="85"/>
                  </a:lnTo>
                  <a:cubicBezTo>
                    <a:pt x="2398" y="75"/>
                    <a:pt x="2408" y="45"/>
                    <a:pt x="2398" y="24"/>
                  </a:cubicBezTo>
                  <a:cubicBezTo>
                    <a:pt x="2383" y="10"/>
                    <a:pt x="2369" y="0"/>
                    <a:pt x="2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2" name="Google Shape;5352;p32"/>
          <p:cNvGrpSpPr/>
          <p:nvPr/>
        </p:nvGrpSpPr>
        <p:grpSpPr>
          <a:xfrm rot="-5400000">
            <a:off x="8349293" y="4172226"/>
            <a:ext cx="441501" cy="250287"/>
            <a:chOff x="4197250" y="2150075"/>
            <a:chExt cx="308850" cy="175075"/>
          </a:xfrm>
        </p:grpSpPr>
        <p:sp>
          <p:nvSpPr>
            <p:cNvPr id="5353" name="Google Shape;5353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9" name="Google Shape;5369;p32"/>
          <p:cNvGrpSpPr/>
          <p:nvPr/>
        </p:nvGrpSpPr>
        <p:grpSpPr>
          <a:xfrm rot="-5400000">
            <a:off x="8111140" y="3891897"/>
            <a:ext cx="441537" cy="250645"/>
            <a:chOff x="4393215" y="1983375"/>
            <a:chExt cx="308875" cy="175325"/>
          </a:xfrm>
        </p:grpSpPr>
        <p:sp>
          <p:nvSpPr>
            <p:cNvPr id="5370" name="Google Shape;5370;p32"/>
            <p:cNvSpPr/>
            <p:nvPr/>
          </p:nvSpPr>
          <p:spPr>
            <a:xfrm>
              <a:off x="455160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3" y="4119"/>
                    <a:pt x="335" y="4139"/>
                    <a:pt x="497" y="4180"/>
                  </a:cubicBezTo>
                  <a:lnTo>
                    <a:pt x="1619" y="223"/>
                  </a:lnTo>
                  <a:cubicBezTo>
                    <a:pt x="1104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2"/>
            <p:cNvSpPr/>
            <p:nvPr/>
          </p:nvSpPr>
          <p:spPr>
            <a:xfrm>
              <a:off x="4571600" y="1991225"/>
              <a:ext cx="65000" cy="103975"/>
            </a:xfrm>
            <a:custGeom>
              <a:avLst/>
              <a:gdLst/>
              <a:ahLst/>
              <a:cxnLst/>
              <a:rect l="l" t="t" r="r" b="b"/>
              <a:pathLst>
                <a:path w="2600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3" y="4078"/>
                    <a:pt x="466" y="4159"/>
                  </a:cubicBezTo>
                  <a:lnTo>
                    <a:pt x="2600" y="678"/>
                  </a:lnTo>
                  <a:cubicBezTo>
                    <a:pt x="2135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2"/>
            <p:cNvSpPr/>
            <p:nvPr/>
          </p:nvSpPr>
          <p:spPr>
            <a:xfrm>
              <a:off x="4589800" y="201247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1"/>
                  </a:moveTo>
                  <a:lnTo>
                    <a:pt x="1" y="3481"/>
                  </a:lnTo>
                  <a:cubicBezTo>
                    <a:pt x="142" y="3572"/>
                    <a:pt x="273" y="3684"/>
                    <a:pt x="395" y="3805"/>
                  </a:cubicBezTo>
                  <a:lnTo>
                    <a:pt x="3369" y="1083"/>
                  </a:lnTo>
                  <a:cubicBezTo>
                    <a:pt x="2995" y="669"/>
                    <a:pt x="2580" y="304"/>
                    <a:pt x="2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2"/>
            <p:cNvSpPr/>
            <p:nvPr/>
          </p:nvSpPr>
          <p:spPr>
            <a:xfrm>
              <a:off x="4604690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2" y="2863"/>
                    <a:pt x="203" y="3005"/>
                    <a:pt x="283" y="3157"/>
                  </a:cubicBezTo>
                  <a:lnTo>
                    <a:pt x="3896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2"/>
            <p:cNvSpPr/>
            <p:nvPr/>
          </p:nvSpPr>
          <p:spPr>
            <a:xfrm>
              <a:off x="4421315" y="201247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1235" y="1"/>
                  </a:moveTo>
                  <a:cubicBezTo>
                    <a:pt x="790" y="304"/>
                    <a:pt x="374" y="669"/>
                    <a:pt x="0" y="1083"/>
                  </a:cubicBezTo>
                  <a:lnTo>
                    <a:pt x="2985" y="3805"/>
                  </a:lnTo>
                  <a:cubicBezTo>
                    <a:pt x="3096" y="3684"/>
                    <a:pt x="3227" y="3572"/>
                    <a:pt x="3369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2"/>
            <p:cNvSpPr/>
            <p:nvPr/>
          </p:nvSpPr>
          <p:spPr>
            <a:xfrm>
              <a:off x="450330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2" y="11"/>
                    <a:pt x="516" y="92"/>
                    <a:pt x="0" y="223"/>
                  </a:cubicBezTo>
                  <a:lnTo>
                    <a:pt x="1123" y="4180"/>
                  </a:lnTo>
                  <a:cubicBezTo>
                    <a:pt x="1285" y="4139"/>
                    <a:pt x="1447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2"/>
            <p:cNvSpPr/>
            <p:nvPr/>
          </p:nvSpPr>
          <p:spPr>
            <a:xfrm>
              <a:off x="4393215" y="2045375"/>
              <a:ext cx="97425" cy="78925"/>
            </a:xfrm>
            <a:custGeom>
              <a:avLst/>
              <a:gdLst/>
              <a:ahLst/>
              <a:cxnLst/>
              <a:rect l="l" t="t" r="r" b="b"/>
              <a:pathLst>
                <a:path w="3897" h="3157" extrusionOk="0">
                  <a:moveTo>
                    <a:pt x="922" y="0"/>
                  </a:moveTo>
                  <a:cubicBezTo>
                    <a:pt x="416" y="597"/>
                    <a:pt x="122" y="1133"/>
                    <a:pt x="1" y="1376"/>
                  </a:cubicBezTo>
                  <a:lnTo>
                    <a:pt x="3613" y="3157"/>
                  </a:lnTo>
                  <a:cubicBezTo>
                    <a:pt x="3694" y="3005"/>
                    <a:pt x="3785" y="2863"/>
                    <a:pt x="3897" y="2721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2"/>
            <p:cNvSpPr/>
            <p:nvPr/>
          </p:nvSpPr>
          <p:spPr>
            <a:xfrm>
              <a:off x="445874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488" y="1"/>
                  </a:moveTo>
                  <a:cubicBezTo>
                    <a:pt x="962" y="163"/>
                    <a:pt x="466" y="385"/>
                    <a:pt x="1" y="678"/>
                  </a:cubicBezTo>
                  <a:lnTo>
                    <a:pt x="2135" y="4159"/>
                  </a:lnTo>
                  <a:cubicBezTo>
                    <a:pt x="2287" y="4078"/>
                    <a:pt x="2439" y="4007"/>
                    <a:pt x="2601" y="3947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2"/>
            <p:cNvSpPr/>
            <p:nvPr/>
          </p:nvSpPr>
          <p:spPr>
            <a:xfrm>
              <a:off x="452860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9" y="1"/>
                  </a:moveTo>
                  <a:cubicBezTo>
                    <a:pt x="738" y="1"/>
                    <a:pt x="718" y="21"/>
                    <a:pt x="718" y="41"/>
                  </a:cubicBezTo>
                  <a:lnTo>
                    <a:pt x="718" y="2308"/>
                  </a:lnTo>
                  <a:lnTo>
                    <a:pt x="101" y="133"/>
                  </a:lnTo>
                  <a:cubicBezTo>
                    <a:pt x="93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0" y="113"/>
                    <a:pt x="0" y="133"/>
                    <a:pt x="10" y="163"/>
                  </a:cubicBezTo>
                  <a:lnTo>
                    <a:pt x="718" y="2672"/>
                  </a:lnTo>
                  <a:cubicBezTo>
                    <a:pt x="729" y="2692"/>
                    <a:pt x="738" y="2703"/>
                    <a:pt x="769" y="2703"/>
                  </a:cubicBezTo>
                  <a:cubicBezTo>
                    <a:pt x="799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89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2"/>
            <p:cNvSpPr/>
            <p:nvPr/>
          </p:nvSpPr>
          <p:spPr>
            <a:xfrm>
              <a:off x="45465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5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20" y="2703"/>
                    <a:pt x="41" y="2703"/>
                  </a:cubicBezTo>
                  <a:lnTo>
                    <a:pt x="51" y="2703"/>
                  </a:lnTo>
                  <a:cubicBezTo>
                    <a:pt x="71" y="2703"/>
                    <a:pt x="92" y="2692"/>
                    <a:pt x="92" y="2672"/>
                  </a:cubicBezTo>
                  <a:lnTo>
                    <a:pt x="800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9" y="100"/>
                    <a:pt x="754" y="100"/>
                  </a:cubicBezTo>
                  <a:cubicBezTo>
                    <a:pt x="732" y="100"/>
                    <a:pt x="717" y="116"/>
                    <a:pt x="708" y="133"/>
                  </a:cubicBezTo>
                  <a:lnTo>
                    <a:pt x="92" y="2308"/>
                  </a:lnTo>
                  <a:lnTo>
                    <a:pt x="92" y="41"/>
                  </a:lnTo>
                  <a:cubicBezTo>
                    <a:pt x="92" y="21"/>
                    <a:pt x="71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2"/>
            <p:cNvSpPr/>
            <p:nvPr/>
          </p:nvSpPr>
          <p:spPr>
            <a:xfrm>
              <a:off x="4546300" y="2100975"/>
              <a:ext cx="50350" cy="57725"/>
            </a:xfrm>
            <a:custGeom>
              <a:avLst/>
              <a:gdLst/>
              <a:ahLst/>
              <a:cxnLst/>
              <a:rect l="l" t="t" r="r" b="b"/>
              <a:pathLst>
                <a:path w="2014" h="2309" extrusionOk="0">
                  <a:moveTo>
                    <a:pt x="1411" y="1"/>
                  </a:moveTo>
                  <a:cubicBezTo>
                    <a:pt x="1397" y="1"/>
                    <a:pt x="1382" y="10"/>
                    <a:pt x="1376" y="22"/>
                  </a:cubicBezTo>
                  <a:lnTo>
                    <a:pt x="10" y="2238"/>
                  </a:lnTo>
                  <a:cubicBezTo>
                    <a:pt x="0" y="2258"/>
                    <a:pt x="10" y="2278"/>
                    <a:pt x="21" y="2298"/>
                  </a:cubicBezTo>
                  <a:cubicBezTo>
                    <a:pt x="30" y="2309"/>
                    <a:pt x="41" y="2309"/>
                    <a:pt x="61" y="2309"/>
                  </a:cubicBezTo>
                  <a:cubicBezTo>
                    <a:pt x="71" y="2309"/>
                    <a:pt x="81" y="2309"/>
                    <a:pt x="91" y="2298"/>
                  </a:cubicBezTo>
                  <a:lnTo>
                    <a:pt x="1993" y="548"/>
                  </a:lnTo>
                  <a:cubicBezTo>
                    <a:pt x="2013" y="538"/>
                    <a:pt x="2013" y="508"/>
                    <a:pt x="1993" y="488"/>
                  </a:cubicBezTo>
                  <a:cubicBezTo>
                    <a:pt x="1987" y="476"/>
                    <a:pt x="1974" y="471"/>
                    <a:pt x="1960" y="471"/>
                  </a:cubicBezTo>
                  <a:cubicBezTo>
                    <a:pt x="1951" y="471"/>
                    <a:pt x="1941" y="473"/>
                    <a:pt x="1932" y="477"/>
                  </a:cubicBezTo>
                  <a:lnTo>
                    <a:pt x="273" y="1995"/>
                  </a:lnTo>
                  <a:lnTo>
                    <a:pt x="273" y="1995"/>
                  </a:lnTo>
                  <a:lnTo>
                    <a:pt x="1457" y="72"/>
                  </a:lnTo>
                  <a:cubicBezTo>
                    <a:pt x="1467" y="52"/>
                    <a:pt x="1467" y="22"/>
                    <a:pt x="1437" y="12"/>
                  </a:cubicBezTo>
                  <a:cubicBezTo>
                    <a:pt x="1429" y="4"/>
                    <a:pt x="1420" y="1"/>
                    <a:pt x="1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2"/>
            <p:cNvSpPr/>
            <p:nvPr/>
          </p:nvSpPr>
          <p:spPr>
            <a:xfrm>
              <a:off x="4546300" y="2093600"/>
              <a:ext cx="36700" cy="65100"/>
            </a:xfrm>
            <a:custGeom>
              <a:avLst/>
              <a:gdLst/>
              <a:ahLst/>
              <a:cxnLst/>
              <a:rect l="l" t="t" r="r" b="b"/>
              <a:pathLst>
                <a:path w="1468" h="2604" extrusionOk="0">
                  <a:moveTo>
                    <a:pt x="764" y="1"/>
                  </a:moveTo>
                  <a:cubicBezTo>
                    <a:pt x="742" y="1"/>
                    <a:pt x="727" y="17"/>
                    <a:pt x="718" y="34"/>
                  </a:cubicBezTo>
                  <a:lnTo>
                    <a:pt x="10" y="2543"/>
                  </a:lnTo>
                  <a:cubicBezTo>
                    <a:pt x="0" y="2563"/>
                    <a:pt x="10" y="2593"/>
                    <a:pt x="41" y="2604"/>
                  </a:cubicBezTo>
                  <a:lnTo>
                    <a:pt x="61" y="2604"/>
                  </a:lnTo>
                  <a:cubicBezTo>
                    <a:pt x="71" y="2604"/>
                    <a:pt x="91" y="2593"/>
                    <a:pt x="102" y="2583"/>
                  </a:cubicBezTo>
                  <a:lnTo>
                    <a:pt x="1457" y="367"/>
                  </a:lnTo>
                  <a:cubicBezTo>
                    <a:pt x="1467" y="347"/>
                    <a:pt x="1467" y="317"/>
                    <a:pt x="1437" y="307"/>
                  </a:cubicBezTo>
                  <a:cubicBezTo>
                    <a:pt x="1429" y="299"/>
                    <a:pt x="1420" y="296"/>
                    <a:pt x="1411" y="296"/>
                  </a:cubicBezTo>
                  <a:cubicBezTo>
                    <a:pt x="1397" y="296"/>
                    <a:pt x="1382" y="305"/>
                    <a:pt x="1376" y="317"/>
                  </a:cubicBezTo>
                  <a:lnTo>
                    <a:pt x="192" y="2239"/>
                  </a:lnTo>
                  <a:lnTo>
                    <a:pt x="810" y="64"/>
                  </a:lnTo>
                  <a:cubicBezTo>
                    <a:pt x="820" y="34"/>
                    <a:pt x="799" y="14"/>
                    <a:pt x="779" y="3"/>
                  </a:cubicBezTo>
                  <a:cubicBezTo>
                    <a:pt x="774" y="1"/>
                    <a:pt x="769" y="1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2"/>
            <p:cNvSpPr/>
            <p:nvPr/>
          </p:nvSpPr>
          <p:spPr>
            <a:xfrm>
              <a:off x="4512400" y="2093600"/>
              <a:ext cx="36700" cy="65100"/>
            </a:xfrm>
            <a:custGeom>
              <a:avLst/>
              <a:gdLst/>
              <a:ahLst/>
              <a:cxnLst/>
              <a:rect l="l" t="t" r="r" b="b"/>
              <a:pathLst>
                <a:path w="1468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8" y="14"/>
                    <a:pt x="648" y="34"/>
                    <a:pt x="658" y="64"/>
                  </a:cubicBezTo>
                  <a:lnTo>
                    <a:pt x="1275" y="2239"/>
                  </a:lnTo>
                  <a:lnTo>
                    <a:pt x="91" y="317"/>
                  </a:lnTo>
                  <a:cubicBezTo>
                    <a:pt x="85" y="305"/>
                    <a:pt x="71" y="296"/>
                    <a:pt x="56" y="296"/>
                  </a:cubicBezTo>
                  <a:cubicBezTo>
                    <a:pt x="47" y="296"/>
                    <a:pt x="38" y="299"/>
                    <a:pt x="31" y="307"/>
                  </a:cubicBezTo>
                  <a:cubicBezTo>
                    <a:pt x="1" y="317"/>
                    <a:pt x="1" y="347"/>
                    <a:pt x="10" y="367"/>
                  </a:cubicBezTo>
                  <a:lnTo>
                    <a:pt x="1366" y="2583"/>
                  </a:lnTo>
                  <a:cubicBezTo>
                    <a:pt x="1377" y="2593"/>
                    <a:pt x="1397" y="2604"/>
                    <a:pt x="1417" y="2604"/>
                  </a:cubicBezTo>
                  <a:lnTo>
                    <a:pt x="1427" y="2604"/>
                  </a:lnTo>
                  <a:cubicBezTo>
                    <a:pt x="1458" y="2593"/>
                    <a:pt x="1467" y="2563"/>
                    <a:pt x="1458" y="2543"/>
                  </a:cubicBezTo>
                  <a:lnTo>
                    <a:pt x="749" y="34"/>
                  </a:lnTo>
                  <a:cubicBezTo>
                    <a:pt x="741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2"/>
            <p:cNvSpPr/>
            <p:nvPr/>
          </p:nvSpPr>
          <p:spPr>
            <a:xfrm>
              <a:off x="4498750" y="2100975"/>
              <a:ext cx="50350" cy="57725"/>
            </a:xfrm>
            <a:custGeom>
              <a:avLst/>
              <a:gdLst/>
              <a:ahLst/>
              <a:cxnLst/>
              <a:rect l="l" t="t" r="r" b="b"/>
              <a:pathLst>
                <a:path w="2014" h="2309" extrusionOk="0">
                  <a:moveTo>
                    <a:pt x="602" y="1"/>
                  </a:moveTo>
                  <a:cubicBezTo>
                    <a:pt x="593" y="1"/>
                    <a:pt x="584" y="4"/>
                    <a:pt x="577" y="12"/>
                  </a:cubicBezTo>
                  <a:cubicBezTo>
                    <a:pt x="547" y="22"/>
                    <a:pt x="547" y="52"/>
                    <a:pt x="556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3" y="471"/>
                  </a:cubicBezTo>
                  <a:cubicBezTo>
                    <a:pt x="39" y="471"/>
                    <a:pt x="26" y="476"/>
                    <a:pt x="21" y="488"/>
                  </a:cubicBezTo>
                  <a:cubicBezTo>
                    <a:pt x="0" y="508"/>
                    <a:pt x="0" y="538"/>
                    <a:pt x="21" y="548"/>
                  </a:cubicBezTo>
                  <a:lnTo>
                    <a:pt x="1923" y="2298"/>
                  </a:lnTo>
                  <a:cubicBezTo>
                    <a:pt x="1932" y="2309"/>
                    <a:pt x="1943" y="2309"/>
                    <a:pt x="1963" y="2309"/>
                  </a:cubicBezTo>
                  <a:cubicBezTo>
                    <a:pt x="1973" y="2309"/>
                    <a:pt x="1983" y="2309"/>
                    <a:pt x="1993" y="2298"/>
                  </a:cubicBezTo>
                  <a:cubicBezTo>
                    <a:pt x="2004" y="2278"/>
                    <a:pt x="2013" y="2258"/>
                    <a:pt x="2004" y="2238"/>
                  </a:cubicBezTo>
                  <a:lnTo>
                    <a:pt x="637" y="22"/>
                  </a:lnTo>
                  <a:cubicBezTo>
                    <a:pt x="631" y="10"/>
                    <a:pt x="61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2"/>
            <p:cNvSpPr/>
            <p:nvPr/>
          </p:nvSpPr>
          <p:spPr>
            <a:xfrm>
              <a:off x="4489125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8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1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48" y="1256"/>
                  </a:lnTo>
                  <a:cubicBezTo>
                    <a:pt x="2358" y="1256"/>
                    <a:pt x="2378" y="1245"/>
                    <a:pt x="2389" y="1225"/>
                  </a:cubicBezTo>
                  <a:cubicBezTo>
                    <a:pt x="2398" y="1205"/>
                    <a:pt x="2389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2"/>
            <p:cNvSpPr/>
            <p:nvPr/>
          </p:nvSpPr>
          <p:spPr>
            <a:xfrm>
              <a:off x="4546300" y="2127300"/>
              <a:ext cx="59950" cy="31400"/>
            </a:xfrm>
            <a:custGeom>
              <a:avLst/>
              <a:gdLst/>
              <a:ahLst/>
              <a:cxnLst/>
              <a:rect l="l" t="t" r="r" b="b"/>
              <a:pathLst>
                <a:path w="2398" h="1256" extrusionOk="0">
                  <a:moveTo>
                    <a:pt x="2351" y="0"/>
                  </a:moveTo>
                  <a:cubicBezTo>
                    <a:pt x="2343" y="0"/>
                    <a:pt x="2335" y="4"/>
                    <a:pt x="2327" y="11"/>
                  </a:cubicBezTo>
                  <a:lnTo>
                    <a:pt x="30" y="1164"/>
                  </a:lnTo>
                  <a:cubicBezTo>
                    <a:pt x="10" y="1175"/>
                    <a:pt x="0" y="1205"/>
                    <a:pt x="10" y="1225"/>
                  </a:cubicBezTo>
                  <a:cubicBezTo>
                    <a:pt x="21" y="1245"/>
                    <a:pt x="41" y="1256"/>
                    <a:pt x="61" y="1256"/>
                  </a:cubicBezTo>
                  <a:lnTo>
                    <a:pt x="81" y="1256"/>
                  </a:lnTo>
                  <a:lnTo>
                    <a:pt x="2368" y="92"/>
                  </a:lnTo>
                  <a:cubicBezTo>
                    <a:pt x="2388" y="82"/>
                    <a:pt x="2398" y="51"/>
                    <a:pt x="2388" y="31"/>
                  </a:cubicBezTo>
                  <a:cubicBezTo>
                    <a:pt x="2381" y="12"/>
                    <a:pt x="2366" y="0"/>
                    <a:pt x="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6" name="Google Shape;5386;p32"/>
          <p:cNvGrpSpPr/>
          <p:nvPr/>
        </p:nvGrpSpPr>
        <p:grpSpPr>
          <a:xfrm rot="-5400000">
            <a:off x="8111158" y="4456267"/>
            <a:ext cx="441501" cy="250645"/>
            <a:chOff x="3998425" y="1983375"/>
            <a:chExt cx="308850" cy="175325"/>
          </a:xfrm>
        </p:grpSpPr>
        <p:sp>
          <p:nvSpPr>
            <p:cNvPr id="5387" name="Google Shape;5387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2"/>
          <p:cNvGrpSpPr/>
          <p:nvPr/>
        </p:nvGrpSpPr>
        <p:grpSpPr>
          <a:xfrm rot="-5400000">
            <a:off x="8349293" y="4732618"/>
            <a:ext cx="441501" cy="250287"/>
            <a:chOff x="4197250" y="2150075"/>
            <a:chExt cx="308850" cy="175075"/>
          </a:xfrm>
        </p:grpSpPr>
        <p:sp>
          <p:nvSpPr>
            <p:cNvPr id="5404" name="Google Shape;5404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0" name="Google Shape;5420;p32"/>
          <p:cNvGrpSpPr/>
          <p:nvPr/>
        </p:nvGrpSpPr>
        <p:grpSpPr>
          <a:xfrm rot="-5400000">
            <a:off x="8349293" y="5293010"/>
            <a:ext cx="441501" cy="250287"/>
            <a:chOff x="4197250" y="2150075"/>
            <a:chExt cx="308850" cy="175075"/>
          </a:xfrm>
        </p:grpSpPr>
        <p:sp>
          <p:nvSpPr>
            <p:cNvPr id="5421" name="Google Shape;5421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7" name="Google Shape;5437;p32"/>
          <p:cNvGrpSpPr/>
          <p:nvPr/>
        </p:nvGrpSpPr>
        <p:grpSpPr>
          <a:xfrm rot="-5400000">
            <a:off x="8111158" y="5020621"/>
            <a:ext cx="441501" cy="250645"/>
            <a:chOff x="3998425" y="1983375"/>
            <a:chExt cx="308850" cy="175325"/>
          </a:xfrm>
        </p:grpSpPr>
        <p:sp>
          <p:nvSpPr>
            <p:cNvPr id="5438" name="Google Shape;5438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4" name="Google Shape;5454;p32"/>
          <p:cNvGrpSpPr/>
          <p:nvPr/>
        </p:nvGrpSpPr>
        <p:grpSpPr>
          <a:xfrm rot="-5400000">
            <a:off x="7860705" y="4172226"/>
            <a:ext cx="441501" cy="250287"/>
            <a:chOff x="4197250" y="2150075"/>
            <a:chExt cx="308850" cy="175075"/>
          </a:xfrm>
        </p:grpSpPr>
        <p:sp>
          <p:nvSpPr>
            <p:cNvPr id="5455" name="Google Shape;5455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1" name="Google Shape;5471;p32"/>
          <p:cNvGrpSpPr/>
          <p:nvPr/>
        </p:nvGrpSpPr>
        <p:grpSpPr>
          <a:xfrm rot="-5400000">
            <a:off x="7622570" y="4456267"/>
            <a:ext cx="441501" cy="250645"/>
            <a:chOff x="3998425" y="1983375"/>
            <a:chExt cx="308850" cy="175325"/>
          </a:xfrm>
        </p:grpSpPr>
        <p:sp>
          <p:nvSpPr>
            <p:cNvPr id="5472" name="Google Shape;5472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8" name="Google Shape;5488;p32"/>
          <p:cNvGrpSpPr/>
          <p:nvPr/>
        </p:nvGrpSpPr>
        <p:grpSpPr>
          <a:xfrm rot="-5400000">
            <a:off x="7860705" y="4732618"/>
            <a:ext cx="441501" cy="250287"/>
            <a:chOff x="4197250" y="2150075"/>
            <a:chExt cx="308850" cy="175075"/>
          </a:xfrm>
        </p:grpSpPr>
        <p:sp>
          <p:nvSpPr>
            <p:cNvPr id="5489" name="Google Shape;5489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5" name="Google Shape;5505;p32"/>
          <p:cNvGrpSpPr/>
          <p:nvPr/>
        </p:nvGrpSpPr>
        <p:grpSpPr>
          <a:xfrm rot="-5400000">
            <a:off x="7860705" y="5293010"/>
            <a:ext cx="441501" cy="250287"/>
            <a:chOff x="4197250" y="2150075"/>
            <a:chExt cx="308850" cy="175075"/>
          </a:xfrm>
        </p:grpSpPr>
        <p:sp>
          <p:nvSpPr>
            <p:cNvPr id="5506" name="Google Shape;5506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2" name="Google Shape;5522;p32"/>
          <p:cNvGrpSpPr/>
          <p:nvPr/>
        </p:nvGrpSpPr>
        <p:grpSpPr>
          <a:xfrm rot="-5400000">
            <a:off x="7622570" y="5020621"/>
            <a:ext cx="441501" cy="250645"/>
            <a:chOff x="3998425" y="1983375"/>
            <a:chExt cx="308850" cy="175325"/>
          </a:xfrm>
        </p:grpSpPr>
        <p:sp>
          <p:nvSpPr>
            <p:cNvPr id="5523" name="Google Shape;5523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9" name="Google Shape;5539;p32"/>
          <p:cNvGrpSpPr/>
          <p:nvPr/>
        </p:nvGrpSpPr>
        <p:grpSpPr>
          <a:xfrm rot="-5400000">
            <a:off x="7372118" y="4732618"/>
            <a:ext cx="441501" cy="250287"/>
            <a:chOff x="4197250" y="2150075"/>
            <a:chExt cx="308850" cy="175075"/>
          </a:xfrm>
        </p:grpSpPr>
        <p:sp>
          <p:nvSpPr>
            <p:cNvPr id="5540" name="Google Shape;5540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6" name="Google Shape;5556;p32"/>
          <p:cNvGrpSpPr/>
          <p:nvPr/>
        </p:nvGrpSpPr>
        <p:grpSpPr>
          <a:xfrm rot="-5400000">
            <a:off x="7372118" y="5293010"/>
            <a:ext cx="441501" cy="250287"/>
            <a:chOff x="4197250" y="2150075"/>
            <a:chExt cx="308850" cy="175075"/>
          </a:xfrm>
        </p:grpSpPr>
        <p:sp>
          <p:nvSpPr>
            <p:cNvPr id="5557" name="Google Shape;5557;p32"/>
            <p:cNvSpPr/>
            <p:nvPr/>
          </p:nvSpPr>
          <p:spPr>
            <a:xfrm>
              <a:off x="4355575" y="2150075"/>
              <a:ext cx="40250" cy="104250"/>
            </a:xfrm>
            <a:custGeom>
              <a:avLst/>
              <a:gdLst/>
              <a:ahLst/>
              <a:cxnLst/>
              <a:rect l="l" t="t" r="r" b="b"/>
              <a:pathLst>
                <a:path w="1610" h="4170" extrusionOk="0">
                  <a:moveTo>
                    <a:pt x="1" y="1"/>
                  </a:moveTo>
                  <a:lnTo>
                    <a:pt x="1" y="4098"/>
                  </a:lnTo>
                  <a:cubicBezTo>
                    <a:pt x="172" y="4108"/>
                    <a:pt x="334" y="4129"/>
                    <a:pt x="496" y="4169"/>
                  </a:cubicBezTo>
                  <a:lnTo>
                    <a:pt x="1609" y="213"/>
                  </a:lnTo>
                  <a:cubicBezTo>
                    <a:pt x="1094" y="82"/>
                    <a:pt x="557" y="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2"/>
            <p:cNvSpPr/>
            <p:nvPr/>
          </p:nvSpPr>
          <p:spPr>
            <a:xfrm>
              <a:off x="4375550" y="215767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114" y="0"/>
                  </a:moveTo>
                  <a:lnTo>
                    <a:pt x="1" y="3956"/>
                  </a:lnTo>
                  <a:cubicBezTo>
                    <a:pt x="163" y="4007"/>
                    <a:pt x="315" y="4077"/>
                    <a:pt x="466" y="4158"/>
                  </a:cubicBezTo>
                  <a:lnTo>
                    <a:pt x="2601" y="678"/>
                  </a:lnTo>
                  <a:cubicBezTo>
                    <a:pt x="2136" y="394"/>
                    <a:pt x="1640" y="162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2"/>
            <p:cNvSpPr/>
            <p:nvPr/>
          </p:nvSpPr>
          <p:spPr>
            <a:xfrm>
              <a:off x="4393775" y="2178925"/>
              <a:ext cx="84250" cy="95125"/>
            </a:xfrm>
            <a:custGeom>
              <a:avLst/>
              <a:gdLst/>
              <a:ahLst/>
              <a:cxnLst/>
              <a:rect l="l" t="t" r="r" b="b"/>
              <a:pathLst>
                <a:path w="3370" h="3805" extrusionOk="0">
                  <a:moveTo>
                    <a:pt x="2135" y="0"/>
                  </a:moveTo>
                  <a:lnTo>
                    <a:pt x="0" y="3481"/>
                  </a:lnTo>
                  <a:cubicBezTo>
                    <a:pt x="132" y="3582"/>
                    <a:pt x="263" y="3683"/>
                    <a:pt x="385" y="3804"/>
                  </a:cubicBezTo>
                  <a:lnTo>
                    <a:pt x="3370" y="1082"/>
                  </a:lnTo>
                  <a:cubicBezTo>
                    <a:pt x="2985" y="668"/>
                    <a:pt x="2581" y="313"/>
                    <a:pt x="2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2"/>
            <p:cNvSpPr/>
            <p:nvPr/>
          </p:nvSpPr>
          <p:spPr>
            <a:xfrm>
              <a:off x="440870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2975" y="0"/>
                  </a:moveTo>
                  <a:lnTo>
                    <a:pt x="1" y="2722"/>
                  </a:lnTo>
                  <a:cubicBezTo>
                    <a:pt x="102" y="2853"/>
                    <a:pt x="203" y="2995"/>
                    <a:pt x="284" y="3147"/>
                  </a:cubicBezTo>
                  <a:lnTo>
                    <a:pt x="3895" y="1376"/>
                  </a:lnTo>
                  <a:cubicBezTo>
                    <a:pt x="3774" y="1133"/>
                    <a:pt x="3470" y="587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2"/>
            <p:cNvSpPr/>
            <p:nvPr/>
          </p:nvSpPr>
          <p:spPr>
            <a:xfrm>
              <a:off x="4225300" y="217892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26" y="0"/>
                  </a:moveTo>
                  <a:cubicBezTo>
                    <a:pt x="790" y="313"/>
                    <a:pt x="376" y="668"/>
                    <a:pt x="1" y="1082"/>
                  </a:cubicBezTo>
                  <a:lnTo>
                    <a:pt x="2975" y="3804"/>
                  </a:lnTo>
                  <a:cubicBezTo>
                    <a:pt x="3097" y="3683"/>
                    <a:pt x="3229" y="3582"/>
                    <a:pt x="3370" y="3481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2"/>
            <p:cNvSpPr/>
            <p:nvPr/>
          </p:nvSpPr>
          <p:spPr>
            <a:xfrm>
              <a:off x="4307250" y="2150075"/>
              <a:ext cx="40500" cy="104250"/>
            </a:xfrm>
            <a:custGeom>
              <a:avLst/>
              <a:gdLst/>
              <a:ahLst/>
              <a:cxnLst/>
              <a:rect l="l" t="t" r="r" b="b"/>
              <a:pathLst>
                <a:path w="1620" h="4170" extrusionOk="0">
                  <a:moveTo>
                    <a:pt x="1620" y="1"/>
                  </a:moveTo>
                  <a:cubicBezTo>
                    <a:pt x="1064" y="10"/>
                    <a:pt x="517" y="82"/>
                    <a:pt x="1" y="213"/>
                  </a:cubicBezTo>
                  <a:lnTo>
                    <a:pt x="1114" y="4169"/>
                  </a:lnTo>
                  <a:cubicBezTo>
                    <a:pt x="1276" y="4129"/>
                    <a:pt x="1448" y="4108"/>
                    <a:pt x="1620" y="4098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2"/>
            <p:cNvSpPr/>
            <p:nvPr/>
          </p:nvSpPr>
          <p:spPr>
            <a:xfrm>
              <a:off x="4197250" y="2212050"/>
              <a:ext cx="97400" cy="78700"/>
            </a:xfrm>
            <a:custGeom>
              <a:avLst/>
              <a:gdLst/>
              <a:ahLst/>
              <a:cxnLst/>
              <a:rect l="l" t="t" r="r" b="b"/>
              <a:pathLst>
                <a:path w="3896" h="3148" extrusionOk="0">
                  <a:moveTo>
                    <a:pt x="911" y="0"/>
                  </a:moveTo>
                  <a:cubicBezTo>
                    <a:pt x="415" y="587"/>
                    <a:pt x="122" y="1133"/>
                    <a:pt x="0" y="1376"/>
                  </a:cubicBezTo>
                  <a:lnTo>
                    <a:pt x="3602" y="3147"/>
                  </a:lnTo>
                  <a:cubicBezTo>
                    <a:pt x="3693" y="2995"/>
                    <a:pt x="3784" y="2853"/>
                    <a:pt x="3895" y="272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2"/>
            <p:cNvSpPr/>
            <p:nvPr/>
          </p:nvSpPr>
          <p:spPr>
            <a:xfrm>
              <a:off x="4262500" y="2157675"/>
              <a:ext cx="65275" cy="103975"/>
            </a:xfrm>
            <a:custGeom>
              <a:avLst/>
              <a:gdLst/>
              <a:ahLst/>
              <a:cxnLst/>
              <a:rect l="l" t="t" r="r" b="b"/>
              <a:pathLst>
                <a:path w="2611" h="4159" extrusionOk="0">
                  <a:moveTo>
                    <a:pt x="1487" y="0"/>
                  </a:moveTo>
                  <a:cubicBezTo>
                    <a:pt x="972" y="162"/>
                    <a:pt x="476" y="394"/>
                    <a:pt x="1" y="678"/>
                  </a:cubicBezTo>
                  <a:lnTo>
                    <a:pt x="2146" y="4158"/>
                  </a:lnTo>
                  <a:cubicBezTo>
                    <a:pt x="2287" y="4077"/>
                    <a:pt x="2449" y="4007"/>
                    <a:pt x="2611" y="3956"/>
                  </a:cubicBezTo>
                  <a:lnTo>
                    <a:pt x="1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2"/>
            <p:cNvSpPr/>
            <p:nvPr/>
          </p:nvSpPr>
          <p:spPr>
            <a:xfrm>
              <a:off x="43325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760" y="0"/>
                  </a:moveTo>
                  <a:cubicBezTo>
                    <a:pt x="740" y="0"/>
                    <a:pt x="709" y="21"/>
                    <a:pt x="709" y="51"/>
                  </a:cubicBezTo>
                  <a:lnTo>
                    <a:pt x="709" y="2307"/>
                  </a:lnTo>
                  <a:lnTo>
                    <a:pt x="102" y="142"/>
                  </a:lnTo>
                  <a:cubicBezTo>
                    <a:pt x="92" y="112"/>
                    <a:pt x="72" y="101"/>
                    <a:pt x="41" y="101"/>
                  </a:cubicBezTo>
                  <a:cubicBezTo>
                    <a:pt x="11" y="112"/>
                    <a:pt x="1" y="142"/>
                    <a:pt x="11" y="162"/>
                  </a:cubicBezTo>
                  <a:lnTo>
                    <a:pt x="719" y="2671"/>
                  </a:lnTo>
                  <a:cubicBezTo>
                    <a:pt x="719" y="2692"/>
                    <a:pt x="740" y="2702"/>
                    <a:pt x="760" y="2702"/>
                  </a:cubicBezTo>
                  <a:lnTo>
                    <a:pt x="770" y="2702"/>
                  </a:lnTo>
                  <a:cubicBezTo>
                    <a:pt x="790" y="2702"/>
                    <a:pt x="810" y="2682"/>
                    <a:pt x="810" y="2662"/>
                  </a:cubicBezTo>
                  <a:lnTo>
                    <a:pt x="810" y="51"/>
                  </a:lnTo>
                  <a:cubicBezTo>
                    <a:pt x="810" y="21"/>
                    <a:pt x="790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2"/>
            <p:cNvSpPr/>
            <p:nvPr/>
          </p:nvSpPr>
          <p:spPr>
            <a:xfrm>
              <a:off x="4350250" y="2257575"/>
              <a:ext cx="20275" cy="67575"/>
            </a:xfrm>
            <a:custGeom>
              <a:avLst/>
              <a:gdLst/>
              <a:ahLst/>
              <a:cxnLst/>
              <a:rect l="l" t="t" r="r" b="b"/>
              <a:pathLst>
                <a:path w="811" h="2703" extrusionOk="0">
                  <a:moveTo>
                    <a:pt x="52" y="0"/>
                  </a:moveTo>
                  <a:cubicBezTo>
                    <a:pt x="32" y="0"/>
                    <a:pt x="1" y="21"/>
                    <a:pt x="1" y="51"/>
                  </a:cubicBezTo>
                  <a:lnTo>
                    <a:pt x="1" y="2662"/>
                  </a:lnTo>
                  <a:cubicBezTo>
                    <a:pt x="1" y="2682"/>
                    <a:pt x="21" y="2702"/>
                    <a:pt x="52" y="2702"/>
                  </a:cubicBezTo>
                  <a:cubicBezTo>
                    <a:pt x="72" y="2702"/>
                    <a:pt x="92" y="2692"/>
                    <a:pt x="102" y="2671"/>
                  </a:cubicBezTo>
                  <a:lnTo>
                    <a:pt x="810" y="162"/>
                  </a:lnTo>
                  <a:cubicBezTo>
                    <a:pt x="810" y="142"/>
                    <a:pt x="801" y="112"/>
                    <a:pt x="770" y="101"/>
                  </a:cubicBezTo>
                  <a:cubicBezTo>
                    <a:pt x="750" y="101"/>
                    <a:pt x="720" y="112"/>
                    <a:pt x="720" y="142"/>
                  </a:cubicBezTo>
                  <a:lnTo>
                    <a:pt x="102" y="2307"/>
                  </a:lnTo>
                  <a:lnTo>
                    <a:pt x="102" y="51"/>
                  </a:lnTo>
                  <a:cubicBezTo>
                    <a:pt x="102" y="21"/>
                    <a:pt x="8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2"/>
            <p:cNvSpPr/>
            <p:nvPr/>
          </p:nvSpPr>
          <p:spPr>
            <a:xfrm>
              <a:off x="4350250" y="2267550"/>
              <a:ext cx="50375" cy="57600"/>
            </a:xfrm>
            <a:custGeom>
              <a:avLst/>
              <a:gdLst/>
              <a:ahLst/>
              <a:cxnLst/>
              <a:rect l="l" t="t" r="r" b="b"/>
              <a:pathLst>
                <a:path w="2015" h="2304" extrusionOk="0">
                  <a:moveTo>
                    <a:pt x="1413" y="0"/>
                  </a:moveTo>
                  <a:cubicBezTo>
                    <a:pt x="1398" y="0"/>
                    <a:pt x="1384" y="7"/>
                    <a:pt x="1377" y="26"/>
                  </a:cubicBezTo>
                  <a:lnTo>
                    <a:pt x="11" y="2232"/>
                  </a:lnTo>
                  <a:cubicBezTo>
                    <a:pt x="1" y="2252"/>
                    <a:pt x="1" y="2283"/>
                    <a:pt x="21" y="2293"/>
                  </a:cubicBezTo>
                  <a:cubicBezTo>
                    <a:pt x="32" y="2303"/>
                    <a:pt x="41" y="2303"/>
                    <a:pt x="52" y="2303"/>
                  </a:cubicBezTo>
                  <a:cubicBezTo>
                    <a:pt x="62" y="2303"/>
                    <a:pt x="82" y="2303"/>
                    <a:pt x="82" y="2293"/>
                  </a:cubicBezTo>
                  <a:lnTo>
                    <a:pt x="1995" y="552"/>
                  </a:lnTo>
                  <a:cubicBezTo>
                    <a:pt x="2015" y="532"/>
                    <a:pt x="2015" y="502"/>
                    <a:pt x="1995" y="482"/>
                  </a:cubicBezTo>
                  <a:cubicBezTo>
                    <a:pt x="1984" y="472"/>
                    <a:pt x="1972" y="467"/>
                    <a:pt x="1959" y="467"/>
                  </a:cubicBezTo>
                  <a:cubicBezTo>
                    <a:pt x="1946" y="467"/>
                    <a:pt x="1933" y="472"/>
                    <a:pt x="1923" y="482"/>
                  </a:cubicBezTo>
                  <a:lnTo>
                    <a:pt x="275" y="1989"/>
                  </a:lnTo>
                  <a:lnTo>
                    <a:pt x="1458" y="77"/>
                  </a:lnTo>
                  <a:cubicBezTo>
                    <a:pt x="1468" y="46"/>
                    <a:pt x="1458" y="16"/>
                    <a:pt x="1438" y="6"/>
                  </a:cubicBezTo>
                  <a:cubicBezTo>
                    <a:pt x="1430" y="2"/>
                    <a:pt x="1422" y="0"/>
                    <a:pt x="1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2"/>
            <p:cNvSpPr/>
            <p:nvPr/>
          </p:nvSpPr>
          <p:spPr>
            <a:xfrm>
              <a:off x="4350250" y="2260100"/>
              <a:ext cx="36725" cy="65050"/>
            </a:xfrm>
            <a:custGeom>
              <a:avLst/>
              <a:gdLst/>
              <a:ahLst/>
              <a:cxnLst/>
              <a:rect l="l" t="t" r="r" b="b"/>
              <a:pathLst>
                <a:path w="1469" h="2602" extrusionOk="0">
                  <a:moveTo>
                    <a:pt x="770" y="0"/>
                  </a:moveTo>
                  <a:cubicBezTo>
                    <a:pt x="750" y="0"/>
                    <a:pt x="720" y="11"/>
                    <a:pt x="720" y="41"/>
                  </a:cubicBezTo>
                  <a:lnTo>
                    <a:pt x="11" y="2540"/>
                  </a:lnTo>
                  <a:cubicBezTo>
                    <a:pt x="1" y="2570"/>
                    <a:pt x="11" y="2591"/>
                    <a:pt x="32" y="2601"/>
                  </a:cubicBezTo>
                  <a:lnTo>
                    <a:pt x="52" y="2601"/>
                  </a:lnTo>
                  <a:cubicBezTo>
                    <a:pt x="72" y="2601"/>
                    <a:pt x="82" y="2601"/>
                    <a:pt x="92" y="2581"/>
                  </a:cubicBezTo>
                  <a:lnTo>
                    <a:pt x="1458" y="375"/>
                  </a:lnTo>
                  <a:cubicBezTo>
                    <a:pt x="1468" y="344"/>
                    <a:pt x="1458" y="314"/>
                    <a:pt x="1438" y="304"/>
                  </a:cubicBezTo>
                  <a:cubicBezTo>
                    <a:pt x="1430" y="300"/>
                    <a:pt x="1422" y="298"/>
                    <a:pt x="1413" y="298"/>
                  </a:cubicBezTo>
                  <a:cubicBezTo>
                    <a:pt x="1398" y="298"/>
                    <a:pt x="1384" y="305"/>
                    <a:pt x="1377" y="324"/>
                  </a:cubicBezTo>
                  <a:lnTo>
                    <a:pt x="194" y="2237"/>
                  </a:lnTo>
                  <a:lnTo>
                    <a:pt x="194" y="2237"/>
                  </a:lnTo>
                  <a:lnTo>
                    <a:pt x="810" y="61"/>
                  </a:lnTo>
                  <a:cubicBezTo>
                    <a:pt x="810" y="41"/>
                    <a:pt x="801" y="11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2"/>
            <p:cNvSpPr/>
            <p:nvPr/>
          </p:nvSpPr>
          <p:spPr>
            <a:xfrm>
              <a:off x="4316125" y="2260100"/>
              <a:ext cx="36700" cy="65050"/>
            </a:xfrm>
            <a:custGeom>
              <a:avLst/>
              <a:gdLst/>
              <a:ahLst/>
              <a:cxnLst/>
              <a:rect l="l" t="t" r="r" b="b"/>
              <a:pathLst>
                <a:path w="1468" h="2602" extrusionOk="0">
                  <a:moveTo>
                    <a:pt x="698" y="0"/>
                  </a:moveTo>
                  <a:cubicBezTo>
                    <a:pt x="668" y="11"/>
                    <a:pt x="658" y="41"/>
                    <a:pt x="668" y="61"/>
                  </a:cubicBezTo>
                  <a:lnTo>
                    <a:pt x="1275" y="2237"/>
                  </a:lnTo>
                  <a:lnTo>
                    <a:pt x="102" y="324"/>
                  </a:lnTo>
                  <a:cubicBezTo>
                    <a:pt x="95" y="305"/>
                    <a:pt x="80" y="298"/>
                    <a:pt x="63" y="298"/>
                  </a:cubicBezTo>
                  <a:cubicBezTo>
                    <a:pt x="53" y="298"/>
                    <a:pt x="42" y="300"/>
                    <a:pt x="30" y="304"/>
                  </a:cubicBezTo>
                  <a:cubicBezTo>
                    <a:pt x="10" y="314"/>
                    <a:pt x="1" y="344"/>
                    <a:pt x="21" y="375"/>
                  </a:cubicBezTo>
                  <a:lnTo>
                    <a:pt x="1376" y="2581"/>
                  </a:lnTo>
                  <a:cubicBezTo>
                    <a:pt x="1386" y="2601"/>
                    <a:pt x="1406" y="2601"/>
                    <a:pt x="1417" y="2601"/>
                  </a:cubicBezTo>
                  <a:lnTo>
                    <a:pt x="1437" y="2601"/>
                  </a:lnTo>
                  <a:cubicBezTo>
                    <a:pt x="1457" y="2591"/>
                    <a:pt x="1467" y="2570"/>
                    <a:pt x="1467" y="2540"/>
                  </a:cubicBezTo>
                  <a:lnTo>
                    <a:pt x="759" y="41"/>
                  </a:lnTo>
                  <a:cubicBezTo>
                    <a:pt x="749" y="11"/>
                    <a:pt x="729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2"/>
            <p:cNvSpPr/>
            <p:nvPr/>
          </p:nvSpPr>
          <p:spPr>
            <a:xfrm>
              <a:off x="4302700" y="2267550"/>
              <a:ext cx="50125" cy="57600"/>
            </a:xfrm>
            <a:custGeom>
              <a:avLst/>
              <a:gdLst/>
              <a:ahLst/>
              <a:cxnLst/>
              <a:rect l="l" t="t" r="r" b="b"/>
              <a:pathLst>
                <a:path w="2005" h="2304" extrusionOk="0">
                  <a:moveTo>
                    <a:pt x="600" y="0"/>
                  </a:moveTo>
                  <a:cubicBezTo>
                    <a:pt x="590" y="0"/>
                    <a:pt x="579" y="2"/>
                    <a:pt x="567" y="6"/>
                  </a:cubicBezTo>
                  <a:cubicBezTo>
                    <a:pt x="547" y="16"/>
                    <a:pt x="538" y="46"/>
                    <a:pt x="558" y="77"/>
                  </a:cubicBezTo>
                  <a:lnTo>
                    <a:pt x="1731" y="1989"/>
                  </a:lnTo>
                  <a:lnTo>
                    <a:pt x="1731" y="1989"/>
                  </a:lnTo>
                  <a:lnTo>
                    <a:pt x="82" y="482"/>
                  </a:lnTo>
                  <a:cubicBezTo>
                    <a:pt x="72" y="472"/>
                    <a:pt x="59" y="467"/>
                    <a:pt x="47" y="467"/>
                  </a:cubicBezTo>
                  <a:cubicBezTo>
                    <a:pt x="34" y="467"/>
                    <a:pt x="22" y="472"/>
                    <a:pt x="11" y="482"/>
                  </a:cubicBezTo>
                  <a:cubicBezTo>
                    <a:pt x="1" y="502"/>
                    <a:pt x="1" y="532"/>
                    <a:pt x="21" y="552"/>
                  </a:cubicBezTo>
                  <a:lnTo>
                    <a:pt x="1923" y="2293"/>
                  </a:lnTo>
                  <a:cubicBezTo>
                    <a:pt x="1934" y="2303"/>
                    <a:pt x="1943" y="2303"/>
                    <a:pt x="1954" y="2303"/>
                  </a:cubicBezTo>
                  <a:cubicBezTo>
                    <a:pt x="1964" y="2303"/>
                    <a:pt x="1974" y="2303"/>
                    <a:pt x="1984" y="2293"/>
                  </a:cubicBezTo>
                  <a:cubicBezTo>
                    <a:pt x="2004" y="2283"/>
                    <a:pt x="2004" y="2252"/>
                    <a:pt x="1994" y="2232"/>
                  </a:cubicBezTo>
                  <a:lnTo>
                    <a:pt x="639" y="26"/>
                  </a:lnTo>
                  <a:cubicBezTo>
                    <a:pt x="632" y="7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2"/>
            <p:cNvSpPr/>
            <p:nvPr/>
          </p:nvSpPr>
          <p:spPr>
            <a:xfrm>
              <a:off x="4292850" y="2293900"/>
              <a:ext cx="60225" cy="31250"/>
            </a:xfrm>
            <a:custGeom>
              <a:avLst/>
              <a:gdLst/>
              <a:ahLst/>
              <a:cxnLst/>
              <a:rect l="l" t="t" r="r" b="b"/>
              <a:pathLst>
                <a:path w="2409" h="1250" extrusionOk="0">
                  <a:moveTo>
                    <a:pt x="64" y="0"/>
                  </a:moveTo>
                  <a:cubicBezTo>
                    <a:pt x="46" y="0"/>
                    <a:pt x="25" y="10"/>
                    <a:pt x="10" y="24"/>
                  </a:cubicBezTo>
                  <a:cubicBezTo>
                    <a:pt x="1" y="45"/>
                    <a:pt x="10" y="75"/>
                    <a:pt x="41" y="85"/>
                  </a:cubicBezTo>
                  <a:lnTo>
                    <a:pt x="2328" y="1249"/>
                  </a:lnTo>
                  <a:lnTo>
                    <a:pt x="2348" y="1249"/>
                  </a:lnTo>
                  <a:cubicBezTo>
                    <a:pt x="2368" y="1249"/>
                    <a:pt x="2388" y="1239"/>
                    <a:pt x="2388" y="1229"/>
                  </a:cubicBezTo>
                  <a:cubicBezTo>
                    <a:pt x="2409" y="1198"/>
                    <a:pt x="2398" y="1178"/>
                    <a:pt x="2368" y="1158"/>
                  </a:cubicBezTo>
                  <a:lnTo>
                    <a:pt x="82" y="4"/>
                  </a:lnTo>
                  <a:cubicBezTo>
                    <a:pt x="76" y="2"/>
                    <a:pt x="70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2"/>
            <p:cNvSpPr/>
            <p:nvPr/>
          </p:nvSpPr>
          <p:spPr>
            <a:xfrm>
              <a:off x="4350250" y="2293900"/>
              <a:ext cx="60000" cy="31250"/>
            </a:xfrm>
            <a:custGeom>
              <a:avLst/>
              <a:gdLst/>
              <a:ahLst/>
              <a:cxnLst/>
              <a:rect l="l" t="t" r="r" b="b"/>
              <a:pathLst>
                <a:path w="2400" h="1250" extrusionOk="0">
                  <a:moveTo>
                    <a:pt x="2346" y="0"/>
                  </a:moveTo>
                  <a:cubicBezTo>
                    <a:pt x="2340" y="0"/>
                    <a:pt x="2333" y="2"/>
                    <a:pt x="2328" y="4"/>
                  </a:cubicBezTo>
                  <a:lnTo>
                    <a:pt x="32" y="1158"/>
                  </a:lnTo>
                  <a:cubicBezTo>
                    <a:pt x="11" y="1178"/>
                    <a:pt x="1" y="1198"/>
                    <a:pt x="11" y="1229"/>
                  </a:cubicBezTo>
                  <a:cubicBezTo>
                    <a:pt x="21" y="1239"/>
                    <a:pt x="32" y="1249"/>
                    <a:pt x="52" y="1249"/>
                  </a:cubicBezTo>
                  <a:lnTo>
                    <a:pt x="72" y="1249"/>
                  </a:lnTo>
                  <a:lnTo>
                    <a:pt x="2368" y="85"/>
                  </a:lnTo>
                  <a:cubicBezTo>
                    <a:pt x="2389" y="75"/>
                    <a:pt x="2399" y="45"/>
                    <a:pt x="2389" y="24"/>
                  </a:cubicBezTo>
                  <a:cubicBezTo>
                    <a:pt x="2382" y="10"/>
                    <a:pt x="2363" y="0"/>
                    <a:pt x="2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3" name="Google Shape;5573;p32"/>
          <p:cNvGrpSpPr/>
          <p:nvPr/>
        </p:nvGrpSpPr>
        <p:grpSpPr>
          <a:xfrm rot="-5400000">
            <a:off x="7133982" y="5020621"/>
            <a:ext cx="441501" cy="250645"/>
            <a:chOff x="3998425" y="1983375"/>
            <a:chExt cx="308850" cy="175325"/>
          </a:xfrm>
        </p:grpSpPr>
        <p:sp>
          <p:nvSpPr>
            <p:cNvPr id="5574" name="Google Shape;5574;p32"/>
            <p:cNvSpPr/>
            <p:nvPr/>
          </p:nvSpPr>
          <p:spPr>
            <a:xfrm>
              <a:off x="4156775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0" y="1"/>
                  </a:moveTo>
                  <a:lnTo>
                    <a:pt x="0" y="4109"/>
                  </a:lnTo>
                  <a:cubicBezTo>
                    <a:pt x="172" y="4119"/>
                    <a:pt x="334" y="4139"/>
                    <a:pt x="496" y="4180"/>
                  </a:cubicBezTo>
                  <a:lnTo>
                    <a:pt x="1619" y="223"/>
                  </a:lnTo>
                  <a:cubicBezTo>
                    <a:pt x="1103" y="92"/>
                    <a:pt x="557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2"/>
            <p:cNvSpPr/>
            <p:nvPr/>
          </p:nvSpPr>
          <p:spPr>
            <a:xfrm>
              <a:off x="4176750" y="1991225"/>
              <a:ext cx="65025" cy="103975"/>
            </a:xfrm>
            <a:custGeom>
              <a:avLst/>
              <a:gdLst/>
              <a:ahLst/>
              <a:cxnLst/>
              <a:rect l="l" t="t" r="r" b="b"/>
              <a:pathLst>
                <a:path w="2601" h="4159" extrusionOk="0">
                  <a:moveTo>
                    <a:pt x="1113" y="1"/>
                  </a:moveTo>
                  <a:lnTo>
                    <a:pt x="0" y="3947"/>
                  </a:lnTo>
                  <a:cubicBezTo>
                    <a:pt x="162" y="4007"/>
                    <a:pt x="314" y="4078"/>
                    <a:pt x="466" y="4159"/>
                  </a:cubicBezTo>
                  <a:lnTo>
                    <a:pt x="2601" y="678"/>
                  </a:lnTo>
                  <a:cubicBezTo>
                    <a:pt x="2136" y="385"/>
                    <a:pt x="1639" y="163"/>
                    <a:pt x="1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2"/>
            <p:cNvSpPr/>
            <p:nvPr/>
          </p:nvSpPr>
          <p:spPr>
            <a:xfrm>
              <a:off x="419495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2136" y="1"/>
                  </a:moveTo>
                  <a:lnTo>
                    <a:pt x="1" y="3481"/>
                  </a:lnTo>
                  <a:cubicBezTo>
                    <a:pt x="142" y="3572"/>
                    <a:pt x="274" y="3684"/>
                    <a:pt x="385" y="3805"/>
                  </a:cubicBezTo>
                  <a:lnTo>
                    <a:pt x="3370" y="1083"/>
                  </a:lnTo>
                  <a:cubicBezTo>
                    <a:pt x="2996" y="669"/>
                    <a:pt x="2581" y="304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2"/>
            <p:cNvSpPr/>
            <p:nvPr/>
          </p:nvSpPr>
          <p:spPr>
            <a:xfrm>
              <a:off x="4209900" y="2045375"/>
              <a:ext cx="97375" cy="78925"/>
            </a:xfrm>
            <a:custGeom>
              <a:avLst/>
              <a:gdLst/>
              <a:ahLst/>
              <a:cxnLst/>
              <a:rect l="l" t="t" r="r" b="b"/>
              <a:pathLst>
                <a:path w="3895" h="3157" extrusionOk="0">
                  <a:moveTo>
                    <a:pt x="2975" y="0"/>
                  </a:moveTo>
                  <a:lnTo>
                    <a:pt x="0" y="2721"/>
                  </a:lnTo>
                  <a:cubicBezTo>
                    <a:pt x="111" y="2863"/>
                    <a:pt x="203" y="3005"/>
                    <a:pt x="283" y="3157"/>
                  </a:cubicBezTo>
                  <a:lnTo>
                    <a:pt x="3895" y="1376"/>
                  </a:lnTo>
                  <a:cubicBezTo>
                    <a:pt x="3774" y="1133"/>
                    <a:pt x="3481" y="597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2"/>
            <p:cNvSpPr/>
            <p:nvPr/>
          </p:nvSpPr>
          <p:spPr>
            <a:xfrm>
              <a:off x="4026500" y="2012475"/>
              <a:ext cx="84275" cy="95125"/>
            </a:xfrm>
            <a:custGeom>
              <a:avLst/>
              <a:gdLst/>
              <a:ahLst/>
              <a:cxnLst/>
              <a:rect l="l" t="t" r="r" b="b"/>
              <a:pathLst>
                <a:path w="3371" h="3805" extrusionOk="0">
                  <a:moveTo>
                    <a:pt x="1235" y="1"/>
                  </a:moveTo>
                  <a:cubicBezTo>
                    <a:pt x="790" y="304"/>
                    <a:pt x="375" y="669"/>
                    <a:pt x="1" y="1083"/>
                  </a:cubicBezTo>
                  <a:lnTo>
                    <a:pt x="2986" y="3805"/>
                  </a:lnTo>
                  <a:cubicBezTo>
                    <a:pt x="3097" y="3684"/>
                    <a:pt x="3228" y="3572"/>
                    <a:pt x="3370" y="348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2"/>
            <p:cNvSpPr/>
            <p:nvPr/>
          </p:nvSpPr>
          <p:spPr>
            <a:xfrm>
              <a:off x="4108450" y="1983375"/>
              <a:ext cx="40500" cy="104500"/>
            </a:xfrm>
            <a:custGeom>
              <a:avLst/>
              <a:gdLst/>
              <a:ahLst/>
              <a:cxnLst/>
              <a:rect l="l" t="t" r="r" b="b"/>
              <a:pathLst>
                <a:path w="1620" h="4180" extrusionOk="0">
                  <a:moveTo>
                    <a:pt x="1619" y="1"/>
                  </a:moveTo>
                  <a:cubicBezTo>
                    <a:pt x="1063" y="11"/>
                    <a:pt x="517" y="92"/>
                    <a:pt x="1" y="223"/>
                  </a:cubicBezTo>
                  <a:lnTo>
                    <a:pt x="1124" y="4180"/>
                  </a:lnTo>
                  <a:cubicBezTo>
                    <a:pt x="1286" y="4139"/>
                    <a:pt x="1448" y="4119"/>
                    <a:pt x="1619" y="410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2"/>
            <p:cNvSpPr/>
            <p:nvPr/>
          </p:nvSpPr>
          <p:spPr>
            <a:xfrm>
              <a:off x="3998425" y="2045375"/>
              <a:ext cx="97400" cy="78925"/>
            </a:xfrm>
            <a:custGeom>
              <a:avLst/>
              <a:gdLst/>
              <a:ahLst/>
              <a:cxnLst/>
              <a:rect l="l" t="t" r="r" b="b"/>
              <a:pathLst>
                <a:path w="3896" h="3157" extrusionOk="0">
                  <a:moveTo>
                    <a:pt x="921" y="0"/>
                  </a:moveTo>
                  <a:cubicBezTo>
                    <a:pt x="415" y="597"/>
                    <a:pt x="122" y="1133"/>
                    <a:pt x="1" y="1376"/>
                  </a:cubicBezTo>
                  <a:lnTo>
                    <a:pt x="3612" y="3157"/>
                  </a:lnTo>
                  <a:cubicBezTo>
                    <a:pt x="3693" y="3005"/>
                    <a:pt x="3785" y="2863"/>
                    <a:pt x="3896" y="2721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2"/>
            <p:cNvSpPr/>
            <p:nvPr/>
          </p:nvSpPr>
          <p:spPr>
            <a:xfrm>
              <a:off x="4063925" y="1991225"/>
              <a:ext cx="65050" cy="103975"/>
            </a:xfrm>
            <a:custGeom>
              <a:avLst/>
              <a:gdLst/>
              <a:ahLst/>
              <a:cxnLst/>
              <a:rect l="l" t="t" r="r" b="b"/>
              <a:pathLst>
                <a:path w="2602" h="4159" extrusionOk="0">
                  <a:moveTo>
                    <a:pt x="1489" y="1"/>
                  </a:moveTo>
                  <a:cubicBezTo>
                    <a:pt x="963" y="163"/>
                    <a:pt x="466" y="385"/>
                    <a:pt x="1" y="678"/>
                  </a:cubicBezTo>
                  <a:lnTo>
                    <a:pt x="2136" y="4159"/>
                  </a:lnTo>
                  <a:cubicBezTo>
                    <a:pt x="2288" y="4078"/>
                    <a:pt x="2440" y="4007"/>
                    <a:pt x="2602" y="39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2"/>
            <p:cNvSpPr/>
            <p:nvPr/>
          </p:nvSpPr>
          <p:spPr>
            <a:xfrm>
              <a:off x="4133750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760" y="1"/>
                  </a:moveTo>
                  <a:cubicBezTo>
                    <a:pt x="739" y="1"/>
                    <a:pt x="719" y="21"/>
                    <a:pt x="719" y="41"/>
                  </a:cubicBezTo>
                  <a:lnTo>
                    <a:pt x="719" y="2308"/>
                  </a:lnTo>
                  <a:lnTo>
                    <a:pt x="102" y="133"/>
                  </a:lnTo>
                  <a:cubicBezTo>
                    <a:pt x="94" y="116"/>
                    <a:pt x="78" y="100"/>
                    <a:pt x="56" y="100"/>
                  </a:cubicBezTo>
                  <a:cubicBezTo>
                    <a:pt x="51" y="100"/>
                    <a:pt x="46" y="100"/>
                    <a:pt x="41" y="102"/>
                  </a:cubicBezTo>
                  <a:cubicBezTo>
                    <a:pt x="21" y="113"/>
                    <a:pt x="0" y="133"/>
                    <a:pt x="11" y="163"/>
                  </a:cubicBezTo>
                  <a:lnTo>
                    <a:pt x="719" y="2672"/>
                  </a:lnTo>
                  <a:cubicBezTo>
                    <a:pt x="729" y="2692"/>
                    <a:pt x="739" y="2703"/>
                    <a:pt x="760" y="2703"/>
                  </a:cubicBezTo>
                  <a:lnTo>
                    <a:pt x="769" y="2703"/>
                  </a:lnTo>
                  <a:cubicBezTo>
                    <a:pt x="790" y="2703"/>
                    <a:pt x="810" y="2682"/>
                    <a:pt x="810" y="2652"/>
                  </a:cubicBezTo>
                  <a:lnTo>
                    <a:pt x="810" y="41"/>
                  </a:lnTo>
                  <a:cubicBezTo>
                    <a:pt x="810" y="21"/>
                    <a:pt x="790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2"/>
            <p:cNvSpPr/>
            <p:nvPr/>
          </p:nvSpPr>
          <p:spPr>
            <a:xfrm>
              <a:off x="4151725" y="2091125"/>
              <a:ext cx="20250" cy="67575"/>
            </a:xfrm>
            <a:custGeom>
              <a:avLst/>
              <a:gdLst/>
              <a:ahLst/>
              <a:cxnLst/>
              <a:rect l="l" t="t" r="r" b="b"/>
              <a:pathLst>
                <a:path w="810" h="2703" extrusionOk="0">
                  <a:moveTo>
                    <a:pt x="41" y="1"/>
                  </a:moveTo>
                  <a:cubicBezTo>
                    <a:pt x="20" y="1"/>
                    <a:pt x="0" y="21"/>
                    <a:pt x="0" y="41"/>
                  </a:cubicBezTo>
                  <a:lnTo>
                    <a:pt x="0" y="2652"/>
                  </a:lnTo>
                  <a:cubicBezTo>
                    <a:pt x="0" y="2682"/>
                    <a:pt x="10" y="2703"/>
                    <a:pt x="41" y="2703"/>
                  </a:cubicBezTo>
                  <a:cubicBezTo>
                    <a:pt x="71" y="2703"/>
                    <a:pt x="81" y="2692"/>
                    <a:pt x="91" y="2672"/>
                  </a:cubicBezTo>
                  <a:lnTo>
                    <a:pt x="799" y="163"/>
                  </a:lnTo>
                  <a:cubicBezTo>
                    <a:pt x="810" y="133"/>
                    <a:pt x="789" y="113"/>
                    <a:pt x="769" y="102"/>
                  </a:cubicBezTo>
                  <a:cubicBezTo>
                    <a:pt x="764" y="100"/>
                    <a:pt x="758" y="100"/>
                    <a:pt x="754" y="100"/>
                  </a:cubicBezTo>
                  <a:cubicBezTo>
                    <a:pt x="731" y="100"/>
                    <a:pt x="716" y="116"/>
                    <a:pt x="708" y="133"/>
                  </a:cubicBezTo>
                  <a:lnTo>
                    <a:pt x="91" y="2308"/>
                  </a:lnTo>
                  <a:lnTo>
                    <a:pt x="91" y="41"/>
                  </a:lnTo>
                  <a:cubicBezTo>
                    <a:pt x="91" y="21"/>
                    <a:pt x="7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2"/>
            <p:cNvSpPr/>
            <p:nvPr/>
          </p:nvSpPr>
          <p:spPr>
            <a:xfrm>
              <a:off x="415145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1412" y="1"/>
                  </a:moveTo>
                  <a:cubicBezTo>
                    <a:pt x="1397" y="1"/>
                    <a:pt x="1383" y="10"/>
                    <a:pt x="1377" y="22"/>
                  </a:cubicBezTo>
                  <a:lnTo>
                    <a:pt x="11" y="2238"/>
                  </a:lnTo>
                  <a:cubicBezTo>
                    <a:pt x="1" y="2258"/>
                    <a:pt x="11" y="2278"/>
                    <a:pt x="21" y="2298"/>
                  </a:cubicBezTo>
                  <a:cubicBezTo>
                    <a:pt x="31" y="2309"/>
                    <a:pt x="41" y="2309"/>
                    <a:pt x="52" y="2309"/>
                  </a:cubicBezTo>
                  <a:cubicBezTo>
                    <a:pt x="72" y="2309"/>
                    <a:pt x="82" y="2309"/>
                    <a:pt x="92" y="2298"/>
                  </a:cubicBezTo>
                  <a:lnTo>
                    <a:pt x="1994" y="548"/>
                  </a:lnTo>
                  <a:cubicBezTo>
                    <a:pt x="2014" y="538"/>
                    <a:pt x="2014" y="508"/>
                    <a:pt x="1994" y="488"/>
                  </a:cubicBezTo>
                  <a:cubicBezTo>
                    <a:pt x="1988" y="476"/>
                    <a:pt x="1975" y="471"/>
                    <a:pt x="1961" y="471"/>
                  </a:cubicBezTo>
                  <a:cubicBezTo>
                    <a:pt x="1952" y="471"/>
                    <a:pt x="1942" y="473"/>
                    <a:pt x="1933" y="477"/>
                  </a:cubicBezTo>
                  <a:lnTo>
                    <a:pt x="274" y="1995"/>
                  </a:lnTo>
                  <a:lnTo>
                    <a:pt x="1458" y="72"/>
                  </a:lnTo>
                  <a:cubicBezTo>
                    <a:pt x="1468" y="52"/>
                    <a:pt x="1468" y="22"/>
                    <a:pt x="1437" y="12"/>
                  </a:cubicBezTo>
                  <a:cubicBezTo>
                    <a:pt x="1430" y="4"/>
                    <a:pt x="1421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2"/>
            <p:cNvSpPr/>
            <p:nvPr/>
          </p:nvSpPr>
          <p:spPr>
            <a:xfrm>
              <a:off x="41514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65" y="1"/>
                  </a:moveTo>
                  <a:cubicBezTo>
                    <a:pt x="742" y="1"/>
                    <a:pt x="727" y="17"/>
                    <a:pt x="719" y="34"/>
                  </a:cubicBezTo>
                  <a:lnTo>
                    <a:pt x="11" y="2543"/>
                  </a:lnTo>
                  <a:cubicBezTo>
                    <a:pt x="1" y="2563"/>
                    <a:pt x="11" y="2593"/>
                    <a:pt x="41" y="2604"/>
                  </a:cubicBezTo>
                  <a:lnTo>
                    <a:pt x="52" y="2604"/>
                  </a:lnTo>
                  <a:cubicBezTo>
                    <a:pt x="72" y="2604"/>
                    <a:pt x="92" y="2593"/>
                    <a:pt x="102" y="2583"/>
                  </a:cubicBezTo>
                  <a:lnTo>
                    <a:pt x="1458" y="367"/>
                  </a:lnTo>
                  <a:cubicBezTo>
                    <a:pt x="1468" y="347"/>
                    <a:pt x="1468" y="317"/>
                    <a:pt x="1437" y="307"/>
                  </a:cubicBezTo>
                  <a:cubicBezTo>
                    <a:pt x="1430" y="299"/>
                    <a:pt x="1421" y="296"/>
                    <a:pt x="1412" y="296"/>
                  </a:cubicBezTo>
                  <a:cubicBezTo>
                    <a:pt x="1397" y="296"/>
                    <a:pt x="1383" y="305"/>
                    <a:pt x="1377" y="317"/>
                  </a:cubicBezTo>
                  <a:lnTo>
                    <a:pt x="193" y="2239"/>
                  </a:lnTo>
                  <a:lnTo>
                    <a:pt x="810" y="64"/>
                  </a:lnTo>
                  <a:cubicBezTo>
                    <a:pt x="821" y="34"/>
                    <a:pt x="800" y="14"/>
                    <a:pt x="780" y="3"/>
                  </a:cubicBezTo>
                  <a:cubicBezTo>
                    <a:pt x="775" y="1"/>
                    <a:pt x="769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2"/>
            <p:cNvSpPr/>
            <p:nvPr/>
          </p:nvSpPr>
          <p:spPr>
            <a:xfrm>
              <a:off x="4117550" y="2093600"/>
              <a:ext cx="36725" cy="65100"/>
            </a:xfrm>
            <a:custGeom>
              <a:avLst/>
              <a:gdLst/>
              <a:ahLst/>
              <a:cxnLst/>
              <a:rect l="l" t="t" r="r" b="b"/>
              <a:pathLst>
                <a:path w="1469" h="2604" extrusionOk="0">
                  <a:moveTo>
                    <a:pt x="704" y="1"/>
                  </a:moveTo>
                  <a:cubicBezTo>
                    <a:pt x="699" y="1"/>
                    <a:pt x="694" y="1"/>
                    <a:pt x="689" y="3"/>
                  </a:cubicBezTo>
                  <a:cubicBezTo>
                    <a:pt x="669" y="14"/>
                    <a:pt x="648" y="34"/>
                    <a:pt x="659" y="64"/>
                  </a:cubicBezTo>
                  <a:lnTo>
                    <a:pt x="1276" y="2239"/>
                  </a:lnTo>
                  <a:lnTo>
                    <a:pt x="92" y="317"/>
                  </a:lnTo>
                  <a:cubicBezTo>
                    <a:pt x="86" y="305"/>
                    <a:pt x="72" y="296"/>
                    <a:pt x="57" y="296"/>
                  </a:cubicBezTo>
                  <a:cubicBezTo>
                    <a:pt x="48" y="296"/>
                    <a:pt x="39" y="299"/>
                    <a:pt x="32" y="307"/>
                  </a:cubicBezTo>
                  <a:cubicBezTo>
                    <a:pt x="1" y="317"/>
                    <a:pt x="1" y="347"/>
                    <a:pt x="11" y="367"/>
                  </a:cubicBezTo>
                  <a:lnTo>
                    <a:pt x="1367" y="2583"/>
                  </a:lnTo>
                  <a:cubicBezTo>
                    <a:pt x="1377" y="2593"/>
                    <a:pt x="1397" y="2604"/>
                    <a:pt x="1408" y="2604"/>
                  </a:cubicBezTo>
                  <a:lnTo>
                    <a:pt x="1428" y="2604"/>
                  </a:lnTo>
                  <a:cubicBezTo>
                    <a:pt x="1458" y="2593"/>
                    <a:pt x="1468" y="2563"/>
                    <a:pt x="1458" y="2543"/>
                  </a:cubicBezTo>
                  <a:lnTo>
                    <a:pt x="750" y="34"/>
                  </a:lnTo>
                  <a:cubicBezTo>
                    <a:pt x="742" y="17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2"/>
            <p:cNvSpPr/>
            <p:nvPr/>
          </p:nvSpPr>
          <p:spPr>
            <a:xfrm>
              <a:off x="4103900" y="2100975"/>
              <a:ext cx="50375" cy="57725"/>
            </a:xfrm>
            <a:custGeom>
              <a:avLst/>
              <a:gdLst/>
              <a:ahLst/>
              <a:cxnLst/>
              <a:rect l="l" t="t" r="r" b="b"/>
              <a:pathLst>
                <a:path w="2015" h="2309" extrusionOk="0">
                  <a:moveTo>
                    <a:pt x="603" y="1"/>
                  </a:moveTo>
                  <a:cubicBezTo>
                    <a:pt x="594" y="1"/>
                    <a:pt x="585" y="4"/>
                    <a:pt x="578" y="12"/>
                  </a:cubicBezTo>
                  <a:cubicBezTo>
                    <a:pt x="547" y="22"/>
                    <a:pt x="547" y="52"/>
                    <a:pt x="557" y="72"/>
                  </a:cubicBezTo>
                  <a:lnTo>
                    <a:pt x="1741" y="1995"/>
                  </a:lnTo>
                  <a:lnTo>
                    <a:pt x="81" y="477"/>
                  </a:lnTo>
                  <a:cubicBezTo>
                    <a:pt x="73" y="473"/>
                    <a:pt x="63" y="471"/>
                    <a:pt x="54" y="471"/>
                  </a:cubicBezTo>
                  <a:cubicBezTo>
                    <a:pt x="40" y="471"/>
                    <a:pt x="27" y="476"/>
                    <a:pt x="21" y="488"/>
                  </a:cubicBezTo>
                  <a:cubicBezTo>
                    <a:pt x="1" y="508"/>
                    <a:pt x="1" y="538"/>
                    <a:pt x="21" y="548"/>
                  </a:cubicBezTo>
                  <a:lnTo>
                    <a:pt x="1923" y="2298"/>
                  </a:lnTo>
                  <a:cubicBezTo>
                    <a:pt x="1933" y="2309"/>
                    <a:pt x="1943" y="2309"/>
                    <a:pt x="1954" y="2309"/>
                  </a:cubicBezTo>
                  <a:cubicBezTo>
                    <a:pt x="1974" y="2309"/>
                    <a:pt x="1984" y="2309"/>
                    <a:pt x="1994" y="2298"/>
                  </a:cubicBezTo>
                  <a:cubicBezTo>
                    <a:pt x="2004" y="2278"/>
                    <a:pt x="2014" y="2258"/>
                    <a:pt x="2004" y="2238"/>
                  </a:cubicBezTo>
                  <a:lnTo>
                    <a:pt x="638" y="22"/>
                  </a:lnTo>
                  <a:cubicBezTo>
                    <a:pt x="632" y="10"/>
                    <a:pt x="618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2"/>
            <p:cNvSpPr/>
            <p:nvPr/>
          </p:nvSpPr>
          <p:spPr>
            <a:xfrm>
              <a:off x="409430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47" y="0"/>
                  </a:moveTo>
                  <a:cubicBezTo>
                    <a:pt x="32" y="0"/>
                    <a:pt x="17" y="12"/>
                    <a:pt x="11" y="31"/>
                  </a:cubicBezTo>
                  <a:cubicBezTo>
                    <a:pt x="0" y="51"/>
                    <a:pt x="11" y="82"/>
                    <a:pt x="31" y="92"/>
                  </a:cubicBezTo>
                  <a:lnTo>
                    <a:pt x="2317" y="1256"/>
                  </a:lnTo>
                  <a:lnTo>
                    <a:pt x="2338" y="1256"/>
                  </a:lnTo>
                  <a:cubicBezTo>
                    <a:pt x="2358" y="1256"/>
                    <a:pt x="2378" y="1245"/>
                    <a:pt x="2388" y="1225"/>
                  </a:cubicBezTo>
                  <a:cubicBezTo>
                    <a:pt x="2398" y="1205"/>
                    <a:pt x="2388" y="1175"/>
                    <a:pt x="2368" y="1164"/>
                  </a:cubicBezTo>
                  <a:lnTo>
                    <a:pt x="71" y="11"/>
                  </a:lnTo>
                  <a:cubicBezTo>
                    <a:pt x="64" y="4"/>
                    <a:pt x="56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2"/>
            <p:cNvSpPr/>
            <p:nvPr/>
          </p:nvSpPr>
          <p:spPr>
            <a:xfrm>
              <a:off x="4151450" y="2127300"/>
              <a:ext cx="59975" cy="31400"/>
            </a:xfrm>
            <a:custGeom>
              <a:avLst/>
              <a:gdLst/>
              <a:ahLst/>
              <a:cxnLst/>
              <a:rect l="l" t="t" r="r" b="b"/>
              <a:pathLst>
                <a:path w="2399" h="1256" extrusionOk="0">
                  <a:moveTo>
                    <a:pt x="2352" y="0"/>
                  </a:moveTo>
                  <a:cubicBezTo>
                    <a:pt x="2343" y="0"/>
                    <a:pt x="2335" y="4"/>
                    <a:pt x="2328" y="11"/>
                  </a:cubicBezTo>
                  <a:lnTo>
                    <a:pt x="31" y="1164"/>
                  </a:lnTo>
                  <a:cubicBezTo>
                    <a:pt x="11" y="1175"/>
                    <a:pt x="1" y="1205"/>
                    <a:pt x="11" y="1225"/>
                  </a:cubicBezTo>
                  <a:cubicBezTo>
                    <a:pt x="21" y="1245"/>
                    <a:pt x="41" y="1256"/>
                    <a:pt x="52" y="1256"/>
                  </a:cubicBezTo>
                  <a:lnTo>
                    <a:pt x="82" y="1256"/>
                  </a:lnTo>
                  <a:lnTo>
                    <a:pt x="2368" y="92"/>
                  </a:lnTo>
                  <a:cubicBezTo>
                    <a:pt x="2388" y="82"/>
                    <a:pt x="2399" y="51"/>
                    <a:pt x="2388" y="31"/>
                  </a:cubicBezTo>
                  <a:cubicBezTo>
                    <a:pt x="2382" y="12"/>
                    <a:pt x="2367" y="0"/>
                    <a:pt x="2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Content Placeholder 4" descr="A picture containing graphics, font, clipart, symbol&#10;&#10;Description automatically generated">
            <a:extLst>
              <a:ext uri="{FF2B5EF4-FFF2-40B4-BE49-F238E27FC236}">
                <a16:creationId xmlns:a16="http://schemas.microsoft.com/office/drawing/2014/main" id="{3E5DA0A9-ADE8-7280-9068-356685CB1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8406" l="4907" r="95093">
                        <a14:foregroundMark x1="11675" y1="42029" x2="11675" y2="42029"/>
                        <a14:foregroundMark x1="8629" y1="51449" x2="8629" y2="51449"/>
                        <a14:foregroundMark x1="4907" y1="44928" x2="4907" y2="44928"/>
                        <a14:foregroundMark x1="34179" y1="45652" x2="34179" y2="45652"/>
                        <a14:foregroundMark x1="64467" y1="53623" x2="64467" y2="53623"/>
                        <a14:foregroundMark x1="67005" y1="50000" x2="67005" y2="50000"/>
                        <a14:foregroundMark x1="62098" y1="44203" x2="62098" y2="44203"/>
                        <a14:foregroundMark x1="89002" y1="42029" x2="89002" y2="42029"/>
                        <a14:foregroundMark x1="95093" y1="76087" x2="95093" y2="76087"/>
                        <a14:foregroundMark x1="84602" y1="46377" x2="84602" y2="46377"/>
                        <a14:foregroundMark x1="91540" y1="50000" x2="91540" y2="50000"/>
                        <a14:foregroundMark x1="77496" y1="54348" x2="77496" y2="54348"/>
                        <a14:foregroundMark x1="77496" y1="60145" x2="77496" y2="60145"/>
                        <a14:foregroundMark x1="72589" y1="60145" x2="72589" y2="60145"/>
                        <a14:foregroundMark x1="71574" y1="60145" x2="71574" y2="60145"/>
                        <a14:foregroundMark x1="57191" y1="53623" x2="57191" y2="53623"/>
                        <a14:foregroundMark x1="52623" y1="54348" x2="52623" y2="54348"/>
                        <a14:foregroundMark x1="55838" y1="48551" x2="55838" y2="48551"/>
                        <a14:foregroundMark x1="28596" y1="55797" x2="28596" y2="55797"/>
                        <a14:foregroundMark x1="25381" y1="55072" x2="25381" y2="55072"/>
                        <a14:foregroundMark x1="23689" y1="55797" x2="23689" y2="55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8" y="1351491"/>
            <a:ext cx="5618868" cy="13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7B51E-602F-9ACD-C9E7-5AD3EE18A176}"/>
              </a:ext>
            </a:extLst>
          </p:cNvPr>
          <p:cNvSpPr txBox="1"/>
          <p:nvPr/>
        </p:nvSpPr>
        <p:spPr>
          <a:xfrm>
            <a:off x="666582" y="2732405"/>
            <a:ext cx="646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火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“ka</a:t>
            </a:r>
            <a:r>
              <a:rPr lang="en-US" altLang="ja-JP" sz="2400" b="1" dirty="0"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 “hi”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api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”. 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火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mengeskpresikan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api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menyala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Api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“ka-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youbi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menyatakan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planet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api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mars.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Google Shape;559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RABU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597" name="Google Shape;5597;p33"/>
          <p:cNvSpPr/>
          <p:nvPr/>
        </p:nvSpPr>
        <p:spPr>
          <a:xfrm rot="4446141">
            <a:off x="8838175" y="4425168"/>
            <a:ext cx="30438" cy="26868"/>
          </a:xfrm>
          <a:custGeom>
            <a:avLst/>
            <a:gdLst/>
            <a:ahLst/>
            <a:cxnLst/>
            <a:rect l="l" t="t" r="r" b="b"/>
            <a:pathLst>
              <a:path w="588" h="519" extrusionOk="0">
                <a:moveTo>
                  <a:pt x="286" y="1"/>
                </a:moveTo>
                <a:cubicBezTo>
                  <a:pt x="251" y="1"/>
                  <a:pt x="216" y="7"/>
                  <a:pt x="182" y="20"/>
                </a:cubicBezTo>
                <a:cubicBezTo>
                  <a:pt x="50" y="81"/>
                  <a:pt x="0" y="232"/>
                  <a:pt x="50" y="364"/>
                </a:cubicBezTo>
                <a:cubicBezTo>
                  <a:pt x="95" y="461"/>
                  <a:pt x="189" y="519"/>
                  <a:pt x="288" y="519"/>
                </a:cubicBezTo>
                <a:cubicBezTo>
                  <a:pt x="324" y="519"/>
                  <a:pt x="360" y="511"/>
                  <a:pt x="394" y="495"/>
                </a:cubicBezTo>
                <a:cubicBezTo>
                  <a:pt x="526" y="435"/>
                  <a:pt x="587" y="283"/>
                  <a:pt x="526" y="151"/>
                </a:cubicBezTo>
                <a:cubicBezTo>
                  <a:pt x="481" y="54"/>
                  <a:pt x="386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Content Placeholder 4" descr="A picture containing font, calligraphy, graphics, handwriting&#10;&#10;Description automatically generated">
            <a:extLst>
              <a:ext uri="{FF2B5EF4-FFF2-40B4-BE49-F238E27FC236}">
                <a16:creationId xmlns:a16="http://schemas.microsoft.com/office/drawing/2014/main" id="{EF11430F-163C-E535-63F0-EED0881FC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28" b="88889" l="5146" r="95540">
                        <a14:foregroundMark x1="6175" y1="32639" x2="6175" y2="32639"/>
                        <a14:foregroundMark x1="5317" y1="43056" x2="5317" y2="43056"/>
                        <a14:foregroundMark x1="9605" y1="59028" x2="9605" y2="59028"/>
                        <a14:foregroundMark x1="12521" y1="56944" x2="12521" y2="56944"/>
                        <a14:foregroundMark x1="28645" y1="25694" x2="28645" y2="25694"/>
                        <a14:foregroundMark x1="31389" y1="38194" x2="31389" y2="38194"/>
                        <a14:foregroundMark x1="32933" y1="64583" x2="32933" y2="64583"/>
                        <a14:foregroundMark x1="26930" y1="64583" x2="26930" y2="64583"/>
                        <a14:foregroundMark x1="25386" y1="34028" x2="25386" y2="34028"/>
                        <a14:foregroundMark x1="48199" y1="38194" x2="48199" y2="38194"/>
                        <a14:foregroundMark x1="47513" y1="63194" x2="47513" y2="63194"/>
                        <a14:foregroundMark x1="53345" y1="58333" x2="53345" y2="58333"/>
                        <a14:foregroundMark x1="53516" y1="36111" x2="53516" y2="36111"/>
                        <a14:foregroundMark x1="50772" y1="27778" x2="50772" y2="27778"/>
                        <a14:foregroundMark x1="66038" y1="51389" x2="66038" y2="51389"/>
                        <a14:foregroundMark x1="68782" y1="54167" x2="68782" y2="54167"/>
                        <a14:foregroundMark x1="71355" y1="54861" x2="71355" y2="54861"/>
                        <a14:foregroundMark x1="66552" y1="36111" x2="66552" y2="36111"/>
                        <a14:foregroundMark x1="91767" y1="45139" x2="91767" y2="45139"/>
                        <a14:foregroundMark x1="94854" y1="35417" x2="94854" y2="35417"/>
                        <a14:foregroundMark x1="95026" y1="66667" x2="95026" y2="66667"/>
                        <a14:foregroundMark x1="86621" y1="43750" x2="86621" y2="43750"/>
                        <a14:foregroundMark x1="95540" y1="33333" x2="95540" y2="33333"/>
                        <a14:foregroundMark x1="79245" y1="47222" x2="79245" y2="47222"/>
                        <a14:foregroundMark x1="62950" y1="47917" x2="62950" y2="47917"/>
                        <a14:foregroundMark x1="43396" y1="46528" x2="43396" y2="46528"/>
                        <a14:foregroundMark x1="21955" y1="48611" x2="21955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72" y="1197022"/>
            <a:ext cx="5565739" cy="13747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3AA42-664B-1766-9DB1-C28D3312FF4E}"/>
              </a:ext>
            </a:extLst>
          </p:cNvPr>
          <p:cNvSpPr txBox="1"/>
          <p:nvPr/>
        </p:nvSpPr>
        <p:spPr>
          <a:xfrm>
            <a:off x="1718400" y="2453066"/>
            <a:ext cx="6784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水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 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“sui”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mizu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“air”. 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 水 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bermakna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arus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sungai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 Air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“sui-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youbi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menyatakan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planet air,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merkurius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  <a:p>
            <a:endParaRPr lang="en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2" name="Google Shape;560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809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KAMIS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638" name="Google Shape;5638;p34"/>
          <p:cNvGrpSpPr/>
          <p:nvPr/>
        </p:nvGrpSpPr>
        <p:grpSpPr>
          <a:xfrm>
            <a:off x="7909346" y="1226002"/>
            <a:ext cx="1598387" cy="2774103"/>
            <a:chOff x="6603669" y="1337467"/>
            <a:chExt cx="1827097" cy="3266473"/>
          </a:xfrm>
        </p:grpSpPr>
        <p:sp>
          <p:nvSpPr>
            <p:cNvPr id="5639" name="Google Shape;5639;p34"/>
            <p:cNvSpPr/>
            <p:nvPr/>
          </p:nvSpPr>
          <p:spPr>
            <a:xfrm>
              <a:off x="6603669" y="3115453"/>
              <a:ext cx="1827097" cy="932319"/>
            </a:xfrm>
            <a:custGeom>
              <a:avLst/>
              <a:gdLst/>
              <a:ahLst/>
              <a:cxnLst/>
              <a:rect l="l" t="t" r="r" b="b"/>
              <a:pathLst>
                <a:path w="23130" h="11803" extrusionOk="0">
                  <a:moveTo>
                    <a:pt x="2323" y="1"/>
                  </a:moveTo>
                  <a:cubicBezTo>
                    <a:pt x="1041" y="1"/>
                    <a:pt x="1" y="1042"/>
                    <a:pt x="1" y="2324"/>
                  </a:cubicBezTo>
                  <a:lnTo>
                    <a:pt x="1" y="9480"/>
                  </a:lnTo>
                  <a:cubicBezTo>
                    <a:pt x="1" y="10762"/>
                    <a:pt x="1041" y="11803"/>
                    <a:pt x="2323" y="11803"/>
                  </a:cubicBezTo>
                  <a:lnTo>
                    <a:pt x="11560" y="9038"/>
                  </a:lnTo>
                  <a:lnTo>
                    <a:pt x="20808" y="11803"/>
                  </a:lnTo>
                  <a:cubicBezTo>
                    <a:pt x="22090" y="11803"/>
                    <a:pt x="23130" y="10762"/>
                    <a:pt x="23130" y="9480"/>
                  </a:cubicBezTo>
                  <a:lnTo>
                    <a:pt x="23130" y="2324"/>
                  </a:lnTo>
                  <a:cubicBezTo>
                    <a:pt x="23130" y="1042"/>
                    <a:pt x="22090" y="1"/>
                    <a:pt x="20808" y="1"/>
                  </a:cubicBezTo>
                  <a:lnTo>
                    <a:pt x="11560" y="2912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4"/>
            <p:cNvSpPr/>
            <p:nvPr/>
          </p:nvSpPr>
          <p:spPr>
            <a:xfrm>
              <a:off x="7225419" y="2598384"/>
              <a:ext cx="314706" cy="188470"/>
            </a:xfrm>
            <a:custGeom>
              <a:avLst/>
              <a:gdLst/>
              <a:ahLst/>
              <a:cxnLst/>
              <a:rect l="l" t="t" r="r" b="b"/>
              <a:pathLst>
                <a:path w="3984" h="2386" extrusionOk="0">
                  <a:moveTo>
                    <a:pt x="820" y="0"/>
                  </a:moveTo>
                  <a:cubicBezTo>
                    <a:pt x="537" y="168"/>
                    <a:pt x="263" y="368"/>
                    <a:pt x="0" y="589"/>
                  </a:cubicBezTo>
                  <a:cubicBezTo>
                    <a:pt x="74" y="589"/>
                    <a:pt x="147" y="599"/>
                    <a:pt x="221" y="610"/>
                  </a:cubicBezTo>
                  <a:cubicBezTo>
                    <a:pt x="337" y="620"/>
                    <a:pt x="453" y="631"/>
                    <a:pt x="568" y="662"/>
                  </a:cubicBezTo>
                  <a:cubicBezTo>
                    <a:pt x="673" y="694"/>
                    <a:pt x="789" y="725"/>
                    <a:pt x="894" y="757"/>
                  </a:cubicBezTo>
                  <a:cubicBezTo>
                    <a:pt x="946" y="767"/>
                    <a:pt x="999" y="788"/>
                    <a:pt x="1051" y="809"/>
                  </a:cubicBezTo>
                  <a:lnTo>
                    <a:pt x="1219" y="883"/>
                  </a:lnTo>
                  <a:cubicBezTo>
                    <a:pt x="1324" y="925"/>
                    <a:pt x="1430" y="967"/>
                    <a:pt x="1525" y="1019"/>
                  </a:cubicBezTo>
                  <a:cubicBezTo>
                    <a:pt x="1630" y="1072"/>
                    <a:pt x="1735" y="1135"/>
                    <a:pt x="1829" y="1187"/>
                  </a:cubicBezTo>
                  <a:cubicBezTo>
                    <a:pt x="1934" y="1250"/>
                    <a:pt x="2018" y="1324"/>
                    <a:pt x="2113" y="1387"/>
                  </a:cubicBezTo>
                  <a:cubicBezTo>
                    <a:pt x="2165" y="1419"/>
                    <a:pt x="2207" y="1451"/>
                    <a:pt x="2260" y="1493"/>
                  </a:cubicBezTo>
                  <a:lnTo>
                    <a:pt x="2386" y="1598"/>
                  </a:lnTo>
                  <a:cubicBezTo>
                    <a:pt x="2480" y="1671"/>
                    <a:pt x="2564" y="1745"/>
                    <a:pt x="2649" y="1829"/>
                  </a:cubicBezTo>
                  <a:cubicBezTo>
                    <a:pt x="2723" y="1913"/>
                    <a:pt x="2807" y="1997"/>
                    <a:pt x="2891" y="2081"/>
                  </a:cubicBezTo>
                  <a:cubicBezTo>
                    <a:pt x="2964" y="2165"/>
                    <a:pt x="3038" y="2249"/>
                    <a:pt x="3111" y="2343"/>
                  </a:cubicBezTo>
                  <a:cubicBezTo>
                    <a:pt x="3111" y="2354"/>
                    <a:pt x="3122" y="2364"/>
                    <a:pt x="3132" y="2385"/>
                  </a:cubicBezTo>
                  <a:cubicBezTo>
                    <a:pt x="3227" y="2280"/>
                    <a:pt x="3342" y="2133"/>
                    <a:pt x="3489" y="1976"/>
                  </a:cubicBezTo>
                  <a:cubicBezTo>
                    <a:pt x="3626" y="1829"/>
                    <a:pt x="3794" y="1671"/>
                    <a:pt x="3984" y="1503"/>
                  </a:cubicBezTo>
                  <a:cubicBezTo>
                    <a:pt x="3889" y="1451"/>
                    <a:pt x="3762" y="1377"/>
                    <a:pt x="3615" y="1282"/>
                  </a:cubicBezTo>
                  <a:cubicBezTo>
                    <a:pt x="3468" y="1187"/>
                    <a:pt x="3300" y="1082"/>
                    <a:pt x="3111" y="967"/>
                  </a:cubicBezTo>
                  <a:cubicBezTo>
                    <a:pt x="2922" y="862"/>
                    <a:pt x="2723" y="746"/>
                    <a:pt x="2522" y="641"/>
                  </a:cubicBezTo>
                  <a:lnTo>
                    <a:pt x="2207" y="484"/>
                  </a:lnTo>
                  <a:cubicBezTo>
                    <a:pt x="2102" y="442"/>
                    <a:pt x="2008" y="389"/>
                    <a:pt x="1903" y="347"/>
                  </a:cubicBezTo>
                  <a:cubicBezTo>
                    <a:pt x="1808" y="305"/>
                    <a:pt x="1714" y="263"/>
                    <a:pt x="1619" y="232"/>
                  </a:cubicBezTo>
                  <a:cubicBezTo>
                    <a:pt x="1525" y="200"/>
                    <a:pt x="1440" y="168"/>
                    <a:pt x="1356" y="147"/>
                  </a:cubicBezTo>
                  <a:cubicBezTo>
                    <a:pt x="1272" y="115"/>
                    <a:pt x="1198" y="94"/>
                    <a:pt x="1125" y="73"/>
                  </a:cubicBezTo>
                  <a:cubicBezTo>
                    <a:pt x="1062" y="52"/>
                    <a:pt x="999" y="42"/>
                    <a:pt x="957" y="31"/>
                  </a:cubicBezTo>
                  <a:cubicBezTo>
                    <a:pt x="883" y="21"/>
                    <a:pt x="841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4"/>
            <p:cNvSpPr/>
            <p:nvPr/>
          </p:nvSpPr>
          <p:spPr>
            <a:xfrm>
              <a:off x="7300145" y="2523660"/>
              <a:ext cx="486515" cy="186811"/>
            </a:xfrm>
            <a:custGeom>
              <a:avLst/>
              <a:gdLst/>
              <a:ahLst/>
              <a:cxnLst/>
              <a:rect l="l" t="t" r="r" b="b"/>
              <a:pathLst>
                <a:path w="6159" h="2365" extrusionOk="0">
                  <a:moveTo>
                    <a:pt x="3048" y="1"/>
                  </a:moveTo>
                  <a:cubicBezTo>
                    <a:pt x="1976" y="1"/>
                    <a:pt x="946" y="305"/>
                    <a:pt x="0" y="862"/>
                  </a:cubicBezTo>
                  <a:cubicBezTo>
                    <a:pt x="11" y="862"/>
                    <a:pt x="21" y="872"/>
                    <a:pt x="32" y="872"/>
                  </a:cubicBezTo>
                  <a:cubicBezTo>
                    <a:pt x="74" y="872"/>
                    <a:pt x="137" y="883"/>
                    <a:pt x="210" y="893"/>
                  </a:cubicBezTo>
                  <a:cubicBezTo>
                    <a:pt x="284" y="914"/>
                    <a:pt x="357" y="925"/>
                    <a:pt x="452" y="946"/>
                  </a:cubicBezTo>
                  <a:cubicBezTo>
                    <a:pt x="537" y="967"/>
                    <a:pt x="631" y="998"/>
                    <a:pt x="726" y="1030"/>
                  </a:cubicBezTo>
                  <a:cubicBezTo>
                    <a:pt x="820" y="1051"/>
                    <a:pt x="925" y="1093"/>
                    <a:pt x="1030" y="1125"/>
                  </a:cubicBezTo>
                  <a:cubicBezTo>
                    <a:pt x="1135" y="1167"/>
                    <a:pt x="1240" y="1209"/>
                    <a:pt x="1345" y="1262"/>
                  </a:cubicBezTo>
                  <a:cubicBezTo>
                    <a:pt x="1450" y="1304"/>
                    <a:pt x="1555" y="1356"/>
                    <a:pt x="1661" y="1409"/>
                  </a:cubicBezTo>
                  <a:lnTo>
                    <a:pt x="1976" y="1566"/>
                  </a:lnTo>
                  <a:cubicBezTo>
                    <a:pt x="2081" y="1629"/>
                    <a:pt x="2176" y="1682"/>
                    <a:pt x="2270" y="1734"/>
                  </a:cubicBezTo>
                  <a:cubicBezTo>
                    <a:pt x="2365" y="1797"/>
                    <a:pt x="2459" y="1850"/>
                    <a:pt x="2543" y="1902"/>
                  </a:cubicBezTo>
                  <a:cubicBezTo>
                    <a:pt x="2627" y="1965"/>
                    <a:pt x="2701" y="2018"/>
                    <a:pt x="2774" y="2070"/>
                  </a:cubicBezTo>
                  <a:cubicBezTo>
                    <a:pt x="2911" y="2175"/>
                    <a:pt x="3027" y="2270"/>
                    <a:pt x="3101" y="2344"/>
                  </a:cubicBezTo>
                  <a:cubicBezTo>
                    <a:pt x="3111" y="2354"/>
                    <a:pt x="3122" y="2354"/>
                    <a:pt x="3132" y="2365"/>
                  </a:cubicBezTo>
                  <a:cubicBezTo>
                    <a:pt x="3132" y="2354"/>
                    <a:pt x="3143" y="2354"/>
                    <a:pt x="3143" y="2344"/>
                  </a:cubicBezTo>
                  <a:cubicBezTo>
                    <a:pt x="3258" y="2249"/>
                    <a:pt x="3384" y="2144"/>
                    <a:pt x="3510" y="2049"/>
                  </a:cubicBezTo>
                  <a:cubicBezTo>
                    <a:pt x="3636" y="1955"/>
                    <a:pt x="3773" y="1850"/>
                    <a:pt x="3899" y="1766"/>
                  </a:cubicBezTo>
                  <a:cubicBezTo>
                    <a:pt x="4035" y="1671"/>
                    <a:pt x="4173" y="1577"/>
                    <a:pt x="4320" y="1503"/>
                  </a:cubicBezTo>
                  <a:cubicBezTo>
                    <a:pt x="4456" y="1419"/>
                    <a:pt x="4593" y="1346"/>
                    <a:pt x="4729" y="1272"/>
                  </a:cubicBezTo>
                  <a:cubicBezTo>
                    <a:pt x="4876" y="1209"/>
                    <a:pt x="5013" y="1146"/>
                    <a:pt x="5149" y="1104"/>
                  </a:cubicBezTo>
                  <a:cubicBezTo>
                    <a:pt x="5276" y="1051"/>
                    <a:pt x="5413" y="1009"/>
                    <a:pt x="5528" y="977"/>
                  </a:cubicBezTo>
                  <a:cubicBezTo>
                    <a:pt x="5591" y="967"/>
                    <a:pt x="5644" y="956"/>
                    <a:pt x="5707" y="946"/>
                  </a:cubicBezTo>
                  <a:lnTo>
                    <a:pt x="5864" y="914"/>
                  </a:lnTo>
                  <a:cubicBezTo>
                    <a:pt x="5959" y="904"/>
                    <a:pt x="6053" y="904"/>
                    <a:pt x="6127" y="904"/>
                  </a:cubicBezTo>
                  <a:lnTo>
                    <a:pt x="6158" y="904"/>
                  </a:lnTo>
                  <a:cubicBezTo>
                    <a:pt x="5191" y="326"/>
                    <a:pt x="4151" y="1"/>
                    <a:pt x="3048" y="1"/>
                  </a:cubicBezTo>
                  <a:close/>
                </a:path>
              </a:pathLst>
            </a:custGeom>
            <a:solidFill>
              <a:srgbClr val="FFD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4"/>
            <p:cNvSpPr/>
            <p:nvPr/>
          </p:nvSpPr>
          <p:spPr>
            <a:xfrm>
              <a:off x="7480248" y="2603361"/>
              <a:ext cx="349542" cy="292263"/>
            </a:xfrm>
            <a:custGeom>
              <a:avLst/>
              <a:gdLst/>
              <a:ahLst/>
              <a:cxnLst/>
              <a:rect l="l" t="t" r="r" b="b"/>
              <a:pathLst>
                <a:path w="4425" h="3700" extrusionOk="0">
                  <a:moveTo>
                    <a:pt x="4015" y="0"/>
                  </a:moveTo>
                  <a:cubicBezTo>
                    <a:pt x="3973" y="10"/>
                    <a:pt x="3920" y="10"/>
                    <a:pt x="3857" y="31"/>
                  </a:cubicBezTo>
                  <a:cubicBezTo>
                    <a:pt x="3794" y="42"/>
                    <a:pt x="3710" y="63"/>
                    <a:pt x="3616" y="95"/>
                  </a:cubicBezTo>
                  <a:cubicBezTo>
                    <a:pt x="3574" y="105"/>
                    <a:pt x="3521" y="116"/>
                    <a:pt x="3479" y="137"/>
                  </a:cubicBezTo>
                  <a:cubicBezTo>
                    <a:pt x="3427" y="147"/>
                    <a:pt x="3374" y="169"/>
                    <a:pt x="3322" y="190"/>
                  </a:cubicBezTo>
                  <a:cubicBezTo>
                    <a:pt x="3206" y="232"/>
                    <a:pt x="3091" y="284"/>
                    <a:pt x="2974" y="337"/>
                  </a:cubicBezTo>
                  <a:cubicBezTo>
                    <a:pt x="2848" y="400"/>
                    <a:pt x="2722" y="463"/>
                    <a:pt x="2596" y="536"/>
                  </a:cubicBezTo>
                  <a:cubicBezTo>
                    <a:pt x="2470" y="610"/>
                    <a:pt x="2334" y="683"/>
                    <a:pt x="2208" y="767"/>
                  </a:cubicBezTo>
                  <a:cubicBezTo>
                    <a:pt x="2071" y="851"/>
                    <a:pt x="1945" y="935"/>
                    <a:pt x="1819" y="1030"/>
                  </a:cubicBezTo>
                  <a:cubicBezTo>
                    <a:pt x="1682" y="1124"/>
                    <a:pt x="1556" y="1208"/>
                    <a:pt x="1430" y="1303"/>
                  </a:cubicBezTo>
                  <a:cubicBezTo>
                    <a:pt x="1304" y="1398"/>
                    <a:pt x="1188" y="1493"/>
                    <a:pt x="1073" y="1587"/>
                  </a:cubicBezTo>
                  <a:cubicBezTo>
                    <a:pt x="831" y="1766"/>
                    <a:pt x="621" y="1944"/>
                    <a:pt x="431" y="2091"/>
                  </a:cubicBezTo>
                  <a:cubicBezTo>
                    <a:pt x="253" y="2238"/>
                    <a:pt x="106" y="2354"/>
                    <a:pt x="1" y="2448"/>
                  </a:cubicBezTo>
                  <a:cubicBezTo>
                    <a:pt x="22" y="2480"/>
                    <a:pt x="53" y="2522"/>
                    <a:pt x="74" y="2564"/>
                  </a:cubicBezTo>
                  <a:cubicBezTo>
                    <a:pt x="148" y="2659"/>
                    <a:pt x="200" y="2754"/>
                    <a:pt x="253" y="2848"/>
                  </a:cubicBezTo>
                  <a:cubicBezTo>
                    <a:pt x="316" y="2953"/>
                    <a:pt x="368" y="3058"/>
                    <a:pt x="410" y="3163"/>
                  </a:cubicBezTo>
                  <a:cubicBezTo>
                    <a:pt x="452" y="3268"/>
                    <a:pt x="505" y="3363"/>
                    <a:pt x="536" y="3478"/>
                  </a:cubicBezTo>
                  <a:lnTo>
                    <a:pt x="600" y="3699"/>
                  </a:lnTo>
                  <a:cubicBezTo>
                    <a:pt x="642" y="3636"/>
                    <a:pt x="674" y="3573"/>
                    <a:pt x="716" y="3499"/>
                  </a:cubicBezTo>
                  <a:cubicBezTo>
                    <a:pt x="768" y="3405"/>
                    <a:pt x="831" y="3310"/>
                    <a:pt x="894" y="3216"/>
                  </a:cubicBezTo>
                  <a:lnTo>
                    <a:pt x="1094" y="2943"/>
                  </a:lnTo>
                  <a:cubicBezTo>
                    <a:pt x="1157" y="2848"/>
                    <a:pt x="1230" y="2764"/>
                    <a:pt x="1304" y="2680"/>
                  </a:cubicBezTo>
                  <a:cubicBezTo>
                    <a:pt x="1377" y="2586"/>
                    <a:pt x="1440" y="2501"/>
                    <a:pt x="1524" y="2417"/>
                  </a:cubicBezTo>
                  <a:lnTo>
                    <a:pt x="1755" y="2165"/>
                  </a:lnTo>
                  <a:lnTo>
                    <a:pt x="1998" y="1923"/>
                  </a:lnTo>
                  <a:cubicBezTo>
                    <a:pt x="2071" y="1850"/>
                    <a:pt x="2155" y="1776"/>
                    <a:pt x="2239" y="1703"/>
                  </a:cubicBezTo>
                  <a:cubicBezTo>
                    <a:pt x="2323" y="1619"/>
                    <a:pt x="2407" y="1545"/>
                    <a:pt x="2491" y="1472"/>
                  </a:cubicBezTo>
                  <a:cubicBezTo>
                    <a:pt x="2586" y="1409"/>
                    <a:pt x="2670" y="1335"/>
                    <a:pt x="2754" y="1261"/>
                  </a:cubicBezTo>
                  <a:lnTo>
                    <a:pt x="3027" y="1061"/>
                  </a:lnTo>
                  <a:cubicBezTo>
                    <a:pt x="3122" y="988"/>
                    <a:pt x="3217" y="925"/>
                    <a:pt x="3311" y="862"/>
                  </a:cubicBezTo>
                  <a:cubicBezTo>
                    <a:pt x="3500" y="736"/>
                    <a:pt x="3689" y="620"/>
                    <a:pt x="3889" y="515"/>
                  </a:cubicBezTo>
                  <a:cubicBezTo>
                    <a:pt x="3983" y="463"/>
                    <a:pt x="4088" y="410"/>
                    <a:pt x="4193" y="358"/>
                  </a:cubicBezTo>
                  <a:cubicBezTo>
                    <a:pt x="4267" y="316"/>
                    <a:pt x="4341" y="284"/>
                    <a:pt x="4425" y="253"/>
                  </a:cubicBezTo>
                  <a:lnTo>
                    <a:pt x="40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4"/>
            <p:cNvSpPr/>
            <p:nvPr/>
          </p:nvSpPr>
          <p:spPr>
            <a:xfrm>
              <a:off x="6866793" y="2517025"/>
              <a:ext cx="1349034" cy="2082729"/>
            </a:xfrm>
            <a:custGeom>
              <a:avLst/>
              <a:gdLst/>
              <a:ahLst/>
              <a:cxnLst/>
              <a:rect l="l" t="t" r="r" b="b"/>
              <a:pathLst>
                <a:path w="17078" h="26367" extrusionOk="0">
                  <a:moveTo>
                    <a:pt x="8534" y="85"/>
                  </a:moveTo>
                  <a:cubicBezTo>
                    <a:pt x="9616" y="85"/>
                    <a:pt x="10656" y="410"/>
                    <a:pt x="11613" y="988"/>
                  </a:cubicBezTo>
                  <a:lnTo>
                    <a:pt x="11581" y="988"/>
                  </a:lnTo>
                  <a:cubicBezTo>
                    <a:pt x="11508" y="988"/>
                    <a:pt x="11413" y="988"/>
                    <a:pt x="11319" y="1009"/>
                  </a:cubicBezTo>
                  <a:cubicBezTo>
                    <a:pt x="11266" y="1009"/>
                    <a:pt x="11214" y="1019"/>
                    <a:pt x="11161" y="1030"/>
                  </a:cubicBezTo>
                  <a:cubicBezTo>
                    <a:pt x="11109" y="1040"/>
                    <a:pt x="11046" y="1051"/>
                    <a:pt x="10993" y="1072"/>
                  </a:cubicBezTo>
                  <a:cubicBezTo>
                    <a:pt x="10867" y="1093"/>
                    <a:pt x="10740" y="1135"/>
                    <a:pt x="10604" y="1188"/>
                  </a:cubicBezTo>
                  <a:cubicBezTo>
                    <a:pt x="10478" y="1240"/>
                    <a:pt x="10341" y="1293"/>
                    <a:pt x="10205" y="1356"/>
                  </a:cubicBezTo>
                  <a:cubicBezTo>
                    <a:pt x="10068" y="1430"/>
                    <a:pt x="9932" y="1503"/>
                    <a:pt x="9785" y="1587"/>
                  </a:cubicBezTo>
                  <a:cubicBezTo>
                    <a:pt x="9648" y="1671"/>
                    <a:pt x="9511" y="1755"/>
                    <a:pt x="9385" y="1850"/>
                  </a:cubicBezTo>
                  <a:cubicBezTo>
                    <a:pt x="9248" y="1934"/>
                    <a:pt x="9112" y="2039"/>
                    <a:pt x="8996" y="2133"/>
                  </a:cubicBezTo>
                  <a:cubicBezTo>
                    <a:pt x="8870" y="2228"/>
                    <a:pt x="8744" y="2333"/>
                    <a:pt x="8629" y="2438"/>
                  </a:cubicBezTo>
                  <a:lnTo>
                    <a:pt x="8618" y="2449"/>
                  </a:lnTo>
                  <a:cubicBezTo>
                    <a:pt x="8608" y="2438"/>
                    <a:pt x="8597" y="2438"/>
                    <a:pt x="8587" y="2428"/>
                  </a:cubicBezTo>
                  <a:cubicBezTo>
                    <a:pt x="8513" y="2354"/>
                    <a:pt x="8397" y="2259"/>
                    <a:pt x="8260" y="2154"/>
                  </a:cubicBezTo>
                  <a:cubicBezTo>
                    <a:pt x="8187" y="2102"/>
                    <a:pt x="8113" y="2049"/>
                    <a:pt x="8029" y="1997"/>
                  </a:cubicBezTo>
                  <a:cubicBezTo>
                    <a:pt x="7945" y="1934"/>
                    <a:pt x="7861" y="1881"/>
                    <a:pt x="7767" y="1818"/>
                  </a:cubicBezTo>
                  <a:cubicBezTo>
                    <a:pt x="7672" y="1766"/>
                    <a:pt x="7578" y="1713"/>
                    <a:pt x="7473" y="1650"/>
                  </a:cubicBezTo>
                  <a:cubicBezTo>
                    <a:pt x="7378" y="1598"/>
                    <a:pt x="7273" y="1545"/>
                    <a:pt x="7168" y="1493"/>
                  </a:cubicBezTo>
                  <a:cubicBezTo>
                    <a:pt x="7062" y="1440"/>
                    <a:pt x="6957" y="1388"/>
                    <a:pt x="6852" y="1346"/>
                  </a:cubicBezTo>
                  <a:cubicBezTo>
                    <a:pt x="6747" y="1293"/>
                    <a:pt x="6642" y="1251"/>
                    <a:pt x="6537" y="1219"/>
                  </a:cubicBezTo>
                  <a:cubicBezTo>
                    <a:pt x="6432" y="1177"/>
                    <a:pt x="6338" y="1135"/>
                    <a:pt x="6233" y="1114"/>
                  </a:cubicBezTo>
                  <a:cubicBezTo>
                    <a:pt x="6138" y="1082"/>
                    <a:pt x="6054" y="1051"/>
                    <a:pt x="5959" y="1030"/>
                  </a:cubicBezTo>
                  <a:cubicBezTo>
                    <a:pt x="5875" y="1019"/>
                    <a:pt x="5801" y="998"/>
                    <a:pt x="5728" y="988"/>
                  </a:cubicBezTo>
                  <a:cubicBezTo>
                    <a:pt x="5665" y="967"/>
                    <a:pt x="5602" y="967"/>
                    <a:pt x="5549" y="956"/>
                  </a:cubicBezTo>
                  <a:lnTo>
                    <a:pt x="5518" y="956"/>
                  </a:lnTo>
                  <a:cubicBezTo>
                    <a:pt x="6464" y="400"/>
                    <a:pt x="7473" y="85"/>
                    <a:pt x="8534" y="85"/>
                  </a:cubicBezTo>
                  <a:close/>
                  <a:moveTo>
                    <a:pt x="5392" y="1030"/>
                  </a:moveTo>
                  <a:cubicBezTo>
                    <a:pt x="5413" y="1040"/>
                    <a:pt x="5465" y="1051"/>
                    <a:pt x="5528" y="1061"/>
                  </a:cubicBezTo>
                  <a:cubicBezTo>
                    <a:pt x="5581" y="1072"/>
                    <a:pt x="5633" y="1082"/>
                    <a:pt x="5707" y="1103"/>
                  </a:cubicBezTo>
                  <a:cubicBezTo>
                    <a:pt x="5770" y="1124"/>
                    <a:pt x="5843" y="1145"/>
                    <a:pt x="5928" y="1177"/>
                  </a:cubicBezTo>
                  <a:cubicBezTo>
                    <a:pt x="6001" y="1198"/>
                    <a:pt x="6096" y="1230"/>
                    <a:pt x="6180" y="1262"/>
                  </a:cubicBezTo>
                  <a:cubicBezTo>
                    <a:pt x="6275" y="1293"/>
                    <a:pt x="6369" y="1346"/>
                    <a:pt x="6474" y="1377"/>
                  </a:cubicBezTo>
                  <a:cubicBezTo>
                    <a:pt x="6569" y="1419"/>
                    <a:pt x="6663" y="1472"/>
                    <a:pt x="6768" y="1514"/>
                  </a:cubicBezTo>
                  <a:cubicBezTo>
                    <a:pt x="6873" y="1566"/>
                    <a:pt x="6968" y="1619"/>
                    <a:pt x="7073" y="1671"/>
                  </a:cubicBezTo>
                  <a:cubicBezTo>
                    <a:pt x="7273" y="1776"/>
                    <a:pt x="7473" y="1892"/>
                    <a:pt x="7662" y="1997"/>
                  </a:cubicBezTo>
                  <a:cubicBezTo>
                    <a:pt x="7840" y="2112"/>
                    <a:pt x="8008" y="2217"/>
                    <a:pt x="8155" y="2312"/>
                  </a:cubicBezTo>
                  <a:cubicBezTo>
                    <a:pt x="8313" y="2407"/>
                    <a:pt x="8440" y="2481"/>
                    <a:pt x="8524" y="2533"/>
                  </a:cubicBezTo>
                  <a:cubicBezTo>
                    <a:pt x="8334" y="2701"/>
                    <a:pt x="8176" y="2859"/>
                    <a:pt x="8040" y="3006"/>
                  </a:cubicBezTo>
                  <a:cubicBezTo>
                    <a:pt x="7893" y="3163"/>
                    <a:pt x="7777" y="3310"/>
                    <a:pt x="7683" y="3415"/>
                  </a:cubicBezTo>
                  <a:cubicBezTo>
                    <a:pt x="7672" y="3405"/>
                    <a:pt x="7662" y="3384"/>
                    <a:pt x="7662" y="3373"/>
                  </a:cubicBezTo>
                  <a:cubicBezTo>
                    <a:pt x="7588" y="3289"/>
                    <a:pt x="7515" y="3195"/>
                    <a:pt x="7441" y="3111"/>
                  </a:cubicBezTo>
                  <a:cubicBezTo>
                    <a:pt x="7368" y="3027"/>
                    <a:pt x="7284" y="2943"/>
                    <a:pt x="7199" y="2859"/>
                  </a:cubicBezTo>
                  <a:cubicBezTo>
                    <a:pt x="7125" y="2775"/>
                    <a:pt x="7031" y="2712"/>
                    <a:pt x="6947" y="2628"/>
                  </a:cubicBezTo>
                  <a:lnTo>
                    <a:pt x="6821" y="2523"/>
                  </a:lnTo>
                  <a:cubicBezTo>
                    <a:pt x="6768" y="2481"/>
                    <a:pt x="6726" y="2449"/>
                    <a:pt x="6674" y="2417"/>
                  </a:cubicBezTo>
                  <a:cubicBezTo>
                    <a:pt x="6579" y="2354"/>
                    <a:pt x="6495" y="2280"/>
                    <a:pt x="6401" y="2228"/>
                  </a:cubicBezTo>
                  <a:cubicBezTo>
                    <a:pt x="6296" y="2165"/>
                    <a:pt x="6201" y="2112"/>
                    <a:pt x="6096" y="2060"/>
                  </a:cubicBezTo>
                  <a:cubicBezTo>
                    <a:pt x="6001" y="1997"/>
                    <a:pt x="5896" y="1955"/>
                    <a:pt x="5791" y="1913"/>
                  </a:cubicBezTo>
                  <a:lnTo>
                    <a:pt x="5633" y="1850"/>
                  </a:lnTo>
                  <a:cubicBezTo>
                    <a:pt x="5581" y="1829"/>
                    <a:pt x="5528" y="1797"/>
                    <a:pt x="5465" y="1787"/>
                  </a:cubicBezTo>
                  <a:cubicBezTo>
                    <a:pt x="5360" y="1755"/>
                    <a:pt x="5255" y="1724"/>
                    <a:pt x="5140" y="1703"/>
                  </a:cubicBezTo>
                  <a:cubicBezTo>
                    <a:pt x="5035" y="1671"/>
                    <a:pt x="4919" y="1650"/>
                    <a:pt x="4803" y="1640"/>
                  </a:cubicBezTo>
                  <a:cubicBezTo>
                    <a:pt x="4730" y="1629"/>
                    <a:pt x="4656" y="1619"/>
                    <a:pt x="4582" y="1619"/>
                  </a:cubicBezTo>
                  <a:cubicBezTo>
                    <a:pt x="4846" y="1398"/>
                    <a:pt x="5119" y="1209"/>
                    <a:pt x="5392" y="1030"/>
                  </a:cubicBezTo>
                  <a:close/>
                  <a:moveTo>
                    <a:pt x="11781" y="1093"/>
                  </a:moveTo>
                  <a:cubicBezTo>
                    <a:pt x="11907" y="1177"/>
                    <a:pt x="12033" y="1262"/>
                    <a:pt x="12149" y="1346"/>
                  </a:cubicBezTo>
                  <a:cubicBezTo>
                    <a:pt x="12076" y="1377"/>
                    <a:pt x="11991" y="1419"/>
                    <a:pt x="11917" y="1451"/>
                  </a:cubicBezTo>
                  <a:cubicBezTo>
                    <a:pt x="11812" y="1503"/>
                    <a:pt x="11718" y="1556"/>
                    <a:pt x="11623" y="1608"/>
                  </a:cubicBezTo>
                  <a:cubicBezTo>
                    <a:pt x="11424" y="1724"/>
                    <a:pt x="11235" y="1839"/>
                    <a:pt x="11046" y="1955"/>
                  </a:cubicBezTo>
                  <a:cubicBezTo>
                    <a:pt x="10951" y="2028"/>
                    <a:pt x="10867" y="2091"/>
                    <a:pt x="10772" y="2154"/>
                  </a:cubicBezTo>
                  <a:lnTo>
                    <a:pt x="10509" y="2354"/>
                  </a:lnTo>
                  <a:cubicBezTo>
                    <a:pt x="10415" y="2428"/>
                    <a:pt x="10331" y="2502"/>
                    <a:pt x="10247" y="2565"/>
                  </a:cubicBezTo>
                  <a:cubicBezTo>
                    <a:pt x="10163" y="2638"/>
                    <a:pt x="10079" y="2722"/>
                    <a:pt x="9995" y="2796"/>
                  </a:cubicBezTo>
                  <a:cubicBezTo>
                    <a:pt x="9911" y="2869"/>
                    <a:pt x="9827" y="2943"/>
                    <a:pt x="9743" y="3027"/>
                  </a:cubicBezTo>
                  <a:lnTo>
                    <a:pt x="9511" y="3258"/>
                  </a:lnTo>
                  <a:lnTo>
                    <a:pt x="9280" y="3510"/>
                  </a:lnTo>
                  <a:cubicBezTo>
                    <a:pt x="9206" y="3594"/>
                    <a:pt x="9133" y="3679"/>
                    <a:pt x="9059" y="3773"/>
                  </a:cubicBezTo>
                  <a:cubicBezTo>
                    <a:pt x="8996" y="3857"/>
                    <a:pt x="8923" y="3941"/>
                    <a:pt x="8860" y="4036"/>
                  </a:cubicBezTo>
                  <a:lnTo>
                    <a:pt x="8660" y="4309"/>
                  </a:lnTo>
                  <a:cubicBezTo>
                    <a:pt x="8597" y="4403"/>
                    <a:pt x="8534" y="4498"/>
                    <a:pt x="8482" y="4603"/>
                  </a:cubicBezTo>
                  <a:cubicBezTo>
                    <a:pt x="8440" y="4666"/>
                    <a:pt x="8408" y="4729"/>
                    <a:pt x="8366" y="4792"/>
                  </a:cubicBezTo>
                  <a:cubicBezTo>
                    <a:pt x="8355" y="4718"/>
                    <a:pt x="8334" y="4645"/>
                    <a:pt x="8302" y="4571"/>
                  </a:cubicBezTo>
                  <a:cubicBezTo>
                    <a:pt x="8271" y="4466"/>
                    <a:pt x="8229" y="4361"/>
                    <a:pt x="8187" y="4256"/>
                  </a:cubicBezTo>
                  <a:cubicBezTo>
                    <a:pt x="8134" y="4151"/>
                    <a:pt x="8082" y="4046"/>
                    <a:pt x="8029" y="3952"/>
                  </a:cubicBezTo>
                  <a:cubicBezTo>
                    <a:pt x="7977" y="3847"/>
                    <a:pt x="7914" y="3752"/>
                    <a:pt x="7851" y="3657"/>
                  </a:cubicBezTo>
                  <a:cubicBezTo>
                    <a:pt x="7830" y="3615"/>
                    <a:pt x="7798" y="3573"/>
                    <a:pt x="7777" y="3541"/>
                  </a:cubicBezTo>
                  <a:cubicBezTo>
                    <a:pt x="7882" y="3457"/>
                    <a:pt x="8029" y="3331"/>
                    <a:pt x="8197" y="3184"/>
                  </a:cubicBezTo>
                  <a:cubicBezTo>
                    <a:pt x="8387" y="3037"/>
                    <a:pt x="8597" y="2859"/>
                    <a:pt x="8828" y="2680"/>
                  </a:cubicBezTo>
                  <a:cubicBezTo>
                    <a:pt x="8954" y="2586"/>
                    <a:pt x="9070" y="2491"/>
                    <a:pt x="9196" y="2396"/>
                  </a:cubicBezTo>
                  <a:cubicBezTo>
                    <a:pt x="9311" y="2312"/>
                    <a:pt x="9448" y="2217"/>
                    <a:pt x="9574" y="2123"/>
                  </a:cubicBezTo>
                  <a:cubicBezTo>
                    <a:pt x="9701" y="2039"/>
                    <a:pt x="9827" y="1944"/>
                    <a:pt x="9963" y="1860"/>
                  </a:cubicBezTo>
                  <a:cubicBezTo>
                    <a:pt x="10089" y="1776"/>
                    <a:pt x="10215" y="1703"/>
                    <a:pt x="10341" y="1629"/>
                  </a:cubicBezTo>
                  <a:cubicBezTo>
                    <a:pt x="10467" y="1556"/>
                    <a:pt x="10593" y="1493"/>
                    <a:pt x="10709" y="1440"/>
                  </a:cubicBezTo>
                  <a:cubicBezTo>
                    <a:pt x="10835" y="1377"/>
                    <a:pt x="10951" y="1325"/>
                    <a:pt x="11056" y="1283"/>
                  </a:cubicBezTo>
                  <a:cubicBezTo>
                    <a:pt x="11109" y="1262"/>
                    <a:pt x="11161" y="1251"/>
                    <a:pt x="11214" y="1230"/>
                  </a:cubicBezTo>
                  <a:cubicBezTo>
                    <a:pt x="11266" y="1209"/>
                    <a:pt x="11308" y="1198"/>
                    <a:pt x="11350" y="1188"/>
                  </a:cubicBezTo>
                  <a:cubicBezTo>
                    <a:pt x="11445" y="1156"/>
                    <a:pt x="11529" y="1135"/>
                    <a:pt x="11592" y="1124"/>
                  </a:cubicBezTo>
                  <a:cubicBezTo>
                    <a:pt x="11655" y="1114"/>
                    <a:pt x="11707" y="1103"/>
                    <a:pt x="11749" y="1103"/>
                  </a:cubicBezTo>
                  <a:cubicBezTo>
                    <a:pt x="11760" y="1093"/>
                    <a:pt x="11770" y="1093"/>
                    <a:pt x="11781" y="1093"/>
                  </a:cubicBezTo>
                  <a:close/>
                  <a:moveTo>
                    <a:pt x="4467" y="1713"/>
                  </a:moveTo>
                  <a:cubicBezTo>
                    <a:pt x="4561" y="1766"/>
                    <a:pt x="4645" y="1818"/>
                    <a:pt x="4740" y="1860"/>
                  </a:cubicBezTo>
                  <a:cubicBezTo>
                    <a:pt x="4835" y="1913"/>
                    <a:pt x="4930" y="1955"/>
                    <a:pt x="5024" y="2018"/>
                  </a:cubicBezTo>
                  <a:cubicBezTo>
                    <a:pt x="5108" y="2070"/>
                    <a:pt x="5203" y="2133"/>
                    <a:pt x="5297" y="2175"/>
                  </a:cubicBezTo>
                  <a:cubicBezTo>
                    <a:pt x="5392" y="2228"/>
                    <a:pt x="5476" y="2291"/>
                    <a:pt x="5560" y="2354"/>
                  </a:cubicBezTo>
                  <a:cubicBezTo>
                    <a:pt x="5644" y="2407"/>
                    <a:pt x="5738" y="2459"/>
                    <a:pt x="5822" y="2523"/>
                  </a:cubicBezTo>
                  <a:cubicBezTo>
                    <a:pt x="5906" y="2586"/>
                    <a:pt x="5991" y="2649"/>
                    <a:pt x="6075" y="2701"/>
                  </a:cubicBezTo>
                  <a:cubicBezTo>
                    <a:pt x="6159" y="2764"/>
                    <a:pt x="6243" y="2827"/>
                    <a:pt x="6327" y="2901"/>
                  </a:cubicBezTo>
                  <a:cubicBezTo>
                    <a:pt x="6359" y="2932"/>
                    <a:pt x="6401" y="2953"/>
                    <a:pt x="6443" y="2995"/>
                  </a:cubicBezTo>
                  <a:lnTo>
                    <a:pt x="6558" y="3090"/>
                  </a:lnTo>
                  <a:cubicBezTo>
                    <a:pt x="6642" y="3163"/>
                    <a:pt x="6726" y="3226"/>
                    <a:pt x="6800" y="3300"/>
                  </a:cubicBezTo>
                  <a:lnTo>
                    <a:pt x="7031" y="3510"/>
                  </a:lnTo>
                  <a:lnTo>
                    <a:pt x="7252" y="3731"/>
                  </a:lnTo>
                  <a:lnTo>
                    <a:pt x="7473" y="3962"/>
                  </a:lnTo>
                  <a:lnTo>
                    <a:pt x="7683" y="4193"/>
                  </a:lnTo>
                  <a:lnTo>
                    <a:pt x="7893" y="4435"/>
                  </a:lnTo>
                  <a:lnTo>
                    <a:pt x="8103" y="4687"/>
                  </a:lnTo>
                  <a:cubicBezTo>
                    <a:pt x="8176" y="4771"/>
                    <a:pt x="8239" y="4855"/>
                    <a:pt x="8302" y="4940"/>
                  </a:cubicBezTo>
                  <a:cubicBezTo>
                    <a:pt x="8313" y="4971"/>
                    <a:pt x="8313" y="5181"/>
                    <a:pt x="8366" y="5517"/>
                  </a:cubicBezTo>
                  <a:cubicBezTo>
                    <a:pt x="8397" y="5706"/>
                    <a:pt x="8429" y="5927"/>
                    <a:pt x="8492" y="6180"/>
                  </a:cubicBezTo>
                  <a:cubicBezTo>
                    <a:pt x="8545" y="6442"/>
                    <a:pt x="8618" y="6726"/>
                    <a:pt x="8702" y="7041"/>
                  </a:cubicBezTo>
                  <a:cubicBezTo>
                    <a:pt x="8797" y="7346"/>
                    <a:pt x="8902" y="7682"/>
                    <a:pt x="9038" y="8029"/>
                  </a:cubicBezTo>
                  <a:cubicBezTo>
                    <a:pt x="9101" y="8197"/>
                    <a:pt x="9185" y="8375"/>
                    <a:pt x="9259" y="8555"/>
                  </a:cubicBezTo>
                  <a:cubicBezTo>
                    <a:pt x="9332" y="8733"/>
                    <a:pt x="9416" y="8912"/>
                    <a:pt x="9511" y="9090"/>
                  </a:cubicBezTo>
                  <a:cubicBezTo>
                    <a:pt x="9606" y="9269"/>
                    <a:pt x="9701" y="9458"/>
                    <a:pt x="9806" y="9637"/>
                  </a:cubicBezTo>
                  <a:cubicBezTo>
                    <a:pt x="9858" y="9732"/>
                    <a:pt x="9911" y="9816"/>
                    <a:pt x="9963" y="9910"/>
                  </a:cubicBezTo>
                  <a:cubicBezTo>
                    <a:pt x="10026" y="9994"/>
                    <a:pt x="10079" y="10089"/>
                    <a:pt x="10142" y="10183"/>
                  </a:cubicBezTo>
                  <a:cubicBezTo>
                    <a:pt x="10194" y="10267"/>
                    <a:pt x="10257" y="10362"/>
                    <a:pt x="10320" y="10446"/>
                  </a:cubicBezTo>
                  <a:cubicBezTo>
                    <a:pt x="10383" y="10530"/>
                    <a:pt x="10446" y="10624"/>
                    <a:pt x="10509" y="10708"/>
                  </a:cubicBezTo>
                  <a:lnTo>
                    <a:pt x="10709" y="10972"/>
                  </a:lnTo>
                  <a:cubicBezTo>
                    <a:pt x="10783" y="11056"/>
                    <a:pt x="10846" y="11140"/>
                    <a:pt x="10920" y="11224"/>
                  </a:cubicBezTo>
                  <a:lnTo>
                    <a:pt x="11014" y="11318"/>
                  </a:lnTo>
                  <a:lnTo>
                    <a:pt x="180" y="11318"/>
                  </a:lnTo>
                  <a:cubicBezTo>
                    <a:pt x="558" y="7177"/>
                    <a:pt x="2197" y="3657"/>
                    <a:pt x="4467" y="1713"/>
                  </a:cubicBezTo>
                  <a:close/>
                  <a:moveTo>
                    <a:pt x="12244" y="1419"/>
                  </a:moveTo>
                  <a:cubicBezTo>
                    <a:pt x="15049" y="3552"/>
                    <a:pt x="16983" y="8018"/>
                    <a:pt x="16983" y="13178"/>
                  </a:cubicBezTo>
                  <a:cubicBezTo>
                    <a:pt x="16983" y="13410"/>
                    <a:pt x="16983" y="13641"/>
                    <a:pt x="16973" y="13872"/>
                  </a:cubicBezTo>
                  <a:cubicBezTo>
                    <a:pt x="16952" y="13861"/>
                    <a:pt x="16920" y="13861"/>
                    <a:pt x="16888" y="13851"/>
                  </a:cubicBezTo>
                  <a:cubicBezTo>
                    <a:pt x="16793" y="13830"/>
                    <a:pt x="16657" y="13788"/>
                    <a:pt x="16478" y="13746"/>
                  </a:cubicBezTo>
                  <a:cubicBezTo>
                    <a:pt x="16384" y="13735"/>
                    <a:pt x="16289" y="13704"/>
                    <a:pt x="16184" y="13672"/>
                  </a:cubicBezTo>
                  <a:cubicBezTo>
                    <a:pt x="16079" y="13641"/>
                    <a:pt x="15974" y="13609"/>
                    <a:pt x="15848" y="13567"/>
                  </a:cubicBezTo>
                  <a:cubicBezTo>
                    <a:pt x="15733" y="13536"/>
                    <a:pt x="15606" y="13483"/>
                    <a:pt x="15469" y="13441"/>
                  </a:cubicBezTo>
                  <a:cubicBezTo>
                    <a:pt x="15406" y="13420"/>
                    <a:pt x="15343" y="13389"/>
                    <a:pt x="15270" y="13368"/>
                  </a:cubicBezTo>
                  <a:cubicBezTo>
                    <a:pt x="15207" y="13347"/>
                    <a:pt x="15133" y="13315"/>
                    <a:pt x="15060" y="13283"/>
                  </a:cubicBezTo>
                  <a:cubicBezTo>
                    <a:pt x="14997" y="13252"/>
                    <a:pt x="14923" y="13220"/>
                    <a:pt x="14850" y="13188"/>
                  </a:cubicBezTo>
                  <a:lnTo>
                    <a:pt x="14629" y="13094"/>
                  </a:lnTo>
                  <a:cubicBezTo>
                    <a:pt x="14482" y="13010"/>
                    <a:pt x="14334" y="12947"/>
                    <a:pt x="14177" y="12863"/>
                  </a:cubicBezTo>
                  <a:cubicBezTo>
                    <a:pt x="14030" y="12779"/>
                    <a:pt x="13883" y="12684"/>
                    <a:pt x="13725" y="12590"/>
                  </a:cubicBezTo>
                  <a:cubicBezTo>
                    <a:pt x="13578" y="12485"/>
                    <a:pt x="13421" y="12390"/>
                    <a:pt x="13263" y="12285"/>
                  </a:cubicBezTo>
                  <a:cubicBezTo>
                    <a:pt x="13189" y="12222"/>
                    <a:pt x="13115" y="12170"/>
                    <a:pt x="13042" y="12107"/>
                  </a:cubicBezTo>
                  <a:cubicBezTo>
                    <a:pt x="12958" y="12054"/>
                    <a:pt x="12884" y="12001"/>
                    <a:pt x="12811" y="11927"/>
                  </a:cubicBezTo>
                  <a:lnTo>
                    <a:pt x="12590" y="11738"/>
                  </a:lnTo>
                  <a:cubicBezTo>
                    <a:pt x="12506" y="11686"/>
                    <a:pt x="12443" y="11612"/>
                    <a:pt x="12370" y="11549"/>
                  </a:cubicBezTo>
                  <a:cubicBezTo>
                    <a:pt x="12296" y="11476"/>
                    <a:pt x="12223" y="11413"/>
                    <a:pt x="12149" y="11339"/>
                  </a:cubicBezTo>
                  <a:cubicBezTo>
                    <a:pt x="12076" y="11276"/>
                    <a:pt x="12012" y="11203"/>
                    <a:pt x="11938" y="11129"/>
                  </a:cubicBezTo>
                  <a:cubicBezTo>
                    <a:pt x="11802" y="10982"/>
                    <a:pt x="11665" y="10835"/>
                    <a:pt x="11539" y="10677"/>
                  </a:cubicBezTo>
                  <a:cubicBezTo>
                    <a:pt x="11466" y="10603"/>
                    <a:pt x="11403" y="10530"/>
                    <a:pt x="11340" y="10446"/>
                  </a:cubicBezTo>
                  <a:lnTo>
                    <a:pt x="11151" y="10215"/>
                  </a:lnTo>
                  <a:cubicBezTo>
                    <a:pt x="11035" y="10047"/>
                    <a:pt x="10909" y="9889"/>
                    <a:pt x="10793" y="9732"/>
                  </a:cubicBezTo>
                  <a:cubicBezTo>
                    <a:pt x="10562" y="9395"/>
                    <a:pt x="10352" y="9069"/>
                    <a:pt x="10152" y="8733"/>
                  </a:cubicBezTo>
                  <a:cubicBezTo>
                    <a:pt x="10047" y="8576"/>
                    <a:pt x="9963" y="8407"/>
                    <a:pt x="9869" y="8239"/>
                  </a:cubicBezTo>
                  <a:cubicBezTo>
                    <a:pt x="9785" y="8081"/>
                    <a:pt x="9690" y="7924"/>
                    <a:pt x="9616" y="7766"/>
                  </a:cubicBezTo>
                  <a:cubicBezTo>
                    <a:pt x="9574" y="7682"/>
                    <a:pt x="9532" y="7609"/>
                    <a:pt x="9500" y="7525"/>
                  </a:cubicBezTo>
                  <a:cubicBezTo>
                    <a:pt x="9458" y="7451"/>
                    <a:pt x="9416" y="7378"/>
                    <a:pt x="9385" y="7294"/>
                  </a:cubicBezTo>
                  <a:cubicBezTo>
                    <a:pt x="9311" y="7146"/>
                    <a:pt x="9248" y="6999"/>
                    <a:pt x="9175" y="6862"/>
                  </a:cubicBezTo>
                  <a:cubicBezTo>
                    <a:pt x="8923" y="6285"/>
                    <a:pt x="8723" y="5801"/>
                    <a:pt x="8597" y="5454"/>
                  </a:cubicBezTo>
                  <a:cubicBezTo>
                    <a:pt x="8534" y="5286"/>
                    <a:pt x="8482" y="5150"/>
                    <a:pt x="8450" y="5055"/>
                  </a:cubicBezTo>
                  <a:cubicBezTo>
                    <a:pt x="8429" y="5003"/>
                    <a:pt x="8418" y="4961"/>
                    <a:pt x="8408" y="4940"/>
                  </a:cubicBezTo>
                  <a:lnTo>
                    <a:pt x="8629" y="4718"/>
                  </a:lnTo>
                  <a:cubicBezTo>
                    <a:pt x="8713" y="4645"/>
                    <a:pt x="8786" y="4561"/>
                    <a:pt x="8870" y="4487"/>
                  </a:cubicBezTo>
                  <a:lnTo>
                    <a:pt x="9101" y="4256"/>
                  </a:lnTo>
                  <a:lnTo>
                    <a:pt x="9343" y="4025"/>
                  </a:lnTo>
                  <a:cubicBezTo>
                    <a:pt x="9490" y="3878"/>
                    <a:pt x="9659" y="3731"/>
                    <a:pt x="9816" y="3573"/>
                  </a:cubicBezTo>
                  <a:cubicBezTo>
                    <a:pt x="9974" y="3426"/>
                    <a:pt x="10131" y="3279"/>
                    <a:pt x="10299" y="3132"/>
                  </a:cubicBezTo>
                  <a:cubicBezTo>
                    <a:pt x="10373" y="3058"/>
                    <a:pt x="10457" y="2985"/>
                    <a:pt x="10541" y="2911"/>
                  </a:cubicBezTo>
                  <a:lnTo>
                    <a:pt x="10783" y="2701"/>
                  </a:lnTo>
                  <a:lnTo>
                    <a:pt x="11277" y="2259"/>
                  </a:lnTo>
                  <a:lnTo>
                    <a:pt x="12244" y="1419"/>
                  </a:lnTo>
                  <a:close/>
                  <a:moveTo>
                    <a:pt x="11098" y="11413"/>
                  </a:moveTo>
                  <a:cubicBezTo>
                    <a:pt x="11182" y="11507"/>
                    <a:pt x="11277" y="11612"/>
                    <a:pt x="11371" y="11696"/>
                  </a:cubicBezTo>
                  <a:cubicBezTo>
                    <a:pt x="11445" y="11780"/>
                    <a:pt x="11518" y="11854"/>
                    <a:pt x="11602" y="11927"/>
                  </a:cubicBezTo>
                  <a:cubicBezTo>
                    <a:pt x="11686" y="12001"/>
                    <a:pt x="11760" y="12075"/>
                    <a:pt x="11844" y="12149"/>
                  </a:cubicBezTo>
                  <a:cubicBezTo>
                    <a:pt x="12170" y="12432"/>
                    <a:pt x="12517" y="12674"/>
                    <a:pt x="12863" y="12894"/>
                  </a:cubicBezTo>
                  <a:cubicBezTo>
                    <a:pt x="13031" y="13010"/>
                    <a:pt x="13210" y="13104"/>
                    <a:pt x="13389" y="13199"/>
                  </a:cubicBezTo>
                  <a:cubicBezTo>
                    <a:pt x="13568" y="13283"/>
                    <a:pt x="13736" y="13368"/>
                    <a:pt x="13904" y="13441"/>
                  </a:cubicBezTo>
                  <a:cubicBezTo>
                    <a:pt x="14082" y="13515"/>
                    <a:pt x="14250" y="13567"/>
                    <a:pt x="14419" y="13630"/>
                  </a:cubicBezTo>
                  <a:cubicBezTo>
                    <a:pt x="14503" y="13662"/>
                    <a:pt x="14587" y="13683"/>
                    <a:pt x="14671" y="13704"/>
                  </a:cubicBezTo>
                  <a:cubicBezTo>
                    <a:pt x="14745" y="13725"/>
                    <a:pt x="14829" y="13746"/>
                    <a:pt x="14902" y="13777"/>
                  </a:cubicBezTo>
                  <a:cubicBezTo>
                    <a:pt x="14986" y="13788"/>
                    <a:pt x="15060" y="13819"/>
                    <a:pt x="15133" y="13830"/>
                  </a:cubicBezTo>
                  <a:cubicBezTo>
                    <a:pt x="15217" y="13840"/>
                    <a:pt x="15291" y="13861"/>
                    <a:pt x="15364" y="13872"/>
                  </a:cubicBezTo>
                  <a:cubicBezTo>
                    <a:pt x="15501" y="13893"/>
                    <a:pt x="15638" y="13924"/>
                    <a:pt x="15775" y="13935"/>
                  </a:cubicBezTo>
                  <a:cubicBezTo>
                    <a:pt x="16037" y="13956"/>
                    <a:pt x="16258" y="13987"/>
                    <a:pt x="16447" y="13987"/>
                  </a:cubicBezTo>
                  <a:lnTo>
                    <a:pt x="16878" y="13987"/>
                  </a:lnTo>
                  <a:cubicBezTo>
                    <a:pt x="16920" y="13977"/>
                    <a:pt x="16941" y="13977"/>
                    <a:pt x="16973" y="13977"/>
                  </a:cubicBezTo>
                  <a:lnTo>
                    <a:pt x="16941" y="14450"/>
                  </a:lnTo>
                  <a:lnTo>
                    <a:pt x="127" y="14450"/>
                  </a:lnTo>
                  <a:cubicBezTo>
                    <a:pt x="106" y="14029"/>
                    <a:pt x="96" y="13609"/>
                    <a:pt x="96" y="13178"/>
                  </a:cubicBezTo>
                  <a:cubicBezTo>
                    <a:pt x="96" y="12579"/>
                    <a:pt x="117" y="11990"/>
                    <a:pt x="169" y="11413"/>
                  </a:cubicBezTo>
                  <a:close/>
                  <a:moveTo>
                    <a:pt x="16941" y="14545"/>
                  </a:moveTo>
                  <a:cubicBezTo>
                    <a:pt x="16499" y="21123"/>
                    <a:pt x="12895" y="26272"/>
                    <a:pt x="8534" y="26272"/>
                  </a:cubicBezTo>
                  <a:cubicBezTo>
                    <a:pt x="4173" y="26272"/>
                    <a:pt x="579" y="21123"/>
                    <a:pt x="138" y="14545"/>
                  </a:cubicBezTo>
                  <a:close/>
                  <a:moveTo>
                    <a:pt x="8534" y="0"/>
                  </a:moveTo>
                  <a:cubicBezTo>
                    <a:pt x="3826" y="0"/>
                    <a:pt x="1" y="5906"/>
                    <a:pt x="1" y="13178"/>
                  </a:cubicBezTo>
                  <a:cubicBezTo>
                    <a:pt x="1" y="20450"/>
                    <a:pt x="3826" y="26366"/>
                    <a:pt x="8534" y="26366"/>
                  </a:cubicBezTo>
                  <a:cubicBezTo>
                    <a:pt x="13242" y="26366"/>
                    <a:pt x="17078" y="20450"/>
                    <a:pt x="17078" y="13178"/>
                  </a:cubicBezTo>
                  <a:cubicBezTo>
                    <a:pt x="17078" y="7693"/>
                    <a:pt x="14892" y="2985"/>
                    <a:pt x="11802" y="998"/>
                  </a:cubicBezTo>
                  <a:cubicBezTo>
                    <a:pt x="10793" y="347"/>
                    <a:pt x="9690" y="0"/>
                    <a:pt x="8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4"/>
            <p:cNvSpPr/>
            <p:nvPr/>
          </p:nvSpPr>
          <p:spPr>
            <a:xfrm>
              <a:off x="6855181" y="2512838"/>
              <a:ext cx="1372258" cy="2091102"/>
            </a:xfrm>
            <a:custGeom>
              <a:avLst/>
              <a:gdLst/>
              <a:ahLst/>
              <a:cxnLst/>
              <a:rect l="l" t="t" r="r" b="b"/>
              <a:pathLst>
                <a:path w="17372" h="26473" extrusionOk="0">
                  <a:moveTo>
                    <a:pt x="8681" y="190"/>
                  </a:moveTo>
                  <a:cubicBezTo>
                    <a:pt x="9689" y="190"/>
                    <a:pt x="10677" y="463"/>
                    <a:pt x="11623" y="999"/>
                  </a:cubicBezTo>
                  <a:cubicBezTo>
                    <a:pt x="11581" y="999"/>
                    <a:pt x="11539" y="999"/>
                    <a:pt x="11487" y="1009"/>
                  </a:cubicBezTo>
                  <a:cubicBezTo>
                    <a:pt x="11445" y="1009"/>
                    <a:pt x="11392" y="1020"/>
                    <a:pt x="11329" y="1030"/>
                  </a:cubicBezTo>
                  <a:cubicBezTo>
                    <a:pt x="11266" y="1041"/>
                    <a:pt x="11214" y="1051"/>
                    <a:pt x="11151" y="1072"/>
                  </a:cubicBezTo>
                  <a:cubicBezTo>
                    <a:pt x="11004" y="1114"/>
                    <a:pt x="10877" y="1146"/>
                    <a:pt x="10761" y="1188"/>
                  </a:cubicBezTo>
                  <a:cubicBezTo>
                    <a:pt x="10604" y="1251"/>
                    <a:pt x="10467" y="1315"/>
                    <a:pt x="10352" y="1367"/>
                  </a:cubicBezTo>
                  <a:cubicBezTo>
                    <a:pt x="10226" y="1430"/>
                    <a:pt x="10089" y="1504"/>
                    <a:pt x="9921" y="1598"/>
                  </a:cubicBezTo>
                  <a:cubicBezTo>
                    <a:pt x="9784" y="1682"/>
                    <a:pt x="9637" y="1777"/>
                    <a:pt x="9511" y="1861"/>
                  </a:cubicBezTo>
                  <a:cubicBezTo>
                    <a:pt x="9385" y="1945"/>
                    <a:pt x="9248" y="2039"/>
                    <a:pt x="9112" y="2144"/>
                  </a:cubicBezTo>
                  <a:cubicBezTo>
                    <a:pt x="8986" y="2249"/>
                    <a:pt x="8870" y="2344"/>
                    <a:pt x="8765" y="2439"/>
                  </a:cubicBezTo>
                  <a:cubicBezTo>
                    <a:pt x="8692" y="2375"/>
                    <a:pt x="8576" y="2281"/>
                    <a:pt x="8439" y="2165"/>
                  </a:cubicBezTo>
                  <a:cubicBezTo>
                    <a:pt x="8355" y="2113"/>
                    <a:pt x="8281" y="2060"/>
                    <a:pt x="8197" y="2008"/>
                  </a:cubicBezTo>
                  <a:cubicBezTo>
                    <a:pt x="8124" y="1955"/>
                    <a:pt x="8040" y="1903"/>
                    <a:pt x="7945" y="1840"/>
                  </a:cubicBezTo>
                  <a:lnTo>
                    <a:pt x="7935" y="1829"/>
                  </a:lnTo>
                  <a:cubicBezTo>
                    <a:pt x="7872" y="1798"/>
                    <a:pt x="7798" y="1756"/>
                    <a:pt x="7735" y="1714"/>
                  </a:cubicBezTo>
                  <a:cubicBezTo>
                    <a:pt x="7704" y="1703"/>
                    <a:pt x="7672" y="1682"/>
                    <a:pt x="7630" y="1661"/>
                  </a:cubicBezTo>
                  <a:cubicBezTo>
                    <a:pt x="7536" y="1609"/>
                    <a:pt x="7431" y="1556"/>
                    <a:pt x="7315" y="1504"/>
                  </a:cubicBezTo>
                  <a:cubicBezTo>
                    <a:pt x="7283" y="1483"/>
                    <a:pt x="7241" y="1462"/>
                    <a:pt x="7209" y="1441"/>
                  </a:cubicBezTo>
                  <a:cubicBezTo>
                    <a:pt x="7136" y="1409"/>
                    <a:pt x="7062" y="1378"/>
                    <a:pt x="6999" y="1346"/>
                  </a:cubicBezTo>
                  <a:lnTo>
                    <a:pt x="6915" y="1315"/>
                  </a:lnTo>
                  <a:cubicBezTo>
                    <a:pt x="6831" y="1283"/>
                    <a:pt x="6758" y="1251"/>
                    <a:pt x="6674" y="1220"/>
                  </a:cubicBezTo>
                  <a:lnTo>
                    <a:pt x="6579" y="1188"/>
                  </a:lnTo>
                  <a:cubicBezTo>
                    <a:pt x="6506" y="1156"/>
                    <a:pt x="6443" y="1135"/>
                    <a:pt x="6369" y="1114"/>
                  </a:cubicBezTo>
                  <a:lnTo>
                    <a:pt x="6275" y="1083"/>
                  </a:lnTo>
                  <a:cubicBezTo>
                    <a:pt x="6212" y="1072"/>
                    <a:pt x="6148" y="1051"/>
                    <a:pt x="6096" y="1041"/>
                  </a:cubicBezTo>
                  <a:lnTo>
                    <a:pt x="5854" y="988"/>
                  </a:lnTo>
                  <a:cubicBezTo>
                    <a:pt x="5833" y="978"/>
                    <a:pt x="5812" y="978"/>
                    <a:pt x="5791" y="978"/>
                  </a:cubicBezTo>
                  <a:cubicBezTo>
                    <a:pt x="6716" y="453"/>
                    <a:pt x="7693" y="190"/>
                    <a:pt x="8681" y="190"/>
                  </a:cubicBezTo>
                  <a:close/>
                  <a:moveTo>
                    <a:pt x="5518" y="1135"/>
                  </a:moveTo>
                  <a:lnTo>
                    <a:pt x="5633" y="1167"/>
                  </a:lnTo>
                  <a:cubicBezTo>
                    <a:pt x="5644" y="1167"/>
                    <a:pt x="5665" y="1177"/>
                    <a:pt x="5686" y="1177"/>
                  </a:cubicBezTo>
                  <a:cubicBezTo>
                    <a:pt x="5728" y="1188"/>
                    <a:pt x="5759" y="1198"/>
                    <a:pt x="5801" y="1209"/>
                  </a:cubicBezTo>
                  <a:lnTo>
                    <a:pt x="6032" y="1272"/>
                  </a:lnTo>
                  <a:cubicBezTo>
                    <a:pt x="6075" y="1293"/>
                    <a:pt x="6127" y="1315"/>
                    <a:pt x="6191" y="1325"/>
                  </a:cubicBezTo>
                  <a:cubicBezTo>
                    <a:pt x="6222" y="1346"/>
                    <a:pt x="6254" y="1357"/>
                    <a:pt x="6296" y="1367"/>
                  </a:cubicBezTo>
                  <a:cubicBezTo>
                    <a:pt x="6348" y="1388"/>
                    <a:pt x="6411" y="1409"/>
                    <a:pt x="6474" y="1441"/>
                  </a:cubicBezTo>
                  <a:cubicBezTo>
                    <a:pt x="6506" y="1451"/>
                    <a:pt x="6548" y="1462"/>
                    <a:pt x="6579" y="1483"/>
                  </a:cubicBezTo>
                  <a:cubicBezTo>
                    <a:pt x="6632" y="1504"/>
                    <a:pt x="6695" y="1535"/>
                    <a:pt x="6758" y="1556"/>
                  </a:cubicBezTo>
                  <a:cubicBezTo>
                    <a:pt x="6800" y="1577"/>
                    <a:pt x="6831" y="1598"/>
                    <a:pt x="6873" y="1619"/>
                  </a:cubicBezTo>
                  <a:cubicBezTo>
                    <a:pt x="6947" y="1640"/>
                    <a:pt x="7010" y="1682"/>
                    <a:pt x="7073" y="1714"/>
                  </a:cubicBezTo>
                  <a:cubicBezTo>
                    <a:pt x="7104" y="1735"/>
                    <a:pt x="7146" y="1745"/>
                    <a:pt x="7188" y="1766"/>
                  </a:cubicBezTo>
                  <a:cubicBezTo>
                    <a:pt x="7357" y="1861"/>
                    <a:pt x="7578" y="1976"/>
                    <a:pt x="7767" y="2092"/>
                  </a:cubicBezTo>
                  <a:cubicBezTo>
                    <a:pt x="7893" y="2165"/>
                    <a:pt x="8008" y="2239"/>
                    <a:pt x="8113" y="2302"/>
                  </a:cubicBezTo>
                  <a:cubicBezTo>
                    <a:pt x="8166" y="2333"/>
                    <a:pt x="8218" y="2375"/>
                    <a:pt x="8281" y="2407"/>
                  </a:cubicBezTo>
                  <a:lnTo>
                    <a:pt x="8587" y="2597"/>
                  </a:lnTo>
                  <a:cubicBezTo>
                    <a:pt x="8428" y="2733"/>
                    <a:pt x="8281" y="2880"/>
                    <a:pt x="8145" y="3027"/>
                  </a:cubicBezTo>
                  <a:cubicBezTo>
                    <a:pt x="8029" y="3153"/>
                    <a:pt x="7924" y="3269"/>
                    <a:pt x="7830" y="3384"/>
                  </a:cubicBezTo>
                  <a:cubicBezTo>
                    <a:pt x="7767" y="3321"/>
                    <a:pt x="7714" y="3258"/>
                    <a:pt x="7662" y="3185"/>
                  </a:cubicBezTo>
                  <a:lnTo>
                    <a:pt x="7609" y="3132"/>
                  </a:lnTo>
                  <a:cubicBezTo>
                    <a:pt x="7557" y="3069"/>
                    <a:pt x="7504" y="3017"/>
                    <a:pt x="7452" y="2964"/>
                  </a:cubicBezTo>
                  <a:lnTo>
                    <a:pt x="7367" y="2880"/>
                  </a:lnTo>
                  <a:cubicBezTo>
                    <a:pt x="7315" y="2817"/>
                    <a:pt x="7251" y="2775"/>
                    <a:pt x="7199" y="2723"/>
                  </a:cubicBezTo>
                  <a:cubicBezTo>
                    <a:pt x="7167" y="2691"/>
                    <a:pt x="7136" y="2670"/>
                    <a:pt x="7115" y="2649"/>
                  </a:cubicBezTo>
                  <a:lnTo>
                    <a:pt x="6978" y="2534"/>
                  </a:lnTo>
                  <a:cubicBezTo>
                    <a:pt x="6936" y="2502"/>
                    <a:pt x="6905" y="2481"/>
                    <a:pt x="6873" y="2460"/>
                  </a:cubicBezTo>
                  <a:lnTo>
                    <a:pt x="6831" y="2428"/>
                  </a:lnTo>
                  <a:lnTo>
                    <a:pt x="6737" y="2365"/>
                  </a:lnTo>
                  <a:cubicBezTo>
                    <a:pt x="6674" y="2323"/>
                    <a:pt x="6611" y="2270"/>
                    <a:pt x="6548" y="2228"/>
                  </a:cubicBezTo>
                  <a:lnTo>
                    <a:pt x="6474" y="2197"/>
                  </a:lnTo>
                  <a:cubicBezTo>
                    <a:pt x="6401" y="2155"/>
                    <a:pt x="6317" y="2102"/>
                    <a:pt x="6243" y="2060"/>
                  </a:cubicBezTo>
                  <a:cubicBezTo>
                    <a:pt x="6159" y="2018"/>
                    <a:pt x="6075" y="1987"/>
                    <a:pt x="5990" y="1945"/>
                  </a:cubicBezTo>
                  <a:lnTo>
                    <a:pt x="5749" y="1850"/>
                  </a:lnTo>
                  <a:cubicBezTo>
                    <a:pt x="5696" y="1829"/>
                    <a:pt x="5644" y="1808"/>
                    <a:pt x="5591" y="1798"/>
                  </a:cubicBezTo>
                  <a:cubicBezTo>
                    <a:pt x="5486" y="1766"/>
                    <a:pt x="5371" y="1735"/>
                    <a:pt x="5266" y="1703"/>
                  </a:cubicBezTo>
                  <a:cubicBezTo>
                    <a:pt x="5150" y="1672"/>
                    <a:pt x="5045" y="1661"/>
                    <a:pt x="4919" y="1640"/>
                  </a:cubicBezTo>
                  <a:cubicBezTo>
                    <a:pt x="4887" y="1640"/>
                    <a:pt x="4845" y="1630"/>
                    <a:pt x="4813" y="1630"/>
                  </a:cubicBezTo>
                  <a:cubicBezTo>
                    <a:pt x="5045" y="1451"/>
                    <a:pt x="5276" y="1283"/>
                    <a:pt x="5518" y="1135"/>
                  </a:cubicBezTo>
                  <a:close/>
                  <a:moveTo>
                    <a:pt x="11949" y="1198"/>
                  </a:moveTo>
                  <a:lnTo>
                    <a:pt x="12233" y="1388"/>
                  </a:lnTo>
                  <a:cubicBezTo>
                    <a:pt x="12180" y="1409"/>
                    <a:pt x="12128" y="1441"/>
                    <a:pt x="12085" y="1462"/>
                  </a:cubicBezTo>
                  <a:cubicBezTo>
                    <a:pt x="12012" y="1493"/>
                    <a:pt x="11938" y="1535"/>
                    <a:pt x="11865" y="1567"/>
                  </a:cubicBezTo>
                  <a:lnTo>
                    <a:pt x="11781" y="1619"/>
                  </a:lnTo>
                  <a:cubicBezTo>
                    <a:pt x="11539" y="1745"/>
                    <a:pt x="11361" y="1861"/>
                    <a:pt x="11193" y="1976"/>
                  </a:cubicBezTo>
                  <a:lnTo>
                    <a:pt x="11140" y="2008"/>
                  </a:lnTo>
                  <a:lnTo>
                    <a:pt x="10919" y="2165"/>
                  </a:lnTo>
                  <a:lnTo>
                    <a:pt x="10646" y="2365"/>
                  </a:lnTo>
                  <a:cubicBezTo>
                    <a:pt x="10583" y="2417"/>
                    <a:pt x="10530" y="2460"/>
                    <a:pt x="10478" y="2502"/>
                  </a:cubicBezTo>
                  <a:lnTo>
                    <a:pt x="10383" y="2586"/>
                  </a:lnTo>
                  <a:cubicBezTo>
                    <a:pt x="10320" y="2628"/>
                    <a:pt x="10257" y="2681"/>
                    <a:pt x="10205" y="2733"/>
                  </a:cubicBezTo>
                  <a:cubicBezTo>
                    <a:pt x="10173" y="2754"/>
                    <a:pt x="10152" y="2786"/>
                    <a:pt x="10121" y="2807"/>
                  </a:cubicBezTo>
                  <a:lnTo>
                    <a:pt x="10110" y="2817"/>
                  </a:lnTo>
                  <a:cubicBezTo>
                    <a:pt x="10026" y="2891"/>
                    <a:pt x="9953" y="2964"/>
                    <a:pt x="9869" y="3038"/>
                  </a:cubicBezTo>
                  <a:lnTo>
                    <a:pt x="9626" y="3279"/>
                  </a:lnTo>
                  <a:lnTo>
                    <a:pt x="9395" y="3531"/>
                  </a:lnTo>
                  <a:cubicBezTo>
                    <a:pt x="9322" y="3615"/>
                    <a:pt x="9248" y="3710"/>
                    <a:pt x="9175" y="3795"/>
                  </a:cubicBezTo>
                  <a:lnTo>
                    <a:pt x="9133" y="3847"/>
                  </a:lnTo>
                  <a:cubicBezTo>
                    <a:pt x="9070" y="3921"/>
                    <a:pt x="9017" y="3984"/>
                    <a:pt x="8965" y="4057"/>
                  </a:cubicBezTo>
                  <a:lnTo>
                    <a:pt x="8765" y="4341"/>
                  </a:lnTo>
                  <a:cubicBezTo>
                    <a:pt x="8702" y="4435"/>
                    <a:pt x="8639" y="4530"/>
                    <a:pt x="8587" y="4624"/>
                  </a:cubicBezTo>
                  <a:cubicBezTo>
                    <a:pt x="8565" y="4656"/>
                    <a:pt x="8544" y="4687"/>
                    <a:pt x="8534" y="4719"/>
                  </a:cubicBezTo>
                  <a:cubicBezTo>
                    <a:pt x="8523" y="4677"/>
                    <a:pt x="8513" y="4645"/>
                    <a:pt x="8502" y="4603"/>
                  </a:cubicBezTo>
                  <a:cubicBezTo>
                    <a:pt x="8460" y="4498"/>
                    <a:pt x="8418" y="4393"/>
                    <a:pt x="8376" y="4299"/>
                  </a:cubicBezTo>
                  <a:lnTo>
                    <a:pt x="8365" y="4288"/>
                  </a:lnTo>
                  <a:cubicBezTo>
                    <a:pt x="8323" y="4194"/>
                    <a:pt x="8271" y="4089"/>
                    <a:pt x="8218" y="3973"/>
                  </a:cubicBezTo>
                  <a:lnTo>
                    <a:pt x="8187" y="3931"/>
                  </a:lnTo>
                  <a:cubicBezTo>
                    <a:pt x="8145" y="3847"/>
                    <a:pt x="8092" y="3763"/>
                    <a:pt x="8029" y="3679"/>
                  </a:cubicBezTo>
                  <a:lnTo>
                    <a:pt x="7977" y="3605"/>
                  </a:lnTo>
                  <a:lnTo>
                    <a:pt x="8376" y="3279"/>
                  </a:lnTo>
                  <a:cubicBezTo>
                    <a:pt x="8544" y="3143"/>
                    <a:pt x="8765" y="2964"/>
                    <a:pt x="9017" y="2775"/>
                  </a:cubicBezTo>
                  <a:lnTo>
                    <a:pt x="9374" y="2491"/>
                  </a:lnTo>
                  <a:cubicBezTo>
                    <a:pt x="9458" y="2428"/>
                    <a:pt x="9553" y="2365"/>
                    <a:pt x="9637" y="2302"/>
                  </a:cubicBezTo>
                  <a:lnTo>
                    <a:pt x="9753" y="2218"/>
                  </a:lnTo>
                  <a:cubicBezTo>
                    <a:pt x="9890" y="2123"/>
                    <a:pt x="10026" y="2039"/>
                    <a:pt x="10142" y="1955"/>
                  </a:cubicBezTo>
                  <a:cubicBezTo>
                    <a:pt x="10299" y="1861"/>
                    <a:pt x="10425" y="1787"/>
                    <a:pt x="10530" y="1724"/>
                  </a:cubicBezTo>
                  <a:cubicBezTo>
                    <a:pt x="10667" y="1651"/>
                    <a:pt x="10793" y="1588"/>
                    <a:pt x="10909" y="1535"/>
                  </a:cubicBezTo>
                  <a:cubicBezTo>
                    <a:pt x="11025" y="1483"/>
                    <a:pt x="11140" y="1430"/>
                    <a:pt x="11245" y="1388"/>
                  </a:cubicBezTo>
                  <a:cubicBezTo>
                    <a:pt x="11287" y="1367"/>
                    <a:pt x="11329" y="1357"/>
                    <a:pt x="11361" y="1346"/>
                  </a:cubicBezTo>
                  <a:lnTo>
                    <a:pt x="11403" y="1325"/>
                  </a:lnTo>
                  <a:cubicBezTo>
                    <a:pt x="11455" y="1304"/>
                    <a:pt x="11508" y="1293"/>
                    <a:pt x="11539" y="1283"/>
                  </a:cubicBezTo>
                  <a:cubicBezTo>
                    <a:pt x="11623" y="1262"/>
                    <a:pt x="11697" y="1241"/>
                    <a:pt x="11781" y="1230"/>
                  </a:cubicBezTo>
                  <a:cubicBezTo>
                    <a:pt x="11823" y="1220"/>
                    <a:pt x="11865" y="1209"/>
                    <a:pt x="11896" y="1209"/>
                  </a:cubicBezTo>
                  <a:cubicBezTo>
                    <a:pt x="11907" y="1209"/>
                    <a:pt x="11928" y="1198"/>
                    <a:pt x="11938" y="1198"/>
                  </a:cubicBezTo>
                  <a:close/>
                  <a:moveTo>
                    <a:pt x="5539" y="1041"/>
                  </a:moveTo>
                  <a:lnTo>
                    <a:pt x="5654" y="1051"/>
                  </a:lnTo>
                  <a:cubicBezTo>
                    <a:pt x="5675" y="1062"/>
                    <a:pt x="5686" y="1062"/>
                    <a:pt x="5707" y="1062"/>
                  </a:cubicBezTo>
                  <a:cubicBezTo>
                    <a:pt x="5749" y="1072"/>
                    <a:pt x="5791" y="1072"/>
                    <a:pt x="5833" y="1083"/>
                  </a:cubicBezTo>
                  <a:lnTo>
                    <a:pt x="6075" y="1135"/>
                  </a:lnTo>
                  <a:cubicBezTo>
                    <a:pt x="6127" y="1146"/>
                    <a:pt x="6180" y="1167"/>
                    <a:pt x="6243" y="1177"/>
                  </a:cubicBezTo>
                  <a:cubicBezTo>
                    <a:pt x="6275" y="1188"/>
                    <a:pt x="6306" y="1198"/>
                    <a:pt x="6348" y="1209"/>
                  </a:cubicBezTo>
                  <a:cubicBezTo>
                    <a:pt x="6411" y="1230"/>
                    <a:pt x="6474" y="1251"/>
                    <a:pt x="6537" y="1283"/>
                  </a:cubicBezTo>
                  <a:cubicBezTo>
                    <a:pt x="6579" y="1293"/>
                    <a:pt x="6611" y="1304"/>
                    <a:pt x="6642" y="1315"/>
                  </a:cubicBezTo>
                  <a:cubicBezTo>
                    <a:pt x="6726" y="1346"/>
                    <a:pt x="6800" y="1367"/>
                    <a:pt x="6873" y="1409"/>
                  </a:cubicBezTo>
                  <a:lnTo>
                    <a:pt x="6957" y="1441"/>
                  </a:lnTo>
                  <a:cubicBezTo>
                    <a:pt x="7031" y="1472"/>
                    <a:pt x="7094" y="1504"/>
                    <a:pt x="7167" y="1535"/>
                  </a:cubicBezTo>
                  <a:cubicBezTo>
                    <a:pt x="7199" y="1556"/>
                    <a:pt x="7241" y="1567"/>
                    <a:pt x="7272" y="1588"/>
                  </a:cubicBezTo>
                  <a:lnTo>
                    <a:pt x="7588" y="1745"/>
                  </a:lnTo>
                  <a:lnTo>
                    <a:pt x="7683" y="1808"/>
                  </a:lnTo>
                  <a:cubicBezTo>
                    <a:pt x="7746" y="1840"/>
                    <a:pt x="7819" y="1882"/>
                    <a:pt x="7882" y="1913"/>
                  </a:cubicBezTo>
                  <a:lnTo>
                    <a:pt x="7893" y="1924"/>
                  </a:lnTo>
                  <a:cubicBezTo>
                    <a:pt x="7987" y="1976"/>
                    <a:pt x="8071" y="2029"/>
                    <a:pt x="8145" y="2081"/>
                  </a:cubicBezTo>
                  <a:cubicBezTo>
                    <a:pt x="8218" y="2134"/>
                    <a:pt x="8302" y="2197"/>
                    <a:pt x="8376" y="2249"/>
                  </a:cubicBezTo>
                  <a:cubicBezTo>
                    <a:pt x="8523" y="2354"/>
                    <a:pt x="8639" y="2460"/>
                    <a:pt x="8702" y="2512"/>
                  </a:cubicBezTo>
                  <a:lnTo>
                    <a:pt x="8755" y="2565"/>
                  </a:lnTo>
                  <a:lnTo>
                    <a:pt x="8818" y="2523"/>
                  </a:lnTo>
                  <a:cubicBezTo>
                    <a:pt x="8923" y="2428"/>
                    <a:pt x="9038" y="2323"/>
                    <a:pt x="9175" y="2228"/>
                  </a:cubicBezTo>
                  <a:cubicBezTo>
                    <a:pt x="9311" y="2123"/>
                    <a:pt x="9437" y="2029"/>
                    <a:pt x="9563" y="1945"/>
                  </a:cubicBezTo>
                  <a:cubicBezTo>
                    <a:pt x="9689" y="1861"/>
                    <a:pt x="9837" y="1766"/>
                    <a:pt x="9974" y="1682"/>
                  </a:cubicBezTo>
                  <a:cubicBezTo>
                    <a:pt x="10142" y="1588"/>
                    <a:pt x="10268" y="1514"/>
                    <a:pt x="10394" y="1462"/>
                  </a:cubicBezTo>
                  <a:cubicBezTo>
                    <a:pt x="10509" y="1399"/>
                    <a:pt x="10635" y="1346"/>
                    <a:pt x="10793" y="1283"/>
                  </a:cubicBezTo>
                  <a:cubicBezTo>
                    <a:pt x="10909" y="1241"/>
                    <a:pt x="11035" y="1209"/>
                    <a:pt x="11172" y="1167"/>
                  </a:cubicBezTo>
                  <a:cubicBezTo>
                    <a:pt x="11235" y="1156"/>
                    <a:pt x="11287" y="1146"/>
                    <a:pt x="11350" y="1135"/>
                  </a:cubicBezTo>
                  <a:cubicBezTo>
                    <a:pt x="11403" y="1114"/>
                    <a:pt x="11455" y="1114"/>
                    <a:pt x="11497" y="1104"/>
                  </a:cubicBezTo>
                  <a:cubicBezTo>
                    <a:pt x="11592" y="1093"/>
                    <a:pt x="11665" y="1093"/>
                    <a:pt x="11728" y="1093"/>
                  </a:cubicBezTo>
                  <a:lnTo>
                    <a:pt x="11760" y="1093"/>
                  </a:lnTo>
                  <a:cubicBezTo>
                    <a:pt x="11770" y="1083"/>
                    <a:pt x="11781" y="1083"/>
                    <a:pt x="11781" y="1083"/>
                  </a:cubicBezTo>
                  <a:lnTo>
                    <a:pt x="11949" y="1083"/>
                  </a:lnTo>
                  <a:cubicBezTo>
                    <a:pt x="11949" y="1093"/>
                    <a:pt x="11959" y="1093"/>
                    <a:pt x="11959" y="1093"/>
                  </a:cubicBezTo>
                  <a:lnTo>
                    <a:pt x="11970" y="1093"/>
                  </a:lnTo>
                  <a:lnTo>
                    <a:pt x="11917" y="1104"/>
                  </a:lnTo>
                  <a:lnTo>
                    <a:pt x="11875" y="1104"/>
                  </a:lnTo>
                  <a:cubicBezTo>
                    <a:pt x="11844" y="1114"/>
                    <a:pt x="11802" y="1114"/>
                    <a:pt x="11760" y="1125"/>
                  </a:cubicBezTo>
                  <a:cubicBezTo>
                    <a:pt x="11676" y="1146"/>
                    <a:pt x="11592" y="1167"/>
                    <a:pt x="11518" y="1188"/>
                  </a:cubicBezTo>
                  <a:cubicBezTo>
                    <a:pt x="11476" y="1198"/>
                    <a:pt x="11434" y="1220"/>
                    <a:pt x="11371" y="1241"/>
                  </a:cubicBezTo>
                  <a:lnTo>
                    <a:pt x="11329" y="1251"/>
                  </a:lnTo>
                  <a:cubicBezTo>
                    <a:pt x="11287" y="1262"/>
                    <a:pt x="11256" y="1272"/>
                    <a:pt x="11214" y="1293"/>
                  </a:cubicBezTo>
                  <a:cubicBezTo>
                    <a:pt x="11098" y="1336"/>
                    <a:pt x="10982" y="1388"/>
                    <a:pt x="10866" y="1441"/>
                  </a:cubicBezTo>
                  <a:cubicBezTo>
                    <a:pt x="10751" y="1493"/>
                    <a:pt x="10625" y="1567"/>
                    <a:pt x="10488" y="1640"/>
                  </a:cubicBezTo>
                  <a:cubicBezTo>
                    <a:pt x="10373" y="1703"/>
                    <a:pt x="10247" y="1777"/>
                    <a:pt x="10089" y="1871"/>
                  </a:cubicBezTo>
                  <a:cubicBezTo>
                    <a:pt x="9974" y="1955"/>
                    <a:pt x="9837" y="2039"/>
                    <a:pt x="9700" y="2134"/>
                  </a:cubicBezTo>
                  <a:lnTo>
                    <a:pt x="9574" y="2228"/>
                  </a:lnTo>
                  <a:lnTo>
                    <a:pt x="9322" y="2417"/>
                  </a:lnTo>
                  <a:lnTo>
                    <a:pt x="8954" y="2691"/>
                  </a:lnTo>
                  <a:cubicBezTo>
                    <a:pt x="8702" y="2891"/>
                    <a:pt x="8481" y="3069"/>
                    <a:pt x="8313" y="3206"/>
                  </a:cubicBezTo>
                  <a:lnTo>
                    <a:pt x="7851" y="3584"/>
                  </a:lnTo>
                  <a:lnTo>
                    <a:pt x="7956" y="3732"/>
                  </a:lnTo>
                  <a:cubicBezTo>
                    <a:pt x="8008" y="3816"/>
                    <a:pt x="8061" y="3900"/>
                    <a:pt x="8103" y="3984"/>
                  </a:cubicBezTo>
                  <a:lnTo>
                    <a:pt x="8124" y="4026"/>
                  </a:lnTo>
                  <a:cubicBezTo>
                    <a:pt x="8187" y="4131"/>
                    <a:pt x="8239" y="4236"/>
                    <a:pt x="8281" y="4330"/>
                  </a:cubicBezTo>
                  <a:lnTo>
                    <a:pt x="8281" y="4341"/>
                  </a:lnTo>
                  <a:cubicBezTo>
                    <a:pt x="8334" y="4435"/>
                    <a:pt x="8365" y="4540"/>
                    <a:pt x="8407" y="4635"/>
                  </a:cubicBezTo>
                  <a:lnTo>
                    <a:pt x="8470" y="4856"/>
                  </a:lnTo>
                  <a:lnTo>
                    <a:pt x="8492" y="4961"/>
                  </a:lnTo>
                  <a:lnTo>
                    <a:pt x="8418" y="4866"/>
                  </a:lnTo>
                  <a:cubicBezTo>
                    <a:pt x="8365" y="4813"/>
                    <a:pt x="8323" y="4761"/>
                    <a:pt x="8281" y="4708"/>
                  </a:cubicBezTo>
                  <a:lnTo>
                    <a:pt x="8071" y="4456"/>
                  </a:lnTo>
                  <a:lnTo>
                    <a:pt x="7861" y="4215"/>
                  </a:lnTo>
                  <a:lnTo>
                    <a:pt x="7641" y="3984"/>
                  </a:lnTo>
                  <a:lnTo>
                    <a:pt x="7420" y="3753"/>
                  </a:lnTo>
                  <a:cubicBezTo>
                    <a:pt x="7357" y="3689"/>
                    <a:pt x="7304" y="3637"/>
                    <a:pt x="7241" y="3584"/>
                  </a:cubicBezTo>
                  <a:lnTo>
                    <a:pt x="7188" y="3531"/>
                  </a:lnTo>
                  <a:lnTo>
                    <a:pt x="6957" y="3311"/>
                  </a:lnTo>
                  <a:cubicBezTo>
                    <a:pt x="6905" y="3269"/>
                    <a:pt x="6852" y="3216"/>
                    <a:pt x="6800" y="3174"/>
                  </a:cubicBezTo>
                  <a:cubicBezTo>
                    <a:pt x="6779" y="3153"/>
                    <a:pt x="6747" y="3132"/>
                    <a:pt x="6716" y="3111"/>
                  </a:cubicBezTo>
                  <a:lnTo>
                    <a:pt x="6600" y="3006"/>
                  </a:lnTo>
                  <a:cubicBezTo>
                    <a:pt x="6579" y="2985"/>
                    <a:pt x="6548" y="2964"/>
                    <a:pt x="6527" y="2954"/>
                  </a:cubicBezTo>
                  <a:cubicBezTo>
                    <a:pt x="6506" y="2933"/>
                    <a:pt x="6495" y="2922"/>
                    <a:pt x="6474" y="2912"/>
                  </a:cubicBezTo>
                  <a:cubicBezTo>
                    <a:pt x="6443" y="2891"/>
                    <a:pt x="6411" y="2859"/>
                    <a:pt x="6380" y="2838"/>
                  </a:cubicBezTo>
                  <a:lnTo>
                    <a:pt x="6222" y="2712"/>
                  </a:lnTo>
                  <a:lnTo>
                    <a:pt x="6159" y="2670"/>
                  </a:lnTo>
                  <a:cubicBezTo>
                    <a:pt x="6096" y="2628"/>
                    <a:pt x="6032" y="2586"/>
                    <a:pt x="5969" y="2534"/>
                  </a:cubicBezTo>
                  <a:cubicBezTo>
                    <a:pt x="5906" y="2491"/>
                    <a:pt x="5854" y="2449"/>
                    <a:pt x="5791" y="2417"/>
                  </a:cubicBezTo>
                  <a:cubicBezTo>
                    <a:pt x="5759" y="2396"/>
                    <a:pt x="5728" y="2386"/>
                    <a:pt x="5707" y="2365"/>
                  </a:cubicBezTo>
                  <a:cubicBezTo>
                    <a:pt x="5665" y="2344"/>
                    <a:pt x="5633" y="2312"/>
                    <a:pt x="5591" y="2291"/>
                  </a:cubicBezTo>
                  <a:cubicBezTo>
                    <a:pt x="5539" y="2260"/>
                    <a:pt x="5486" y="2218"/>
                    <a:pt x="5434" y="2186"/>
                  </a:cubicBezTo>
                  <a:lnTo>
                    <a:pt x="5150" y="2029"/>
                  </a:lnTo>
                  <a:cubicBezTo>
                    <a:pt x="5087" y="1987"/>
                    <a:pt x="5024" y="1955"/>
                    <a:pt x="4961" y="1924"/>
                  </a:cubicBezTo>
                  <a:cubicBezTo>
                    <a:pt x="4929" y="1903"/>
                    <a:pt x="4898" y="1892"/>
                    <a:pt x="4866" y="1871"/>
                  </a:cubicBezTo>
                  <a:cubicBezTo>
                    <a:pt x="4782" y="1829"/>
                    <a:pt x="4698" y="1777"/>
                    <a:pt x="4593" y="1724"/>
                  </a:cubicBezTo>
                  <a:lnTo>
                    <a:pt x="4582" y="1714"/>
                  </a:lnTo>
                  <a:lnTo>
                    <a:pt x="4677" y="1714"/>
                  </a:lnTo>
                  <a:cubicBezTo>
                    <a:pt x="4761" y="1724"/>
                    <a:pt x="4834" y="1735"/>
                    <a:pt x="4908" y="1745"/>
                  </a:cubicBezTo>
                  <a:cubicBezTo>
                    <a:pt x="5024" y="1756"/>
                    <a:pt x="5140" y="1766"/>
                    <a:pt x="5234" y="1798"/>
                  </a:cubicBezTo>
                  <a:cubicBezTo>
                    <a:pt x="5350" y="1829"/>
                    <a:pt x="5455" y="1861"/>
                    <a:pt x="5570" y="1892"/>
                  </a:cubicBezTo>
                  <a:cubicBezTo>
                    <a:pt x="5623" y="1903"/>
                    <a:pt x="5665" y="1924"/>
                    <a:pt x="5707" y="1934"/>
                  </a:cubicBezTo>
                  <a:lnTo>
                    <a:pt x="5959" y="2039"/>
                  </a:lnTo>
                  <a:cubicBezTo>
                    <a:pt x="6032" y="2071"/>
                    <a:pt x="6117" y="2102"/>
                    <a:pt x="6191" y="2155"/>
                  </a:cubicBezTo>
                  <a:cubicBezTo>
                    <a:pt x="6275" y="2197"/>
                    <a:pt x="6348" y="2239"/>
                    <a:pt x="6422" y="2281"/>
                  </a:cubicBezTo>
                  <a:lnTo>
                    <a:pt x="6495" y="2323"/>
                  </a:lnTo>
                  <a:cubicBezTo>
                    <a:pt x="6558" y="2354"/>
                    <a:pt x="6621" y="2396"/>
                    <a:pt x="6674" y="2439"/>
                  </a:cubicBezTo>
                  <a:cubicBezTo>
                    <a:pt x="6716" y="2470"/>
                    <a:pt x="6747" y="2491"/>
                    <a:pt x="6779" y="2512"/>
                  </a:cubicBezTo>
                  <a:lnTo>
                    <a:pt x="6810" y="2534"/>
                  </a:lnTo>
                  <a:cubicBezTo>
                    <a:pt x="6842" y="2565"/>
                    <a:pt x="6884" y="2586"/>
                    <a:pt x="6915" y="2607"/>
                  </a:cubicBezTo>
                  <a:lnTo>
                    <a:pt x="7041" y="2723"/>
                  </a:lnTo>
                  <a:cubicBezTo>
                    <a:pt x="7073" y="2744"/>
                    <a:pt x="7104" y="2775"/>
                    <a:pt x="7136" y="2796"/>
                  </a:cubicBezTo>
                  <a:cubicBezTo>
                    <a:pt x="7188" y="2849"/>
                    <a:pt x="7251" y="2891"/>
                    <a:pt x="7294" y="2943"/>
                  </a:cubicBezTo>
                  <a:cubicBezTo>
                    <a:pt x="7325" y="2975"/>
                    <a:pt x="7357" y="3006"/>
                    <a:pt x="7378" y="3038"/>
                  </a:cubicBezTo>
                  <a:lnTo>
                    <a:pt x="7536" y="3195"/>
                  </a:lnTo>
                  <a:lnTo>
                    <a:pt x="7588" y="3248"/>
                  </a:lnTo>
                  <a:cubicBezTo>
                    <a:pt x="7641" y="3321"/>
                    <a:pt x="7704" y="3384"/>
                    <a:pt x="7756" y="3458"/>
                  </a:cubicBezTo>
                  <a:cubicBezTo>
                    <a:pt x="7756" y="3468"/>
                    <a:pt x="7767" y="3468"/>
                    <a:pt x="7777" y="3479"/>
                  </a:cubicBezTo>
                  <a:lnTo>
                    <a:pt x="7819" y="3552"/>
                  </a:lnTo>
                  <a:lnTo>
                    <a:pt x="7861" y="3500"/>
                  </a:lnTo>
                  <a:cubicBezTo>
                    <a:pt x="7966" y="3363"/>
                    <a:pt x="8082" y="3237"/>
                    <a:pt x="8218" y="3101"/>
                  </a:cubicBezTo>
                  <a:cubicBezTo>
                    <a:pt x="8365" y="2933"/>
                    <a:pt x="8534" y="2775"/>
                    <a:pt x="8702" y="2628"/>
                  </a:cubicBezTo>
                  <a:lnTo>
                    <a:pt x="8755" y="2576"/>
                  </a:lnTo>
                  <a:lnTo>
                    <a:pt x="8323" y="2323"/>
                  </a:lnTo>
                  <a:cubicBezTo>
                    <a:pt x="8271" y="2291"/>
                    <a:pt x="8218" y="2249"/>
                    <a:pt x="8166" y="2218"/>
                  </a:cubicBezTo>
                  <a:cubicBezTo>
                    <a:pt x="8061" y="2155"/>
                    <a:pt x="7945" y="2081"/>
                    <a:pt x="7819" y="2008"/>
                  </a:cubicBezTo>
                  <a:cubicBezTo>
                    <a:pt x="7620" y="1892"/>
                    <a:pt x="7399" y="1766"/>
                    <a:pt x="7230" y="1682"/>
                  </a:cubicBezTo>
                  <a:cubicBezTo>
                    <a:pt x="7188" y="1661"/>
                    <a:pt x="7157" y="1640"/>
                    <a:pt x="7115" y="1619"/>
                  </a:cubicBezTo>
                  <a:cubicBezTo>
                    <a:pt x="7052" y="1588"/>
                    <a:pt x="6989" y="1556"/>
                    <a:pt x="6915" y="1525"/>
                  </a:cubicBezTo>
                  <a:cubicBezTo>
                    <a:pt x="6873" y="1504"/>
                    <a:pt x="6831" y="1493"/>
                    <a:pt x="6800" y="1472"/>
                  </a:cubicBezTo>
                  <a:cubicBezTo>
                    <a:pt x="6737" y="1441"/>
                    <a:pt x="6674" y="1409"/>
                    <a:pt x="6611" y="1388"/>
                  </a:cubicBezTo>
                  <a:cubicBezTo>
                    <a:pt x="6579" y="1378"/>
                    <a:pt x="6548" y="1357"/>
                    <a:pt x="6516" y="1346"/>
                  </a:cubicBezTo>
                  <a:cubicBezTo>
                    <a:pt x="6453" y="1315"/>
                    <a:pt x="6390" y="1293"/>
                    <a:pt x="6317" y="1272"/>
                  </a:cubicBezTo>
                  <a:lnTo>
                    <a:pt x="6222" y="1241"/>
                  </a:lnTo>
                  <a:cubicBezTo>
                    <a:pt x="6159" y="1220"/>
                    <a:pt x="6106" y="1198"/>
                    <a:pt x="6053" y="1177"/>
                  </a:cubicBezTo>
                  <a:lnTo>
                    <a:pt x="5833" y="1114"/>
                  </a:lnTo>
                  <a:lnTo>
                    <a:pt x="5707" y="1083"/>
                  </a:lnTo>
                  <a:cubicBezTo>
                    <a:pt x="5686" y="1072"/>
                    <a:pt x="5675" y="1072"/>
                    <a:pt x="5654" y="1072"/>
                  </a:cubicBezTo>
                  <a:lnTo>
                    <a:pt x="5539" y="1041"/>
                  </a:lnTo>
                  <a:close/>
                  <a:moveTo>
                    <a:pt x="12422" y="1420"/>
                  </a:moveTo>
                  <a:lnTo>
                    <a:pt x="10677" y="2933"/>
                  </a:lnTo>
                  <a:cubicBezTo>
                    <a:pt x="10614" y="2975"/>
                    <a:pt x="10562" y="3027"/>
                    <a:pt x="10509" y="3080"/>
                  </a:cubicBezTo>
                  <a:lnTo>
                    <a:pt x="10425" y="3153"/>
                  </a:lnTo>
                  <a:cubicBezTo>
                    <a:pt x="10341" y="3227"/>
                    <a:pt x="10247" y="3311"/>
                    <a:pt x="10163" y="3395"/>
                  </a:cubicBezTo>
                  <a:cubicBezTo>
                    <a:pt x="10089" y="3458"/>
                    <a:pt x="10016" y="3531"/>
                    <a:pt x="9942" y="3594"/>
                  </a:cubicBezTo>
                  <a:cubicBezTo>
                    <a:pt x="9869" y="3668"/>
                    <a:pt x="9795" y="3732"/>
                    <a:pt x="9721" y="3795"/>
                  </a:cubicBezTo>
                  <a:cubicBezTo>
                    <a:pt x="9637" y="3879"/>
                    <a:pt x="9542" y="3963"/>
                    <a:pt x="9458" y="4047"/>
                  </a:cubicBezTo>
                  <a:lnTo>
                    <a:pt x="9227" y="4278"/>
                  </a:lnTo>
                  <a:lnTo>
                    <a:pt x="8986" y="4509"/>
                  </a:lnTo>
                  <a:cubicBezTo>
                    <a:pt x="8923" y="4561"/>
                    <a:pt x="8870" y="4614"/>
                    <a:pt x="8818" y="4666"/>
                  </a:cubicBezTo>
                  <a:lnTo>
                    <a:pt x="8744" y="4740"/>
                  </a:lnTo>
                  <a:cubicBezTo>
                    <a:pt x="8681" y="4792"/>
                    <a:pt x="8608" y="4877"/>
                    <a:pt x="8513" y="4951"/>
                  </a:cubicBezTo>
                  <a:lnTo>
                    <a:pt x="8502" y="4961"/>
                  </a:lnTo>
                  <a:lnTo>
                    <a:pt x="8555" y="4866"/>
                  </a:lnTo>
                  <a:cubicBezTo>
                    <a:pt x="8597" y="4803"/>
                    <a:pt x="8629" y="4740"/>
                    <a:pt x="8671" y="4677"/>
                  </a:cubicBezTo>
                  <a:cubicBezTo>
                    <a:pt x="8723" y="4582"/>
                    <a:pt x="8786" y="4488"/>
                    <a:pt x="8849" y="4393"/>
                  </a:cubicBezTo>
                  <a:lnTo>
                    <a:pt x="9049" y="4120"/>
                  </a:lnTo>
                  <a:cubicBezTo>
                    <a:pt x="9101" y="4047"/>
                    <a:pt x="9154" y="3984"/>
                    <a:pt x="9206" y="3910"/>
                  </a:cubicBezTo>
                  <a:lnTo>
                    <a:pt x="9259" y="3858"/>
                  </a:lnTo>
                  <a:cubicBezTo>
                    <a:pt x="9322" y="3774"/>
                    <a:pt x="9395" y="3679"/>
                    <a:pt x="9469" y="3594"/>
                  </a:cubicBezTo>
                  <a:lnTo>
                    <a:pt x="9700" y="3353"/>
                  </a:lnTo>
                  <a:lnTo>
                    <a:pt x="9942" y="3111"/>
                  </a:lnTo>
                  <a:cubicBezTo>
                    <a:pt x="10016" y="3038"/>
                    <a:pt x="10100" y="2964"/>
                    <a:pt x="10173" y="2891"/>
                  </a:cubicBezTo>
                  <a:lnTo>
                    <a:pt x="10184" y="2880"/>
                  </a:lnTo>
                  <a:cubicBezTo>
                    <a:pt x="10215" y="2859"/>
                    <a:pt x="10247" y="2828"/>
                    <a:pt x="10268" y="2807"/>
                  </a:cubicBezTo>
                  <a:cubicBezTo>
                    <a:pt x="10331" y="2754"/>
                    <a:pt x="10383" y="2712"/>
                    <a:pt x="10446" y="2660"/>
                  </a:cubicBezTo>
                  <a:lnTo>
                    <a:pt x="10541" y="2586"/>
                  </a:lnTo>
                  <a:cubicBezTo>
                    <a:pt x="10593" y="2534"/>
                    <a:pt x="10646" y="2491"/>
                    <a:pt x="10698" y="2449"/>
                  </a:cubicBezTo>
                  <a:lnTo>
                    <a:pt x="10972" y="2249"/>
                  </a:lnTo>
                  <a:lnTo>
                    <a:pt x="11193" y="2092"/>
                  </a:lnTo>
                  <a:lnTo>
                    <a:pt x="11256" y="2050"/>
                  </a:lnTo>
                  <a:cubicBezTo>
                    <a:pt x="11413" y="1945"/>
                    <a:pt x="11592" y="1829"/>
                    <a:pt x="11823" y="1703"/>
                  </a:cubicBezTo>
                  <a:lnTo>
                    <a:pt x="11917" y="1661"/>
                  </a:lnTo>
                  <a:cubicBezTo>
                    <a:pt x="11980" y="1619"/>
                    <a:pt x="12054" y="1588"/>
                    <a:pt x="12128" y="1546"/>
                  </a:cubicBezTo>
                  <a:cubicBezTo>
                    <a:pt x="12201" y="1514"/>
                    <a:pt x="12275" y="1483"/>
                    <a:pt x="12359" y="1451"/>
                  </a:cubicBezTo>
                  <a:lnTo>
                    <a:pt x="12422" y="1420"/>
                  </a:lnTo>
                  <a:close/>
                  <a:moveTo>
                    <a:pt x="8502" y="4993"/>
                  </a:moveTo>
                  <a:lnTo>
                    <a:pt x="8544" y="5129"/>
                  </a:lnTo>
                  <a:cubicBezTo>
                    <a:pt x="8565" y="5182"/>
                    <a:pt x="8587" y="5245"/>
                    <a:pt x="8618" y="5329"/>
                  </a:cubicBezTo>
                  <a:cubicBezTo>
                    <a:pt x="8639" y="5381"/>
                    <a:pt x="8671" y="5455"/>
                    <a:pt x="8702" y="5528"/>
                  </a:cubicBezTo>
                  <a:cubicBezTo>
                    <a:pt x="8818" y="5854"/>
                    <a:pt x="9017" y="6348"/>
                    <a:pt x="9290" y="6926"/>
                  </a:cubicBezTo>
                  <a:cubicBezTo>
                    <a:pt x="9311" y="6989"/>
                    <a:pt x="9343" y="7041"/>
                    <a:pt x="9364" y="7094"/>
                  </a:cubicBezTo>
                  <a:cubicBezTo>
                    <a:pt x="9406" y="7188"/>
                    <a:pt x="9448" y="7283"/>
                    <a:pt x="9500" y="7368"/>
                  </a:cubicBezTo>
                  <a:lnTo>
                    <a:pt x="9605" y="7599"/>
                  </a:lnTo>
                  <a:lnTo>
                    <a:pt x="9732" y="7840"/>
                  </a:lnTo>
                  <a:cubicBezTo>
                    <a:pt x="9784" y="7935"/>
                    <a:pt x="9837" y="8040"/>
                    <a:pt x="9900" y="8145"/>
                  </a:cubicBezTo>
                  <a:cubicBezTo>
                    <a:pt x="9921" y="8208"/>
                    <a:pt x="9953" y="8260"/>
                    <a:pt x="9984" y="8323"/>
                  </a:cubicBezTo>
                  <a:cubicBezTo>
                    <a:pt x="10026" y="8386"/>
                    <a:pt x="10068" y="8450"/>
                    <a:pt x="10100" y="8513"/>
                  </a:cubicBezTo>
                  <a:cubicBezTo>
                    <a:pt x="10152" y="8618"/>
                    <a:pt x="10215" y="8713"/>
                    <a:pt x="10278" y="8818"/>
                  </a:cubicBezTo>
                  <a:cubicBezTo>
                    <a:pt x="10478" y="9164"/>
                    <a:pt x="10698" y="9500"/>
                    <a:pt x="10919" y="9806"/>
                  </a:cubicBezTo>
                  <a:cubicBezTo>
                    <a:pt x="10993" y="9911"/>
                    <a:pt x="11067" y="10005"/>
                    <a:pt x="11130" y="10089"/>
                  </a:cubicBezTo>
                  <a:cubicBezTo>
                    <a:pt x="11182" y="10163"/>
                    <a:pt x="11235" y="10226"/>
                    <a:pt x="11287" y="10299"/>
                  </a:cubicBezTo>
                  <a:lnTo>
                    <a:pt x="11476" y="10530"/>
                  </a:lnTo>
                  <a:cubicBezTo>
                    <a:pt x="11550" y="10614"/>
                    <a:pt x="11613" y="10688"/>
                    <a:pt x="11676" y="10772"/>
                  </a:cubicBezTo>
                  <a:lnTo>
                    <a:pt x="11739" y="10835"/>
                  </a:lnTo>
                  <a:cubicBezTo>
                    <a:pt x="11844" y="10962"/>
                    <a:pt x="11970" y="11098"/>
                    <a:pt x="12096" y="11214"/>
                  </a:cubicBezTo>
                  <a:cubicBezTo>
                    <a:pt x="12117" y="11245"/>
                    <a:pt x="12149" y="11277"/>
                    <a:pt x="12180" y="11308"/>
                  </a:cubicBezTo>
                  <a:lnTo>
                    <a:pt x="12307" y="11434"/>
                  </a:lnTo>
                  <a:lnTo>
                    <a:pt x="12527" y="11634"/>
                  </a:lnTo>
                  <a:cubicBezTo>
                    <a:pt x="12601" y="11707"/>
                    <a:pt x="12674" y="11770"/>
                    <a:pt x="12748" y="11833"/>
                  </a:cubicBezTo>
                  <a:lnTo>
                    <a:pt x="12968" y="12022"/>
                  </a:lnTo>
                  <a:cubicBezTo>
                    <a:pt x="13031" y="12075"/>
                    <a:pt x="13094" y="12117"/>
                    <a:pt x="13157" y="12170"/>
                  </a:cubicBezTo>
                  <a:lnTo>
                    <a:pt x="13431" y="12370"/>
                  </a:lnTo>
                  <a:cubicBezTo>
                    <a:pt x="13515" y="12433"/>
                    <a:pt x="13610" y="12496"/>
                    <a:pt x="13694" y="12548"/>
                  </a:cubicBezTo>
                  <a:cubicBezTo>
                    <a:pt x="13757" y="12590"/>
                    <a:pt x="13830" y="12643"/>
                    <a:pt x="13893" y="12685"/>
                  </a:cubicBezTo>
                  <a:lnTo>
                    <a:pt x="14366" y="12958"/>
                  </a:lnTo>
                  <a:cubicBezTo>
                    <a:pt x="14450" y="13010"/>
                    <a:pt x="14545" y="13052"/>
                    <a:pt x="14629" y="13094"/>
                  </a:cubicBezTo>
                  <a:lnTo>
                    <a:pt x="14818" y="13189"/>
                  </a:lnTo>
                  <a:cubicBezTo>
                    <a:pt x="14881" y="13220"/>
                    <a:pt x="14944" y="13241"/>
                    <a:pt x="14997" y="13273"/>
                  </a:cubicBezTo>
                  <a:lnTo>
                    <a:pt x="15259" y="13379"/>
                  </a:lnTo>
                  <a:cubicBezTo>
                    <a:pt x="15291" y="13389"/>
                    <a:pt x="15312" y="13400"/>
                    <a:pt x="15333" y="13410"/>
                  </a:cubicBezTo>
                  <a:cubicBezTo>
                    <a:pt x="15385" y="13431"/>
                    <a:pt x="15427" y="13452"/>
                    <a:pt x="15480" y="13473"/>
                  </a:cubicBezTo>
                  <a:lnTo>
                    <a:pt x="15679" y="13536"/>
                  </a:lnTo>
                  <a:cubicBezTo>
                    <a:pt x="15732" y="13557"/>
                    <a:pt x="15774" y="13578"/>
                    <a:pt x="15816" y="13589"/>
                  </a:cubicBezTo>
                  <a:cubicBezTo>
                    <a:pt x="15901" y="13620"/>
                    <a:pt x="15985" y="13652"/>
                    <a:pt x="16058" y="13673"/>
                  </a:cubicBezTo>
                  <a:lnTo>
                    <a:pt x="16184" y="13704"/>
                  </a:lnTo>
                  <a:lnTo>
                    <a:pt x="16405" y="13767"/>
                  </a:lnTo>
                  <a:lnTo>
                    <a:pt x="16499" y="13799"/>
                  </a:lnTo>
                  <a:cubicBezTo>
                    <a:pt x="16573" y="13820"/>
                    <a:pt x="16636" y="13841"/>
                    <a:pt x="16699" y="13851"/>
                  </a:cubicBezTo>
                  <a:cubicBezTo>
                    <a:pt x="16814" y="13872"/>
                    <a:pt x="16919" y="13904"/>
                    <a:pt x="17004" y="13925"/>
                  </a:cubicBezTo>
                  <a:cubicBezTo>
                    <a:pt x="17046" y="13935"/>
                    <a:pt x="17088" y="13946"/>
                    <a:pt x="17120" y="13946"/>
                  </a:cubicBezTo>
                  <a:lnTo>
                    <a:pt x="17246" y="13977"/>
                  </a:lnTo>
                  <a:lnTo>
                    <a:pt x="17109" y="13988"/>
                  </a:lnTo>
                  <a:lnTo>
                    <a:pt x="16678" y="13988"/>
                  </a:lnTo>
                  <a:cubicBezTo>
                    <a:pt x="16531" y="13988"/>
                    <a:pt x="16363" y="13977"/>
                    <a:pt x="16174" y="13956"/>
                  </a:cubicBezTo>
                  <a:lnTo>
                    <a:pt x="16006" y="13946"/>
                  </a:lnTo>
                  <a:cubicBezTo>
                    <a:pt x="15922" y="13935"/>
                    <a:pt x="15837" y="13914"/>
                    <a:pt x="15742" y="13904"/>
                  </a:cubicBezTo>
                  <a:lnTo>
                    <a:pt x="15585" y="13872"/>
                  </a:lnTo>
                  <a:lnTo>
                    <a:pt x="15364" y="13830"/>
                  </a:lnTo>
                  <a:cubicBezTo>
                    <a:pt x="15312" y="13830"/>
                    <a:pt x="15270" y="13809"/>
                    <a:pt x="15217" y="13799"/>
                  </a:cubicBezTo>
                  <a:cubicBezTo>
                    <a:pt x="15196" y="13788"/>
                    <a:pt x="15165" y="13788"/>
                    <a:pt x="15133" y="13778"/>
                  </a:cubicBezTo>
                  <a:lnTo>
                    <a:pt x="14839" y="13694"/>
                  </a:lnTo>
                  <a:cubicBezTo>
                    <a:pt x="14776" y="13683"/>
                    <a:pt x="14713" y="13662"/>
                    <a:pt x="14650" y="13641"/>
                  </a:cubicBezTo>
                  <a:lnTo>
                    <a:pt x="14555" y="13599"/>
                  </a:lnTo>
                  <a:cubicBezTo>
                    <a:pt x="14418" y="13557"/>
                    <a:pt x="14271" y="13505"/>
                    <a:pt x="14135" y="13452"/>
                  </a:cubicBezTo>
                  <a:cubicBezTo>
                    <a:pt x="13956" y="13368"/>
                    <a:pt x="13778" y="13294"/>
                    <a:pt x="13610" y="13210"/>
                  </a:cubicBezTo>
                  <a:lnTo>
                    <a:pt x="13547" y="13178"/>
                  </a:lnTo>
                  <a:cubicBezTo>
                    <a:pt x="13399" y="13094"/>
                    <a:pt x="13241" y="13000"/>
                    <a:pt x="13084" y="12905"/>
                  </a:cubicBezTo>
                  <a:cubicBezTo>
                    <a:pt x="12674" y="12653"/>
                    <a:pt x="12349" y="12412"/>
                    <a:pt x="12064" y="12160"/>
                  </a:cubicBezTo>
                  <a:lnTo>
                    <a:pt x="11812" y="11949"/>
                  </a:lnTo>
                  <a:lnTo>
                    <a:pt x="11655" y="11791"/>
                  </a:lnTo>
                  <a:lnTo>
                    <a:pt x="11581" y="11718"/>
                  </a:lnTo>
                  <a:cubicBezTo>
                    <a:pt x="11476" y="11623"/>
                    <a:pt x="11382" y="11518"/>
                    <a:pt x="11308" y="11434"/>
                  </a:cubicBezTo>
                  <a:lnTo>
                    <a:pt x="11130" y="11235"/>
                  </a:lnTo>
                  <a:cubicBezTo>
                    <a:pt x="11056" y="11161"/>
                    <a:pt x="10993" y="11077"/>
                    <a:pt x="10919" y="10993"/>
                  </a:cubicBezTo>
                  <a:lnTo>
                    <a:pt x="10719" y="10730"/>
                  </a:lnTo>
                  <a:cubicBezTo>
                    <a:pt x="10656" y="10646"/>
                    <a:pt x="10593" y="10562"/>
                    <a:pt x="10530" y="10467"/>
                  </a:cubicBezTo>
                  <a:lnTo>
                    <a:pt x="10509" y="10446"/>
                  </a:lnTo>
                  <a:cubicBezTo>
                    <a:pt x="10457" y="10362"/>
                    <a:pt x="10394" y="10289"/>
                    <a:pt x="10352" y="10205"/>
                  </a:cubicBezTo>
                  <a:lnTo>
                    <a:pt x="10173" y="9932"/>
                  </a:lnTo>
                  <a:cubicBezTo>
                    <a:pt x="10131" y="9879"/>
                    <a:pt x="10100" y="9816"/>
                    <a:pt x="10068" y="9764"/>
                  </a:cubicBezTo>
                  <a:cubicBezTo>
                    <a:pt x="10047" y="9732"/>
                    <a:pt x="10026" y="9700"/>
                    <a:pt x="10016" y="9669"/>
                  </a:cubicBezTo>
                  <a:cubicBezTo>
                    <a:pt x="9900" y="9479"/>
                    <a:pt x="9795" y="9290"/>
                    <a:pt x="9711" y="9122"/>
                  </a:cubicBezTo>
                  <a:lnTo>
                    <a:pt x="9458" y="8587"/>
                  </a:lnTo>
                  <a:cubicBezTo>
                    <a:pt x="9427" y="8523"/>
                    <a:pt x="9406" y="8460"/>
                    <a:pt x="9374" y="8397"/>
                  </a:cubicBezTo>
                  <a:cubicBezTo>
                    <a:pt x="9322" y="8281"/>
                    <a:pt x="9280" y="8176"/>
                    <a:pt x="9238" y="8061"/>
                  </a:cubicBezTo>
                  <a:cubicBezTo>
                    <a:pt x="9091" y="7693"/>
                    <a:pt x="8975" y="7347"/>
                    <a:pt x="8902" y="7073"/>
                  </a:cubicBezTo>
                  <a:cubicBezTo>
                    <a:pt x="8807" y="6758"/>
                    <a:pt x="8734" y="6474"/>
                    <a:pt x="8681" y="6233"/>
                  </a:cubicBezTo>
                  <a:cubicBezTo>
                    <a:pt x="8629" y="5990"/>
                    <a:pt x="8597" y="5770"/>
                    <a:pt x="8565" y="5602"/>
                  </a:cubicBezTo>
                  <a:lnTo>
                    <a:pt x="8565" y="5560"/>
                  </a:lnTo>
                  <a:cubicBezTo>
                    <a:pt x="8513" y="5245"/>
                    <a:pt x="8502" y="5045"/>
                    <a:pt x="8502" y="4993"/>
                  </a:cubicBezTo>
                  <a:close/>
                  <a:moveTo>
                    <a:pt x="11245" y="11518"/>
                  </a:moveTo>
                  <a:cubicBezTo>
                    <a:pt x="11329" y="11602"/>
                    <a:pt x="11413" y="11697"/>
                    <a:pt x="11508" y="11791"/>
                  </a:cubicBezTo>
                  <a:lnTo>
                    <a:pt x="11581" y="11854"/>
                  </a:lnTo>
                  <a:cubicBezTo>
                    <a:pt x="11634" y="11907"/>
                    <a:pt x="11686" y="11970"/>
                    <a:pt x="11749" y="12022"/>
                  </a:cubicBezTo>
                  <a:lnTo>
                    <a:pt x="11991" y="12233"/>
                  </a:lnTo>
                  <a:cubicBezTo>
                    <a:pt x="12286" y="12485"/>
                    <a:pt x="12611" y="12727"/>
                    <a:pt x="13031" y="12989"/>
                  </a:cubicBezTo>
                  <a:cubicBezTo>
                    <a:pt x="13189" y="13084"/>
                    <a:pt x="13347" y="13178"/>
                    <a:pt x="13505" y="13263"/>
                  </a:cubicBezTo>
                  <a:lnTo>
                    <a:pt x="13557" y="13294"/>
                  </a:lnTo>
                  <a:cubicBezTo>
                    <a:pt x="13746" y="13379"/>
                    <a:pt x="13914" y="13463"/>
                    <a:pt x="14093" y="13536"/>
                  </a:cubicBezTo>
                  <a:cubicBezTo>
                    <a:pt x="14240" y="13599"/>
                    <a:pt x="14376" y="13652"/>
                    <a:pt x="14513" y="13694"/>
                  </a:cubicBezTo>
                  <a:lnTo>
                    <a:pt x="14618" y="13736"/>
                  </a:lnTo>
                  <a:cubicBezTo>
                    <a:pt x="14682" y="13757"/>
                    <a:pt x="14755" y="13778"/>
                    <a:pt x="14818" y="13788"/>
                  </a:cubicBezTo>
                  <a:lnTo>
                    <a:pt x="15112" y="13872"/>
                  </a:lnTo>
                  <a:cubicBezTo>
                    <a:pt x="15144" y="13883"/>
                    <a:pt x="15165" y="13883"/>
                    <a:pt x="15196" y="13893"/>
                  </a:cubicBezTo>
                  <a:cubicBezTo>
                    <a:pt x="15249" y="13904"/>
                    <a:pt x="15291" y="13925"/>
                    <a:pt x="15343" y="13935"/>
                  </a:cubicBezTo>
                  <a:lnTo>
                    <a:pt x="15574" y="13977"/>
                  </a:lnTo>
                  <a:cubicBezTo>
                    <a:pt x="15627" y="13977"/>
                    <a:pt x="15679" y="13988"/>
                    <a:pt x="15721" y="13998"/>
                  </a:cubicBezTo>
                  <a:cubicBezTo>
                    <a:pt x="15816" y="14019"/>
                    <a:pt x="15901" y="14030"/>
                    <a:pt x="15995" y="14040"/>
                  </a:cubicBezTo>
                  <a:lnTo>
                    <a:pt x="16163" y="14051"/>
                  </a:lnTo>
                  <a:cubicBezTo>
                    <a:pt x="16363" y="14072"/>
                    <a:pt x="16531" y="14093"/>
                    <a:pt x="16678" y="14093"/>
                  </a:cubicBezTo>
                  <a:lnTo>
                    <a:pt x="16751" y="14093"/>
                  </a:lnTo>
                  <a:cubicBezTo>
                    <a:pt x="16856" y="14093"/>
                    <a:pt x="16940" y="14093"/>
                    <a:pt x="17014" y="14082"/>
                  </a:cubicBezTo>
                  <a:lnTo>
                    <a:pt x="17162" y="14082"/>
                  </a:lnTo>
                  <a:cubicBezTo>
                    <a:pt x="17151" y="14208"/>
                    <a:pt x="17141" y="14324"/>
                    <a:pt x="17141" y="14450"/>
                  </a:cubicBezTo>
                  <a:lnTo>
                    <a:pt x="232" y="14450"/>
                  </a:lnTo>
                  <a:cubicBezTo>
                    <a:pt x="211" y="14040"/>
                    <a:pt x="190" y="13631"/>
                    <a:pt x="190" y="13231"/>
                  </a:cubicBezTo>
                  <a:cubicBezTo>
                    <a:pt x="190" y="12664"/>
                    <a:pt x="222" y="12086"/>
                    <a:pt x="264" y="11518"/>
                  </a:cubicBezTo>
                  <a:close/>
                  <a:moveTo>
                    <a:pt x="17130" y="14640"/>
                  </a:moveTo>
                  <a:cubicBezTo>
                    <a:pt x="16898" y="17813"/>
                    <a:pt x="15932" y="20745"/>
                    <a:pt x="14376" y="22899"/>
                  </a:cubicBezTo>
                  <a:cubicBezTo>
                    <a:pt x="12811" y="25074"/>
                    <a:pt x="10793" y="26272"/>
                    <a:pt x="8681" y="26272"/>
                  </a:cubicBezTo>
                  <a:cubicBezTo>
                    <a:pt x="6579" y="26272"/>
                    <a:pt x="4561" y="25074"/>
                    <a:pt x="2996" y="22899"/>
                  </a:cubicBezTo>
                  <a:cubicBezTo>
                    <a:pt x="1441" y="20745"/>
                    <a:pt x="463" y="17813"/>
                    <a:pt x="243" y="14640"/>
                  </a:cubicBezTo>
                  <a:close/>
                  <a:moveTo>
                    <a:pt x="8681" y="0"/>
                  </a:moveTo>
                  <a:cubicBezTo>
                    <a:pt x="3900" y="0"/>
                    <a:pt x="0" y="5938"/>
                    <a:pt x="0" y="13231"/>
                  </a:cubicBezTo>
                  <a:cubicBezTo>
                    <a:pt x="0" y="20535"/>
                    <a:pt x="3900" y="26472"/>
                    <a:pt x="8681" y="26472"/>
                  </a:cubicBezTo>
                  <a:cubicBezTo>
                    <a:pt x="13473" y="26472"/>
                    <a:pt x="17372" y="20535"/>
                    <a:pt x="17372" y="13231"/>
                  </a:cubicBezTo>
                  <a:cubicBezTo>
                    <a:pt x="17372" y="7872"/>
                    <a:pt x="15270" y="3069"/>
                    <a:pt x="12012" y="1009"/>
                  </a:cubicBezTo>
                  <a:lnTo>
                    <a:pt x="12001" y="999"/>
                  </a:lnTo>
                  <a:cubicBezTo>
                    <a:pt x="10951" y="337"/>
                    <a:pt x="9827" y="0"/>
                    <a:pt x="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4"/>
            <p:cNvSpPr/>
            <p:nvPr/>
          </p:nvSpPr>
          <p:spPr>
            <a:xfrm>
              <a:off x="6853522" y="3410955"/>
              <a:ext cx="1373048" cy="246686"/>
            </a:xfrm>
            <a:custGeom>
              <a:avLst/>
              <a:gdLst/>
              <a:ahLst/>
              <a:cxnLst/>
              <a:rect l="l" t="t" r="r" b="b"/>
              <a:pathLst>
                <a:path w="17382" h="3123" extrusionOk="0">
                  <a:moveTo>
                    <a:pt x="11424" y="1"/>
                  </a:moveTo>
                  <a:lnTo>
                    <a:pt x="74" y="12"/>
                  </a:lnTo>
                  <a:cubicBezTo>
                    <a:pt x="32" y="589"/>
                    <a:pt x="0" y="1210"/>
                    <a:pt x="0" y="1808"/>
                  </a:cubicBezTo>
                  <a:cubicBezTo>
                    <a:pt x="0" y="2240"/>
                    <a:pt x="0" y="2702"/>
                    <a:pt x="21" y="3122"/>
                  </a:cubicBezTo>
                  <a:lnTo>
                    <a:pt x="17351" y="3101"/>
                  </a:lnTo>
                  <a:cubicBezTo>
                    <a:pt x="17372" y="2943"/>
                    <a:pt x="17372" y="2775"/>
                    <a:pt x="17382" y="2618"/>
                  </a:cubicBezTo>
                  <a:lnTo>
                    <a:pt x="17267" y="2618"/>
                  </a:lnTo>
                  <a:cubicBezTo>
                    <a:pt x="17162" y="2618"/>
                    <a:pt x="17004" y="2597"/>
                    <a:pt x="16814" y="2597"/>
                  </a:cubicBezTo>
                  <a:cubicBezTo>
                    <a:pt x="16625" y="2597"/>
                    <a:pt x="16415" y="2597"/>
                    <a:pt x="16153" y="2576"/>
                  </a:cubicBezTo>
                  <a:cubicBezTo>
                    <a:pt x="16016" y="2555"/>
                    <a:pt x="15880" y="2523"/>
                    <a:pt x="15732" y="2502"/>
                  </a:cubicBezTo>
                  <a:cubicBezTo>
                    <a:pt x="15658" y="2492"/>
                    <a:pt x="15585" y="2481"/>
                    <a:pt x="15511" y="2460"/>
                  </a:cubicBezTo>
                  <a:cubicBezTo>
                    <a:pt x="15427" y="2450"/>
                    <a:pt x="15354" y="2429"/>
                    <a:pt x="15270" y="2408"/>
                  </a:cubicBezTo>
                  <a:cubicBezTo>
                    <a:pt x="15196" y="2387"/>
                    <a:pt x="15112" y="2366"/>
                    <a:pt x="15028" y="2334"/>
                  </a:cubicBezTo>
                  <a:cubicBezTo>
                    <a:pt x="14955" y="2313"/>
                    <a:pt x="14860" y="2292"/>
                    <a:pt x="14787" y="2261"/>
                  </a:cubicBezTo>
                  <a:cubicBezTo>
                    <a:pt x="14618" y="2208"/>
                    <a:pt x="14439" y="2145"/>
                    <a:pt x="14271" y="2072"/>
                  </a:cubicBezTo>
                  <a:cubicBezTo>
                    <a:pt x="14093" y="1998"/>
                    <a:pt x="13914" y="1914"/>
                    <a:pt x="13736" y="1829"/>
                  </a:cubicBezTo>
                  <a:cubicBezTo>
                    <a:pt x="13568" y="1735"/>
                    <a:pt x="13389" y="1640"/>
                    <a:pt x="13210" y="1535"/>
                  </a:cubicBezTo>
                  <a:cubicBezTo>
                    <a:pt x="12853" y="1304"/>
                    <a:pt x="12506" y="1063"/>
                    <a:pt x="12180" y="779"/>
                  </a:cubicBezTo>
                  <a:lnTo>
                    <a:pt x="11928" y="558"/>
                  </a:lnTo>
                  <a:lnTo>
                    <a:pt x="11697" y="327"/>
                  </a:lnTo>
                  <a:cubicBezTo>
                    <a:pt x="11602" y="243"/>
                    <a:pt x="11518" y="106"/>
                    <a:pt x="11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4"/>
            <p:cNvSpPr/>
            <p:nvPr/>
          </p:nvSpPr>
          <p:spPr>
            <a:xfrm>
              <a:off x="6870110" y="3665855"/>
              <a:ext cx="1342399" cy="926474"/>
            </a:xfrm>
            <a:custGeom>
              <a:avLst/>
              <a:gdLst/>
              <a:ahLst/>
              <a:cxnLst/>
              <a:rect l="l" t="t" r="r" b="b"/>
              <a:pathLst>
                <a:path w="16994" h="11729" extrusionOk="0">
                  <a:moveTo>
                    <a:pt x="1" y="1"/>
                  </a:moveTo>
                  <a:cubicBezTo>
                    <a:pt x="442" y="6589"/>
                    <a:pt x="4078" y="11728"/>
                    <a:pt x="8492" y="11728"/>
                  </a:cubicBezTo>
                  <a:cubicBezTo>
                    <a:pt x="12905" y="11728"/>
                    <a:pt x="16541" y="6579"/>
                    <a:pt x="16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4"/>
            <p:cNvSpPr/>
            <p:nvPr/>
          </p:nvSpPr>
          <p:spPr>
            <a:xfrm>
              <a:off x="7455366" y="2971928"/>
              <a:ext cx="186027" cy="67299"/>
            </a:xfrm>
            <a:custGeom>
              <a:avLst/>
              <a:gdLst/>
              <a:ahLst/>
              <a:cxnLst/>
              <a:rect l="l" t="t" r="r" b="b"/>
              <a:pathLst>
                <a:path w="2355" h="852" extrusionOk="0">
                  <a:moveTo>
                    <a:pt x="1902" y="0"/>
                  </a:moveTo>
                  <a:cubicBezTo>
                    <a:pt x="1787" y="0"/>
                    <a:pt x="1661" y="10"/>
                    <a:pt x="1514" y="31"/>
                  </a:cubicBezTo>
                  <a:cubicBezTo>
                    <a:pt x="1451" y="42"/>
                    <a:pt x="1377" y="52"/>
                    <a:pt x="1304" y="63"/>
                  </a:cubicBezTo>
                  <a:cubicBezTo>
                    <a:pt x="1230" y="84"/>
                    <a:pt x="1157" y="94"/>
                    <a:pt x="1094" y="115"/>
                  </a:cubicBezTo>
                  <a:cubicBezTo>
                    <a:pt x="1020" y="136"/>
                    <a:pt x="946" y="157"/>
                    <a:pt x="883" y="189"/>
                  </a:cubicBezTo>
                  <a:cubicBezTo>
                    <a:pt x="809" y="210"/>
                    <a:pt x="746" y="242"/>
                    <a:pt x="683" y="273"/>
                  </a:cubicBezTo>
                  <a:cubicBezTo>
                    <a:pt x="547" y="326"/>
                    <a:pt x="431" y="389"/>
                    <a:pt x="337" y="452"/>
                  </a:cubicBezTo>
                  <a:cubicBezTo>
                    <a:pt x="242" y="515"/>
                    <a:pt x="158" y="578"/>
                    <a:pt x="106" y="631"/>
                  </a:cubicBezTo>
                  <a:cubicBezTo>
                    <a:pt x="53" y="673"/>
                    <a:pt x="22" y="715"/>
                    <a:pt x="22" y="715"/>
                  </a:cubicBezTo>
                  <a:cubicBezTo>
                    <a:pt x="1" y="736"/>
                    <a:pt x="1" y="767"/>
                    <a:pt x="32" y="788"/>
                  </a:cubicBezTo>
                  <a:cubicBezTo>
                    <a:pt x="32" y="799"/>
                    <a:pt x="43" y="799"/>
                    <a:pt x="53" y="809"/>
                  </a:cubicBezTo>
                  <a:cubicBezTo>
                    <a:pt x="53" y="809"/>
                    <a:pt x="95" y="820"/>
                    <a:pt x="169" y="830"/>
                  </a:cubicBezTo>
                  <a:cubicBezTo>
                    <a:pt x="232" y="841"/>
                    <a:pt x="337" y="851"/>
                    <a:pt x="452" y="851"/>
                  </a:cubicBezTo>
                  <a:cubicBezTo>
                    <a:pt x="568" y="851"/>
                    <a:pt x="704" y="851"/>
                    <a:pt x="841" y="830"/>
                  </a:cubicBezTo>
                  <a:cubicBezTo>
                    <a:pt x="915" y="820"/>
                    <a:pt x="978" y="809"/>
                    <a:pt x="1052" y="788"/>
                  </a:cubicBezTo>
                  <a:cubicBezTo>
                    <a:pt x="1125" y="778"/>
                    <a:pt x="1199" y="757"/>
                    <a:pt x="1272" y="736"/>
                  </a:cubicBezTo>
                  <a:cubicBezTo>
                    <a:pt x="1335" y="715"/>
                    <a:pt x="1409" y="694"/>
                    <a:pt x="1482" y="673"/>
                  </a:cubicBezTo>
                  <a:cubicBezTo>
                    <a:pt x="1545" y="641"/>
                    <a:pt x="1619" y="620"/>
                    <a:pt x="1682" y="589"/>
                  </a:cubicBezTo>
                  <a:cubicBezTo>
                    <a:pt x="1808" y="526"/>
                    <a:pt x="1923" y="463"/>
                    <a:pt x="2018" y="400"/>
                  </a:cubicBezTo>
                  <a:cubicBezTo>
                    <a:pt x="2123" y="337"/>
                    <a:pt x="2197" y="273"/>
                    <a:pt x="2250" y="231"/>
                  </a:cubicBezTo>
                  <a:lnTo>
                    <a:pt x="2334" y="147"/>
                  </a:lnTo>
                  <a:cubicBezTo>
                    <a:pt x="2355" y="126"/>
                    <a:pt x="2355" y="84"/>
                    <a:pt x="2334" y="63"/>
                  </a:cubicBezTo>
                  <a:cubicBezTo>
                    <a:pt x="2323" y="63"/>
                    <a:pt x="2313" y="52"/>
                    <a:pt x="2313" y="52"/>
                  </a:cubicBezTo>
                  <a:cubicBezTo>
                    <a:pt x="2313" y="52"/>
                    <a:pt x="2271" y="42"/>
                    <a:pt x="2197" y="31"/>
                  </a:cubicBezTo>
                  <a:cubicBezTo>
                    <a:pt x="2123" y="21"/>
                    <a:pt x="2028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4"/>
            <p:cNvSpPr/>
            <p:nvPr/>
          </p:nvSpPr>
          <p:spPr>
            <a:xfrm>
              <a:off x="7513504" y="3102183"/>
              <a:ext cx="178523" cy="83966"/>
            </a:xfrm>
            <a:custGeom>
              <a:avLst/>
              <a:gdLst/>
              <a:ahLst/>
              <a:cxnLst/>
              <a:rect l="l" t="t" r="r" b="b"/>
              <a:pathLst>
                <a:path w="2260" h="1063" extrusionOk="0">
                  <a:moveTo>
                    <a:pt x="2091" y="1"/>
                  </a:moveTo>
                  <a:cubicBezTo>
                    <a:pt x="2018" y="1"/>
                    <a:pt x="1913" y="1"/>
                    <a:pt x="1797" y="22"/>
                  </a:cubicBezTo>
                  <a:cubicBezTo>
                    <a:pt x="1682" y="33"/>
                    <a:pt x="1556" y="54"/>
                    <a:pt x="1419" y="96"/>
                  </a:cubicBezTo>
                  <a:cubicBezTo>
                    <a:pt x="1345" y="106"/>
                    <a:pt x="1282" y="127"/>
                    <a:pt x="1208" y="159"/>
                  </a:cubicBezTo>
                  <a:cubicBezTo>
                    <a:pt x="1145" y="180"/>
                    <a:pt x="1072" y="201"/>
                    <a:pt x="998" y="232"/>
                  </a:cubicBezTo>
                  <a:cubicBezTo>
                    <a:pt x="935" y="264"/>
                    <a:pt x="872" y="295"/>
                    <a:pt x="799" y="327"/>
                  </a:cubicBezTo>
                  <a:cubicBezTo>
                    <a:pt x="736" y="358"/>
                    <a:pt x="673" y="400"/>
                    <a:pt x="620" y="432"/>
                  </a:cubicBezTo>
                  <a:cubicBezTo>
                    <a:pt x="494" y="505"/>
                    <a:pt x="389" y="589"/>
                    <a:pt x="295" y="663"/>
                  </a:cubicBezTo>
                  <a:cubicBezTo>
                    <a:pt x="210" y="736"/>
                    <a:pt x="136" y="810"/>
                    <a:pt x="94" y="862"/>
                  </a:cubicBezTo>
                  <a:cubicBezTo>
                    <a:pt x="42" y="915"/>
                    <a:pt x="21" y="957"/>
                    <a:pt x="21" y="957"/>
                  </a:cubicBezTo>
                  <a:cubicBezTo>
                    <a:pt x="0" y="989"/>
                    <a:pt x="10" y="1020"/>
                    <a:pt x="42" y="1041"/>
                  </a:cubicBezTo>
                  <a:cubicBezTo>
                    <a:pt x="42" y="1041"/>
                    <a:pt x="52" y="1041"/>
                    <a:pt x="63" y="1052"/>
                  </a:cubicBezTo>
                  <a:cubicBezTo>
                    <a:pt x="63" y="1052"/>
                    <a:pt x="105" y="1052"/>
                    <a:pt x="179" y="1062"/>
                  </a:cubicBezTo>
                  <a:cubicBezTo>
                    <a:pt x="253" y="1062"/>
                    <a:pt x="347" y="1062"/>
                    <a:pt x="463" y="1041"/>
                  </a:cubicBezTo>
                  <a:cubicBezTo>
                    <a:pt x="578" y="1031"/>
                    <a:pt x="715" y="1010"/>
                    <a:pt x="851" y="967"/>
                  </a:cubicBezTo>
                  <a:cubicBezTo>
                    <a:pt x="914" y="957"/>
                    <a:pt x="988" y="936"/>
                    <a:pt x="1051" y="904"/>
                  </a:cubicBezTo>
                  <a:cubicBezTo>
                    <a:pt x="1124" y="883"/>
                    <a:pt x="1187" y="862"/>
                    <a:pt x="1261" y="831"/>
                  </a:cubicBezTo>
                  <a:cubicBezTo>
                    <a:pt x="1324" y="799"/>
                    <a:pt x="1398" y="768"/>
                    <a:pt x="1461" y="736"/>
                  </a:cubicBezTo>
                  <a:cubicBezTo>
                    <a:pt x="1524" y="694"/>
                    <a:pt x="1587" y="663"/>
                    <a:pt x="1650" y="631"/>
                  </a:cubicBezTo>
                  <a:cubicBezTo>
                    <a:pt x="1766" y="558"/>
                    <a:pt x="1871" y="474"/>
                    <a:pt x="1965" y="400"/>
                  </a:cubicBezTo>
                  <a:cubicBezTo>
                    <a:pt x="2049" y="327"/>
                    <a:pt x="2123" y="253"/>
                    <a:pt x="2165" y="201"/>
                  </a:cubicBezTo>
                  <a:cubicBezTo>
                    <a:pt x="2217" y="138"/>
                    <a:pt x="2238" y="106"/>
                    <a:pt x="2238" y="106"/>
                  </a:cubicBezTo>
                  <a:cubicBezTo>
                    <a:pt x="2259" y="75"/>
                    <a:pt x="2249" y="43"/>
                    <a:pt x="2228" y="22"/>
                  </a:cubicBezTo>
                  <a:cubicBezTo>
                    <a:pt x="2217" y="22"/>
                    <a:pt x="2207" y="12"/>
                    <a:pt x="2207" y="12"/>
                  </a:cubicBezTo>
                  <a:cubicBezTo>
                    <a:pt x="2207" y="12"/>
                    <a:pt x="2154" y="12"/>
                    <a:pt x="2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4"/>
            <p:cNvSpPr/>
            <p:nvPr/>
          </p:nvSpPr>
          <p:spPr>
            <a:xfrm>
              <a:off x="7882083" y="1594737"/>
              <a:ext cx="420082" cy="1267632"/>
            </a:xfrm>
            <a:custGeom>
              <a:avLst/>
              <a:gdLst/>
              <a:ahLst/>
              <a:cxnLst/>
              <a:rect l="l" t="t" r="r" b="b"/>
              <a:pathLst>
                <a:path w="5318" h="16048" extrusionOk="0">
                  <a:moveTo>
                    <a:pt x="2595" y="1"/>
                  </a:moveTo>
                  <a:lnTo>
                    <a:pt x="473" y="4615"/>
                  </a:lnTo>
                  <a:cubicBezTo>
                    <a:pt x="2732" y="8072"/>
                    <a:pt x="0" y="11560"/>
                    <a:pt x="3510" y="15953"/>
                  </a:cubicBezTo>
                  <a:cubicBezTo>
                    <a:pt x="3563" y="16019"/>
                    <a:pt x="3629" y="16048"/>
                    <a:pt x="3694" y="16048"/>
                  </a:cubicBezTo>
                  <a:cubicBezTo>
                    <a:pt x="3837" y="16048"/>
                    <a:pt x="3976" y="15910"/>
                    <a:pt x="3962" y="15722"/>
                  </a:cubicBezTo>
                  <a:cubicBezTo>
                    <a:pt x="3447" y="7977"/>
                    <a:pt x="5318" y="7567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4"/>
            <p:cNvSpPr/>
            <p:nvPr/>
          </p:nvSpPr>
          <p:spPr>
            <a:xfrm>
              <a:off x="7000448" y="1347420"/>
              <a:ext cx="1004548" cy="1255151"/>
            </a:xfrm>
            <a:custGeom>
              <a:avLst/>
              <a:gdLst/>
              <a:ahLst/>
              <a:cxnLst/>
              <a:rect l="l" t="t" r="r" b="b"/>
              <a:pathLst>
                <a:path w="12717" h="15890" extrusionOk="0">
                  <a:moveTo>
                    <a:pt x="6127" y="0"/>
                  </a:moveTo>
                  <a:cubicBezTo>
                    <a:pt x="2743" y="0"/>
                    <a:pt x="1" y="2743"/>
                    <a:pt x="1" y="6116"/>
                  </a:cubicBezTo>
                  <a:lnTo>
                    <a:pt x="1" y="13336"/>
                  </a:lnTo>
                  <a:cubicBezTo>
                    <a:pt x="1" y="14744"/>
                    <a:pt x="1146" y="15889"/>
                    <a:pt x="2554" y="15889"/>
                  </a:cubicBezTo>
                  <a:lnTo>
                    <a:pt x="10162" y="15889"/>
                  </a:lnTo>
                  <a:cubicBezTo>
                    <a:pt x="11571" y="15889"/>
                    <a:pt x="12716" y="14744"/>
                    <a:pt x="12716" y="13336"/>
                  </a:cubicBezTo>
                  <a:lnTo>
                    <a:pt x="12716" y="6116"/>
                  </a:lnTo>
                  <a:cubicBezTo>
                    <a:pt x="12716" y="2743"/>
                    <a:pt x="9973" y="0"/>
                    <a:pt x="6589" y="0"/>
                  </a:cubicBezTo>
                  <a:close/>
                </a:path>
              </a:pathLst>
            </a:custGeom>
            <a:solidFill>
              <a:srgbClr val="FFD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4"/>
            <p:cNvSpPr/>
            <p:nvPr/>
          </p:nvSpPr>
          <p:spPr>
            <a:xfrm>
              <a:off x="7629070" y="2200749"/>
              <a:ext cx="250564" cy="125436"/>
            </a:xfrm>
            <a:custGeom>
              <a:avLst/>
              <a:gdLst/>
              <a:ahLst/>
              <a:cxnLst/>
              <a:rect l="l" t="t" r="r" b="b"/>
              <a:pathLst>
                <a:path w="3172" h="1588" extrusionOk="0">
                  <a:moveTo>
                    <a:pt x="1585" y="0"/>
                  </a:moveTo>
                  <a:cubicBezTo>
                    <a:pt x="786" y="0"/>
                    <a:pt x="135" y="579"/>
                    <a:pt x="19" y="1345"/>
                  </a:cubicBezTo>
                  <a:cubicBezTo>
                    <a:pt x="1" y="1444"/>
                    <a:pt x="75" y="1520"/>
                    <a:pt x="169" y="1520"/>
                  </a:cubicBezTo>
                  <a:cubicBezTo>
                    <a:pt x="185" y="1520"/>
                    <a:pt x="202" y="1518"/>
                    <a:pt x="219" y="1513"/>
                  </a:cubicBezTo>
                  <a:cubicBezTo>
                    <a:pt x="513" y="1429"/>
                    <a:pt x="1059" y="1293"/>
                    <a:pt x="1585" y="1293"/>
                  </a:cubicBezTo>
                  <a:cubicBezTo>
                    <a:pt x="2352" y="1293"/>
                    <a:pt x="3171" y="1587"/>
                    <a:pt x="3171" y="1587"/>
                  </a:cubicBezTo>
                  <a:cubicBezTo>
                    <a:pt x="3171" y="715"/>
                    <a:pt x="2468" y="0"/>
                    <a:pt x="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4"/>
            <p:cNvSpPr/>
            <p:nvPr/>
          </p:nvSpPr>
          <p:spPr>
            <a:xfrm>
              <a:off x="7683654" y="2228158"/>
              <a:ext cx="49844" cy="49843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315" y="0"/>
                  </a:moveTo>
                  <a:cubicBezTo>
                    <a:pt x="137" y="0"/>
                    <a:pt x="0" y="148"/>
                    <a:pt x="0" y="316"/>
                  </a:cubicBezTo>
                  <a:cubicBezTo>
                    <a:pt x="0" y="494"/>
                    <a:pt x="137" y="631"/>
                    <a:pt x="315" y="631"/>
                  </a:cubicBezTo>
                  <a:cubicBezTo>
                    <a:pt x="494" y="631"/>
                    <a:pt x="631" y="494"/>
                    <a:pt x="631" y="316"/>
                  </a:cubicBezTo>
                  <a:cubicBezTo>
                    <a:pt x="631" y="148"/>
                    <a:pt x="494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4"/>
            <p:cNvSpPr/>
            <p:nvPr/>
          </p:nvSpPr>
          <p:spPr>
            <a:xfrm>
              <a:off x="7733419" y="2262993"/>
              <a:ext cx="24962" cy="25830"/>
            </a:xfrm>
            <a:custGeom>
              <a:avLst/>
              <a:gdLst/>
              <a:ahLst/>
              <a:cxnLst/>
              <a:rect l="l" t="t" r="r" b="b"/>
              <a:pathLst>
                <a:path w="316" h="327" extrusionOk="0">
                  <a:moveTo>
                    <a:pt x="159" y="1"/>
                  </a:moveTo>
                  <a:cubicBezTo>
                    <a:pt x="75" y="1"/>
                    <a:pt x="1" y="74"/>
                    <a:pt x="1" y="169"/>
                  </a:cubicBezTo>
                  <a:cubicBezTo>
                    <a:pt x="1" y="253"/>
                    <a:pt x="75" y="326"/>
                    <a:pt x="159" y="326"/>
                  </a:cubicBezTo>
                  <a:cubicBezTo>
                    <a:pt x="253" y="326"/>
                    <a:pt x="316" y="253"/>
                    <a:pt x="316" y="169"/>
                  </a:cubicBezTo>
                  <a:cubicBezTo>
                    <a:pt x="316" y="74"/>
                    <a:pt x="253" y="1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4"/>
            <p:cNvSpPr/>
            <p:nvPr/>
          </p:nvSpPr>
          <p:spPr>
            <a:xfrm>
              <a:off x="7878766" y="2299565"/>
              <a:ext cx="38232" cy="29542"/>
            </a:xfrm>
            <a:custGeom>
              <a:avLst/>
              <a:gdLst/>
              <a:ahLst/>
              <a:cxnLst/>
              <a:rect l="l" t="t" r="r" b="b"/>
              <a:pathLst>
                <a:path w="484" h="374" extrusionOk="0">
                  <a:moveTo>
                    <a:pt x="484" y="0"/>
                  </a:moveTo>
                  <a:lnTo>
                    <a:pt x="484" y="0"/>
                  </a:lnTo>
                  <a:cubicBezTo>
                    <a:pt x="394" y="149"/>
                    <a:pt x="292" y="191"/>
                    <a:pt x="205" y="191"/>
                  </a:cubicBezTo>
                  <a:cubicBezTo>
                    <a:pt x="89" y="191"/>
                    <a:pt x="0" y="115"/>
                    <a:pt x="0" y="115"/>
                  </a:cubicBezTo>
                  <a:lnTo>
                    <a:pt x="0" y="115"/>
                  </a:lnTo>
                  <a:lnTo>
                    <a:pt x="10" y="336"/>
                  </a:lnTo>
                  <a:cubicBezTo>
                    <a:pt x="66" y="363"/>
                    <a:pt x="116" y="374"/>
                    <a:pt x="160" y="374"/>
                  </a:cubicBezTo>
                  <a:cubicBezTo>
                    <a:pt x="414" y="374"/>
                    <a:pt x="483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4"/>
            <p:cNvSpPr/>
            <p:nvPr/>
          </p:nvSpPr>
          <p:spPr>
            <a:xfrm>
              <a:off x="7125019" y="2200749"/>
              <a:ext cx="251275" cy="125436"/>
            </a:xfrm>
            <a:custGeom>
              <a:avLst/>
              <a:gdLst/>
              <a:ahLst/>
              <a:cxnLst/>
              <a:rect l="l" t="t" r="r" b="b"/>
              <a:pathLst>
                <a:path w="3181" h="1588" extrusionOk="0">
                  <a:moveTo>
                    <a:pt x="1598" y="0"/>
                  </a:moveTo>
                  <a:cubicBezTo>
                    <a:pt x="715" y="0"/>
                    <a:pt x="0" y="715"/>
                    <a:pt x="0" y="1587"/>
                  </a:cubicBezTo>
                  <a:cubicBezTo>
                    <a:pt x="0" y="1587"/>
                    <a:pt x="830" y="1293"/>
                    <a:pt x="1598" y="1293"/>
                  </a:cubicBezTo>
                  <a:cubicBezTo>
                    <a:pt x="2112" y="1293"/>
                    <a:pt x="2669" y="1429"/>
                    <a:pt x="2964" y="1513"/>
                  </a:cubicBezTo>
                  <a:cubicBezTo>
                    <a:pt x="2979" y="1518"/>
                    <a:pt x="2994" y="1520"/>
                    <a:pt x="3010" y="1520"/>
                  </a:cubicBezTo>
                  <a:cubicBezTo>
                    <a:pt x="3099" y="1520"/>
                    <a:pt x="3181" y="1444"/>
                    <a:pt x="3163" y="1345"/>
                  </a:cubicBezTo>
                  <a:cubicBezTo>
                    <a:pt x="3048" y="579"/>
                    <a:pt x="2385" y="0"/>
                    <a:pt x="1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4"/>
            <p:cNvSpPr/>
            <p:nvPr/>
          </p:nvSpPr>
          <p:spPr>
            <a:xfrm>
              <a:off x="7181420" y="2228158"/>
              <a:ext cx="49923" cy="49843"/>
            </a:xfrm>
            <a:custGeom>
              <a:avLst/>
              <a:gdLst/>
              <a:ahLst/>
              <a:cxnLst/>
              <a:rect l="l" t="t" r="r" b="b"/>
              <a:pathLst>
                <a:path w="632" h="631" extrusionOk="0">
                  <a:moveTo>
                    <a:pt x="316" y="0"/>
                  </a:moveTo>
                  <a:cubicBezTo>
                    <a:pt x="137" y="0"/>
                    <a:pt x="1" y="148"/>
                    <a:pt x="1" y="316"/>
                  </a:cubicBezTo>
                  <a:cubicBezTo>
                    <a:pt x="1" y="494"/>
                    <a:pt x="137" y="631"/>
                    <a:pt x="316" y="631"/>
                  </a:cubicBezTo>
                  <a:cubicBezTo>
                    <a:pt x="494" y="631"/>
                    <a:pt x="631" y="494"/>
                    <a:pt x="631" y="316"/>
                  </a:cubicBezTo>
                  <a:cubicBezTo>
                    <a:pt x="631" y="148"/>
                    <a:pt x="494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4"/>
            <p:cNvSpPr/>
            <p:nvPr/>
          </p:nvSpPr>
          <p:spPr>
            <a:xfrm>
              <a:off x="7231264" y="2262993"/>
              <a:ext cx="25752" cy="25830"/>
            </a:xfrm>
            <a:custGeom>
              <a:avLst/>
              <a:gdLst/>
              <a:ahLst/>
              <a:cxnLst/>
              <a:rect l="l" t="t" r="r" b="b"/>
              <a:pathLst>
                <a:path w="326" h="327" extrusionOk="0">
                  <a:moveTo>
                    <a:pt x="168" y="1"/>
                  </a:moveTo>
                  <a:cubicBezTo>
                    <a:pt x="73" y="1"/>
                    <a:pt x="0" y="74"/>
                    <a:pt x="0" y="169"/>
                  </a:cubicBezTo>
                  <a:cubicBezTo>
                    <a:pt x="0" y="253"/>
                    <a:pt x="73" y="326"/>
                    <a:pt x="168" y="326"/>
                  </a:cubicBezTo>
                  <a:cubicBezTo>
                    <a:pt x="253" y="326"/>
                    <a:pt x="326" y="253"/>
                    <a:pt x="326" y="169"/>
                  </a:cubicBezTo>
                  <a:cubicBezTo>
                    <a:pt x="326" y="74"/>
                    <a:pt x="253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4"/>
            <p:cNvSpPr/>
            <p:nvPr/>
          </p:nvSpPr>
          <p:spPr>
            <a:xfrm>
              <a:off x="7088446" y="2299565"/>
              <a:ext cx="38311" cy="29542"/>
            </a:xfrm>
            <a:custGeom>
              <a:avLst/>
              <a:gdLst/>
              <a:ahLst/>
              <a:cxnLst/>
              <a:rect l="l" t="t" r="r" b="b"/>
              <a:pathLst>
                <a:path w="485" h="37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" y="374"/>
                    <a:pt x="317" y="374"/>
                  </a:cubicBezTo>
                  <a:cubicBezTo>
                    <a:pt x="360" y="374"/>
                    <a:pt x="409" y="363"/>
                    <a:pt x="463" y="336"/>
                  </a:cubicBezTo>
                  <a:lnTo>
                    <a:pt x="484" y="115"/>
                  </a:lnTo>
                  <a:lnTo>
                    <a:pt x="484" y="115"/>
                  </a:lnTo>
                  <a:cubicBezTo>
                    <a:pt x="484" y="115"/>
                    <a:pt x="395" y="191"/>
                    <a:pt x="279" y="191"/>
                  </a:cubicBezTo>
                  <a:cubicBezTo>
                    <a:pt x="192" y="191"/>
                    <a:pt x="91" y="1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4"/>
            <p:cNvSpPr/>
            <p:nvPr/>
          </p:nvSpPr>
          <p:spPr>
            <a:xfrm>
              <a:off x="7105113" y="2359282"/>
              <a:ext cx="177654" cy="177728"/>
            </a:xfrm>
            <a:custGeom>
              <a:avLst/>
              <a:gdLst/>
              <a:ahLst/>
              <a:cxnLst/>
              <a:rect l="l" t="t" r="r" b="b"/>
              <a:pathLst>
                <a:path w="2249" h="2250" extrusionOk="0">
                  <a:moveTo>
                    <a:pt x="1124" y="1"/>
                  </a:moveTo>
                  <a:cubicBezTo>
                    <a:pt x="504" y="1"/>
                    <a:pt x="0" y="505"/>
                    <a:pt x="0" y="1125"/>
                  </a:cubicBezTo>
                  <a:cubicBezTo>
                    <a:pt x="0" y="1745"/>
                    <a:pt x="504" y="2250"/>
                    <a:pt x="1124" y="2250"/>
                  </a:cubicBezTo>
                  <a:cubicBezTo>
                    <a:pt x="1744" y="2250"/>
                    <a:pt x="2249" y="1745"/>
                    <a:pt x="2249" y="1125"/>
                  </a:cubicBezTo>
                  <a:cubicBezTo>
                    <a:pt x="2249" y="505"/>
                    <a:pt x="1744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4"/>
            <p:cNvSpPr/>
            <p:nvPr/>
          </p:nvSpPr>
          <p:spPr>
            <a:xfrm>
              <a:off x="7721807" y="2359282"/>
              <a:ext cx="178602" cy="177728"/>
            </a:xfrm>
            <a:custGeom>
              <a:avLst/>
              <a:gdLst/>
              <a:ahLst/>
              <a:cxnLst/>
              <a:rect l="l" t="t" r="r" b="b"/>
              <a:pathLst>
                <a:path w="2261" h="2250" extrusionOk="0">
                  <a:moveTo>
                    <a:pt x="1135" y="1"/>
                  </a:moveTo>
                  <a:cubicBezTo>
                    <a:pt x="505" y="1"/>
                    <a:pt x="1" y="505"/>
                    <a:pt x="1" y="1125"/>
                  </a:cubicBezTo>
                  <a:cubicBezTo>
                    <a:pt x="1" y="1745"/>
                    <a:pt x="505" y="2250"/>
                    <a:pt x="1135" y="2250"/>
                  </a:cubicBezTo>
                  <a:cubicBezTo>
                    <a:pt x="1756" y="2250"/>
                    <a:pt x="2260" y="1745"/>
                    <a:pt x="2260" y="1125"/>
                  </a:cubicBezTo>
                  <a:cubicBezTo>
                    <a:pt x="2260" y="505"/>
                    <a:pt x="1756" y="1"/>
                    <a:pt x="1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4"/>
            <p:cNvSpPr/>
            <p:nvPr/>
          </p:nvSpPr>
          <p:spPr>
            <a:xfrm>
              <a:off x="7802380" y="1552478"/>
              <a:ext cx="418423" cy="418410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2649" y="0"/>
                  </a:moveTo>
                  <a:cubicBezTo>
                    <a:pt x="1187" y="0"/>
                    <a:pt x="0" y="1187"/>
                    <a:pt x="0" y="2649"/>
                  </a:cubicBezTo>
                  <a:cubicBezTo>
                    <a:pt x="0" y="4120"/>
                    <a:pt x="1187" y="5297"/>
                    <a:pt x="2649" y="5297"/>
                  </a:cubicBezTo>
                  <a:cubicBezTo>
                    <a:pt x="4109" y="5297"/>
                    <a:pt x="5297" y="4120"/>
                    <a:pt x="5297" y="2649"/>
                  </a:cubicBezTo>
                  <a:cubicBezTo>
                    <a:pt x="5297" y="1187"/>
                    <a:pt x="4109" y="0"/>
                    <a:pt x="2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4"/>
            <p:cNvSpPr/>
            <p:nvPr/>
          </p:nvSpPr>
          <p:spPr>
            <a:xfrm>
              <a:off x="6982991" y="1337467"/>
              <a:ext cx="1046019" cy="836741"/>
            </a:xfrm>
            <a:custGeom>
              <a:avLst/>
              <a:gdLst/>
              <a:ahLst/>
              <a:cxnLst/>
              <a:rect l="l" t="t" r="r" b="b"/>
              <a:pathLst>
                <a:path w="13242" h="10593" extrusionOk="0">
                  <a:moveTo>
                    <a:pt x="6621" y="0"/>
                  </a:moveTo>
                  <a:cubicBezTo>
                    <a:pt x="2964" y="0"/>
                    <a:pt x="1" y="2837"/>
                    <a:pt x="1" y="6347"/>
                  </a:cubicBezTo>
                  <a:lnTo>
                    <a:pt x="1" y="10593"/>
                  </a:lnTo>
                  <a:cubicBezTo>
                    <a:pt x="4993" y="10593"/>
                    <a:pt x="6611" y="6347"/>
                    <a:pt x="6611" y="6347"/>
                  </a:cubicBezTo>
                  <a:cubicBezTo>
                    <a:pt x="6611" y="6347"/>
                    <a:pt x="8219" y="10593"/>
                    <a:pt x="13242" y="10593"/>
                  </a:cubicBezTo>
                  <a:lnTo>
                    <a:pt x="13242" y="6347"/>
                  </a:lnTo>
                  <a:cubicBezTo>
                    <a:pt x="13242" y="2837"/>
                    <a:pt x="10278" y="0"/>
                    <a:pt x="6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4"/>
            <p:cNvSpPr/>
            <p:nvPr/>
          </p:nvSpPr>
          <p:spPr>
            <a:xfrm>
              <a:off x="7917709" y="1375619"/>
              <a:ext cx="89735" cy="182546"/>
            </a:xfrm>
            <a:custGeom>
              <a:avLst/>
              <a:gdLst/>
              <a:ahLst/>
              <a:cxnLst/>
              <a:rect l="l" t="t" r="r" b="b"/>
              <a:pathLst>
                <a:path w="1136" h="2311" extrusionOk="0">
                  <a:moveTo>
                    <a:pt x="568" y="1"/>
                  </a:moveTo>
                  <a:cubicBezTo>
                    <a:pt x="474" y="1"/>
                    <a:pt x="379" y="22"/>
                    <a:pt x="295" y="75"/>
                  </a:cubicBezTo>
                  <a:cubicBezTo>
                    <a:pt x="96" y="190"/>
                    <a:pt x="1" y="442"/>
                    <a:pt x="64" y="673"/>
                  </a:cubicBezTo>
                  <a:lnTo>
                    <a:pt x="442" y="2207"/>
                  </a:lnTo>
                  <a:cubicBezTo>
                    <a:pt x="458" y="2276"/>
                    <a:pt x="513" y="2310"/>
                    <a:pt x="570" y="2310"/>
                  </a:cubicBezTo>
                  <a:cubicBezTo>
                    <a:pt x="626" y="2310"/>
                    <a:pt x="684" y="2276"/>
                    <a:pt x="705" y="2207"/>
                  </a:cubicBezTo>
                  <a:lnTo>
                    <a:pt x="1083" y="673"/>
                  </a:lnTo>
                  <a:cubicBezTo>
                    <a:pt x="1136" y="442"/>
                    <a:pt x="1051" y="190"/>
                    <a:pt x="841" y="75"/>
                  </a:cubicBezTo>
                  <a:cubicBezTo>
                    <a:pt x="768" y="22"/>
                    <a:pt x="673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4"/>
            <p:cNvSpPr/>
            <p:nvPr/>
          </p:nvSpPr>
          <p:spPr>
            <a:xfrm>
              <a:off x="7917709" y="1557612"/>
              <a:ext cx="89735" cy="182546"/>
            </a:xfrm>
            <a:custGeom>
              <a:avLst/>
              <a:gdLst/>
              <a:ahLst/>
              <a:cxnLst/>
              <a:rect l="l" t="t" r="r" b="b"/>
              <a:pathLst>
                <a:path w="1136" h="2311" extrusionOk="0">
                  <a:moveTo>
                    <a:pt x="570" y="1"/>
                  </a:moveTo>
                  <a:cubicBezTo>
                    <a:pt x="513" y="1"/>
                    <a:pt x="458" y="35"/>
                    <a:pt x="442" y="103"/>
                  </a:cubicBezTo>
                  <a:lnTo>
                    <a:pt x="64" y="1638"/>
                  </a:lnTo>
                  <a:cubicBezTo>
                    <a:pt x="1" y="1869"/>
                    <a:pt x="96" y="2110"/>
                    <a:pt x="295" y="2236"/>
                  </a:cubicBezTo>
                  <a:cubicBezTo>
                    <a:pt x="379" y="2278"/>
                    <a:pt x="474" y="2310"/>
                    <a:pt x="568" y="2310"/>
                  </a:cubicBezTo>
                  <a:cubicBezTo>
                    <a:pt x="673" y="2310"/>
                    <a:pt x="768" y="2278"/>
                    <a:pt x="841" y="2236"/>
                  </a:cubicBezTo>
                  <a:cubicBezTo>
                    <a:pt x="1051" y="2110"/>
                    <a:pt x="1136" y="1869"/>
                    <a:pt x="1083" y="1638"/>
                  </a:cubicBezTo>
                  <a:lnTo>
                    <a:pt x="705" y="103"/>
                  </a:lnTo>
                  <a:cubicBezTo>
                    <a:pt x="684" y="35"/>
                    <a:pt x="626" y="1"/>
                    <a:pt x="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4"/>
            <p:cNvSpPr/>
            <p:nvPr/>
          </p:nvSpPr>
          <p:spPr>
            <a:xfrm>
              <a:off x="7780815" y="1516063"/>
              <a:ext cx="184368" cy="83650"/>
            </a:xfrm>
            <a:custGeom>
              <a:avLst/>
              <a:gdLst/>
              <a:ahLst/>
              <a:cxnLst/>
              <a:rect l="l" t="t" r="r" b="b"/>
              <a:pathLst>
                <a:path w="2334" h="1059" extrusionOk="0">
                  <a:moveTo>
                    <a:pt x="527" y="1"/>
                  </a:moveTo>
                  <a:cubicBezTo>
                    <a:pt x="343" y="1"/>
                    <a:pt x="165" y="93"/>
                    <a:pt x="73" y="251"/>
                  </a:cubicBezTo>
                  <a:cubicBezTo>
                    <a:pt x="21" y="335"/>
                    <a:pt x="0" y="429"/>
                    <a:pt x="0" y="524"/>
                  </a:cubicBezTo>
                  <a:cubicBezTo>
                    <a:pt x="0" y="629"/>
                    <a:pt x="21" y="724"/>
                    <a:pt x="73" y="808"/>
                  </a:cubicBezTo>
                  <a:cubicBezTo>
                    <a:pt x="165" y="966"/>
                    <a:pt x="343" y="1058"/>
                    <a:pt x="527" y="1058"/>
                  </a:cubicBezTo>
                  <a:cubicBezTo>
                    <a:pt x="576" y="1058"/>
                    <a:pt x="625" y="1052"/>
                    <a:pt x="673" y="1039"/>
                  </a:cubicBezTo>
                  <a:lnTo>
                    <a:pt x="2207" y="661"/>
                  </a:lnTo>
                  <a:cubicBezTo>
                    <a:pt x="2333" y="619"/>
                    <a:pt x="2333" y="429"/>
                    <a:pt x="2207" y="398"/>
                  </a:cubicBezTo>
                  <a:lnTo>
                    <a:pt x="673" y="20"/>
                  </a:lnTo>
                  <a:cubicBezTo>
                    <a:pt x="625" y="7"/>
                    <a:pt x="576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4"/>
            <p:cNvSpPr/>
            <p:nvPr/>
          </p:nvSpPr>
          <p:spPr>
            <a:xfrm>
              <a:off x="7960049" y="1516063"/>
              <a:ext cx="185158" cy="83650"/>
            </a:xfrm>
            <a:custGeom>
              <a:avLst/>
              <a:gdLst/>
              <a:ahLst/>
              <a:cxnLst/>
              <a:rect l="l" t="t" r="r" b="b"/>
              <a:pathLst>
                <a:path w="2344" h="1059" extrusionOk="0">
                  <a:moveTo>
                    <a:pt x="1816" y="1"/>
                  </a:moveTo>
                  <a:cubicBezTo>
                    <a:pt x="1768" y="1"/>
                    <a:pt x="1719" y="7"/>
                    <a:pt x="1671" y="20"/>
                  </a:cubicBezTo>
                  <a:lnTo>
                    <a:pt x="137" y="398"/>
                  </a:lnTo>
                  <a:cubicBezTo>
                    <a:pt x="1" y="429"/>
                    <a:pt x="1" y="619"/>
                    <a:pt x="137" y="661"/>
                  </a:cubicBezTo>
                  <a:lnTo>
                    <a:pt x="1671" y="1039"/>
                  </a:lnTo>
                  <a:cubicBezTo>
                    <a:pt x="1719" y="1052"/>
                    <a:pt x="1768" y="1058"/>
                    <a:pt x="1816" y="1058"/>
                  </a:cubicBezTo>
                  <a:cubicBezTo>
                    <a:pt x="1998" y="1058"/>
                    <a:pt x="2171" y="966"/>
                    <a:pt x="2271" y="808"/>
                  </a:cubicBezTo>
                  <a:cubicBezTo>
                    <a:pt x="2313" y="724"/>
                    <a:pt x="2344" y="629"/>
                    <a:pt x="2344" y="524"/>
                  </a:cubicBezTo>
                  <a:cubicBezTo>
                    <a:pt x="2344" y="429"/>
                    <a:pt x="2313" y="335"/>
                    <a:pt x="2271" y="251"/>
                  </a:cubicBezTo>
                  <a:cubicBezTo>
                    <a:pt x="2171" y="93"/>
                    <a:pt x="1998" y="1"/>
                    <a:pt x="1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4"/>
            <p:cNvSpPr/>
            <p:nvPr/>
          </p:nvSpPr>
          <p:spPr>
            <a:xfrm>
              <a:off x="7818099" y="1416615"/>
              <a:ext cx="150876" cy="144157"/>
            </a:xfrm>
            <a:custGeom>
              <a:avLst/>
              <a:gdLst/>
              <a:ahLst/>
              <a:cxnLst/>
              <a:rect l="l" t="t" r="r" b="b"/>
              <a:pathLst>
                <a:path w="1910" h="1825" extrusionOk="0">
                  <a:moveTo>
                    <a:pt x="577" y="1"/>
                  </a:moveTo>
                  <a:cubicBezTo>
                    <a:pt x="536" y="1"/>
                    <a:pt x="494" y="6"/>
                    <a:pt x="453" y="18"/>
                  </a:cubicBezTo>
                  <a:cubicBezTo>
                    <a:pt x="358" y="39"/>
                    <a:pt x="274" y="81"/>
                    <a:pt x="201" y="154"/>
                  </a:cubicBezTo>
                  <a:cubicBezTo>
                    <a:pt x="127" y="228"/>
                    <a:pt x="85" y="312"/>
                    <a:pt x="64" y="406"/>
                  </a:cubicBezTo>
                  <a:cubicBezTo>
                    <a:pt x="1" y="637"/>
                    <a:pt x="117" y="869"/>
                    <a:pt x="316" y="995"/>
                  </a:cubicBezTo>
                  <a:lnTo>
                    <a:pt x="1672" y="1804"/>
                  </a:lnTo>
                  <a:cubicBezTo>
                    <a:pt x="1694" y="1819"/>
                    <a:pt x="1718" y="1825"/>
                    <a:pt x="1740" y="1825"/>
                  </a:cubicBezTo>
                  <a:cubicBezTo>
                    <a:pt x="1833" y="1825"/>
                    <a:pt x="1910" y="1719"/>
                    <a:pt x="1850" y="1625"/>
                  </a:cubicBezTo>
                  <a:lnTo>
                    <a:pt x="1041" y="270"/>
                  </a:lnTo>
                  <a:cubicBezTo>
                    <a:pt x="939" y="107"/>
                    <a:pt x="759" y="1"/>
                    <a:pt x="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4"/>
            <p:cNvSpPr/>
            <p:nvPr/>
          </p:nvSpPr>
          <p:spPr>
            <a:xfrm>
              <a:off x="7956889" y="1554927"/>
              <a:ext cx="151034" cy="144236"/>
            </a:xfrm>
            <a:custGeom>
              <a:avLst/>
              <a:gdLst/>
              <a:ahLst/>
              <a:cxnLst/>
              <a:rect l="l" t="t" r="r" b="b"/>
              <a:pathLst>
                <a:path w="1912" h="1826" extrusionOk="0">
                  <a:moveTo>
                    <a:pt x="168" y="1"/>
                  </a:moveTo>
                  <a:cubicBezTo>
                    <a:pt x="72" y="1"/>
                    <a:pt x="0" y="107"/>
                    <a:pt x="51" y="200"/>
                  </a:cubicBezTo>
                  <a:lnTo>
                    <a:pt x="871" y="1556"/>
                  </a:lnTo>
                  <a:cubicBezTo>
                    <a:pt x="965" y="1719"/>
                    <a:pt x="1143" y="1825"/>
                    <a:pt x="1330" y="1825"/>
                  </a:cubicBezTo>
                  <a:cubicBezTo>
                    <a:pt x="1373" y="1825"/>
                    <a:pt x="1416" y="1820"/>
                    <a:pt x="1459" y="1808"/>
                  </a:cubicBezTo>
                  <a:cubicBezTo>
                    <a:pt x="1554" y="1787"/>
                    <a:pt x="1638" y="1735"/>
                    <a:pt x="1711" y="1672"/>
                  </a:cubicBezTo>
                  <a:cubicBezTo>
                    <a:pt x="1774" y="1598"/>
                    <a:pt x="1827" y="1514"/>
                    <a:pt x="1848" y="1420"/>
                  </a:cubicBezTo>
                  <a:cubicBezTo>
                    <a:pt x="1912" y="1188"/>
                    <a:pt x="1795" y="946"/>
                    <a:pt x="1596" y="831"/>
                  </a:cubicBezTo>
                  <a:lnTo>
                    <a:pt x="240" y="21"/>
                  </a:lnTo>
                  <a:cubicBezTo>
                    <a:pt x="216" y="7"/>
                    <a:pt x="191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4"/>
            <p:cNvSpPr/>
            <p:nvPr/>
          </p:nvSpPr>
          <p:spPr>
            <a:xfrm>
              <a:off x="7818099" y="1554927"/>
              <a:ext cx="150876" cy="144236"/>
            </a:xfrm>
            <a:custGeom>
              <a:avLst/>
              <a:gdLst/>
              <a:ahLst/>
              <a:cxnLst/>
              <a:rect l="l" t="t" r="r" b="b"/>
              <a:pathLst>
                <a:path w="1910" h="1826" extrusionOk="0">
                  <a:moveTo>
                    <a:pt x="1740" y="1"/>
                  </a:moveTo>
                  <a:cubicBezTo>
                    <a:pt x="1718" y="1"/>
                    <a:pt x="1694" y="7"/>
                    <a:pt x="1672" y="21"/>
                  </a:cubicBezTo>
                  <a:lnTo>
                    <a:pt x="316" y="831"/>
                  </a:lnTo>
                  <a:cubicBezTo>
                    <a:pt x="117" y="946"/>
                    <a:pt x="1" y="1188"/>
                    <a:pt x="64" y="1420"/>
                  </a:cubicBezTo>
                  <a:cubicBezTo>
                    <a:pt x="85" y="1514"/>
                    <a:pt x="127" y="1598"/>
                    <a:pt x="201" y="1672"/>
                  </a:cubicBezTo>
                  <a:cubicBezTo>
                    <a:pt x="274" y="1735"/>
                    <a:pt x="358" y="1787"/>
                    <a:pt x="453" y="1808"/>
                  </a:cubicBezTo>
                  <a:cubicBezTo>
                    <a:pt x="494" y="1820"/>
                    <a:pt x="536" y="1825"/>
                    <a:pt x="577" y="1825"/>
                  </a:cubicBezTo>
                  <a:cubicBezTo>
                    <a:pt x="759" y="1825"/>
                    <a:pt x="939" y="1719"/>
                    <a:pt x="1041" y="1556"/>
                  </a:cubicBezTo>
                  <a:lnTo>
                    <a:pt x="1850" y="200"/>
                  </a:lnTo>
                  <a:cubicBezTo>
                    <a:pt x="1910" y="107"/>
                    <a:pt x="1833" y="1"/>
                    <a:pt x="1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4"/>
            <p:cNvSpPr/>
            <p:nvPr/>
          </p:nvSpPr>
          <p:spPr>
            <a:xfrm>
              <a:off x="7956889" y="1416615"/>
              <a:ext cx="151034" cy="144157"/>
            </a:xfrm>
            <a:custGeom>
              <a:avLst/>
              <a:gdLst/>
              <a:ahLst/>
              <a:cxnLst/>
              <a:rect l="l" t="t" r="r" b="b"/>
              <a:pathLst>
                <a:path w="1912" h="1825" extrusionOk="0">
                  <a:moveTo>
                    <a:pt x="1330" y="1"/>
                  </a:moveTo>
                  <a:cubicBezTo>
                    <a:pt x="1143" y="1"/>
                    <a:pt x="965" y="107"/>
                    <a:pt x="871" y="270"/>
                  </a:cubicBezTo>
                  <a:lnTo>
                    <a:pt x="51" y="1625"/>
                  </a:lnTo>
                  <a:cubicBezTo>
                    <a:pt x="0" y="1719"/>
                    <a:pt x="72" y="1825"/>
                    <a:pt x="168" y="1825"/>
                  </a:cubicBezTo>
                  <a:cubicBezTo>
                    <a:pt x="191" y="1825"/>
                    <a:pt x="216" y="1819"/>
                    <a:pt x="240" y="1804"/>
                  </a:cubicBezTo>
                  <a:lnTo>
                    <a:pt x="1596" y="995"/>
                  </a:lnTo>
                  <a:cubicBezTo>
                    <a:pt x="1795" y="869"/>
                    <a:pt x="1912" y="637"/>
                    <a:pt x="1848" y="406"/>
                  </a:cubicBezTo>
                  <a:cubicBezTo>
                    <a:pt x="1827" y="312"/>
                    <a:pt x="1774" y="228"/>
                    <a:pt x="1711" y="154"/>
                  </a:cubicBezTo>
                  <a:cubicBezTo>
                    <a:pt x="1638" y="81"/>
                    <a:pt x="1554" y="39"/>
                    <a:pt x="1459" y="18"/>
                  </a:cubicBezTo>
                  <a:cubicBezTo>
                    <a:pt x="1416" y="6"/>
                    <a:pt x="1373" y="1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4"/>
            <p:cNvSpPr/>
            <p:nvPr/>
          </p:nvSpPr>
          <p:spPr>
            <a:xfrm>
              <a:off x="7389802" y="2429188"/>
              <a:ext cx="273946" cy="62165"/>
            </a:xfrm>
            <a:custGeom>
              <a:avLst/>
              <a:gdLst/>
              <a:ahLst/>
              <a:cxnLst/>
              <a:rect l="l" t="t" r="r" b="b"/>
              <a:pathLst>
                <a:path w="3468" h="787" extrusionOk="0">
                  <a:moveTo>
                    <a:pt x="287" y="1"/>
                  </a:moveTo>
                  <a:cubicBezTo>
                    <a:pt x="191" y="1"/>
                    <a:pt x="103" y="60"/>
                    <a:pt x="63" y="156"/>
                  </a:cubicBezTo>
                  <a:cubicBezTo>
                    <a:pt x="0" y="272"/>
                    <a:pt x="63" y="419"/>
                    <a:pt x="189" y="471"/>
                  </a:cubicBezTo>
                  <a:cubicBezTo>
                    <a:pt x="684" y="681"/>
                    <a:pt x="1209" y="786"/>
                    <a:pt x="1734" y="786"/>
                  </a:cubicBezTo>
                  <a:cubicBezTo>
                    <a:pt x="2260" y="786"/>
                    <a:pt x="2785" y="681"/>
                    <a:pt x="3279" y="471"/>
                  </a:cubicBezTo>
                  <a:cubicBezTo>
                    <a:pt x="3405" y="419"/>
                    <a:pt x="3468" y="272"/>
                    <a:pt x="3405" y="156"/>
                  </a:cubicBezTo>
                  <a:cubicBezTo>
                    <a:pt x="3365" y="60"/>
                    <a:pt x="3277" y="1"/>
                    <a:pt x="3182" y="1"/>
                  </a:cubicBezTo>
                  <a:cubicBezTo>
                    <a:pt x="3151" y="1"/>
                    <a:pt x="3120" y="7"/>
                    <a:pt x="3090" y="20"/>
                  </a:cubicBezTo>
                  <a:cubicBezTo>
                    <a:pt x="2659" y="209"/>
                    <a:pt x="2197" y="293"/>
                    <a:pt x="1734" y="293"/>
                  </a:cubicBezTo>
                  <a:cubicBezTo>
                    <a:pt x="1272" y="293"/>
                    <a:pt x="810" y="209"/>
                    <a:pt x="378" y="20"/>
                  </a:cubicBezTo>
                  <a:cubicBezTo>
                    <a:pt x="348" y="7"/>
                    <a:pt x="317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4"/>
            <p:cNvSpPr/>
            <p:nvPr/>
          </p:nvSpPr>
          <p:spPr>
            <a:xfrm>
              <a:off x="7134103" y="2977694"/>
              <a:ext cx="97240" cy="130412"/>
            </a:xfrm>
            <a:custGeom>
              <a:avLst/>
              <a:gdLst/>
              <a:ahLst/>
              <a:cxnLst/>
              <a:rect l="l" t="t" r="r" b="b"/>
              <a:pathLst>
                <a:path w="1231" h="1651" extrusionOk="0">
                  <a:moveTo>
                    <a:pt x="337" y="0"/>
                  </a:moveTo>
                  <a:cubicBezTo>
                    <a:pt x="127" y="253"/>
                    <a:pt x="0" y="631"/>
                    <a:pt x="127" y="1051"/>
                  </a:cubicBezTo>
                  <a:cubicBezTo>
                    <a:pt x="264" y="1472"/>
                    <a:pt x="421" y="1651"/>
                    <a:pt x="621" y="1651"/>
                  </a:cubicBezTo>
                  <a:cubicBezTo>
                    <a:pt x="810" y="1651"/>
                    <a:pt x="967" y="1472"/>
                    <a:pt x="1104" y="1051"/>
                  </a:cubicBezTo>
                  <a:cubicBezTo>
                    <a:pt x="1230" y="631"/>
                    <a:pt x="1104" y="253"/>
                    <a:pt x="894" y="0"/>
                  </a:cubicBezTo>
                  <a:cubicBezTo>
                    <a:pt x="705" y="148"/>
                    <a:pt x="642" y="211"/>
                    <a:pt x="621" y="337"/>
                  </a:cubicBezTo>
                  <a:cubicBezTo>
                    <a:pt x="589" y="211"/>
                    <a:pt x="484" y="105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4"/>
            <p:cNvSpPr/>
            <p:nvPr/>
          </p:nvSpPr>
          <p:spPr>
            <a:xfrm>
              <a:off x="7051951" y="3040491"/>
              <a:ext cx="135314" cy="89259"/>
            </a:xfrm>
            <a:custGeom>
              <a:avLst/>
              <a:gdLst/>
              <a:ahLst/>
              <a:cxnLst/>
              <a:rect l="l" t="t" r="r" b="b"/>
              <a:pathLst>
                <a:path w="1713" h="1130" extrusionOk="0">
                  <a:moveTo>
                    <a:pt x="586" y="0"/>
                  </a:moveTo>
                  <a:cubicBezTo>
                    <a:pt x="436" y="0"/>
                    <a:pt x="294" y="30"/>
                    <a:pt x="169" y="78"/>
                  </a:cubicBezTo>
                  <a:cubicBezTo>
                    <a:pt x="263" y="309"/>
                    <a:pt x="295" y="382"/>
                    <a:pt x="410" y="456"/>
                  </a:cubicBezTo>
                  <a:cubicBezTo>
                    <a:pt x="392" y="454"/>
                    <a:pt x="375" y="452"/>
                    <a:pt x="358" y="452"/>
                  </a:cubicBezTo>
                  <a:cubicBezTo>
                    <a:pt x="241" y="452"/>
                    <a:pt x="129" y="513"/>
                    <a:pt x="0" y="614"/>
                  </a:cubicBezTo>
                  <a:cubicBezTo>
                    <a:pt x="179" y="887"/>
                    <a:pt x="494" y="1129"/>
                    <a:pt x="935" y="1129"/>
                  </a:cubicBezTo>
                  <a:cubicBezTo>
                    <a:pt x="957" y="1129"/>
                    <a:pt x="978" y="1130"/>
                    <a:pt x="998" y="1130"/>
                  </a:cubicBezTo>
                  <a:cubicBezTo>
                    <a:pt x="1398" y="1130"/>
                    <a:pt x="1601" y="1036"/>
                    <a:pt x="1661" y="856"/>
                  </a:cubicBezTo>
                  <a:cubicBezTo>
                    <a:pt x="1713" y="667"/>
                    <a:pt x="1598" y="466"/>
                    <a:pt x="1240" y="214"/>
                  </a:cubicBezTo>
                  <a:cubicBezTo>
                    <a:pt x="1024" y="60"/>
                    <a:pt x="798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4"/>
            <p:cNvSpPr/>
            <p:nvPr/>
          </p:nvSpPr>
          <p:spPr>
            <a:xfrm>
              <a:off x="7086787" y="3103446"/>
              <a:ext cx="110511" cy="123303"/>
            </a:xfrm>
            <a:custGeom>
              <a:avLst/>
              <a:gdLst/>
              <a:ahLst/>
              <a:cxnLst/>
              <a:rect l="l" t="t" r="r" b="b"/>
              <a:pathLst>
                <a:path w="1399" h="1561" extrusionOk="0">
                  <a:moveTo>
                    <a:pt x="1033" y="0"/>
                  </a:moveTo>
                  <a:cubicBezTo>
                    <a:pt x="891" y="0"/>
                    <a:pt x="713" y="82"/>
                    <a:pt x="473" y="258"/>
                  </a:cubicBezTo>
                  <a:cubicBezTo>
                    <a:pt x="116" y="521"/>
                    <a:pt x="1" y="909"/>
                    <a:pt x="22" y="1236"/>
                  </a:cubicBezTo>
                  <a:cubicBezTo>
                    <a:pt x="263" y="1215"/>
                    <a:pt x="347" y="1215"/>
                    <a:pt x="442" y="1120"/>
                  </a:cubicBezTo>
                  <a:lnTo>
                    <a:pt x="442" y="1120"/>
                  </a:lnTo>
                  <a:cubicBezTo>
                    <a:pt x="389" y="1246"/>
                    <a:pt x="410" y="1383"/>
                    <a:pt x="463" y="1561"/>
                  </a:cubicBezTo>
                  <a:cubicBezTo>
                    <a:pt x="789" y="1477"/>
                    <a:pt x="1115" y="1246"/>
                    <a:pt x="1251" y="825"/>
                  </a:cubicBezTo>
                  <a:cubicBezTo>
                    <a:pt x="1398" y="405"/>
                    <a:pt x="1377" y="174"/>
                    <a:pt x="1220" y="59"/>
                  </a:cubicBezTo>
                  <a:cubicBezTo>
                    <a:pt x="1164" y="20"/>
                    <a:pt x="1103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4"/>
            <p:cNvSpPr/>
            <p:nvPr/>
          </p:nvSpPr>
          <p:spPr>
            <a:xfrm>
              <a:off x="7168149" y="3103446"/>
              <a:ext cx="110432" cy="123303"/>
            </a:xfrm>
            <a:custGeom>
              <a:avLst/>
              <a:gdLst/>
              <a:ahLst/>
              <a:cxnLst/>
              <a:rect l="l" t="t" r="r" b="b"/>
              <a:pathLst>
                <a:path w="1398" h="1561" extrusionOk="0">
                  <a:moveTo>
                    <a:pt x="369" y="0"/>
                  </a:moveTo>
                  <a:cubicBezTo>
                    <a:pt x="301" y="0"/>
                    <a:pt x="242" y="20"/>
                    <a:pt x="190" y="59"/>
                  </a:cubicBezTo>
                  <a:cubicBezTo>
                    <a:pt x="22" y="174"/>
                    <a:pt x="1" y="405"/>
                    <a:pt x="148" y="825"/>
                  </a:cubicBezTo>
                  <a:cubicBezTo>
                    <a:pt x="284" y="1246"/>
                    <a:pt x="620" y="1477"/>
                    <a:pt x="936" y="1561"/>
                  </a:cubicBezTo>
                  <a:cubicBezTo>
                    <a:pt x="999" y="1320"/>
                    <a:pt x="1010" y="1246"/>
                    <a:pt x="957" y="1120"/>
                  </a:cubicBezTo>
                  <a:lnTo>
                    <a:pt x="957" y="1120"/>
                  </a:lnTo>
                  <a:cubicBezTo>
                    <a:pt x="1062" y="1215"/>
                    <a:pt x="1199" y="1236"/>
                    <a:pt x="1377" y="1236"/>
                  </a:cubicBezTo>
                  <a:cubicBezTo>
                    <a:pt x="1398" y="909"/>
                    <a:pt x="1283" y="521"/>
                    <a:pt x="925" y="258"/>
                  </a:cubicBezTo>
                  <a:cubicBezTo>
                    <a:pt x="686" y="82"/>
                    <a:pt x="508" y="0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7178102" y="3040491"/>
              <a:ext cx="135393" cy="89259"/>
            </a:xfrm>
            <a:custGeom>
              <a:avLst/>
              <a:gdLst/>
              <a:ahLst/>
              <a:cxnLst/>
              <a:rect l="l" t="t" r="r" b="b"/>
              <a:pathLst>
                <a:path w="1714" h="1130" extrusionOk="0">
                  <a:moveTo>
                    <a:pt x="1128" y="0"/>
                  </a:moveTo>
                  <a:cubicBezTo>
                    <a:pt x="916" y="0"/>
                    <a:pt x="689" y="60"/>
                    <a:pt x="473" y="214"/>
                  </a:cubicBezTo>
                  <a:cubicBezTo>
                    <a:pt x="116" y="466"/>
                    <a:pt x="1" y="667"/>
                    <a:pt x="64" y="856"/>
                  </a:cubicBezTo>
                  <a:cubicBezTo>
                    <a:pt x="113" y="1036"/>
                    <a:pt x="316" y="1130"/>
                    <a:pt x="716" y="1130"/>
                  </a:cubicBezTo>
                  <a:cubicBezTo>
                    <a:pt x="736" y="1130"/>
                    <a:pt x="757" y="1129"/>
                    <a:pt x="778" y="1129"/>
                  </a:cubicBezTo>
                  <a:cubicBezTo>
                    <a:pt x="1220" y="1129"/>
                    <a:pt x="1535" y="887"/>
                    <a:pt x="1713" y="614"/>
                  </a:cubicBezTo>
                  <a:cubicBezTo>
                    <a:pt x="1546" y="499"/>
                    <a:pt x="1467" y="451"/>
                    <a:pt x="1365" y="451"/>
                  </a:cubicBezTo>
                  <a:cubicBezTo>
                    <a:pt x="1346" y="451"/>
                    <a:pt x="1326" y="453"/>
                    <a:pt x="1304" y="456"/>
                  </a:cubicBezTo>
                  <a:cubicBezTo>
                    <a:pt x="1419" y="382"/>
                    <a:pt x="1493" y="256"/>
                    <a:pt x="1545" y="78"/>
                  </a:cubicBezTo>
                  <a:cubicBezTo>
                    <a:pt x="1419" y="30"/>
                    <a:pt x="1277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7754194" y="3950535"/>
              <a:ext cx="97161" cy="131202"/>
            </a:xfrm>
            <a:custGeom>
              <a:avLst/>
              <a:gdLst/>
              <a:ahLst/>
              <a:cxnLst/>
              <a:rect l="l" t="t" r="r" b="b"/>
              <a:pathLst>
                <a:path w="1230" h="1661" extrusionOk="0">
                  <a:moveTo>
                    <a:pt x="337" y="1"/>
                  </a:moveTo>
                  <a:cubicBezTo>
                    <a:pt x="127" y="253"/>
                    <a:pt x="1" y="642"/>
                    <a:pt x="127" y="1062"/>
                  </a:cubicBezTo>
                  <a:cubicBezTo>
                    <a:pt x="263" y="1483"/>
                    <a:pt x="421" y="1661"/>
                    <a:pt x="610" y="1661"/>
                  </a:cubicBezTo>
                  <a:cubicBezTo>
                    <a:pt x="810" y="1661"/>
                    <a:pt x="968" y="1483"/>
                    <a:pt x="1104" y="1062"/>
                  </a:cubicBezTo>
                  <a:cubicBezTo>
                    <a:pt x="1230" y="642"/>
                    <a:pt x="1104" y="253"/>
                    <a:pt x="894" y="1"/>
                  </a:cubicBezTo>
                  <a:cubicBezTo>
                    <a:pt x="704" y="159"/>
                    <a:pt x="641" y="211"/>
                    <a:pt x="610" y="348"/>
                  </a:cubicBezTo>
                  <a:cubicBezTo>
                    <a:pt x="589" y="211"/>
                    <a:pt x="484" y="10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7672042" y="4014122"/>
              <a:ext cx="135393" cy="89259"/>
            </a:xfrm>
            <a:custGeom>
              <a:avLst/>
              <a:gdLst/>
              <a:ahLst/>
              <a:cxnLst/>
              <a:rect l="l" t="t" r="r" b="b"/>
              <a:pathLst>
                <a:path w="1714" h="1130" extrusionOk="0">
                  <a:moveTo>
                    <a:pt x="592" y="0"/>
                  </a:moveTo>
                  <a:cubicBezTo>
                    <a:pt x="440" y="0"/>
                    <a:pt x="296" y="30"/>
                    <a:pt x="168" y="78"/>
                  </a:cubicBezTo>
                  <a:cubicBezTo>
                    <a:pt x="263" y="310"/>
                    <a:pt x="294" y="373"/>
                    <a:pt x="410" y="447"/>
                  </a:cubicBezTo>
                  <a:cubicBezTo>
                    <a:pt x="400" y="446"/>
                    <a:pt x="390" y="445"/>
                    <a:pt x="380" y="445"/>
                  </a:cubicBezTo>
                  <a:cubicBezTo>
                    <a:pt x="254" y="445"/>
                    <a:pt x="136" y="507"/>
                    <a:pt x="0" y="604"/>
                  </a:cubicBezTo>
                  <a:cubicBezTo>
                    <a:pt x="179" y="877"/>
                    <a:pt x="494" y="1119"/>
                    <a:pt x="936" y="1129"/>
                  </a:cubicBezTo>
                  <a:cubicBezTo>
                    <a:pt x="1377" y="1129"/>
                    <a:pt x="1597" y="1035"/>
                    <a:pt x="1650" y="856"/>
                  </a:cubicBezTo>
                  <a:cubicBezTo>
                    <a:pt x="1713" y="667"/>
                    <a:pt x="1597" y="457"/>
                    <a:pt x="1240" y="204"/>
                  </a:cubicBezTo>
                  <a:cubicBezTo>
                    <a:pt x="1027" y="58"/>
                    <a:pt x="802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4"/>
            <p:cNvSpPr/>
            <p:nvPr/>
          </p:nvSpPr>
          <p:spPr>
            <a:xfrm>
              <a:off x="7706878" y="4076524"/>
              <a:ext cx="110511" cy="123145"/>
            </a:xfrm>
            <a:custGeom>
              <a:avLst/>
              <a:gdLst/>
              <a:ahLst/>
              <a:cxnLst/>
              <a:rect l="l" t="t" r="r" b="b"/>
              <a:pathLst>
                <a:path w="1399" h="1559" extrusionOk="0">
                  <a:moveTo>
                    <a:pt x="1022" y="1"/>
                  </a:moveTo>
                  <a:cubicBezTo>
                    <a:pt x="884" y="1"/>
                    <a:pt x="709" y="83"/>
                    <a:pt x="474" y="255"/>
                  </a:cubicBezTo>
                  <a:cubicBezTo>
                    <a:pt x="116" y="518"/>
                    <a:pt x="0" y="907"/>
                    <a:pt x="21" y="1233"/>
                  </a:cubicBezTo>
                  <a:cubicBezTo>
                    <a:pt x="264" y="1222"/>
                    <a:pt x="337" y="1212"/>
                    <a:pt x="442" y="1117"/>
                  </a:cubicBezTo>
                  <a:lnTo>
                    <a:pt x="442" y="1117"/>
                  </a:lnTo>
                  <a:cubicBezTo>
                    <a:pt x="390" y="1243"/>
                    <a:pt x="411" y="1390"/>
                    <a:pt x="463" y="1558"/>
                  </a:cubicBezTo>
                  <a:cubicBezTo>
                    <a:pt x="789" y="1474"/>
                    <a:pt x="1114" y="1243"/>
                    <a:pt x="1251" y="834"/>
                  </a:cubicBezTo>
                  <a:cubicBezTo>
                    <a:pt x="1398" y="413"/>
                    <a:pt x="1377" y="182"/>
                    <a:pt x="1209" y="66"/>
                  </a:cubicBezTo>
                  <a:cubicBezTo>
                    <a:pt x="1155" y="23"/>
                    <a:pt x="1094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4"/>
            <p:cNvSpPr/>
            <p:nvPr/>
          </p:nvSpPr>
          <p:spPr>
            <a:xfrm>
              <a:off x="7788240" y="4076524"/>
              <a:ext cx="110511" cy="123145"/>
            </a:xfrm>
            <a:custGeom>
              <a:avLst/>
              <a:gdLst/>
              <a:ahLst/>
              <a:cxnLst/>
              <a:rect l="l" t="t" r="r" b="b"/>
              <a:pathLst>
                <a:path w="1399" h="1559" extrusionOk="0">
                  <a:moveTo>
                    <a:pt x="374" y="1"/>
                  </a:moveTo>
                  <a:cubicBezTo>
                    <a:pt x="301" y="1"/>
                    <a:pt x="237" y="23"/>
                    <a:pt x="179" y="66"/>
                  </a:cubicBezTo>
                  <a:cubicBezTo>
                    <a:pt x="21" y="182"/>
                    <a:pt x="0" y="413"/>
                    <a:pt x="147" y="834"/>
                  </a:cubicBezTo>
                  <a:cubicBezTo>
                    <a:pt x="284" y="1243"/>
                    <a:pt x="610" y="1474"/>
                    <a:pt x="936" y="1558"/>
                  </a:cubicBezTo>
                  <a:cubicBezTo>
                    <a:pt x="999" y="1327"/>
                    <a:pt x="1009" y="1243"/>
                    <a:pt x="957" y="1117"/>
                  </a:cubicBezTo>
                  <a:lnTo>
                    <a:pt x="957" y="1117"/>
                  </a:lnTo>
                  <a:cubicBezTo>
                    <a:pt x="1062" y="1212"/>
                    <a:pt x="1198" y="1233"/>
                    <a:pt x="1377" y="1233"/>
                  </a:cubicBezTo>
                  <a:cubicBezTo>
                    <a:pt x="1398" y="907"/>
                    <a:pt x="1282" y="518"/>
                    <a:pt x="925" y="255"/>
                  </a:cubicBezTo>
                  <a:cubicBezTo>
                    <a:pt x="690" y="83"/>
                    <a:pt x="514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7798193" y="4014122"/>
              <a:ext cx="135393" cy="89259"/>
            </a:xfrm>
            <a:custGeom>
              <a:avLst/>
              <a:gdLst/>
              <a:ahLst/>
              <a:cxnLst/>
              <a:rect l="l" t="t" r="r" b="b"/>
              <a:pathLst>
                <a:path w="1714" h="1130" extrusionOk="0">
                  <a:moveTo>
                    <a:pt x="1122" y="0"/>
                  </a:moveTo>
                  <a:cubicBezTo>
                    <a:pt x="912" y="0"/>
                    <a:pt x="687" y="58"/>
                    <a:pt x="474" y="204"/>
                  </a:cubicBezTo>
                  <a:cubicBezTo>
                    <a:pt x="116" y="457"/>
                    <a:pt x="0" y="667"/>
                    <a:pt x="53" y="856"/>
                  </a:cubicBezTo>
                  <a:cubicBezTo>
                    <a:pt x="116" y="1035"/>
                    <a:pt x="337" y="1129"/>
                    <a:pt x="778" y="1129"/>
                  </a:cubicBezTo>
                  <a:cubicBezTo>
                    <a:pt x="1219" y="1119"/>
                    <a:pt x="1535" y="877"/>
                    <a:pt x="1714" y="604"/>
                  </a:cubicBezTo>
                  <a:cubicBezTo>
                    <a:pt x="1537" y="484"/>
                    <a:pt x="1459" y="445"/>
                    <a:pt x="1349" y="445"/>
                  </a:cubicBezTo>
                  <a:cubicBezTo>
                    <a:pt x="1335" y="445"/>
                    <a:pt x="1320" y="445"/>
                    <a:pt x="1303" y="447"/>
                  </a:cubicBezTo>
                  <a:cubicBezTo>
                    <a:pt x="1419" y="373"/>
                    <a:pt x="1493" y="246"/>
                    <a:pt x="1546" y="78"/>
                  </a:cubicBezTo>
                  <a:cubicBezTo>
                    <a:pt x="1418" y="30"/>
                    <a:pt x="1273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7157327" y="3797848"/>
              <a:ext cx="98030" cy="130412"/>
            </a:xfrm>
            <a:custGeom>
              <a:avLst/>
              <a:gdLst/>
              <a:ahLst/>
              <a:cxnLst/>
              <a:rect l="l" t="t" r="r" b="b"/>
              <a:pathLst>
                <a:path w="1241" h="1651" extrusionOk="0">
                  <a:moveTo>
                    <a:pt x="337" y="0"/>
                  </a:moveTo>
                  <a:cubicBezTo>
                    <a:pt x="138" y="252"/>
                    <a:pt x="1" y="631"/>
                    <a:pt x="138" y="1051"/>
                  </a:cubicBezTo>
                  <a:cubicBezTo>
                    <a:pt x="264" y="1471"/>
                    <a:pt x="421" y="1650"/>
                    <a:pt x="621" y="1650"/>
                  </a:cubicBezTo>
                  <a:cubicBezTo>
                    <a:pt x="820" y="1650"/>
                    <a:pt x="967" y="1471"/>
                    <a:pt x="1104" y="1051"/>
                  </a:cubicBezTo>
                  <a:cubicBezTo>
                    <a:pt x="1241" y="631"/>
                    <a:pt x="1104" y="252"/>
                    <a:pt x="894" y="0"/>
                  </a:cubicBezTo>
                  <a:cubicBezTo>
                    <a:pt x="705" y="158"/>
                    <a:pt x="652" y="210"/>
                    <a:pt x="621" y="336"/>
                  </a:cubicBezTo>
                  <a:cubicBezTo>
                    <a:pt x="589" y="210"/>
                    <a:pt x="495" y="105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7075175" y="3860566"/>
              <a:ext cx="136262" cy="89338"/>
            </a:xfrm>
            <a:custGeom>
              <a:avLst/>
              <a:gdLst/>
              <a:ahLst/>
              <a:cxnLst/>
              <a:rect l="l" t="t" r="r" b="b"/>
              <a:pathLst>
                <a:path w="1725" h="1131" extrusionOk="0">
                  <a:moveTo>
                    <a:pt x="589" y="1"/>
                  </a:moveTo>
                  <a:cubicBezTo>
                    <a:pt x="439" y="1"/>
                    <a:pt x="295" y="31"/>
                    <a:pt x="169" y="79"/>
                  </a:cubicBezTo>
                  <a:cubicBezTo>
                    <a:pt x="263" y="310"/>
                    <a:pt x="295" y="383"/>
                    <a:pt x="410" y="457"/>
                  </a:cubicBezTo>
                  <a:cubicBezTo>
                    <a:pt x="393" y="454"/>
                    <a:pt x="375" y="453"/>
                    <a:pt x="358" y="453"/>
                  </a:cubicBezTo>
                  <a:cubicBezTo>
                    <a:pt x="241" y="453"/>
                    <a:pt x="129" y="514"/>
                    <a:pt x="1" y="614"/>
                  </a:cubicBezTo>
                  <a:cubicBezTo>
                    <a:pt x="179" y="887"/>
                    <a:pt x="505" y="1130"/>
                    <a:pt x="946" y="1130"/>
                  </a:cubicBezTo>
                  <a:cubicBezTo>
                    <a:pt x="968" y="1130"/>
                    <a:pt x="989" y="1130"/>
                    <a:pt x="1009" y="1130"/>
                  </a:cubicBezTo>
                  <a:cubicBezTo>
                    <a:pt x="1408" y="1130"/>
                    <a:pt x="1601" y="1036"/>
                    <a:pt x="1661" y="856"/>
                  </a:cubicBezTo>
                  <a:cubicBezTo>
                    <a:pt x="1724" y="667"/>
                    <a:pt x="1598" y="467"/>
                    <a:pt x="1241" y="215"/>
                  </a:cubicBezTo>
                  <a:cubicBezTo>
                    <a:pt x="1031" y="61"/>
                    <a:pt x="803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4"/>
            <p:cNvSpPr/>
            <p:nvPr/>
          </p:nvSpPr>
          <p:spPr>
            <a:xfrm>
              <a:off x="7110090" y="3923600"/>
              <a:ext cx="110432" cy="123303"/>
            </a:xfrm>
            <a:custGeom>
              <a:avLst/>
              <a:gdLst/>
              <a:ahLst/>
              <a:cxnLst/>
              <a:rect l="l" t="t" r="r" b="b"/>
              <a:pathLst>
                <a:path w="1398" h="1561" extrusionOk="0">
                  <a:moveTo>
                    <a:pt x="1037" y="0"/>
                  </a:moveTo>
                  <a:cubicBezTo>
                    <a:pt x="895" y="0"/>
                    <a:pt x="712" y="82"/>
                    <a:pt x="473" y="258"/>
                  </a:cubicBezTo>
                  <a:cubicBezTo>
                    <a:pt x="115" y="521"/>
                    <a:pt x="0" y="909"/>
                    <a:pt x="21" y="1235"/>
                  </a:cubicBezTo>
                  <a:cubicBezTo>
                    <a:pt x="262" y="1224"/>
                    <a:pt x="346" y="1214"/>
                    <a:pt x="452" y="1119"/>
                  </a:cubicBezTo>
                  <a:lnTo>
                    <a:pt x="452" y="1119"/>
                  </a:lnTo>
                  <a:cubicBezTo>
                    <a:pt x="388" y="1245"/>
                    <a:pt x="409" y="1382"/>
                    <a:pt x="473" y="1561"/>
                  </a:cubicBezTo>
                  <a:cubicBezTo>
                    <a:pt x="788" y="1477"/>
                    <a:pt x="1114" y="1245"/>
                    <a:pt x="1261" y="825"/>
                  </a:cubicBezTo>
                  <a:cubicBezTo>
                    <a:pt x="1397" y="405"/>
                    <a:pt x="1376" y="173"/>
                    <a:pt x="1219" y="58"/>
                  </a:cubicBezTo>
                  <a:cubicBezTo>
                    <a:pt x="1167" y="20"/>
                    <a:pt x="1107" y="0"/>
                    <a:pt x="1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4"/>
            <p:cNvSpPr/>
            <p:nvPr/>
          </p:nvSpPr>
          <p:spPr>
            <a:xfrm>
              <a:off x="7192242" y="3923600"/>
              <a:ext cx="109642" cy="123303"/>
            </a:xfrm>
            <a:custGeom>
              <a:avLst/>
              <a:gdLst/>
              <a:ahLst/>
              <a:cxnLst/>
              <a:rect l="l" t="t" r="r" b="b"/>
              <a:pathLst>
                <a:path w="1388" h="1561" extrusionOk="0">
                  <a:moveTo>
                    <a:pt x="361" y="0"/>
                  </a:moveTo>
                  <a:cubicBezTo>
                    <a:pt x="291" y="0"/>
                    <a:pt x="231" y="20"/>
                    <a:pt x="179" y="58"/>
                  </a:cubicBezTo>
                  <a:cubicBezTo>
                    <a:pt x="21" y="173"/>
                    <a:pt x="0" y="405"/>
                    <a:pt x="137" y="825"/>
                  </a:cubicBezTo>
                  <a:cubicBezTo>
                    <a:pt x="273" y="1245"/>
                    <a:pt x="610" y="1477"/>
                    <a:pt x="925" y="1561"/>
                  </a:cubicBezTo>
                  <a:cubicBezTo>
                    <a:pt x="988" y="1319"/>
                    <a:pt x="999" y="1245"/>
                    <a:pt x="946" y="1119"/>
                  </a:cubicBezTo>
                  <a:lnTo>
                    <a:pt x="946" y="1119"/>
                  </a:lnTo>
                  <a:cubicBezTo>
                    <a:pt x="1051" y="1214"/>
                    <a:pt x="1188" y="1235"/>
                    <a:pt x="1377" y="1235"/>
                  </a:cubicBezTo>
                  <a:cubicBezTo>
                    <a:pt x="1387" y="909"/>
                    <a:pt x="1272" y="521"/>
                    <a:pt x="925" y="258"/>
                  </a:cubicBezTo>
                  <a:cubicBezTo>
                    <a:pt x="685" y="82"/>
                    <a:pt x="5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4"/>
            <p:cNvSpPr/>
            <p:nvPr/>
          </p:nvSpPr>
          <p:spPr>
            <a:xfrm>
              <a:off x="7201405" y="3860566"/>
              <a:ext cx="136183" cy="89338"/>
            </a:xfrm>
            <a:custGeom>
              <a:avLst/>
              <a:gdLst/>
              <a:ahLst/>
              <a:cxnLst/>
              <a:rect l="l" t="t" r="r" b="b"/>
              <a:pathLst>
                <a:path w="1724" h="1131" extrusionOk="0">
                  <a:moveTo>
                    <a:pt x="1128" y="1"/>
                  </a:moveTo>
                  <a:cubicBezTo>
                    <a:pt x="917" y="1"/>
                    <a:pt x="693" y="61"/>
                    <a:pt x="483" y="215"/>
                  </a:cubicBezTo>
                  <a:cubicBezTo>
                    <a:pt x="115" y="467"/>
                    <a:pt x="0" y="667"/>
                    <a:pt x="63" y="856"/>
                  </a:cubicBezTo>
                  <a:cubicBezTo>
                    <a:pt x="123" y="1036"/>
                    <a:pt x="316" y="1130"/>
                    <a:pt x="715" y="1130"/>
                  </a:cubicBezTo>
                  <a:cubicBezTo>
                    <a:pt x="735" y="1130"/>
                    <a:pt x="756" y="1130"/>
                    <a:pt x="778" y="1130"/>
                  </a:cubicBezTo>
                  <a:cubicBezTo>
                    <a:pt x="1219" y="1130"/>
                    <a:pt x="1544" y="887"/>
                    <a:pt x="1723" y="614"/>
                  </a:cubicBezTo>
                  <a:cubicBezTo>
                    <a:pt x="1547" y="500"/>
                    <a:pt x="1467" y="452"/>
                    <a:pt x="1371" y="452"/>
                  </a:cubicBezTo>
                  <a:cubicBezTo>
                    <a:pt x="1352" y="452"/>
                    <a:pt x="1333" y="454"/>
                    <a:pt x="1313" y="457"/>
                  </a:cubicBezTo>
                  <a:cubicBezTo>
                    <a:pt x="1429" y="383"/>
                    <a:pt x="1492" y="257"/>
                    <a:pt x="1544" y="79"/>
                  </a:cubicBezTo>
                  <a:cubicBezTo>
                    <a:pt x="1419" y="31"/>
                    <a:pt x="1277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4"/>
            <p:cNvSpPr/>
            <p:nvPr/>
          </p:nvSpPr>
          <p:spPr>
            <a:xfrm>
              <a:off x="7883742" y="2961975"/>
              <a:ext cx="97161" cy="130333"/>
            </a:xfrm>
            <a:custGeom>
              <a:avLst/>
              <a:gdLst/>
              <a:ahLst/>
              <a:cxnLst/>
              <a:rect l="l" t="t" r="r" b="b"/>
              <a:pathLst>
                <a:path w="1230" h="1650" extrusionOk="0">
                  <a:moveTo>
                    <a:pt x="336" y="0"/>
                  </a:moveTo>
                  <a:cubicBezTo>
                    <a:pt x="126" y="252"/>
                    <a:pt x="0" y="631"/>
                    <a:pt x="126" y="1051"/>
                  </a:cubicBezTo>
                  <a:cubicBezTo>
                    <a:pt x="262" y="1471"/>
                    <a:pt x="421" y="1650"/>
                    <a:pt x="620" y="1650"/>
                  </a:cubicBezTo>
                  <a:cubicBezTo>
                    <a:pt x="809" y="1650"/>
                    <a:pt x="967" y="1471"/>
                    <a:pt x="1103" y="1051"/>
                  </a:cubicBezTo>
                  <a:cubicBezTo>
                    <a:pt x="1229" y="631"/>
                    <a:pt x="1103" y="252"/>
                    <a:pt x="893" y="0"/>
                  </a:cubicBezTo>
                  <a:cubicBezTo>
                    <a:pt x="704" y="157"/>
                    <a:pt x="641" y="210"/>
                    <a:pt x="620" y="336"/>
                  </a:cubicBezTo>
                  <a:cubicBezTo>
                    <a:pt x="589" y="210"/>
                    <a:pt x="484" y="105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4"/>
            <p:cNvSpPr/>
            <p:nvPr/>
          </p:nvSpPr>
          <p:spPr>
            <a:xfrm>
              <a:off x="7801511" y="3024693"/>
              <a:ext cx="135393" cy="89259"/>
            </a:xfrm>
            <a:custGeom>
              <a:avLst/>
              <a:gdLst/>
              <a:ahLst/>
              <a:cxnLst/>
              <a:rect l="l" t="t" r="r" b="b"/>
              <a:pathLst>
                <a:path w="1714" h="1130" extrusionOk="0">
                  <a:moveTo>
                    <a:pt x="586" y="1"/>
                  </a:moveTo>
                  <a:cubicBezTo>
                    <a:pt x="437" y="1"/>
                    <a:pt x="295" y="30"/>
                    <a:pt x="169" y="78"/>
                  </a:cubicBezTo>
                  <a:cubicBezTo>
                    <a:pt x="264" y="309"/>
                    <a:pt x="295" y="383"/>
                    <a:pt x="411" y="456"/>
                  </a:cubicBezTo>
                  <a:cubicBezTo>
                    <a:pt x="393" y="454"/>
                    <a:pt x="376" y="452"/>
                    <a:pt x="358" y="452"/>
                  </a:cubicBezTo>
                  <a:cubicBezTo>
                    <a:pt x="241" y="452"/>
                    <a:pt x="129" y="513"/>
                    <a:pt x="0" y="614"/>
                  </a:cubicBezTo>
                  <a:cubicBezTo>
                    <a:pt x="179" y="888"/>
                    <a:pt x="495" y="1129"/>
                    <a:pt x="936" y="1129"/>
                  </a:cubicBezTo>
                  <a:cubicBezTo>
                    <a:pt x="959" y="1129"/>
                    <a:pt x="981" y="1130"/>
                    <a:pt x="1003" y="1130"/>
                  </a:cubicBezTo>
                  <a:cubicBezTo>
                    <a:pt x="1400" y="1130"/>
                    <a:pt x="1601" y="1035"/>
                    <a:pt x="1661" y="856"/>
                  </a:cubicBezTo>
                  <a:cubicBezTo>
                    <a:pt x="1714" y="666"/>
                    <a:pt x="1598" y="467"/>
                    <a:pt x="1240" y="215"/>
                  </a:cubicBezTo>
                  <a:cubicBezTo>
                    <a:pt x="1025" y="61"/>
                    <a:pt x="798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4"/>
            <p:cNvSpPr/>
            <p:nvPr/>
          </p:nvSpPr>
          <p:spPr>
            <a:xfrm>
              <a:off x="7836347" y="3087648"/>
              <a:ext cx="110511" cy="123382"/>
            </a:xfrm>
            <a:custGeom>
              <a:avLst/>
              <a:gdLst/>
              <a:ahLst/>
              <a:cxnLst/>
              <a:rect l="l" t="t" r="r" b="b"/>
              <a:pathLst>
                <a:path w="1399" h="1562" extrusionOk="0">
                  <a:moveTo>
                    <a:pt x="1033" y="1"/>
                  </a:moveTo>
                  <a:cubicBezTo>
                    <a:pt x="891" y="1"/>
                    <a:pt x="713" y="82"/>
                    <a:pt x="474" y="259"/>
                  </a:cubicBezTo>
                  <a:cubicBezTo>
                    <a:pt x="117" y="521"/>
                    <a:pt x="1" y="910"/>
                    <a:pt x="22" y="1236"/>
                  </a:cubicBezTo>
                  <a:cubicBezTo>
                    <a:pt x="264" y="1225"/>
                    <a:pt x="348" y="1215"/>
                    <a:pt x="442" y="1120"/>
                  </a:cubicBezTo>
                  <a:lnTo>
                    <a:pt x="442" y="1120"/>
                  </a:lnTo>
                  <a:cubicBezTo>
                    <a:pt x="390" y="1246"/>
                    <a:pt x="411" y="1383"/>
                    <a:pt x="463" y="1562"/>
                  </a:cubicBezTo>
                  <a:cubicBezTo>
                    <a:pt x="789" y="1478"/>
                    <a:pt x="1115" y="1246"/>
                    <a:pt x="1252" y="826"/>
                  </a:cubicBezTo>
                  <a:cubicBezTo>
                    <a:pt x="1399" y="406"/>
                    <a:pt x="1378" y="175"/>
                    <a:pt x="1220" y="59"/>
                  </a:cubicBezTo>
                  <a:cubicBezTo>
                    <a:pt x="1164" y="21"/>
                    <a:pt x="1103" y="1"/>
                    <a:pt x="1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4"/>
            <p:cNvSpPr/>
            <p:nvPr/>
          </p:nvSpPr>
          <p:spPr>
            <a:xfrm>
              <a:off x="7917709" y="3087648"/>
              <a:ext cx="110511" cy="123382"/>
            </a:xfrm>
            <a:custGeom>
              <a:avLst/>
              <a:gdLst/>
              <a:ahLst/>
              <a:cxnLst/>
              <a:rect l="l" t="t" r="r" b="b"/>
              <a:pathLst>
                <a:path w="1399" h="1562" extrusionOk="0">
                  <a:moveTo>
                    <a:pt x="369" y="1"/>
                  </a:moveTo>
                  <a:cubicBezTo>
                    <a:pt x="301" y="1"/>
                    <a:pt x="242" y="21"/>
                    <a:pt x="190" y="59"/>
                  </a:cubicBezTo>
                  <a:cubicBezTo>
                    <a:pt x="22" y="175"/>
                    <a:pt x="1" y="406"/>
                    <a:pt x="148" y="826"/>
                  </a:cubicBezTo>
                  <a:cubicBezTo>
                    <a:pt x="285" y="1246"/>
                    <a:pt x="621" y="1478"/>
                    <a:pt x="936" y="1562"/>
                  </a:cubicBezTo>
                  <a:cubicBezTo>
                    <a:pt x="999" y="1320"/>
                    <a:pt x="1009" y="1246"/>
                    <a:pt x="957" y="1120"/>
                  </a:cubicBezTo>
                  <a:lnTo>
                    <a:pt x="957" y="1120"/>
                  </a:lnTo>
                  <a:cubicBezTo>
                    <a:pt x="1062" y="1215"/>
                    <a:pt x="1199" y="1236"/>
                    <a:pt x="1378" y="1236"/>
                  </a:cubicBezTo>
                  <a:cubicBezTo>
                    <a:pt x="1399" y="910"/>
                    <a:pt x="1283" y="521"/>
                    <a:pt x="925" y="259"/>
                  </a:cubicBezTo>
                  <a:cubicBezTo>
                    <a:pt x="686" y="82"/>
                    <a:pt x="508" y="1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4"/>
            <p:cNvSpPr/>
            <p:nvPr/>
          </p:nvSpPr>
          <p:spPr>
            <a:xfrm>
              <a:off x="7927662" y="3024693"/>
              <a:ext cx="135472" cy="89259"/>
            </a:xfrm>
            <a:custGeom>
              <a:avLst/>
              <a:gdLst/>
              <a:ahLst/>
              <a:cxnLst/>
              <a:rect l="l" t="t" r="r" b="b"/>
              <a:pathLst>
                <a:path w="1715" h="1130" extrusionOk="0">
                  <a:moveTo>
                    <a:pt x="1128" y="1"/>
                  </a:moveTo>
                  <a:cubicBezTo>
                    <a:pt x="916" y="1"/>
                    <a:pt x="690" y="61"/>
                    <a:pt x="474" y="215"/>
                  </a:cubicBezTo>
                  <a:cubicBezTo>
                    <a:pt x="117" y="467"/>
                    <a:pt x="1" y="666"/>
                    <a:pt x="64" y="856"/>
                  </a:cubicBezTo>
                  <a:cubicBezTo>
                    <a:pt x="114" y="1035"/>
                    <a:pt x="315" y="1130"/>
                    <a:pt x="712" y="1130"/>
                  </a:cubicBezTo>
                  <a:cubicBezTo>
                    <a:pt x="733" y="1130"/>
                    <a:pt x="756" y="1129"/>
                    <a:pt x="778" y="1129"/>
                  </a:cubicBezTo>
                  <a:cubicBezTo>
                    <a:pt x="1220" y="1129"/>
                    <a:pt x="1535" y="888"/>
                    <a:pt x="1714" y="614"/>
                  </a:cubicBezTo>
                  <a:cubicBezTo>
                    <a:pt x="1546" y="499"/>
                    <a:pt x="1468" y="451"/>
                    <a:pt x="1365" y="451"/>
                  </a:cubicBezTo>
                  <a:cubicBezTo>
                    <a:pt x="1346" y="451"/>
                    <a:pt x="1326" y="453"/>
                    <a:pt x="1304" y="456"/>
                  </a:cubicBezTo>
                  <a:cubicBezTo>
                    <a:pt x="1420" y="383"/>
                    <a:pt x="1493" y="257"/>
                    <a:pt x="1546" y="78"/>
                  </a:cubicBezTo>
                  <a:cubicBezTo>
                    <a:pt x="1420" y="30"/>
                    <a:pt x="1278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4"/>
            <p:cNvSpPr/>
            <p:nvPr/>
          </p:nvSpPr>
          <p:spPr>
            <a:xfrm>
              <a:off x="7149902" y="3074852"/>
              <a:ext cx="66512" cy="66510"/>
            </a:xfrm>
            <a:custGeom>
              <a:avLst/>
              <a:gdLst/>
              <a:ahLst/>
              <a:cxnLst/>
              <a:rect l="l" t="t" r="r" b="b"/>
              <a:pathLst>
                <a:path w="842" h="842" extrusionOk="0">
                  <a:moveTo>
                    <a:pt x="421" y="0"/>
                  </a:moveTo>
                  <a:cubicBezTo>
                    <a:pt x="190" y="0"/>
                    <a:pt x="0" y="189"/>
                    <a:pt x="0" y="421"/>
                  </a:cubicBezTo>
                  <a:cubicBezTo>
                    <a:pt x="0" y="652"/>
                    <a:pt x="190" y="841"/>
                    <a:pt x="421" y="841"/>
                  </a:cubicBezTo>
                  <a:cubicBezTo>
                    <a:pt x="652" y="841"/>
                    <a:pt x="841" y="652"/>
                    <a:pt x="841" y="421"/>
                  </a:cubicBezTo>
                  <a:cubicBezTo>
                    <a:pt x="841" y="189"/>
                    <a:pt x="652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4"/>
            <p:cNvSpPr/>
            <p:nvPr/>
          </p:nvSpPr>
          <p:spPr>
            <a:xfrm>
              <a:off x="7900331" y="3058264"/>
              <a:ext cx="66512" cy="66431"/>
            </a:xfrm>
            <a:custGeom>
              <a:avLst/>
              <a:gdLst/>
              <a:ahLst/>
              <a:cxnLst/>
              <a:rect l="l" t="t" r="r" b="b"/>
              <a:pathLst>
                <a:path w="842" h="841" extrusionOk="0">
                  <a:moveTo>
                    <a:pt x="421" y="0"/>
                  </a:moveTo>
                  <a:cubicBezTo>
                    <a:pt x="190" y="0"/>
                    <a:pt x="0" y="189"/>
                    <a:pt x="0" y="420"/>
                  </a:cubicBezTo>
                  <a:cubicBezTo>
                    <a:pt x="0" y="652"/>
                    <a:pt x="190" y="841"/>
                    <a:pt x="421" y="841"/>
                  </a:cubicBezTo>
                  <a:cubicBezTo>
                    <a:pt x="652" y="841"/>
                    <a:pt x="841" y="652"/>
                    <a:pt x="841" y="420"/>
                  </a:cubicBezTo>
                  <a:cubicBezTo>
                    <a:pt x="841" y="189"/>
                    <a:pt x="652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4"/>
            <p:cNvSpPr/>
            <p:nvPr/>
          </p:nvSpPr>
          <p:spPr>
            <a:xfrm>
              <a:off x="7770783" y="4059304"/>
              <a:ext cx="66512" cy="66510"/>
            </a:xfrm>
            <a:custGeom>
              <a:avLst/>
              <a:gdLst/>
              <a:ahLst/>
              <a:cxnLst/>
              <a:rect l="l" t="t" r="r" b="b"/>
              <a:pathLst>
                <a:path w="842" h="842" extrusionOk="0">
                  <a:moveTo>
                    <a:pt x="421" y="1"/>
                  </a:moveTo>
                  <a:cubicBezTo>
                    <a:pt x="190" y="1"/>
                    <a:pt x="1" y="190"/>
                    <a:pt x="1" y="421"/>
                  </a:cubicBezTo>
                  <a:cubicBezTo>
                    <a:pt x="1" y="652"/>
                    <a:pt x="190" y="841"/>
                    <a:pt x="421" y="841"/>
                  </a:cubicBezTo>
                  <a:cubicBezTo>
                    <a:pt x="653" y="841"/>
                    <a:pt x="842" y="652"/>
                    <a:pt x="842" y="421"/>
                  </a:cubicBezTo>
                  <a:cubicBezTo>
                    <a:pt x="842" y="190"/>
                    <a:pt x="653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4"/>
            <p:cNvSpPr/>
            <p:nvPr/>
          </p:nvSpPr>
          <p:spPr>
            <a:xfrm>
              <a:off x="7173915" y="3894926"/>
              <a:ext cx="66512" cy="66510"/>
            </a:xfrm>
            <a:custGeom>
              <a:avLst/>
              <a:gdLst/>
              <a:ahLst/>
              <a:cxnLst/>
              <a:rect l="l" t="t" r="r" b="b"/>
              <a:pathLst>
                <a:path w="842" h="842" extrusionOk="0">
                  <a:moveTo>
                    <a:pt x="421" y="1"/>
                  </a:moveTo>
                  <a:cubicBezTo>
                    <a:pt x="190" y="1"/>
                    <a:pt x="1" y="190"/>
                    <a:pt x="1" y="421"/>
                  </a:cubicBezTo>
                  <a:cubicBezTo>
                    <a:pt x="1" y="652"/>
                    <a:pt x="190" y="842"/>
                    <a:pt x="421" y="842"/>
                  </a:cubicBezTo>
                  <a:cubicBezTo>
                    <a:pt x="652" y="842"/>
                    <a:pt x="842" y="652"/>
                    <a:pt x="842" y="421"/>
                  </a:cubicBezTo>
                  <a:cubicBezTo>
                    <a:pt x="842" y="190"/>
                    <a:pt x="652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Content Placeholder 4" descr="A picture containing symbol, child art, clipart&#10;&#10;Description automatically generated">
            <a:extLst>
              <a:ext uri="{FF2B5EF4-FFF2-40B4-BE49-F238E27FC236}">
                <a16:creationId xmlns:a16="http://schemas.microsoft.com/office/drawing/2014/main" id="{0F39BCF4-4028-4992-DD1A-98C532783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0" b="89630" l="6071" r="93255">
                        <a14:foregroundMark x1="10793" y1="51111" x2="10793" y2="51111"/>
                        <a14:foregroundMark x1="10961" y1="57778" x2="10961" y2="57778"/>
                        <a14:foregroundMark x1="9106" y1="74074" x2="9106" y2="74074"/>
                        <a14:foregroundMark x1="16358" y1="37778" x2="16358" y2="37778"/>
                        <a14:foregroundMark x1="6745" y1="28889" x2="6745" y2="28889"/>
                        <a14:foregroundMark x1="6071" y1="42222" x2="6071" y2="42222"/>
                        <a14:foregroundMark x1="30017" y1="48148" x2="30017" y2="48148"/>
                        <a14:foregroundMark x1="30185" y1="65926" x2="30185" y2="65926"/>
                        <a14:foregroundMark x1="48735" y1="62963" x2="48735" y2="62963"/>
                        <a14:foregroundMark x1="68297" y1="49630" x2="68297" y2="49630"/>
                        <a14:foregroundMark x1="65430" y1="62963" x2="65430" y2="62963"/>
                        <a14:foregroundMark x1="88702" y1="40000" x2="88702" y2="40000"/>
                        <a14:foregroundMark x1="93255" y1="65185" x2="93255" y2="65185"/>
                        <a14:foregroundMark x1="86003" y1="40741" x2="86003" y2="40741"/>
                        <a14:foregroundMark x1="71164" y1="67407" x2="71164" y2="67407"/>
                        <a14:foregroundMark x1="70826" y1="33333" x2="70826" y2="33333"/>
                        <a14:foregroundMark x1="79258" y1="51111" x2="79258" y2="51111"/>
                        <a14:foregroundMark x1="79427" y1="51111" x2="79427" y2="51111"/>
                        <a14:foregroundMark x1="79427" y1="55556" x2="79427" y2="55556"/>
                        <a14:foregroundMark x1="78415" y1="53333" x2="78415" y2="53333"/>
                        <a14:foregroundMark x1="76223" y1="53333" x2="76223" y2="53333"/>
                        <a14:foregroundMark x1="75042" y1="54815" x2="75042" y2="54815"/>
                        <a14:foregroundMark x1="83811" y1="40000" x2="83811" y2="40000"/>
                        <a14:foregroundMark x1="68128" y1="29630" x2="68128" y2="29630"/>
                        <a14:foregroundMark x1="70826" y1="60000" x2="70826" y2="60000"/>
                        <a14:foregroundMark x1="65936" y1="28889" x2="65936" y2="28889"/>
                        <a14:foregroundMark x1="65261" y1="62222" x2="65261" y2="62222"/>
                        <a14:foregroundMark x1="71332" y1="67407" x2="71332" y2="67407"/>
                        <a14:foregroundMark x1="61720" y1="51852" x2="61720" y2="51852"/>
                        <a14:foregroundMark x1="60708" y1="46667" x2="60708" y2="46667"/>
                        <a14:foregroundMark x1="41315" y1="48889" x2="41315" y2="48889"/>
                        <a14:foregroundMark x1="38954" y1="52593" x2="38954" y2="52593"/>
                        <a14:foregroundMark x1="37605" y1="52593" x2="37605" y2="52593"/>
                        <a14:foregroundMark x1="24958" y1="57778" x2="24958" y2="57778"/>
                        <a14:foregroundMark x1="24958" y1="50370" x2="24958" y2="50370"/>
                        <a14:foregroundMark x1="22091" y1="57037" x2="22091" y2="57037"/>
                        <a14:foregroundMark x1="21417" y1="57778" x2="21417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1" y="1147124"/>
            <a:ext cx="6035097" cy="13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7F0C8-CD85-0563-2A14-4CD61725E793}"/>
              </a:ext>
            </a:extLst>
          </p:cNvPr>
          <p:cNvSpPr txBox="1"/>
          <p:nvPr/>
        </p:nvSpPr>
        <p:spPr>
          <a:xfrm>
            <a:off x="1052264" y="2549291"/>
            <a:ext cx="7109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木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</a:t>
            </a:r>
            <a:r>
              <a:rPr lang="en-US" altLang="ja-JP" sz="2400" b="1" i="0" dirty="0" err="1">
                <a:effectLst/>
                <a:latin typeface="Rubik" panose="020B0604020202020204" charset="-79"/>
                <a:cs typeface="Rubik" panose="020B0604020202020204" charset="-79"/>
              </a:rPr>
              <a:t>moku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“ki”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pohon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”. 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木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terbuat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bentuk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pohon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Pohon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moku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-youbi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menyatakan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 planet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pohon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dirty="0" err="1">
                <a:latin typeface="Rubik" panose="020B0604020202020204" charset="-79"/>
                <a:cs typeface="Rubik" panose="020B0604020202020204" charset="-79"/>
              </a:rPr>
              <a:t>Yupiter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  <a:p>
            <a:endParaRPr lang="en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0" name="Google Shape;57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JUMAT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5" name="Content Placeholder 4" descr="A picture containing illustration&#10;&#10;Description automatically generated with medium confidence">
            <a:extLst>
              <a:ext uri="{FF2B5EF4-FFF2-40B4-BE49-F238E27FC236}">
                <a16:creationId xmlns:a16="http://schemas.microsoft.com/office/drawing/2014/main" id="{DCF9C9BD-BF61-AC5C-28FC-7C0CD42C4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52" b="87597" l="3448" r="96189">
                        <a14:foregroundMark x1="15789" y1="49612" x2="15789" y2="49612"/>
                        <a14:foregroundMark x1="5808" y1="52713" x2="5808" y2="52713"/>
                        <a14:foregroundMark x1="5989" y1="68217" x2="5989" y2="68217"/>
                        <a14:foregroundMark x1="5989" y1="67442" x2="5989" y2="67442"/>
                        <a14:foregroundMark x1="16697" y1="83721" x2="16697" y2="83721"/>
                        <a14:foregroundMark x1="5808" y1="75969" x2="5808" y2="75969"/>
                        <a14:foregroundMark x1="4900" y1="71318" x2="4900" y2="71318"/>
                        <a14:foregroundMark x1="4900" y1="67442" x2="4900" y2="67442"/>
                        <a14:foregroundMark x1="4900" y1="65891" x2="4900" y2="65891"/>
                        <a14:foregroundMark x1="15245" y1="70543" x2="15245" y2="70543"/>
                        <a14:foregroundMark x1="14882" y1="76744" x2="14882" y2="76744"/>
                        <a14:foregroundMark x1="15064" y1="44961" x2="15064" y2="44961"/>
                        <a14:foregroundMark x1="12886" y1="28682" x2="12886" y2="28682"/>
                        <a14:foregroundMark x1="5808" y1="34109" x2="5808" y2="34109"/>
                        <a14:foregroundMark x1="32849" y1="46512" x2="32849" y2="46512"/>
                        <a14:foregroundMark x1="32305" y1="67442" x2="32305" y2="67442"/>
                        <a14:foregroundMark x1="57713" y1="37984" x2="57713" y2="37984"/>
                        <a14:foregroundMark x1="59528" y1="37984" x2="59528" y2="37984"/>
                        <a14:foregroundMark x1="60436" y1="54264" x2="60436" y2="54264"/>
                        <a14:foregroundMark x1="82759" y1="48062" x2="82759" y2="48062"/>
                        <a14:foregroundMark x1="94192" y1="45736" x2="94192" y2="45736"/>
                        <a14:foregroundMark x1="94011" y1="59690" x2="94011" y2="59690"/>
                        <a14:foregroundMark x1="94918" y1="82171" x2="94918" y2="82171"/>
                        <a14:foregroundMark x1="96370" y1="51163" x2="96370" y2="51163"/>
                        <a14:foregroundMark x1="84392" y1="70543" x2="84392" y2="70543"/>
                        <a14:foregroundMark x1="75681" y1="51163" x2="75681" y2="51163"/>
                        <a14:foregroundMark x1="39020" y1="49612" x2="39020" y2="49612"/>
                        <a14:foregroundMark x1="8893" y1="51163" x2="8893" y2="51163"/>
                        <a14:foregroundMark x1="11978" y1="22481" x2="11978" y2="22481"/>
                        <a14:foregroundMark x1="8711" y1="24031" x2="8711" y2="24031"/>
                        <a14:foregroundMark x1="6897" y1="31008" x2="6897" y2="31008"/>
                        <a14:foregroundMark x1="5626" y1="35659" x2="5626" y2="35659"/>
                        <a14:foregroundMark x1="16152" y1="61240" x2="16152" y2="61240"/>
                        <a14:foregroundMark x1="15245" y1="55039" x2="15245" y2="55039"/>
                        <a14:foregroundMark x1="14701" y1="41860" x2="14701" y2="41860"/>
                        <a14:foregroundMark x1="14519" y1="37209" x2="14519" y2="37209"/>
                        <a14:foregroundMark x1="10708" y1="24031" x2="10708" y2="24031"/>
                        <a14:foregroundMark x1="16334" y1="82946" x2="16334" y2="82946"/>
                        <a14:foregroundMark x1="16334" y1="82946" x2="16334" y2="82946"/>
                        <a14:foregroundMark x1="16334" y1="83721" x2="16334" y2="83721"/>
                        <a14:foregroundMark x1="16515" y1="82946" x2="16515" y2="82946"/>
                        <a14:foregroundMark x1="16515" y1="81395" x2="16515" y2="81395"/>
                        <a14:foregroundMark x1="16515" y1="81395" x2="16515" y2="81395"/>
                        <a14:foregroundMark x1="15789" y1="83721" x2="15789" y2="83721"/>
                        <a14:foregroundMark x1="16334" y1="83721" x2="16334" y2="83721"/>
                        <a14:foregroundMark x1="51180" y1="51163" x2="51180" y2="51163"/>
                        <a14:foregroundMark x1="25408" y1="60465" x2="25408" y2="60465"/>
                        <a14:foregroundMark x1="3811" y1="56589" x2="3811" y2="56589"/>
                        <a14:foregroundMark x1="3630" y1="65891" x2="3630" y2="65891"/>
                        <a14:foregroundMark x1="3448" y1="79070" x2="3448" y2="79070"/>
                        <a14:foregroundMark x1="4174" y1="82171" x2="4174" y2="82171"/>
                        <a14:foregroundMark x1="14519" y1="71318" x2="14519" y2="71318"/>
                        <a14:foregroundMark x1="13793" y1="68992" x2="13793" y2="68992"/>
                        <a14:foregroundMark x1="13612" y1="68217" x2="13612" y2="68217"/>
                        <a14:foregroundMark x1="13975" y1="69767" x2="13975" y2="69767"/>
                        <a14:foregroundMark x1="13793" y1="68217" x2="13793" y2="68217"/>
                        <a14:foregroundMark x1="13975" y1="68992" x2="13975" y2="68992"/>
                        <a14:foregroundMark x1="13249" y1="74419" x2="13249" y2="74419"/>
                        <a14:foregroundMark x1="13793" y1="74419" x2="13793" y2="74419"/>
                        <a14:foregroundMark x1="14519" y1="73643" x2="14519" y2="73643"/>
                        <a14:foregroundMark x1="14338" y1="72868" x2="14338" y2="72868"/>
                        <a14:foregroundMark x1="14338" y1="72868" x2="14338" y2="72868"/>
                        <a14:foregroundMark x1="13430" y1="68992" x2="13430" y2="68992"/>
                        <a14:foregroundMark x1="13067" y1="68217" x2="13067" y2="68217"/>
                        <a14:foregroundMark x1="12886" y1="70543" x2="12886" y2="70543"/>
                        <a14:foregroundMark x1="12704" y1="72093" x2="12704" y2="72093"/>
                        <a14:foregroundMark x1="12886" y1="74419" x2="12886" y2="74419"/>
                        <a14:foregroundMark x1="13793" y1="67442" x2="13793" y2="67442"/>
                        <a14:foregroundMark x1="13430" y1="67442" x2="13430" y2="67442"/>
                        <a14:foregroundMark x1="13430" y1="68217" x2="13430" y2="68217"/>
                        <a14:foregroundMark x1="13430" y1="67442" x2="13430" y2="67442"/>
                        <a14:foregroundMark x1="13430" y1="67442" x2="13430" y2="67442"/>
                        <a14:foregroundMark x1="13430" y1="68992" x2="13430" y2="68992"/>
                        <a14:foregroundMark x1="13793" y1="67442" x2="13793" y2="67442"/>
                        <a14:foregroundMark x1="13612" y1="67442" x2="13612" y2="67442"/>
                        <a14:foregroundMark x1="14701" y1="70543" x2="14701" y2="70543"/>
                        <a14:foregroundMark x1="14519" y1="72093" x2="14519" y2="72093"/>
                        <a14:foregroundMark x1="14156" y1="74419" x2="14156" y2="74419"/>
                        <a14:foregroundMark x1="14338" y1="72868" x2="14338" y2="72868"/>
                        <a14:foregroundMark x1="4900" y1="73643" x2="4900" y2="73643"/>
                        <a14:foregroundMark x1="16334" y1="83721" x2="16334" y2="83721"/>
                        <a14:foregroundMark x1="16334" y1="83721" x2="16334" y2="83721"/>
                        <a14:foregroundMark x1="15789" y1="84496" x2="16515" y2="86047"/>
                        <a14:foregroundMark x1="63702" y1="83721" x2="63702" y2="83721"/>
                        <a14:foregroundMark x1="58621" y1="80620" x2="58621" y2="80620"/>
                        <a14:backgroundMark x1="14701" y1="60465" x2="14701" y2="60465"/>
                        <a14:backgroundMark x1="14701" y1="60465" x2="14701" y2="60465"/>
                        <a14:backgroundMark x1="14701" y1="60465" x2="14701" y2="60465"/>
                        <a14:backgroundMark x1="13430" y1="67442" x2="13451" y2="67969"/>
                        <a14:backgroundMark x1="16708" y1="85133" x2="16878" y2="86047"/>
                        <a14:backgroundMark x1="16014" y1="81395" x2="16215" y2="82480"/>
                        <a14:backgroundMark x1="15149" y1="76744" x2="16014" y2="81395"/>
                        <a14:backgroundMark x1="14861" y1="75194" x2="15149" y2="76744"/>
                        <a14:backgroundMark x1="14717" y1="74419" x2="14861" y2="75194"/>
                        <a14:backgroundMark x1="14572" y1="73643" x2="14717" y2="74419"/>
                        <a14:backgroundMark x1="14438" y1="72926" x2="14572" y2="73643"/>
                        <a14:backgroundMark x1="13419" y1="67442" x2="13508" y2="67919"/>
                        <a14:backgroundMark x1="13275" y1="66667" x2="13419" y2="67442"/>
                        <a14:backgroundMark x1="12986" y1="65116" x2="13275" y2="66667"/>
                        <a14:backgroundMark x1="12811" y1="64173" x2="12986" y2="65116"/>
                        <a14:backgroundMark x1="11978" y1="59690" x2="12509" y2="62549"/>
                        <a14:backgroundMark x1="16878" y1="86047" x2="16651" y2="85401"/>
                        <a14:backgroundMark x1="11955" y1="74419" x2="11978" y2="76744"/>
                        <a14:backgroundMark x1="11947" y1="73643" x2="11955" y2="74419"/>
                        <a14:backgroundMark x1="11940" y1="72868" x2="11947" y2="73643"/>
                        <a14:backgroundMark x1="11933" y1="72093" x2="11940" y2="72868"/>
                        <a14:backgroundMark x1="11925" y1="71318" x2="11933" y2="72093"/>
                        <a14:backgroundMark x1="11918" y1="70543" x2="11925" y2="71318"/>
                        <a14:backgroundMark x1="11910" y1="69767" x2="11918" y2="70543"/>
                        <a14:backgroundMark x1="11902" y1="68992" x2="11910" y2="69767"/>
                        <a14:backgroundMark x1="11895" y1="68217" x2="11902" y2="68992"/>
                        <a14:backgroundMark x1="11887" y1="67442" x2="11895" y2="68217"/>
                        <a14:backgroundMark x1="11797" y1="58140" x2="11887" y2="67442"/>
                        <a14:backgroundMark x1="6897" y1="61240" x2="6897" y2="59690"/>
                        <a14:backgroundMark x1="5989" y1="79845" x2="5989" y2="79845"/>
                        <a14:backgroundMark x1="9619" y1="37984" x2="9619" y2="37984"/>
                        <a14:backgroundMark x1="6897" y1="61240" x2="6897" y2="61240"/>
                        <a14:backgroundMark x1="5989" y1="58915" x2="5989" y2="58915"/>
                        <a14:backgroundMark x1="4537" y1="78295" x2="4537" y2="78295"/>
                        <a14:backgroundMark x1="15297" y1="70543" x2="15245" y2="68992"/>
                        <a14:backgroundMark x1="15348" y1="72093" x2="15297" y2="70543"/>
                        <a14:backgroundMark x1="15374" y1="72868" x2="15348" y2="72093"/>
                        <a14:backgroundMark x1="15400" y1="73643" x2="15374" y2="72868"/>
                        <a14:backgroundMark x1="15426" y1="74419" x2="15400" y2="73643"/>
                        <a14:backgroundMark x1="14338" y1="76744" x2="13975" y2="76744"/>
                        <a14:backgroundMark x1="13975" y1="76744" x2="13975" y2="76744"/>
                        <a14:backgroundMark x1="14156" y1="77519" x2="13430" y2="77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91" y="1125542"/>
            <a:ext cx="6177217" cy="1446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58BBE5-650F-16D6-548C-F7007845AAF6}"/>
              </a:ext>
            </a:extLst>
          </p:cNvPr>
          <p:cNvSpPr txBox="1"/>
          <p:nvPr/>
        </p:nvSpPr>
        <p:spPr>
          <a:xfrm>
            <a:off x="720000" y="2679567"/>
            <a:ext cx="81915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金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“kin”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kane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emas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Awalnya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kanji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金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tembaga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tetapi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金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lama – lama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diubah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emas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uang.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Emas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“kin-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youbi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menyatakan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planet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emas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venus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  <a:p>
            <a:endParaRPr lang="en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8" name="Google Shape;581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SABTU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F8B45033-D167-ACC5-F5E2-548A9B22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394" l="3401" r="94218">
                        <a14:foregroundMark x1="7313" y1="47727" x2="7313" y2="47727"/>
                        <a14:foregroundMark x1="3571" y1="62121" x2="3571" y2="62121"/>
                        <a14:foregroundMark x1="10374" y1="65909" x2="10374" y2="65909"/>
                        <a14:foregroundMark x1="11054" y1="78030" x2="11054" y2="78030"/>
                        <a14:foregroundMark x1="10714" y1="80303" x2="10714" y2="80303"/>
                        <a14:foregroundMark x1="5612" y1="77273" x2="5612" y2="77273"/>
                        <a14:foregroundMark x1="5612" y1="80303" x2="5612" y2="80303"/>
                        <a14:foregroundMark x1="4762" y1="81061" x2="4762" y2="81061"/>
                        <a14:foregroundMark x1="7143" y1="80303" x2="7143" y2="80303"/>
                        <a14:foregroundMark x1="9694" y1="79545" x2="9694" y2="79545"/>
                        <a14:foregroundMark x1="10204" y1="79545" x2="10204" y2="79545"/>
                        <a14:foregroundMark x1="10204" y1="59091" x2="10204" y2="59091"/>
                        <a14:foregroundMark x1="27891" y1="79545" x2="27891" y2="79545"/>
                        <a14:foregroundMark x1="27211" y1="79545" x2="27211" y2="79545"/>
                        <a14:foregroundMark x1="27891" y1="82576" x2="27891" y2="82576"/>
                        <a14:foregroundMark x1="26701" y1="27273" x2="26701" y2="27273"/>
                        <a14:foregroundMark x1="25170" y1="39394" x2="25170" y2="39394"/>
                        <a14:foregroundMark x1="24320" y1="49242" x2="24320" y2="49242"/>
                        <a14:foregroundMark x1="25000" y1="57576" x2="25000" y2="57576"/>
                        <a14:foregroundMark x1="28401" y1="71970" x2="28401" y2="71970"/>
                        <a14:foregroundMark x1="29082" y1="62879" x2="29082" y2="62879"/>
                        <a14:foregroundMark x1="26190" y1="83333" x2="26190" y2="83333"/>
                        <a14:foregroundMark x1="23810" y1="85606" x2="23810" y2="85606"/>
                        <a14:foregroundMark x1="29082" y1="84848" x2="29082" y2="84848"/>
                        <a14:foregroundMark x1="46088" y1="47727" x2="46088" y2="47727"/>
                        <a14:foregroundMark x1="47619" y1="77273" x2="47619" y2="77273"/>
                        <a14:foregroundMark x1="66837" y1="83333" x2="66837" y2="83333"/>
                        <a14:foregroundMark x1="67687" y1="68939" x2="67687" y2="68939"/>
                        <a14:foregroundMark x1="67177" y1="48485" x2="67177" y2="48485"/>
                        <a14:foregroundMark x1="67347" y1="44697" x2="67347" y2="44697"/>
                        <a14:foregroundMark x1="67347" y1="37121" x2="67347" y2="37121"/>
                        <a14:foregroundMark x1="70238" y1="53030" x2="70238" y2="53030"/>
                        <a14:foregroundMark x1="65136" y1="51515" x2="65136" y2="51515"/>
                        <a14:foregroundMark x1="70748" y1="82576" x2="70748" y2="82576"/>
                        <a14:foregroundMark x1="65306" y1="84848" x2="65306" y2="84848"/>
                        <a14:foregroundMark x1="88605" y1="39394" x2="88605" y2="39394"/>
                        <a14:foregroundMark x1="94218" y1="46212" x2="94218" y2="46212"/>
                        <a14:foregroundMark x1="85204" y1="47727" x2="85204" y2="47727"/>
                        <a14:foregroundMark x1="86224" y1="81818" x2="86224" y2="81818"/>
                        <a14:foregroundMark x1="83673" y1="81061" x2="83673" y2="81061"/>
                        <a14:foregroundMark x1="78912" y1="51515" x2="78912" y2="51515"/>
                        <a14:foregroundMark x1="77381" y1="52273" x2="77381" y2="52273"/>
                        <a14:foregroundMark x1="76361" y1="53788" x2="76361" y2="53788"/>
                        <a14:foregroundMark x1="75170" y1="54545" x2="75170" y2="54545"/>
                        <a14:foregroundMark x1="59354" y1="50758" x2="59354" y2="50758"/>
                        <a14:foregroundMark x1="39286" y1="47727" x2="39286" y2="47727"/>
                        <a14:foregroundMark x1="20238" y1="56818" x2="20238" y2="56818"/>
                        <a14:foregroundMark x1="18027" y1="56818" x2="18027" y2="56818"/>
                        <a14:foregroundMark x1="16837" y1="56818" x2="16837" y2="5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00" y="1115440"/>
            <a:ext cx="6487200" cy="145631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5CF524-DB79-EB6E-DAF9-6C1DFC68CDD5}"/>
              </a:ext>
            </a:extLst>
          </p:cNvPr>
          <p:cNvSpPr txBox="1"/>
          <p:nvPr/>
        </p:nvSpPr>
        <p:spPr>
          <a:xfrm>
            <a:off x="631100" y="2669465"/>
            <a:ext cx="902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ubik" panose="020B0604020202020204" charset="-79"/>
                <a:cs typeface="Rubik" panose="020B0604020202020204" charset="-79"/>
              </a:rPr>
              <a:t>Kanji </a:t>
            </a:r>
            <a:r>
              <a:rPr lang="ja-JP" altLang="en-US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土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yang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dibaca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1" i="0" dirty="0">
                <a:effectLst/>
                <a:latin typeface="Rubik" panose="020B0604020202020204" charset="-79"/>
                <a:cs typeface="Rubik" panose="020B0604020202020204" charset="-79"/>
              </a:rPr>
              <a:t>“do”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tsuchi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“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tanah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”.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Sebenarnya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bentuk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kanji</a:t>
            </a:r>
            <a:r>
              <a:rPr lang="ja-JP" altLang="en-US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土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mengeskpresikan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timbunan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tanah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 Tanah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altLang="ja-JP" sz="24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“do-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youbi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”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menyatakan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planet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tanah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altLang="ja-JP" sz="2400" b="0" i="0" dirty="0" err="1">
                <a:effectLst/>
                <a:latin typeface="Rubik" panose="020B0604020202020204" charset="-79"/>
                <a:cs typeface="Rubik" panose="020B0604020202020204" charset="-79"/>
              </a:rPr>
              <a:t>saturnus</a:t>
            </a:r>
            <a:r>
              <a:rPr lang="en-US" altLang="ja-JP" sz="2400" b="0" i="0" dirty="0"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sz="24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8" grpId="0"/>
      <p:bldP spid="27" grpId="0"/>
    </p:bldLst>
  </p:timing>
</p:sld>
</file>

<file path=ppt/theme/theme1.xml><?xml version="1.0" encoding="utf-8"?>
<a:theme xmlns:a="http://schemas.openxmlformats.org/drawingml/2006/main" name="Hinamatsuri: Japanese Dolls Minitheme by Slidesgo">
  <a:themeElements>
    <a:clrScheme name="Simple Light">
      <a:dk1>
        <a:srgbClr val="434A54"/>
      </a:dk1>
      <a:lt1>
        <a:srgbClr val="EEE5D5"/>
      </a:lt1>
      <a:dk2>
        <a:srgbClr val="E04A4A"/>
      </a:dk2>
      <a:lt2>
        <a:srgbClr val="FFFFFF"/>
      </a:lt2>
      <a:accent1>
        <a:srgbClr val="D5C098"/>
      </a:accent1>
      <a:accent2>
        <a:srgbClr val="FFDEA4"/>
      </a:accent2>
      <a:accent3>
        <a:srgbClr val="46B2C9"/>
      </a:accent3>
      <a:accent4>
        <a:srgbClr val="B33333"/>
      </a:accent4>
      <a:accent5>
        <a:srgbClr val="307D8D"/>
      </a:accent5>
      <a:accent6>
        <a:srgbClr val="FFFFFF"/>
      </a:accent6>
      <a:hlink>
        <a:srgbClr val="434A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(16:9)</PresentationFormat>
  <Paragraphs>24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Bebas Neue</vt:lpstr>
      <vt:lpstr>Rubik</vt:lpstr>
      <vt:lpstr>Hinamatsuri: Japanese Dolls Minitheme by Slidesgo</vt:lpstr>
      <vt:lpstr> - Dhea Giri Nugraheni (5220311007) - Khairi Sangga (5220311026) - Alexander Dimas N. (5220311029) </vt:lpstr>
      <vt:lpstr>PowerPoint Presentation</vt:lpstr>
      <vt:lpstr>NAMA HARI</vt:lpstr>
      <vt:lpstr>SENIN</vt:lpstr>
      <vt:lpstr>SELASA</vt:lpstr>
      <vt:lpstr>RABU</vt:lpstr>
      <vt:lpstr>KAMIS</vt:lpstr>
      <vt:lpstr>JUMAT</vt:lpstr>
      <vt:lpstr>SABTU</vt:lpstr>
      <vt:lpstr>MINGGU</vt:lpstr>
      <vt:lpstr>CONTOH KALIMAT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- Dhea Giri Nugraheni (5220311007) - Khairi Sangga (5220311026) - Alexander Dimas N. (5220311029) </dc:title>
  <dc:creator>asus</dc:creator>
  <cp:lastModifiedBy>DHEA GIRI NUGRAHENI</cp:lastModifiedBy>
  <cp:revision>1</cp:revision>
  <dcterms:modified xsi:type="dcterms:W3CDTF">2023-05-30T12:59:14Z</dcterms:modified>
</cp:coreProperties>
</file>