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61" d="100"/>
          <a:sy n="61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8F70-1FBF-E5FE-883F-739C7CA4F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D61BB-EBD5-CDD8-299C-195AE8075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1F69B-3FDE-8281-2F01-D2A0E6D9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F-BA01-47EB-BF5F-7F03A4F1CC92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A4719-EB8A-77FF-8BFB-BC7CF56D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0F55-740C-08CE-B09C-265CFB73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9A7-8237-4D72-8075-706CD55D6B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470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2064-309B-46F6-A905-3B922F8B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3AC1D-B6A5-C1EB-1FBC-CEF50271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8A3B3-B760-76BB-8F08-83E100A2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F-BA01-47EB-BF5F-7F03A4F1CC92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7D62-8DBB-F730-167A-1EA14C9D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B820C-9F7F-09CB-5C49-EB2A5FB7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9A7-8237-4D72-8075-706CD55D6B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314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A45A3-5488-3090-1D91-58398BB61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66A34-5230-976D-8654-779ED6141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D624-AC8E-38E3-735A-9D141A82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F-BA01-47EB-BF5F-7F03A4F1CC92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5A32-9712-5FC7-F0FA-558096DC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46FB0-3454-C879-EF0D-A5963B31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9A7-8237-4D72-8075-706CD55D6B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290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6061-011F-28CA-BF2E-E9D67BE2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6FB9-E0B5-D721-054D-2C436477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43CE0-F972-C154-65E1-5758311A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F-BA01-47EB-BF5F-7F03A4F1CC92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793D3-21EE-6BC3-DA09-ACBAA008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055B-C7EF-E6DB-457B-ECB7403E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9A7-8237-4D72-8075-706CD55D6B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40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AF80-6AA3-9632-6780-BCCF9EDD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9D50A-9956-080F-8A37-6A6DE332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43D77-02FD-6324-D802-E83F71D3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F-BA01-47EB-BF5F-7F03A4F1CC92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8BEB9-C2EF-0543-D695-A653C467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D0C4D-77A2-0FB7-3173-D5F6DE3A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9A7-8237-4D72-8075-706CD55D6B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496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4700-4908-851B-2A63-F080121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542A-4EF0-CE0F-8B71-62807C4C1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EBCE1-7769-B57A-8157-E483613E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5E86D-81F3-5AAF-5819-20F42DA5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F-BA01-47EB-BF5F-7F03A4F1CC92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D30C3-E6A9-9D95-7A19-1252A4FA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DFD18-94AD-87AB-95F7-DFBD5C43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9A7-8237-4D72-8075-706CD55D6B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34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6487-A36C-0748-294B-AD5E7E4C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E9C91-5A77-1D18-7BF0-C29FE179C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D7350-4BD5-0918-1495-6AF6572EF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395A8-9AE9-4E52-EC65-855C1490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F47BF-428D-A940-A4A7-F7907F1AB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3BFF9-568A-ABF2-E331-7D802C77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F-BA01-47EB-BF5F-7F03A4F1CC92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3DE2D-8BEB-B229-317D-7A88C720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E5A9C-ECF5-29ED-F394-489322F3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9A7-8237-4D72-8075-706CD55D6B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075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178-CF81-856F-06E0-545E523D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F250C-4695-AB08-45E7-576637CC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F-BA01-47EB-BF5F-7F03A4F1CC92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50457-8CF3-C0A8-A6D7-27338483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65E3E-C29E-E4E6-607A-F9FB02F9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9A7-8237-4D72-8075-706CD55D6B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469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690A7-6515-F0D4-2049-C447028E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F-BA01-47EB-BF5F-7F03A4F1CC92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2B4B9-60A3-D59D-5911-9FC9FB38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FD95B-0371-15F0-D611-637C42B6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9A7-8237-4D72-8075-706CD55D6B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33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E135-9ED1-0F24-C652-602F65DA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51FE-8EE9-AC3B-F7C2-B946C389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B9267-0EB0-6A1A-1C34-6A9750DBA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9FA6B-84C9-6A87-B3DF-C78CF6D1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F-BA01-47EB-BF5F-7F03A4F1CC92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10788-F0DE-C49C-BBAE-D4654A83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BB492-E3B5-940A-CE49-D166342D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9A7-8237-4D72-8075-706CD55D6B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58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23FE-0680-91BE-347C-81E29ACF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4CE53-BDD4-522C-E661-62735E92C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FC60F-C479-8D14-38C0-8D00EACE0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0C4BD-1C05-6B0B-21EC-C606AAFD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F-BA01-47EB-BF5F-7F03A4F1CC92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B2C90-C52E-4D45-892C-02FEE084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EE587-46B3-94E8-BED4-12698DAC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9A7-8237-4D72-8075-706CD55D6B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795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FF68C-7A08-A3F8-7D2C-3790E438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15E79-574D-F394-4B16-8278A76A2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8CAA-2F90-27D9-435B-2D39B7AD1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4BEF-BA01-47EB-BF5F-7F03A4F1CC92}" type="datetimeFigureOut">
              <a:rPr lang="en-ID" smtClean="0"/>
              <a:t>09/05/2023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EFECF-5C5B-8628-2E8A-88C97DAEF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8EE94-39B1-37B8-CC27-D5E5F07D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89A7-8237-4D72-8075-706CD55D6B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234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EA8C-C3C7-487E-6CAA-9FAAB170B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Pertemuan</a:t>
            </a:r>
            <a:r>
              <a:rPr lang="en-ID" dirty="0"/>
              <a:t>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07B40-389C-DC7D-23AC-C58DCF30D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76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6D81-EBCE-6AF0-74A8-B37AE0CE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Presentasi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2447-EFAE-EAF0-0564-0787BCB9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Kore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kaban</a:t>
            </a:r>
            <a:r>
              <a:rPr lang="en-US" dirty="0"/>
              <a:t> </a:t>
            </a:r>
            <a:r>
              <a:rPr lang="en-US" dirty="0" err="1"/>
              <a:t>desu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Kore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Angelsan</a:t>
            </a:r>
            <a:r>
              <a:rPr lang="en-US" dirty="0"/>
              <a:t> no </a:t>
            </a:r>
            <a:r>
              <a:rPr lang="en-US" dirty="0" err="1"/>
              <a:t>hondana</a:t>
            </a:r>
            <a:r>
              <a:rPr lang="en-US" dirty="0"/>
              <a:t> </a:t>
            </a:r>
            <a:r>
              <a:rPr lang="en-US" dirty="0" err="1"/>
              <a:t>desu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Konohondana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Nihon no </a:t>
            </a:r>
            <a:r>
              <a:rPr lang="en-US" dirty="0" err="1"/>
              <a:t>desu</a:t>
            </a:r>
            <a:r>
              <a:rPr lang="en-US"/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7410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C118-582B-F859-6889-2D8ABA8A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Pertanyaan</a:t>
            </a:r>
            <a:r>
              <a:rPr lang="en-ID" dirty="0"/>
              <a:t> </a:t>
            </a:r>
            <a:r>
              <a:rPr lang="en-ID" dirty="0" err="1"/>
              <a:t>menanyakan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 </a:t>
            </a:r>
            <a:r>
              <a:rPr lang="en-ID" dirty="0" err="1"/>
              <a:t>barang</a:t>
            </a:r>
            <a:r>
              <a:rPr lang="en-ID" dirty="0"/>
              <a:t>/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tempat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E6E1A-F35A-5CDC-A0E4-E9F39B2BD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 : Kore </a:t>
            </a:r>
            <a:r>
              <a:rPr lang="en-ID" dirty="0" err="1"/>
              <a:t>wa</a:t>
            </a:r>
            <a:r>
              <a:rPr lang="en-ID" dirty="0"/>
              <a:t> nan </a:t>
            </a:r>
            <a:r>
              <a:rPr lang="en-ID" dirty="0" err="1"/>
              <a:t>desuka</a:t>
            </a:r>
            <a:r>
              <a:rPr lang="en-ID" dirty="0"/>
              <a:t>.</a:t>
            </a:r>
          </a:p>
          <a:p>
            <a:r>
              <a:rPr lang="en-ID" dirty="0"/>
              <a:t>B : __(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____</a:t>
            </a:r>
            <a:r>
              <a:rPr lang="en-ID" dirty="0" err="1"/>
              <a:t>desu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/>
              <a:t>A : Koko </a:t>
            </a:r>
            <a:r>
              <a:rPr lang="en-ID" dirty="0" err="1"/>
              <a:t>wa</a:t>
            </a:r>
            <a:r>
              <a:rPr lang="en-ID" dirty="0"/>
              <a:t> nan </a:t>
            </a:r>
            <a:r>
              <a:rPr lang="en-ID" dirty="0" err="1"/>
              <a:t>desuka</a:t>
            </a:r>
            <a:r>
              <a:rPr lang="en-ID" dirty="0"/>
              <a:t>.</a:t>
            </a:r>
          </a:p>
          <a:p>
            <a:r>
              <a:rPr lang="en-ID" dirty="0"/>
              <a:t>B : ___(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) __</a:t>
            </a:r>
            <a:r>
              <a:rPr lang="en-ID" dirty="0" err="1"/>
              <a:t>desu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61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F7E8-3F5E-013C-908F-DCDD51B6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Pertanyaan</a:t>
            </a:r>
            <a:r>
              <a:rPr lang="en-ID" dirty="0"/>
              <a:t> </a:t>
            </a:r>
            <a:r>
              <a:rPr lang="en-ID" dirty="0" err="1"/>
              <a:t>menanyakan</a:t>
            </a:r>
            <a:r>
              <a:rPr lang="en-ID" dirty="0"/>
              <a:t> </a:t>
            </a:r>
            <a:r>
              <a:rPr lang="en-ID" dirty="0" err="1"/>
              <a:t>kepemilikan</a:t>
            </a:r>
            <a:r>
              <a:rPr lang="en-ID" dirty="0"/>
              <a:t>/ </a:t>
            </a:r>
            <a:r>
              <a:rPr lang="en-ID" dirty="0" err="1"/>
              <a:t>jenis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D5763-6A55-F722-C262-875E1BA2A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1) A : </a:t>
            </a:r>
            <a:r>
              <a:rPr lang="en-ID" dirty="0" err="1"/>
              <a:t>Kono</a:t>
            </a:r>
            <a:r>
              <a:rPr lang="en-ID" dirty="0"/>
              <a:t> </a:t>
            </a:r>
            <a:r>
              <a:rPr lang="en-ID" dirty="0" err="1"/>
              <a:t>kaban</a:t>
            </a:r>
            <a:r>
              <a:rPr lang="en-ID" dirty="0"/>
              <a:t> </a:t>
            </a:r>
            <a:r>
              <a:rPr lang="en-ID" dirty="0" err="1"/>
              <a:t>wa</a:t>
            </a:r>
            <a:r>
              <a:rPr lang="en-ID" dirty="0"/>
              <a:t> </a:t>
            </a:r>
            <a:r>
              <a:rPr lang="en-ID" dirty="0" err="1"/>
              <a:t>donata</a:t>
            </a:r>
            <a:r>
              <a:rPr lang="en-ID" dirty="0"/>
              <a:t> no </a:t>
            </a:r>
            <a:r>
              <a:rPr lang="en-ID" dirty="0" err="1"/>
              <a:t>desuka</a:t>
            </a:r>
            <a:r>
              <a:rPr lang="en-ID" dirty="0"/>
              <a:t>. </a:t>
            </a:r>
          </a:p>
          <a:p>
            <a:r>
              <a:rPr lang="en-ID" dirty="0"/>
              <a:t>B : </a:t>
            </a:r>
            <a:r>
              <a:rPr lang="en-ID" dirty="0" err="1"/>
              <a:t>Ritasan</a:t>
            </a:r>
            <a:r>
              <a:rPr lang="en-ID" dirty="0"/>
              <a:t>  o </a:t>
            </a:r>
            <a:r>
              <a:rPr lang="en-ID" dirty="0" err="1"/>
              <a:t>desu</a:t>
            </a:r>
            <a:r>
              <a:rPr lang="en-ID" dirty="0"/>
              <a:t>. </a:t>
            </a:r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A :  </a:t>
            </a:r>
            <a:r>
              <a:rPr lang="en-ID" dirty="0" err="1"/>
              <a:t>Kono</a:t>
            </a:r>
            <a:r>
              <a:rPr lang="en-ID" dirty="0"/>
              <a:t> </a:t>
            </a:r>
            <a:r>
              <a:rPr lang="en-ID" dirty="0" err="1"/>
              <a:t>hoteru</a:t>
            </a:r>
            <a:r>
              <a:rPr lang="en-ID" dirty="0"/>
              <a:t> </a:t>
            </a:r>
            <a:r>
              <a:rPr lang="en-ID" dirty="0" err="1"/>
              <a:t>wa</a:t>
            </a:r>
            <a:r>
              <a:rPr lang="en-ID" dirty="0"/>
              <a:t> nan no </a:t>
            </a:r>
            <a:r>
              <a:rPr lang="en-ID" dirty="0" err="1"/>
              <a:t>hoteru</a:t>
            </a:r>
            <a:r>
              <a:rPr lang="en-ID" dirty="0"/>
              <a:t> </a:t>
            </a:r>
            <a:r>
              <a:rPr lang="en-ID" dirty="0" err="1"/>
              <a:t>desuka</a:t>
            </a:r>
            <a:r>
              <a:rPr lang="en-ID" dirty="0"/>
              <a:t>.</a:t>
            </a:r>
          </a:p>
          <a:p>
            <a:r>
              <a:rPr lang="en-ID" dirty="0"/>
              <a:t>B : Citra </a:t>
            </a:r>
            <a:r>
              <a:rPr lang="en-ID" dirty="0" err="1"/>
              <a:t>hoteru</a:t>
            </a:r>
            <a:r>
              <a:rPr lang="en-ID" dirty="0"/>
              <a:t> </a:t>
            </a:r>
            <a:r>
              <a:rPr lang="en-ID" dirty="0" err="1"/>
              <a:t>desu</a:t>
            </a:r>
            <a:r>
              <a:rPr lang="en-ID" dirty="0"/>
              <a:t>.</a:t>
            </a:r>
          </a:p>
          <a:p>
            <a:r>
              <a:rPr lang="en-ID" dirty="0"/>
              <a:t>C : Melati no </a:t>
            </a:r>
            <a:r>
              <a:rPr lang="en-ID" dirty="0" err="1"/>
              <a:t>hoteru</a:t>
            </a:r>
            <a:r>
              <a:rPr lang="en-ID" dirty="0"/>
              <a:t> </a:t>
            </a:r>
            <a:r>
              <a:rPr lang="en-ID" dirty="0" err="1"/>
              <a:t>desu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40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1F93-951A-3A4C-DEB4-EF9D1677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Pertanyaan</a:t>
            </a:r>
            <a:r>
              <a:rPr lang="en-ID" dirty="0"/>
              <a:t> </a:t>
            </a:r>
            <a:r>
              <a:rPr lang="en-ID" dirty="0" err="1"/>
              <a:t>menanyakan</a:t>
            </a:r>
            <a:r>
              <a:rPr lang="en-ID" dirty="0"/>
              <a:t> </a:t>
            </a:r>
            <a:r>
              <a:rPr lang="en-ID" dirty="0" err="1"/>
              <a:t>buatan</a:t>
            </a:r>
            <a:r>
              <a:rPr lang="en-ID" dirty="0"/>
              <a:t> “ made in”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D06DD-B75C-D72B-4CA4-BE5E0EBBC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/>
              <a:t>1) A : Kore </a:t>
            </a:r>
            <a:r>
              <a:rPr lang="en-ID" dirty="0" err="1"/>
              <a:t>wa</a:t>
            </a:r>
            <a:r>
              <a:rPr lang="en-ID" dirty="0"/>
              <a:t> </a:t>
            </a:r>
            <a:r>
              <a:rPr lang="en-ID" dirty="0" err="1"/>
              <a:t>doko</a:t>
            </a:r>
            <a:r>
              <a:rPr lang="en-ID" dirty="0"/>
              <a:t> no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desuka</a:t>
            </a:r>
            <a:r>
              <a:rPr lang="en-ID" dirty="0"/>
              <a:t>.  (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kursi</a:t>
            </a:r>
            <a:r>
              <a:rPr lang="en-ID" dirty="0"/>
              <a:t> </a:t>
            </a:r>
            <a:r>
              <a:rPr lang="en-ID" dirty="0" err="1"/>
              <a:t>buatan</a:t>
            </a:r>
            <a:r>
              <a:rPr lang="en-ID" dirty="0"/>
              <a:t> mana?</a:t>
            </a:r>
          </a:p>
          <a:p>
            <a:r>
              <a:rPr lang="en-ID" dirty="0"/>
              <a:t>    B : </a:t>
            </a:r>
            <a:r>
              <a:rPr lang="en-ID" dirty="0" err="1"/>
              <a:t>Chuugoku</a:t>
            </a:r>
            <a:r>
              <a:rPr lang="en-ID" dirty="0"/>
              <a:t> no </a:t>
            </a:r>
            <a:r>
              <a:rPr lang="en-ID" dirty="0" err="1"/>
              <a:t>desu</a:t>
            </a:r>
            <a:r>
              <a:rPr lang="en-ID" dirty="0"/>
              <a:t>. </a:t>
            </a:r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2)  A : </a:t>
            </a:r>
            <a:r>
              <a:rPr lang="en-ID" dirty="0" err="1"/>
              <a:t>Kono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wa</a:t>
            </a:r>
            <a:r>
              <a:rPr lang="en-ID" dirty="0"/>
              <a:t> </a:t>
            </a:r>
            <a:r>
              <a:rPr lang="en-ID" dirty="0" err="1"/>
              <a:t>chuugoku</a:t>
            </a:r>
            <a:r>
              <a:rPr lang="en-ID" dirty="0"/>
              <a:t> no </a:t>
            </a:r>
            <a:r>
              <a:rPr lang="en-ID" dirty="0" err="1"/>
              <a:t>desuka</a:t>
            </a:r>
            <a:r>
              <a:rPr lang="en-ID" dirty="0"/>
              <a:t>.</a:t>
            </a:r>
          </a:p>
          <a:p>
            <a:r>
              <a:rPr lang="en-ID" dirty="0"/>
              <a:t>     B : Hai, sou </a:t>
            </a:r>
            <a:r>
              <a:rPr lang="en-ID" dirty="0" err="1"/>
              <a:t>desu</a:t>
            </a:r>
            <a:r>
              <a:rPr lang="en-ID" dirty="0"/>
              <a:t>.</a:t>
            </a:r>
          </a:p>
          <a:p>
            <a:r>
              <a:rPr lang="en-ID" dirty="0"/>
              <a:t>            </a:t>
            </a:r>
            <a:r>
              <a:rPr lang="en-ID" dirty="0" err="1"/>
              <a:t>iie</a:t>
            </a:r>
            <a:r>
              <a:rPr lang="en-ID" dirty="0"/>
              <a:t>, </a:t>
            </a:r>
            <a:r>
              <a:rPr lang="en-ID" dirty="0" err="1"/>
              <a:t>chigaimasu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/>
              <a:t>             </a:t>
            </a:r>
            <a:r>
              <a:rPr lang="en-ID" dirty="0" err="1"/>
              <a:t>iie</a:t>
            </a:r>
            <a:r>
              <a:rPr lang="en-ID" dirty="0"/>
              <a:t>, </a:t>
            </a:r>
            <a:r>
              <a:rPr lang="en-ID" dirty="0" err="1"/>
              <a:t>chuugpoku</a:t>
            </a:r>
            <a:r>
              <a:rPr lang="en-ID" dirty="0"/>
              <a:t> no </a:t>
            </a:r>
            <a:r>
              <a:rPr lang="en-ID" dirty="0" err="1"/>
              <a:t>ja</a:t>
            </a:r>
            <a:r>
              <a:rPr lang="en-ID" dirty="0"/>
              <a:t> </a:t>
            </a:r>
            <a:r>
              <a:rPr lang="en-ID" dirty="0" err="1"/>
              <a:t>arimasen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905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Pertemuan 9</vt:lpstr>
      <vt:lpstr>Presentasi </vt:lpstr>
      <vt:lpstr>Pertanyaan menanyakan nama  barang/ nama tempat</vt:lpstr>
      <vt:lpstr>Pertanyaan menanyakan kepemilikan/ jenis </vt:lpstr>
      <vt:lpstr>Pertanyaan menanyakan buatan “ made in”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9</dc:title>
  <dc:creator>annisashafiraxx@gmail.com</dc:creator>
  <cp:lastModifiedBy>annisashafiraxx@gmail.com</cp:lastModifiedBy>
  <cp:revision>1</cp:revision>
  <dcterms:created xsi:type="dcterms:W3CDTF">2023-05-09T10:52:41Z</dcterms:created>
  <dcterms:modified xsi:type="dcterms:W3CDTF">2023-05-09T10:52:41Z</dcterms:modified>
</cp:coreProperties>
</file>