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98" r:id="rId6"/>
    <p:sldId id="299" r:id="rId7"/>
    <p:sldId id="300" r:id="rId8"/>
    <p:sldId id="301" r:id="rId9"/>
    <p:sldId id="302" r:id="rId10"/>
    <p:sldId id="303" r:id="rId11"/>
  </p:sldIdLst>
  <p:sldSz cx="9144000" cy="5143500" type="screen16x9"/>
  <p:notesSz cx="6858000" cy="9144000"/>
  <p:embeddedFontLst>
    <p:embeddedFont>
      <p:font typeface="Adobe Garamond Pro Bold" panose="02020702060506020403" pitchFamily="18" charset="0"/>
      <p:bold r:id="rId13"/>
      <p:boldItalic r:id="rId14"/>
    </p:embeddedFont>
    <p:embeddedFont>
      <p:font typeface="Advent Pro Medium" panose="020B0604020202020204" charset="0"/>
      <p:regular r:id="rId15"/>
      <p:bold r:id="rId16"/>
      <p:italic r:id="rId17"/>
      <p:boldItalic r:id="rId18"/>
    </p:embeddedFont>
    <p:embeddedFont>
      <p:font typeface="Press Start 2P" panose="020B0604020202020204" charset="0"/>
      <p:regular r:id="rId19"/>
    </p:embeddedFont>
    <p:embeddedFont>
      <p:font typeface="Roboto Condensed Light" panose="020000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5320C9-8127-4B48-AFA2-92F600546C14}">
  <a:tblStyle styleId="{905320C9-8127-4B48-AFA2-92F600546C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2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2" name="Google Shape;4082;ge8a1f3d732_9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3" name="Google Shape;4083;ge8a1f3d732_9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Google Shape;4112;ge8a21f55f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3" name="Google Shape;4113;ge8a21f55f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143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9" name="Google Shape;4089;ge49cd861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0" name="Google Shape;4090;ge49cd861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Google Shape;4112;ge8a21f55f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3" name="Google Shape;4113;ge8a21f55f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Google Shape;4119;ge8a1f3d732_8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0" name="Google Shape;4120;ge8a1f3d732_8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Google Shape;4119;ge8a1f3d732_8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0" name="Google Shape;4120;ge8a1f3d732_8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400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Google Shape;4119;ge8a1f3d732_8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0" name="Google Shape;4120;ge8a1f3d732_8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729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Google Shape;4112;ge8a21f55f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3" name="Google Shape;4113;ge8a21f55f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569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Google Shape;4119;ge8a1f3d732_8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0" name="Google Shape;4120;ge8a1f3d732_8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888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Google Shape;4119;ge8a1f3d732_8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0" name="Google Shape;4120;ge8a1f3d732_8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34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10" name="Google Shape;10;p2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2"/>
          <p:cNvSpPr txBox="1">
            <a:spLocks noGrp="1"/>
          </p:cNvSpPr>
          <p:nvPr>
            <p:ph type="ctrTitle"/>
          </p:nvPr>
        </p:nvSpPr>
        <p:spPr>
          <a:xfrm>
            <a:off x="1848000" y="1431325"/>
            <a:ext cx="5456100" cy="20565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1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2"/>
          <p:cNvSpPr txBox="1">
            <a:spLocks noGrp="1"/>
          </p:cNvSpPr>
          <p:nvPr>
            <p:ph type="subTitle" idx="1"/>
          </p:nvPr>
        </p:nvSpPr>
        <p:spPr>
          <a:xfrm>
            <a:off x="1848025" y="3869725"/>
            <a:ext cx="5456100" cy="5508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1" name="Google Shape;231;p2"/>
          <p:cNvSpPr/>
          <p:nvPr/>
        </p:nvSpPr>
        <p:spPr>
          <a:xfrm>
            <a:off x="7249300" y="4131100"/>
            <a:ext cx="449700" cy="12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"/>
          <p:cNvSpPr/>
          <p:nvPr/>
        </p:nvSpPr>
        <p:spPr>
          <a:xfrm>
            <a:off x="7249300" y="2399100"/>
            <a:ext cx="449700" cy="12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3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235" name="Google Shape;235;p3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3"/>
          <p:cNvSpPr txBox="1">
            <a:spLocks noGrp="1"/>
          </p:cNvSpPr>
          <p:nvPr>
            <p:ph type="title"/>
          </p:nvPr>
        </p:nvSpPr>
        <p:spPr>
          <a:xfrm>
            <a:off x="991625" y="2394300"/>
            <a:ext cx="7160700" cy="8418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6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5" name="Google Shape;455;p3"/>
          <p:cNvSpPr txBox="1">
            <a:spLocks noGrp="1"/>
          </p:cNvSpPr>
          <p:nvPr>
            <p:ph type="title" idx="2" hasCustomPrompt="1"/>
          </p:nvPr>
        </p:nvSpPr>
        <p:spPr>
          <a:xfrm>
            <a:off x="2668500" y="911150"/>
            <a:ext cx="3807000" cy="11364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6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6" name="Google Shape;456;p3"/>
          <p:cNvSpPr txBox="1">
            <a:spLocks noGrp="1"/>
          </p:cNvSpPr>
          <p:nvPr>
            <p:ph type="subTitle" idx="1"/>
          </p:nvPr>
        </p:nvSpPr>
        <p:spPr>
          <a:xfrm>
            <a:off x="1967100" y="3582875"/>
            <a:ext cx="5209800" cy="6495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6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4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459" name="Google Shape;459;p4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8" name="Google Shape;678;p4"/>
          <p:cNvSpPr txBox="1">
            <a:spLocks noGrp="1"/>
          </p:cNvSpPr>
          <p:nvPr>
            <p:ph type="body" idx="1"/>
          </p:nvPr>
        </p:nvSpPr>
        <p:spPr>
          <a:xfrm>
            <a:off x="419275" y="1249600"/>
            <a:ext cx="8319900" cy="3611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2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B36"/>
              </a:buClr>
              <a:buSzPts val="1200"/>
              <a:buFont typeface="Zilla Slab"/>
              <a:buAutoNum type="arabicPeriod"/>
              <a:defRPr sz="1200">
                <a:solidFill>
                  <a:srgbClr val="00222F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alphaLcPeriod"/>
              <a:defRPr>
                <a:solidFill>
                  <a:srgbClr val="00222F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romanLcPeriod"/>
              <a:defRPr>
                <a:solidFill>
                  <a:srgbClr val="00222F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arabicPeriod"/>
              <a:defRPr>
                <a:solidFill>
                  <a:srgbClr val="00222F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alphaLcPeriod"/>
              <a:defRPr>
                <a:solidFill>
                  <a:srgbClr val="00222F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romanLcPeriod"/>
              <a:defRPr>
                <a:solidFill>
                  <a:srgbClr val="00222F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arabicPeriod"/>
              <a:defRPr>
                <a:solidFill>
                  <a:srgbClr val="00222F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alphaLcPeriod"/>
              <a:defRPr>
                <a:solidFill>
                  <a:srgbClr val="00222F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222F"/>
              </a:buClr>
              <a:buSzPts val="1200"/>
              <a:buFont typeface="Roboto Condensed Light"/>
              <a:buAutoNum type="romanLcPeriod"/>
              <a:defRPr>
                <a:solidFill>
                  <a:srgbClr val="00222F"/>
                </a:solidFill>
              </a:defRPr>
            </a:lvl9pPr>
          </a:lstStyle>
          <a:p>
            <a:endParaRPr/>
          </a:p>
        </p:txBody>
      </p:sp>
      <p:sp>
        <p:nvSpPr>
          <p:cNvPr id="679" name="Google Shape;679;p4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320025" tIns="20115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1" name="Google Shape;1131;p7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1132" name="Google Shape;1132;p7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7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7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7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7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7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7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7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7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7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7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7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7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7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7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7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7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7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7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7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7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7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7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7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7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7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7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7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7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7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7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7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7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7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7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7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7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7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7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7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7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7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7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7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7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7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7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7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7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7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7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7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7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1" name="Google Shape;1351;p7"/>
          <p:cNvSpPr/>
          <p:nvPr/>
        </p:nvSpPr>
        <p:spPr>
          <a:xfrm>
            <a:off x="419275" y="1248100"/>
            <a:ext cx="8319900" cy="3611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2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7"/>
          <p:cNvSpPr txBox="1">
            <a:spLocks noGrp="1"/>
          </p:cNvSpPr>
          <p:nvPr>
            <p:ph type="subTitle" idx="1"/>
          </p:nvPr>
        </p:nvSpPr>
        <p:spPr>
          <a:xfrm>
            <a:off x="720000" y="1530775"/>
            <a:ext cx="3391500" cy="30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53" name="Google Shape;1353;p7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320025" tIns="20115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7" name="Google Shape;1577;p9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1578" name="Google Shape;1578;p9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9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9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9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9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9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9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9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9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9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9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9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9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9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9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9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9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9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9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9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9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9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9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9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9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9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9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9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9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9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9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9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9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9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9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9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9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9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9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9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9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9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9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9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9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9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9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9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9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9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9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9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9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9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9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9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9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9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9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9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9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9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9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9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9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9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9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9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9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9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9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9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9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9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9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9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9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9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9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9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9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9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9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9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9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9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9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9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9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9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9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9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9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9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9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9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9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9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9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9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9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9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9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9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9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9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9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9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9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9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9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9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9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9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9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9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9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9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9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9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9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9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9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9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9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9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9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9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9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9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9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9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9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9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9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9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9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9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9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9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9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9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9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9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9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9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9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9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9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9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9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9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9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9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9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9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9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9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9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9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9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9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9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9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9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9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9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9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9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9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9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9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9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9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9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9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9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9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9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9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9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9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9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9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9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9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9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9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9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9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9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9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9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9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9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9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9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9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9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9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9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9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9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9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9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9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9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9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9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9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9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9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9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9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9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9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9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9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9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7" name="Google Shape;1797;p9"/>
          <p:cNvSpPr txBox="1">
            <a:spLocks noGrp="1"/>
          </p:cNvSpPr>
          <p:nvPr>
            <p:ph type="title"/>
          </p:nvPr>
        </p:nvSpPr>
        <p:spPr>
          <a:xfrm>
            <a:off x="4808275" y="1152138"/>
            <a:ext cx="359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98" name="Google Shape;1798;p9"/>
          <p:cNvSpPr txBox="1">
            <a:spLocks noGrp="1"/>
          </p:cNvSpPr>
          <p:nvPr>
            <p:ph type="subTitle" idx="1"/>
          </p:nvPr>
        </p:nvSpPr>
        <p:spPr>
          <a:xfrm>
            <a:off x="4808275" y="2133463"/>
            <a:ext cx="3596100" cy="18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7" name="Google Shape;3857;p22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3858" name="Google Shape;3858;p22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2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2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2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2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2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2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2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2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2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2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2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2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2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22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22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2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2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2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2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2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22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22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22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22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2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2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22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22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22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22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22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22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22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22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22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22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22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22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22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22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2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22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2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2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2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2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2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2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2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2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2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2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2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2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2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2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2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2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2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2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2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2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2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2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2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2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2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2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2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2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2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2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2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2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2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2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2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2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2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2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2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2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2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2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2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2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2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2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2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2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2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2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2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2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2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2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2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2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2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2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2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2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2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2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2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2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2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2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2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2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2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2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2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2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2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2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22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22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2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2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2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2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2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2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2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2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2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2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2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2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22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22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22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22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22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22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22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22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22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22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22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22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22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22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22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22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2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22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22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2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2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2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22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22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22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2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2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2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22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22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2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2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2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2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2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2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2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2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2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2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2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2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2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2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2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2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2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2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2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22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22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2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2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2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2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2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2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2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2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2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2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2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22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2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22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22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22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2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22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2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2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2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2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2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2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2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2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2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2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2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2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2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2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2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2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2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2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2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●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○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■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●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○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■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●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○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91919"/>
              </a:buClr>
              <a:buSzPts val="1400"/>
              <a:buFont typeface="Advent Pro Medium"/>
              <a:buChar char="■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67" r:id="rId7"/>
    <p:sldLayoutId id="214748366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2F"/>
        </a:solidFill>
        <a:effectLst/>
      </p:bgPr>
    </p:bg>
    <p:spTree>
      <p:nvGrpSpPr>
        <p:cNvPr id="1" name="Shape 4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" name="Google Shape;4085;p25"/>
          <p:cNvSpPr/>
          <p:nvPr/>
        </p:nvSpPr>
        <p:spPr>
          <a:xfrm>
            <a:off x="1897880" y="1431326"/>
            <a:ext cx="5351410" cy="2056416"/>
          </a:xfrm>
          <a:custGeom>
            <a:avLst/>
            <a:gdLst/>
            <a:ahLst/>
            <a:cxnLst/>
            <a:rect l="l" t="t" r="r" b="b"/>
            <a:pathLst>
              <a:path w="28296" h="14149" extrusionOk="0">
                <a:moveTo>
                  <a:pt x="0" y="0"/>
                </a:moveTo>
                <a:lnTo>
                  <a:pt x="0" y="14148"/>
                </a:lnTo>
                <a:lnTo>
                  <a:pt x="28295" y="14148"/>
                </a:lnTo>
                <a:lnTo>
                  <a:pt x="28295" y="0"/>
                </a:lnTo>
                <a:close/>
              </a:path>
            </a:pathLst>
          </a:custGeom>
          <a:solidFill>
            <a:srgbClr val="FFE5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6" name="Google Shape;4086;p25"/>
          <p:cNvSpPr txBox="1">
            <a:spLocks noGrp="1"/>
          </p:cNvSpPr>
          <p:nvPr>
            <p:ph type="subTitle" idx="1"/>
          </p:nvPr>
        </p:nvSpPr>
        <p:spPr>
          <a:xfrm>
            <a:off x="1848025" y="3869725"/>
            <a:ext cx="5456100" cy="5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- 31 Mei 2023 -</a:t>
            </a:r>
            <a:endParaRPr dirty="0"/>
          </a:p>
        </p:txBody>
      </p:sp>
      <p:sp>
        <p:nvSpPr>
          <p:cNvPr id="4087" name="Google Shape;4087;p25"/>
          <p:cNvSpPr txBox="1">
            <a:spLocks noGrp="1"/>
          </p:cNvSpPr>
          <p:nvPr>
            <p:ph type="ctrTitle"/>
          </p:nvPr>
        </p:nvSpPr>
        <p:spPr>
          <a:xfrm>
            <a:off x="1848000" y="1431325"/>
            <a:ext cx="5456100" cy="20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Presentasi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Bahasa </a:t>
            </a:r>
            <a:r>
              <a:rPr lang="en-US" dirty="0" err="1"/>
              <a:t>Jepang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Google Shape;4115;p28"/>
          <p:cNvSpPr txBox="1">
            <a:spLocks noGrp="1"/>
          </p:cNvSpPr>
          <p:nvPr>
            <p:ph type="title"/>
          </p:nvPr>
        </p:nvSpPr>
        <p:spPr>
          <a:xfrm>
            <a:off x="991650" y="2150850"/>
            <a:ext cx="7160700" cy="841800"/>
          </a:xfrm>
          <a:prstGeom prst="rect">
            <a:avLst/>
          </a:prstGeom>
        </p:spPr>
        <p:txBody>
          <a:bodyPr spcFirstLastPara="1" wrap="square" lIns="91425" tIns="23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Arigatō</a:t>
            </a:r>
            <a:r>
              <a:rPr lang="en-US" dirty="0"/>
              <a:t> </a:t>
            </a:r>
            <a:r>
              <a:rPr lang="en-US" dirty="0" err="1"/>
              <a:t>gozaimasu</a:t>
            </a:r>
            <a:r>
              <a:rPr lang="en-US" dirty="0"/>
              <a:t>.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713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2F"/>
        </a:solidFill>
        <a:effectLst/>
      </p:bgPr>
    </p:bg>
    <p:spTree>
      <p:nvGrpSpPr>
        <p:cNvPr id="1" name="Shape 4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2" name="Google Shape;4092;p26"/>
          <p:cNvSpPr txBox="1">
            <a:spLocks noGrp="1"/>
          </p:cNvSpPr>
          <p:nvPr>
            <p:ph type="body" idx="1"/>
          </p:nvPr>
        </p:nvSpPr>
        <p:spPr>
          <a:xfrm>
            <a:off x="419275" y="1249600"/>
            <a:ext cx="8319900" cy="3611700"/>
          </a:xfrm>
          <a:prstGeom prst="rect">
            <a:avLst/>
          </a:prstGeom>
        </p:spPr>
        <p:txBody>
          <a:bodyPr spcFirstLastPara="1" wrap="square" lIns="324000" tIns="162000" rIns="270000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2400" b="1" dirty="0" err="1">
                <a:solidFill>
                  <a:schemeClr val="accent2"/>
                </a:solidFill>
              </a:rPr>
              <a:t>Aldho</a:t>
            </a:r>
            <a:r>
              <a:rPr lang="en-US" sz="2400" b="1" dirty="0">
                <a:solidFill>
                  <a:schemeClr val="accent2"/>
                </a:solidFill>
              </a:rPr>
              <a:t> Arista Aditya (5220311035)</a:t>
            </a:r>
          </a:p>
          <a:p>
            <a:pPr marL="0" indent="0" algn="ctr">
              <a:buNone/>
            </a:pPr>
            <a:endParaRPr lang="en-US" sz="2400" b="1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chemeClr val="accent2"/>
                </a:solidFill>
              </a:rPr>
              <a:t>Ilham Dayu Syahputro (5220311030)</a:t>
            </a:r>
          </a:p>
          <a:p>
            <a:pPr marL="0" indent="0" algn="ctr">
              <a:buNone/>
            </a:pPr>
            <a:endParaRPr lang="en-US" sz="2400" b="1" dirty="0">
              <a:solidFill>
                <a:schemeClr val="accent2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B36"/>
              </a:buClr>
              <a:buSzPts val="1200"/>
              <a:buFont typeface="Zilla Slab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22F"/>
                </a:solidFill>
                <a:effectLst/>
                <a:uLnTx/>
                <a:uFillTx/>
                <a:latin typeface="Advent Pro Medium"/>
                <a:sym typeface="Advent Pro Medium"/>
              </a:rPr>
              <a:t>Dicky Adi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222F"/>
                </a:solidFill>
                <a:effectLst/>
                <a:uLnTx/>
                <a:uFillTx/>
                <a:latin typeface="Advent Pro Medium"/>
                <a:sym typeface="Advent Pro Medium"/>
              </a:rPr>
              <a:t>Prasetyo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22F"/>
                </a:solidFill>
                <a:effectLst/>
                <a:uLnTx/>
                <a:uFillTx/>
                <a:latin typeface="Advent Pro Medium"/>
                <a:sym typeface="Advent Pro Medium"/>
              </a:rPr>
              <a:t> (5220311037)</a:t>
            </a:r>
          </a:p>
          <a:p>
            <a:pPr marL="0" indent="0" algn="ctr">
              <a:buNone/>
            </a:pP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093" name="Google Shape;4093;p26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4000" tIns="198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Anggota Kelompok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Google Shape;4115;p28"/>
          <p:cNvSpPr txBox="1">
            <a:spLocks noGrp="1"/>
          </p:cNvSpPr>
          <p:nvPr>
            <p:ph type="title"/>
          </p:nvPr>
        </p:nvSpPr>
        <p:spPr>
          <a:xfrm>
            <a:off x="991650" y="2571750"/>
            <a:ext cx="7160700" cy="841800"/>
          </a:xfrm>
          <a:prstGeom prst="rect">
            <a:avLst/>
          </a:prstGeom>
        </p:spPr>
        <p:txBody>
          <a:bodyPr spcFirstLastPara="1" wrap="square" lIns="91425" tIns="23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Tanggal</a:t>
            </a:r>
            <a:endParaRPr dirty="0"/>
          </a:p>
        </p:txBody>
      </p:sp>
      <p:sp>
        <p:nvSpPr>
          <p:cNvPr id="4116" name="Google Shape;4116;p28"/>
          <p:cNvSpPr txBox="1">
            <a:spLocks noGrp="1"/>
          </p:cNvSpPr>
          <p:nvPr>
            <p:ph type="title" idx="2"/>
          </p:nvPr>
        </p:nvSpPr>
        <p:spPr>
          <a:xfrm>
            <a:off x="2668500" y="1008686"/>
            <a:ext cx="3807000" cy="1136400"/>
          </a:xfrm>
          <a:prstGeom prst="rect">
            <a:avLst/>
          </a:prstGeom>
        </p:spPr>
        <p:txBody>
          <a:bodyPr spcFirstLastPara="1" wrap="square" lIns="91425" tIns="378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Google Shape;4123;p29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Tanggal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ACE3E4E-D9A1-4541-82C8-9F07A2D2F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956389"/>
              </p:ext>
            </p:extLst>
          </p:nvPr>
        </p:nvGraphicFramePr>
        <p:xfrm>
          <a:off x="758952" y="1429610"/>
          <a:ext cx="7626096" cy="325821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542032">
                  <a:extLst>
                    <a:ext uri="{9D8B030D-6E8A-4147-A177-3AD203B41FA5}">
                      <a16:colId xmlns:a16="http://schemas.microsoft.com/office/drawing/2014/main" val="3849017833"/>
                    </a:ext>
                  </a:extLst>
                </a:gridCol>
                <a:gridCol w="2542032">
                  <a:extLst>
                    <a:ext uri="{9D8B030D-6E8A-4147-A177-3AD203B41FA5}">
                      <a16:colId xmlns:a16="http://schemas.microsoft.com/office/drawing/2014/main" val="2686872366"/>
                    </a:ext>
                  </a:extLst>
                </a:gridCol>
                <a:gridCol w="2542032">
                  <a:extLst>
                    <a:ext uri="{9D8B030D-6E8A-4147-A177-3AD203B41FA5}">
                      <a16:colId xmlns:a16="http://schemas.microsoft.com/office/drawing/2014/main" val="389897156"/>
                    </a:ext>
                  </a:extLst>
                </a:gridCol>
              </a:tblGrid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Tanggal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berapa</a:t>
                      </a:r>
                      <a:endParaRPr lang="en-US" b="1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nannichi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なんにち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377744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tsuitachi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ついたち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5728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futsuka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ふつか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00161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mikka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みつか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06600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yokka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よっか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283468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itsuka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いつか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97753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muika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むいか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03195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nanoka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なのか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362936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youka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ようか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0834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Google Shape;4123;p29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Tanggal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ACE3E4E-D9A1-4541-82C8-9F07A2D2F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845292"/>
              </p:ext>
            </p:extLst>
          </p:nvPr>
        </p:nvGraphicFramePr>
        <p:xfrm>
          <a:off x="758952" y="1429610"/>
          <a:ext cx="7626096" cy="325821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542032">
                  <a:extLst>
                    <a:ext uri="{9D8B030D-6E8A-4147-A177-3AD203B41FA5}">
                      <a16:colId xmlns:a16="http://schemas.microsoft.com/office/drawing/2014/main" val="3849017833"/>
                    </a:ext>
                  </a:extLst>
                </a:gridCol>
                <a:gridCol w="2542032">
                  <a:extLst>
                    <a:ext uri="{9D8B030D-6E8A-4147-A177-3AD203B41FA5}">
                      <a16:colId xmlns:a16="http://schemas.microsoft.com/office/drawing/2014/main" val="2686872366"/>
                    </a:ext>
                  </a:extLst>
                </a:gridCol>
                <a:gridCol w="2542032">
                  <a:extLst>
                    <a:ext uri="{9D8B030D-6E8A-4147-A177-3AD203B41FA5}">
                      <a16:colId xmlns:a16="http://schemas.microsoft.com/office/drawing/2014/main" val="389897156"/>
                    </a:ext>
                  </a:extLst>
                </a:gridCol>
              </a:tblGrid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Tanggal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berapa</a:t>
                      </a:r>
                      <a:endParaRPr lang="en-US" b="1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nannichi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なんにち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377744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kokonoka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ここのか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5728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tooka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とおか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00161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Juuichi</a:t>
                      </a:r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nichi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じゅういちにち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06600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Juu</a:t>
                      </a:r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yokka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じゅうよっか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283468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Juuku</a:t>
                      </a:r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nichi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じゅうくにち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97753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hatsuka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はつか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03195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Nijuuichi</a:t>
                      </a:r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nichi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にじゅういちにち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362936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Nijuu</a:t>
                      </a:r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yokka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にじゅうよっか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08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89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Google Shape;4123;p29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Tanggal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ACE3E4E-D9A1-4541-82C8-9F07A2D2F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830947"/>
              </p:ext>
            </p:extLst>
          </p:nvPr>
        </p:nvGraphicFramePr>
        <p:xfrm>
          <a:off x="758952" y="1429610"/>
          <a:ext cx="7626096" cy="144809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542032">
                  <a:extLst>
                    <a:ext uri="{9D8B030D-6E8A-4147-A177-3AD203B41FA5}">
                      <a16:colId xmlns:a16="http://schemas.microsoft.com/office/drawing/2014/main" val="3849017833"/>
                    </a:ext>
                  </a:extLst>
                </a:gridCol>
                <a:gridCol w="2542032">
                  <a:extLst>
                    <a:ext uri="{9D8B030D-6E8A-4147-A177-3AD203B41FA5}">
                      <a16:colId xmlns:a16="http://schemas.microsoft.com/office/drawing/2014/main" val="2686872366"/>
                    </a:ext>
                  </a:extLst>
                </a:gridCol>
                <a:gridCol w="2542032">
                  <a:extLst>
                    <a:ext uri="{9D8B030D-6E8A-4147-A177-3AD203B41FA5}">
                      <a16:colId xmlns:a16="http://schemas.microsoft.com/office/drawing/2014/main" val="389897156"/>
                    </a:ext>
                  </a:extLst>
                </a:gridCol>
              </a:tblGrid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Tanggal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berapa</a:t>
                      </a:r>
                      <a:endParaRPr lang="en-US" b="1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nannichi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なんにち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377744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Nijuuku</a:t>
                      </a:r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nichi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にじゅうくにち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5728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Sanjuu</a:t>
                      </a:r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nichi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さんじゅうにち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00161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Sanjuuichi</a:t>
                      </a:r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nichi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さんじゅういちにち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06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67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Google Shape;4115;p28"/>
          <p:cNvSpPr txBox="1">
            <a:spLocks noGrp="1"/>
          </p:cNvSpPr>
          <p:nvPr>
            <p:ph type="title"/>
          </p:nvPr>
        </p:nvSpPr>
        <p:spPr>
          <a:xfrm>
            <a:off x="991650" y="2571750"/>
            <a:ext cx="7160700" cy="841800"/>
          </a:xfrm>
          <a:prstGeom prst="rect">
            <a:avLst/>
          </a:prstGeom>
        </p:spPr>
        <p:txBody>
          <a:bodyPr spcFirstLastPara="1" wrap="square" lIns="91425" tIns="23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</a:t>
            </a:r>
            <a:r>
              <a:rPr lang="en" dirty="0"/>
              <a:t>ama Bulan</a:t>
            </a:r>
            <a:endParaRPr dirty="0"/>
          </a:p>
        </p:txBody>
      </p:sp>
      <p:sp>
        <p:nvSpPr>
          <p:cNvPr id="4116" name="Google Shape;4116;p28"/>
          <p:cNvSpPr txBox="1">
            <a:spLocks noGrp="1"/>
          </p:cNvSpPr>
          <p:nvPr>
            <p:ph type="title" idx="2"/>
          </p:nvPr>
        </p:nvSpPr>
        <p:spPr>
          <a:xfrm>
            <a:off x="2668500" y="1008686"/>
            <a:ext cx="3807000" cy="1136400"/>
          </a:xfrm>
          <a:prstGeom prst="rect">
            <a:avLst/>
          </a:prstGeom>
        </p:spPr>
        <p:txBody>
          <a:bodyPr spcFirstLastPara="1" wrap="square" lIns="91425" tIns="378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852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Google Shape;4123;p29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Nama Bulan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ACE3E4E-D9A1-4541-82C8-9F07A2D2F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7497"/>
              </p:ext>
            </p:extLst>
          </p:nvPr>
        </p:nvGraphicFramePr>
        <p:xfrm>
          <a:off x="758952" y="1429610"/>
          <a:ext cx="7626096" cy="325821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542032">
                  <a:extLst>
                    <a:ext uri="{9D8B030D-6E8A-4147-A177-3AD203B41FA5}">
                      <a16:colId xmlns:a16="http://schemas.microsoft.com/office/drawing/2014/main" val="3849017833"/>
                    </a:ext>
                  </a:extLst>
                </a:gridCol>
                <a:gridCol w="2542032">
                  <a:extLst>
                    <a:ext uri="{9D8B030D-6E8A-4147-A177-3AD203B41FA5}">
                      <a16:colId xmlns:a16="http://schemas.microsoft.com/office/drawing/2014/main" val="2686872366"/>
                    </a:ext>
                  </a:extLst>
                </a:gridCol>
                <a:gridCol w="2542032">
                  <a:extLst>
                    <a:ext uri="{9D8B030D-6E8A-4147-A177-3AD203B41FA5}">
                      <a16:colId xmlns:a16="http://schemas.microsoft.com/office/drawing/2014/main" val="389897156"/>
                    </a:ext>
                  </a:extLst>
                </a:gridCol>
              </a:tblGrid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Bulan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apa</a:t>
                      </a:r>
                      <a:endParaRPr lang="en-US" b="1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nangatsu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なんがつ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377744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Januari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ichigatsu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いちがつ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5728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Februari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nigatsu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にがつ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00161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Maret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sangatsu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さんがつ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06600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shigatsu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しがつ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283468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Mei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gogatsu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ごがつ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97753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Juni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rokugatsu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ろくがつ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03195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Juli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shichigatsu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しちがつ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362936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Agustus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hachigatsu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はちがつ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08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22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Google Shape;4123;p29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Nama Bulan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ACE3E4E-D9A1-4541-82C8-9F07A2D2F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03204"/>
              </p:ext>
            </p:extLst>
          </p:nvPr>
        </p:nvGraphicFramePr>
        <p:xfrm>
          <a:off x="758952" y="1429610"/>
          <a:ext cx="7626096" cy="18101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542032">
                  <a:extLst>
                    <a:ext uri="{9D8B030D-6E8A-4147-A177-3AD203B41FA5}">
                      <a16:colId xmlns:a16="http://schemas.microsoft.com/office/drawing/2014/main" val="3849017833"/>
                    </a:ext>
                  </a:extLst>
                </a:gridCol>
                <a:gridCol w="2542032">
                  <a:extLst>
                    <a:ext uri="{9D8B030D-6E8A-4147-A177-3AD203B41FA5}">
                      <a16:colId xmlns:a16="http://schemas.microsoft.com/office/drawing/2014/main" val="2686872366"/>
                    </a:ext>
                  </a:extLst>
                </a:gridCol>
                <a:gridCol w="2542032">
                  <a:extLst>
                    <a:ext uri="{9D8B030D-6E8A-4147-A177-3AD203B41FA5}">
                      <a16:colId xmlns:a16="http://schemas.microsoft.com/office/drawing/2014/main" val="389897156"/>
                    </a:ext>
                  </a:extLst>
                </a:gridCol>
              </a:tblGrid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Bulan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apa</a:t>
                      </a:r>
                      <a:endParaRPr lang="en-US" b="1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nangatsu</a:t>
                      </a:r>
                      <a:endParaRPr lang="en-US" dirty="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なんがつ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377744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kugatsu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くがつ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5728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Oktober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juugatsu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じゅうがつ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00161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juuichigatsu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じゅういちがつ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06600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Desember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juunigatsu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じゅうにがつ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283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624341"/>
      </p:ext>
    </p:extLst>
  </p:cSld>
  <p:clrMapOvr>
    <a:masterClrMapping/>
  </p:clrMapOvr>
</p:sld>
</file>

<file path=ppt/theme/theme1.xml><?xml version="1.0" encoding="utf-8"?>
<a:theme xmlns:a="http://schemas.openxmlformats.org/drawingml/2006/main" name="Akihabara Arcades and Electronics! Minitheme by Slidesg">
  <a:themeElements>
    <a:clrScheme name="Simple Light">
      <a:dk1>
        <a:srgbClr val="FFE5BD"/>
      </a:dk1>
      <a:lt1>
        <a:srgbClr val="FFE34E"/>
      </a:lt1>
      <a:dk2>
        <a:srgbClr val="F89E07"/>
      </a:dk2>
      <a:lt2>
        <a:srgbClr val="FF6475"/>
      </a:lt2>
      <a:accent1>
        <a:srgbClr val="FF4355"/>
      </a:accent1>
      <a:accent2>
        <a:srgbClr val="00222F"/>
      </a:accent2>
      <a:accent3>
        <a:srgbClr val="BEF4ED"/>
      </a:accent3>
      <a:accent4>
        <a:srgbClr val="00F1D5"/>
      </a:accent4>
      <a:accent5>
        <a:srgbClr val="00A8BE"/>
      </a:accent5>
      <a:accent6>
        <a:srgbClr val="00759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On-screen Show (16:9)</PresentationFormat>
  <Paragraphs>126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Press Start 2P</vt:lpstr>
      <vt:lpstr>Adobe Garamond Pro Bold</vt:lpstr>
      <vt:lpstr>Zilla Slab</vt:lpstr>
      <vt:lpstr>Advent Pro Medium</vt:lpstr>
      <vt:lpstr>Arial</vt:lpstr>
      <vt:lpstr>Roboto Condensed Light</vt:lpstr>
      <vt:lpstr>Akihabara Arcades and Electronics! Minitheme by Slidesg</vt:lpstr>
      <vt:lpstr>Presentasi  Bahasa Jepang</vt:lpstr>
      <vt:lpstr>Anggota Kelompok</vt:lpstr>
      <vt:lpstr>Tanggal</vt:lpstr>
      <vt:lpstr>Tanggal</vt:lpstr>
      <vt:lpstr>Tanggal</vt:lpstr>
      <vt:lpstr>Tanggal</vt:lpstr>
      <vt:lpstr>Nama Bulan</vt:lpstr>
      <vt:lpstr>Nama Bulan</vt:lpstr>
      <vt:lpstr>Nama Bulan</vt:lpstr>
      <vt:lpstr>Arigatō gozaimasu.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 Bahasa Jepang</dc:title>
  <dc:creator>ILHAM</dc:creator>
  <cp:lastModifiedBy>Ilham Dayu Syahputro</cp:lastModifiedBy>
  <cp:revision>2</cp:revision>
  <dcterms:modified xsi:type="dcterms:W3CDTF">2023-05-30T17:04:24Z</dcterms:modified>
</cp:coreProperties>
</file>