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68" r:id="rId3"/>
    <p:sldId id="267" r:id="rId4"/>
    <p:sldId id="256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47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xmlns="" id="{A93A0354-2687-4B75-81A7-A8072F1BC99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xmlns="" id="{ECC07AD6-9B7B-4F82-A681-2DF36F226EB3}"/>
                </a:ext>
              </a:extLst>
            </p:cNvPr>
            <p:cNvCxnSpPr>
              <a:cxnSpLocks/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xmlns="" id="{59F0B30D-5D1D-45D2-82DF-10C1AFD89F54}"/>
                </a:ext>
              </a:extLst>
            </p:cNvPr>
            <p:cNvCxnSpPr>
              <a:cxnSpLocks/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xmlns="" id="{01CAF030-2C10-4C83-BAA2-5BB6EA477CDD}"/>
                </a:ext>
              </a:extLst>
            </p:cNvPr>
            <p:cNvCxnSpPr>
              <a:cxnSpLocks/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xmlns="" id="{9EC820E7-0700-4BD1-92FE-DED231C50008}"/>
                </a:ext>
              </a:extLst>
            </p:cNvPr>
            <p:cNvCxnSpPr>
              <a:cxnSpLocks/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xmlns="" id="{AF163596-75A8-4537-9E5B-2DD50101FD0A}"/>
                </a:ext>
              </a:extLst>
            </p:cNvPr>
            <p:cNvCxnSpPr>
              <a:cxnSpLocks/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xmlns="" id="{95EFD9B9-1375-467F-9E23-96880F6D3ECB}"/>
                </a:ext>
              </a:extLst>
            </p:cNvPr>
            <p:cNvCxnSpPr>
              <a:cxnSpLocks/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xmlns="" id="{50AB135D-E9EC-44D0-9157-59B971AF415D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xmlns="" id="{CA4B8596-A3B9-43CC-912A-8D3308DDC71E}"/>
                </a:ext>
              </a:extLst>
            </p:cNvPr>
            <p:cNvCxnSpPr>
              <a:cxnSpLocks/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xmlns="" id="{9A9BF639-9C64-46E1-A5AC-83D592382C73}"/>
                </a:ext>
              </a:extLst>
            </p:cNvPr>
            <p:cNvCxnSpPr>
              <a:cxnSpLocks/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xmlns="" id="{E26D96E3-49CA-4158-B064-E417086598CC}"/>
                </a:ext>
              </a:extLst>
            </p:cNvPr>
            <p:cNvCxnSpPr>
              <a:cxnSpLocks/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xmlns="" id="{511B573A-E05B-432D-9A0A-181EC0026387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xmlns="" id="{D948FAFD-9608-41A5-B712-131AE00792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xmlns="" id="{F0F91089-6159-4A00-AB22-14C9B5CBCA13}"/>
                </a:ext>
              </a:extLst>
            </p:cNvPr>
            <p:cNvCxnSpPr>
              <a:cxnSpLocks/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xmlns="" id="{74EE683A-E741-41AC-AEEE-99EDD23B3F51}"/>
                </a:ext>
              </a:extLst>
            </p:cNvPr>
            <p:cNvCxnSpPr>
              <a:cxnSpLocks/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xmlns="" id="{56C10DAD-DCC4-4785-B866-77C5CDBDA72D}"/>
                </a:ext>
              </a:extLst>
            </p:cNvPr>
            <p:cNvCxnSpPr>
              <a:cxnSpLocks/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xmlns="" id="{62E05A1B-5B10-41DC-B18E-0AC5720B98AF}"/>
                </a:ext>
              </a:extLst>
            </p:cNvPr>
            <p:cNvCxnSpPr>
              <a:cxnSpLocks/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xmlns="" id="{7A76CF74-2C36-42FC-9F18-FCA36A274B01}"/>
                </a:ext>
              </a:extLst>
            </p:cNvPr>
            <p:cNvCxnSpPr>
              <a:cxnSpLocks/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xmlns="" id="{2C1CEA6C-9704-436F-9B16-D5CD852F06EF}"/>
                </a:ext>
              </a:extLst>
            </p:cNvPr>
            <p:cNvCxnSpPr>
              <a:cxnSpLocks/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xmlns="" id="{792D9CB8-8BE0-4EBA-9B89-B0183F56C6CB}"/>
                </a:ext>
              </a:extLst>
            </p:cNvPr>
            <p:cNvCxnSpPr>
              <a:cxnSpLocks/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xmlns="" id="{D0F76799-51CB-4BB9-A524-3D9837B0327F}"/>
                </a:ext>
              </a:extLst>
            </p:cNvPr>
            <p:cNvCxnSpPr>
              <a:cxnSpLocks/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xmlns="" id="{73F81D86-59B4-41C8-B71D-C1233DF89F07}"/>
                </a:ext>
              </a:extLst>
            </p:cNvPr>
            <p:cNvCxnSpPr>
              <a:cxnSpLocks/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xmlns="" id="{A29C7661-32D0-4070-A60D-8812F08D9553}"/>
                </a:ext>
              </a:extLst>
            </p:cNvPr>
            <p:cNvCxnSpPr>
              <a:cxnSpLocks/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xmlns="" id="{40CFDEB5-8BD6-4B0E-920C-24D6A09B3F96}"/>
                </a:ext>
              </a:extLst>
            </p:cNvPr>
            <p:cNvCxnSpPr>
              <a:cxnSpLocks/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xmlns="" id="{2EBF05BC-BDCF-4ED2-9D19-1952C482B3DA}"/>
                </a:ext>
              </a:extLst>
            </p:cNvPr>
            <p:cNvCxnSpPr>
              <a:cxnSpLocks/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xmlns="" id="{35E41A46-E730-4BDB-9452-784BCDBB33C3}"/>
                </a:ext>
              </a:extLst>
            </p:cNvPr>
            <p:cNvCxnSpPr>
              <a:cxnSpLocks/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xmlns="" id="{4E2FB429-AEDA-432F-B37E-50F4871C0365}"/>
                </a:ext>
              </a:extLst>
            </p:cNvPr>
            <p:cNvCxnSpPr>
              <a:cxnSpLocks/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xmlns="" id="{1CC9691F-489B-4390-9DE1-E1011A7FAC4A}"/>
                </a:ext>
              </a:extLst>
            </p:cNvPr>
            <p:cNvCxnSpPr>
              <a:cxnSpLocks/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xmlns="" id="{7EA1AC0D-3354-41AB-8AC8-ADF4BD8915B3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xmlns="" id="{25A6F784-BFC5-4301-80B3-14793CDF9D53}"/>
                </a:ext>
              </a:extLst>
            </p:cNvPr>
            <p:cNvCxnSpPr>
              <a:cxnSpLocks/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xmlns="" id="{93EA3626-D595-4DCD-989D-13B860D94A44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xmlns="" id="{AA1DC40D-2213-4B14-8112-09C7A2865BD0}"/>
                </a:ext>
              </a:extLst>
            </p:cNvPr>
            <p:cNvCxnSpPr>
              <a:cxnSpLocks/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xmlns="" id="{B92997EF-6D7E-4C87-8D00-2F1ACB5AA962}"/>
                </a:ext>
              </a:extLst>
            </p:cNvPr>
            <p:cNvCxnSpPr>
              <a:cxnSpLocks/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xmlns="" id="{D79DE1C7-883C-47F4-8E70-58B4EB328FE5}"/>
                </a:ext>
              </a:extLst>
            </p:cNvPr>
            <p:cNvCxnSpPr>
              <a:cxnSpLocks/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xmlns="" id="{AAFFB451-B1DC-4495-B341-6445EE8FC1C9}"/>
                </a:ext>
              </a:extLst>
            </p:cNvPr>
            <p:cNvCxnSpPr>
              <a:cxnSpLocks/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xmlns="" id="{D0B2ED9C-A273-40CD-A70E-F3C04E316367}"/>
                </a:ext>
              </a:extLst>
            </p:cNvPr>
            <p:cNvCxnSpPr>
              <a:cxnSpLocks/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xmlns="" id="{A82FB7B0-F1F9-40A2-981C-E300FB4AB433}"/>
                </a:ext>
              </a:extLst>
            </p:cNvPr>
            <p:cNvCxnSpPr>
              <a:cxnSpLocks/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xmlns="" id="{29EAA0FA-7783-40A6-A1D6-02C0356587F2}"/>
                </a:ext>
              </a:extLst>
            </p:cNvPr>
            <p:cNvCxnSpPr>
              <a:cxnSpLocks/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xmlns="" id="{EDF7C2EC-B2C6-4779-81E6-3FAFD227A155}"/>
                </a:ext>
              </a:extLst>
            </p:cNvPr>
            <p:cNvCxnSpPr>
              <a:cxnSpLocks/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xmlns="" id="{8B73CE0F-5857-4FBE-9AA5-1C086D8C8579}"/>
                </a:ext>
              </a:extLst>
            </p:cNvPr>
            <p:cNvCxnSpPr>
              <a:cxnSpLocks/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xmlns="" id="{66750EFA-B553-44AA-BD0E-2F90E984FCA7}"/>
                </a:ext>
              </a:extLst>
            </p:cNvPr>
            <p:cNvCxnSpPr>
              <a:cxnSpLocks/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xmlns="" id="{042CC6A0-33D2-43B2-87FB-EFA2486811A5}"/>
                </a:ext>
              </a:extLst>
            </p:cNvPr>
            <p:cNvCxnSpPr>
              <a:cxnSpLocks/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xmlns="" id="{3F72EFF0-E6EC-44B8-8475-8D1D7C14CDD1}"/>
                </a:ext>
              </a:extLst>
            </p:cNvPr>
            <p:cNvCxnSpPr>
              <a:cxnSpLocks/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xmlns="" id="{9103CFC0-6C29-499B-AD29-181247A3253F}"/>
                </a:ext>
              </a:extLst>
            </p:cNvPr>
            <p:cNvCxnSpPr>
              <a:cxnSpLocks/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xmlns="" id="{C11A6C73-62CF-42DA-9BB3-78A541EF9DD4}"/>
                </a:ext>
              </a:extLst>
            </p:cNvPr>
            <p:cNvCxnSpPr>
              <a:cxnSpLocks/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xmlns="" id="{C9F5E034-3384-4868-B51D-0EF3FE4B1792}"/>
                </a:ext>
              </a:extLst>
            </p:cNvPr>
            <p:cNvCxnSpPr>
              <a:cxnSpLocks/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xmlns="" id="{E6E3F94C-B647-4CF0-AEF4-51CE460B6DA4}"/>
                </a:ext>
              </a:extLst>
            </p:cNvPr>
            <p:cNvCxnSpPr>
              <a:cxnSpLocks/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xmlns="" id="{A5A3A9FA-4DB7-4899-94CD-6831B6F1D132}"/>
                </a:ext>
              </a:extLst>
            </p:cNvPr>
            <p:cNvCxnSpPr>
              <a:cxnSpLocks/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xmlns="" id="{FB265748-D260-46F1-A07B-B7E62DF572FA}"/>
                </a:ext>
              </a:extLst>
            </p:cNvPr>
            <p:cNvCxnSpPr>
              <a:cxnSpLocks/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xmlns="" id="{AC966C4B-F642-4553-9E7F-D6F6DE484E1E}"/>
                </a:ext>
              </a:extLst>
            </p:cNvPr>
            <p:cNvCxnSpPr>
              <a:cxnSpLocks/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xmlns="" id="{5F56F1BD-37DE-4583-920D-EDDFBE266103}"/>
                </a:ext>
              </a:extLst>
            </p:cNvPr>
            <p:cNvCxnSpPr>
              <a:cxnSpLocks/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xmlns="" id="{EE7AFFC2-B8F8-4AFD-B696-7BD0837B44BD}"/>
                </a:ext>
              </a:extLst>
            </p:cNvPr>
            <p:cNvCxnSpPr>
              <a:cxnSpLocks/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xmlns="" id="{969F3B65-E810-489E-A445-E77720D20165}"/>
                </a:ext>
              </a:extLst>
            </p:cNvPr>
            <p:cNvCxnSpPr>
              <a:cxnSpLocks/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xmlns="" id="{1B0BC112-A9C9-48B5-A6C1-4030CB95A28E}"/>
                </a:ext>
              </a:extLst>
            </p:cNvPr>
            <p:cNvCxnSpPr>
              <a:cxnSpLocks/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xmlns="" id="{0934F7A6-399A-4CAC-A7E9-0BEB6E3ABF2D}"/>
                </a:ext>
              </a:extLst>
            </p:cNvPr>
            <p:cNvCxnSpPr>
              <a:cxnSpLocks/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xmlns="" id="{8C5C9ECE-0069-4B5E-9CCE-19B46B9C941C}"/>
                </a:ext>
              </a:extLst>
            </p:cNvPr>
            <p:cNvCxnSpPr>
              <a:cxnSpLocks/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xmlns="" id="{15F4530F-E483-40B9-88CD-C9476422E32F}"/>
                </a:ext>
              </a:extLst>
            </p:cNvPr>
            <p:cNvCxnSpPr>
              <a:cxnSpLocks/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xmlns="" id="{B8274BE7-0BBC-4EE9-B660-FFBF06EE36D5}"/>
                </a:ext>
              </a:extLst>
            </p:cNvPr>
            <p:cNvCxnSpPr>
              <a:cxnSpLocks/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xmlns="" id="{0BE2AC43-6ED1-4734-9019-8890AB14F57C}"/>
                </a:ext>
              </a:extLst>
            </p:cNvPr>
            <p:cNvCxnSpPr>
              <a:cxnSpLocks/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xmlns="" id="{FBDBEEAC-A05D-45C3-94F5-81CB8E365434}"/>
                </a:ext>
              </a:extLst>
            </p:cNvPr>
            <p:cNvCxnSpPr>
              <a:cxnSpLocks/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xmlns="" id="{E4942A7A-00B9-48C7-8A5D-543DE034D568}"/>
                </a:ext>
              </a:extLst>
            </p:cNvPr>
            <p:cNvCxnSpPr>
              <a:cxnSpLocks/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xmlns="" id="{906F2FA8-D822-486C-B518-F0178594347E}"/>
                </a:ext>
              </a:extLst>
            </p:cNvPr>
            <p:cNvCxnSpPr>
              <a:cxnSpLocks/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xmlns="" id="{E04135AD-B34E-4C86-AE95-B91ED87D97D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xmlns="" id="{8C5492B1-9DA0-4566-AB89-4C3E942CFC6C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xmlns="" id="{30BDA989-BB89-4A73-9463-FBB3DE9CAE52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xmlns="" id="{9410E2AC-D6AB-461E-885D-A3D40782AB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xmlns="" id="{115DDC6F-E401-4AC2-81B6-47486358B73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xmlns="" id="{01A58AE3-7F6F-47E6-950F-C1D07CA631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xmlns="" id="{C52BF545-6D1B-4DC6-B148-6B7619A7D8B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xmlns="" id="{2FA6CD32-4868-4861-A413-A22D9747374F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xmlns="" id="{3DC86FF1-EF7B-49A4-8B8D-572E497E48B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xmlns="" id="{97186B5D-71E6-4754-A38C-299230BF8D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xmlns="" id="{459398D9-3B32-4949-A360-59A3B04505A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xmlns="" id="{EB23C537-8A55-40FD-9D25-46F47EE25A0A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xmlns="" id="{2A8671FC-2DD8-4132-AD26-F6E446F3F53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xmlns="" id="{186ABEF3-0B35-4039-A786-B65F7B13ABA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xmlns="" id="{5A7BDA52-027F-473E-9F7B-CD41955213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xmlns="" id="{5BD262F9-1571-4795-9B1F-B3C108AA58F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xmlns="" id="{4AED8A0C-A2D6-4093-AC16-074E30A6F1E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xmlns="" id="{CCA917DF-8980-47F7-99A7-9BF89F3DDA3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xmlns="" id="{00B3F6E6-2F47-4C22-B19E-E352A509A5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xmlns="" id="{0EE9B063-0452-4976-B9DE-023F10114F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xmlns="" id="{7E184B9C-2883-4B1E-AB02-A0C0E00F120A}"/>
                </a:ext>
              </a:extLst>
            </p:cNvPr>
            <p:cNvCxnSpPr>
              <a:cxnSpLocks/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xmlns="" id="{1E4CB873-E45B-4AC4-B721-87D85D6CC0AF}"/>
                </a:ext>
              </a:extLst>
            </p:cNvPr>
            <p:cNvCxnSpPr>
              <a:cxnSpLocks/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xmlns="" id="{AA055FA6-A716-4E54-9407-7435933906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xmlns="" id="{85C74136-4162-4A64-B85E-586C91BFCCF6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xmlns="" id="{A0E9EDB8-8C42-473D-8C66-7867496BA187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xmlns="" id="{E55D9255-3AF7-4C41-AE1F-8409B32F04C3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xmlns="" id="{4344FD83-9983-4424-AAA6-148AE4CCFAD9}"/>
                </a:ext>
              </a:extLst>
            </p:cNvPr>
            <p:cNvCxnSpPr>
              <a:cxnSpLocks/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xmlns="" id="{28D4CFF2-1DBE-4876-B3BF-8A7776EF415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xmlns="" id="{0F2AD8D5-59DD-42AF-8A54-081DDAA505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xmlns="" id="{444FA6C2-DCD5-48E6-9B87-9C33B7C104C9}"/>
                </a:ext>
              </a:extLst>
            </p:cNvPr>
            <p:cNvCxnSpPr>
              <a:cxnSpLocks/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xmlns="" id="{EC17BC5D-1968-4A00-9612-60AF3C1DC048}"/>
                </a:ext>
              </a:extLst>
            </p:cNvPr>
            <p:cNvCxnSpPr>
              <a:cxnSpLocks/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xmlns="" id="{78C26D02-86DC-4F20-AD2A-20EE17100464}"/>
                </a:ext>
              </a:extLst>
            </p:cNvPr>
            <p:cNvCxnSpPr>
              <a:cxnSpLocks/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xmlns="" id="{B901A91C-F420-44C0-A758-2D50358BB2CF}"/>
                </a:ext>
              </a:extLst>
            </p:cNvPr>
            <p:cNvCxnSpPr>
              <a:cxnSpLocks/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xmlns="" id="{789DB2A7-80EE-4CFF-AC06-49621DD9B1D1}"/>
                </a:ext>
              </a:extLst>
            </p:cNvPr>
            <p:cNvCxnSpPr>
              <a:cxnSpLocks/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xmlns="" id="{998575A5-C5D1-4804-B4EB-7907C235F278}"/>
                </a:ext>
              </a:extLst>
            </p:cNvPr>
            <p:cNvCxnSpPr>
              <a:cxnSpLocks/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xmlns="" id="{EA80B120-CD43-41C6-AC7B-E7CD8E94F0C4}"/>
                </a:ext>
              </a:extLst>
            </p:cNvPr>
            <p:cNvCxnSpPr>
              <a:cxnSpLocks/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xmlns="" id="{28C8C297-0234-4A22-A5F7-1B79EEC2A404}"/>
                </a:ext>
              </a:extLst>
            </p:cNvPr>
            <p:cNvCxnSpPr>
              <a:cxnSpLocks/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xmlns="" id="{FFF6B43D-DCD2-411F-98EE-485281DB961A}"/>
                </a:ext>
              </a:extLst>
            </p:cNvPr>
            <p:cNvCxnSpPr>
              <a:cxnSpLocks/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xmlns="" id="{C6138CA4-90DD-4B41-9514-5327FF10A391}"/>
                </a:ext>
              </a:extLst>
            </p:cNvPr>
            <p:cNvCxnSpPr>
              <a:cxnSpLocks/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xmlns="" id="{1387748F-CA4F-45D8-85AF-1FBE8B866CA3}"/>
                </a:ext>
              </a:extLst>
            </p:cNvPr>
            <p:cNvCxnSpPr>
              <a:cxnSpLocks/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xmlns="" id="{72956221-B676-447C-B9DD-085A3BB85F21}"/>
                </a:ext>
              </a:extLst>
            </p:cNvPr>
            <p:cNvCxnSpPr>
              <a:cxnSpLocks/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xmlns="" id="{5919CFFE-9B03-43F7-BB98-9DCE4363A413}"/>
                </a:ext>
              </a:extLst>
            </p:cNvPr>
            <p:cNvCxnSpPr>
              <a:cxnSpLocks/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xmlns="" id="{CE6DAF90-054B-45FD-A8BE-AA4AD3F7304B}"/>
                </a:ext>
              </a:extLst>
            </p:cNvPr>
            <p:cNvCxnSpPr>
              <a:cxnSpLocks/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xmlns="" id="{2B446FD8-EC95-4A59-81DC-AA0905A8FEA0}"/>
                </a:ext>
              </a:extLst>
            </p:cNvPr>
            <p:cNvCxnSpPr>
              <a:cxnSpLocks/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xmlns="" id="{D11C0E1F-126C-4C7C-9359-0B0EB7E23951}"/>
                </a:ext>
              </a:extLst>
            </p:cNvPr>
            <p:cNvCxnSpPr>
              <a:cxnSpLocks/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xmlns="" id="{B1B077D1-AE77-4790-A4D3-EDDAFBE4AD79}"/>
                </a:ext>
              </a:extLst>
            </p:cNvPr>
            <p:cNvCxnSpPr>
              <a:cxnSpLocks/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xmlns="" id="{36A0B4EC-A9D5-4874-85D0-4DD07D4D5357}"/>
                </a:ext>
              </a:extLst>
            </p:cNvPr>
            <p:cNvCxnSpPr>
              <a:cxnSpLocks/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xmlns="" id="{70AF63E9-A691-4C2B-96DC-E0A55EFE79B8}"/>
                </a:ext>
              </a:extLst>
            </p:cNvPr>
            <p:cNvCxnSpPr>
              <a:cxnSpLocks/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xmlns="" id="{C98890E5-F733-4BD1-9F15-A377B562DE6C}"/>
                </a:ext>
              </a:extLst>
            </p:cNvPr>
            <p:cNvCxnSpPr>
              <a:cxnSpLocks/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xmlns="" id="{952932B9-3B9C-47F5-A4E7-1273B9D16590}"/>
                </a:ext>
              </a:extLst>
            </p:cNvPr>
            <p:cNvCxnSpPr>
              <a:cxnSpLocks/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xmlns="" id="{CEF81320-CCA6-48C5-90ED-C2CF9F3BB076}"/>
                </a:ext>
              </a:extLst>
            </p:cNvPr>
            <p:cNvCxnSpPr>
              <a:cxnSpLocks/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xmlns="" id="{F7D6AFDB-8233-411A-AAD8-5F807321294C}"/>
                </a:ext>
              </a:extLst>
            </p:cNvPr>
            <p:cNvCxnSpPr>
              <a:cxnSpLocks/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xmlns="" id="{EC452515-2D1B-4D48-A0C4-14D38BBB5D0B}"/>
                </a:ext>
              </a:extLst>
            </p:cNvPr>
            <p:cNvCxnSpPr>
              <a:cxnSpLocks/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xmlns="" id="{51039415-542D-43C0-A772-285C2A26B200}"/>
                </a:ext>
              </a:extLst>
            </p:cNvPr>
            <p:cNvCxnSpPr>
              <a:cxnSpLocks/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xmlns="" id="{B2024C51-9B95-439A-AD66-53986FB726CC}"/>
                </a:ext>
              </a:extLst>
            </p:cNvPr>
            <p:cNvCxnSpPr>
              <a:cxnSpLocks/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xmlns="" id="{4A55F1D2-4D93-468D-9F4C-6B767FF87608}"/>
                </a:ext>
              </a:extLst>
            </p:cNvPr>
            <p:cNvCxnSpPr>
              <a:cxnSpLocks/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xmlns="" id="{C19949A7-C92B-4983-BDEC-67F5A5078671}"/>
                </a:ext>
              </a:extLst>
            </p:cNvPr>
            <p:cNvCxnSpPr>
              <a:cxnSpLocks/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xmlns="" id="{B755025B-01FD-4D43-9B4B-12A4866F4FAD}"/>
                </a:ext>
              </a:extLst>
            </p:cNvPr>
            <p:cNvCxnSpPr>
              <a:cxnSpLocks/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xmlns="" id="{F5F6DE21-CC6D-4EBC-84E4-E8F521B9CC9B}"/>
                </a:ext>
              </a:extLst>
            </p:cNvPr>
            <p:cNvCxnSpPr>
              <a:cxnSpLocks/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xmlns="" id="{EB697230-A569-4613-A7AE-24FDCA8B57B8}"/>
                </a:ext>
              </a:extLst>
            </p:cNvPr>
            <p:cNvCxnSpPr>
              <a:cxnSpLocks/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xmlns="" id="{A3CE513B-D11A-452C-95F8-6EDE3B110406}"/>
                </a:ext>
              </a:extLst>
            </p:cNvPr>
            <p:cNvCxnSpPr>
              <a:cxnSpLocks/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xmlns="" id="{42DDD300-0B37-4843-B94A-6816EC4D236E}"/>
                </a:ext>
              </a:extLst>
            </p:cNvPr>
            <p:cNvCxnSpPr>
              <a:cxnSpLocks/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xmlns="" id="{97E13790-07D9-42D8-9C81-CAB74D51E509}"/>
                </a:ext>
              </a:extLst>
            </p:cNvPr>
            <p:cNvCxnSpPr>
              <a:cxnSpLocks/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xmlns="" id="{D88DB5DF-4EA5-4C04-8B59-6AB8C890CE3A}"/>
                </a:ext>
              </a:extLst>
            </p:cNvPr>
            <p:cNvCxnSpPr>
              <a:cxnSpLocks/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xmlns="" id="{3D10A8DE-876A-4EF9-9BCD-5A868CD92BF8}"/>
                </a:ext>
              </a:extLst>
            </p:cNvPr>
            <p:cNvCxnSpPr>
              <a:cxnSpLocks/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xmlns="" id="{05977368-D475-41FC-9BD1-7865E3B68B30}"/>
                </a:ext>
              </a:extLst>
            </p:cNvPr>
            <p:cNvCxnSpPr>
              <a:cxnSpLocks/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xmlns="" id="{067275D2-B467-4C84-B854-CF85E21C0631}"/>
                </a:ext>
              </a:extLst>
            </p:cNvPr>
            <p:cNvCxnSpPr>
              <a:cxnSpLocks/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xmlns="" id="{5F1EAD1F-105F-4CDC-92A1-B9091E1BE060}"/>
                </a:ext>
              </a:extLst>
            </p:cNvPr>
            <p:cNvCxnSpPr>
              <a:cxnSpLocks/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xmlns="" id="{812A71D5-AB21-4848-879C-BF9E3225E6A5}"/>
                </a:ext>
              </a:extLst>
            </p:cNvPr>
            <p:cNvCxnSpPr>
              <a:cxnSpLocks/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xmlns="" id="{E2633FAE-0F3D-4612-B80E-97B404C88C50}"/>
                </a:ext>
              </a:extLst>
            </p:cNvPr>
            <p:cNvCxnSpPr>
              <a:cxnSpLocks/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xmlns="" id="{6F109A7D-23F1-48B1-888C-220826EFB185}"/>
                </a:ext>
              </a:extLst>
            </p:cNvPr>
            <p:cNvCxnSpPr>
              <a:cxnSpLocks/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xmlns="" id="{FDCE7B84-963B-431A-8151-70B118C4B57A}"/>
                </a:ext>
              </a:extLst>
            </p:cNvPr>
            <p:cNvCxnSpPr>
              <a:cxnSpLocks/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xmlns="" id="{82FAE79D-5228-4D29-B7FB-ED0B70163840}"/>
                </a:ext>
              </a:extLst>
            </p:cNvPr>
            <p:cNvCxnSpPr>
              <a:cxnSpLocks/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xmlns="" id="{4AF9E01C-B022-4431-9F06-E287DC35B90E}"/>
                </a:ext>
              </a:extLst>
            </p:cNvPr>
            <p:cNvCxnSpPr>
              <a:cxnSpLocks/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xmlns="" id="{E2E5F3D5-D0E1-452F-B41A-3A8311642A21}"/>
                </a:ext>
              </a:extLst>
            </p:cNvPr>
            <p:cNvCxnSpPr>
              <a:cxnSpLocks/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xmlns="" id="{D2CF1BE6-46B8-46E9-8A6D-88A1291EB9DB}"/>
                </a:ext>
              </a:extLst>
            </p:cNvPr>
            <p:cNvCxnSpPr>
              <a:cxnSpLocks/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xmlns="" id="{E2464A55-51F4-41A6-BDCE-EEFEE9435F39}"/>
                </a:ext>
              </a:extLst>
            </p:cNvPr>
            <p:cNvCxnSpPr>
              <a:cxnSpLocks/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xmlns="" id="{CA017B64-0FAE-42FE-A697-95B0CD79CAFD}"/>
                </a:ext>
              </a:extLst>
            </p:cNvPr>
            <p:cNvCxnSpPr>
              <a:cxnSpLocks/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xmlns="" id="{FFA65365-4610-4BC3-ABDA-E05C4952074C}"/>
                </a:ext>
              </a:extLst>
            </p:cNvPr>
            <p:cNvCxnSpPr>
              <a:cxnSpLocks/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xmlns="" id="{260044F5-AB8B-4D74-9DA2-22172CB47D7E}"/>
                </a:ext>
              </a:extLst>
            </p:cNvPr>
            <p:cNvCxnSpPr>
              <a:cxnSpLocks/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xmlns="" id="{CF997CB2-EE23-4B3F-8B33-A1AB4AABB123}"/>
                </a:ext>
              </a:extLst>
            </p:cNvPr>
            <p:cNvCxnSpPr>
              <a:cxnSpLocks/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xmlns="" id="{2BF7CF02-0951-4FC1-9A53-2DF098374936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xmlns="" id="{6654CAAF-887A-4D94-8B94-CD62BC9B1A1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xmlns="" id="{2B3EEFCD-D1DF-4416-B576-493369DE4F5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xmlns="" id="{A723E2C2-B21B-4FF7-A5CE-794DD364293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xmlns="" id="{EF7697D1-C724-466D-80AD-D298A03F93E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xmlns="" id="{B0E84311-C529-4F8F-B4D5-44FBD7BD8C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xmlns="" id="{518A8EBF-F9A3-4656-A45C-2DCBE391AE9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xmlns="" id="{E62137AD-1423-40E5-9BDD-60190AB9331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xmlns="" id="{D8048B5F-1A77-4CD2-90C8-C994712AC69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xmlns="" id="{9AF83336-CD92-4ADE-BF73-C6BE7C14D9C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xmlns="" id="{0CB98107-01D4-465B-AA20-F01889572F7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xmlns="" id="{D9FF8CC2-C847-4A18-AE88-C5BB34DD2E5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xmlns="" id="{82E93249-E7CF-42C2-A5E3-8AF8D64027ED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xmlns="" id="{8CC0E03F-55C4-4142-98CE-C35224EEA8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xmlns="" id="{1D4FEC50-175F-4F4A-A514-35FF8B7EDA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xmlns="" id="{152027B5-AA2B-4246-818E-E84A7D58DAD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xmlns="" id="{5377161F-1164-4F3A-BEB4-16EE81F7FF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>
              <a:extLst>
                <a:ext uri="{FF2B5EF4-FFF2-40B4-BE49-F238E27FC236}">
                  <a16:creationId xmlns:a16="http://schemas.microsoft.com/office/drawing/2014/main" xmlns="" id="{BBA07DEA-30DC-40D8-8F3F-386F5F00EE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xmlns="" id="{A39C8ABC-68DF-4391-B376-87C730E725A1}"/>
                </a:ext>
              </a:extLst>
            </p:cNvPr>
            <p:cNvCxnSpPr>
              <a:cxnSpLocks/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xmlns="" id="{637B1A2B-A174-4773-8BE4-EAD1631DC62C}"/>
                </a:ext>
              </a:extLst>
            </p:cNvPr>
            <p:cNvCxnSpPr>
              <a:cxnSpLocks/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xmlns="" id="{4E784C83-9452-43CB-99B3-2F33E21084BF}"/>
                </a:ext>
              </a:extLst>
            </p:cNvPr>
            <p:cNvCxnSpPr>
              <a:cxnSpLocks/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xmlns="" id="{84147A60-A408-46E2-BBB4-F19B00237FE2}"/>
                </a:ext>
              </a:extLst>
            </p:cNvPr>
            <p:cNvCxnSpPr>
              <a:cxnSpLocks/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xmlns="" id="{C57D33F0-D5D2-4E9C-8FDE-545F9AD95BE0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xmlns="" id="{6D73257D-6AA1-4DBE-8A91-09CF8AB21615}"/>
                </a:ext>
              </a:extLst>
            </p:cNvPr>
            <p:cNvCxnSpPr>
              <a:cxnSpLocks/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xmlns="" id="{04A882FA-74F8-4630-8CFF-5E9A2B40024D}"/>
                </a:ext>
              </a:extLst>
            </p:cNvPr>
            <p:cNvCxnSpPr>
              <a:cxnSpLocks/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xmlns="" id="{F3E8B179-88BD-4464-A9EE-5B5C2256A910}"/>
                </a:ext>
              </a:extLst>
            </p:cNvPr>
            <p:cNvCxnSpPr>
              <a:cxnSpLocks/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xmlns="" id="{EF528E5C-5A1E-443B-B2C4-0B87FDE96BD7}"/>
                </a:ext>
              </a:extLst>
            </p:cNvPr>
            <p:cNvCxnSpPr>
              <a:cxnSpLocks/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xmlns="" id="{A8077282-A72A-4C7B-A0F7-F39F8EB9EA46}"/>
                </a:ext>
              </a:extLst>
            </p:cNvPr>
            <p:cNvCxnSpPr>
              <a:cxnSpLocks/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xmlns="" id="{ABF27A6B-1B40-45AA-9ABA-4D754980B11B}"/>
                </a:ext>
              </a:extLst>
            </p:cNvPr>
            <p:cNvCxnSpPr>
              <a:cxnSpLocks/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xmlns="" id="{015B63C6-D22A-4302-AD66-8DD0FEBFAD5C}"/>
                </a:ext>
              </a:extLst>
            </p:cNvPr>
            <p:cNvCxnSpPr>
              <a:cxnSpLocks/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xmlns="" id="{33AC1887-C424-4C58-9440-EC5532EBF6AC}"/>
                </a:ext>
              </a:extLst>
            </p:cNvPr>
            <p:cNvCxnSpPr>
              <a:cxnSpLocks/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xmlns="" id="{CEDE98E8-BBB2-4081-B835-C364DBEFDA70}"/>
                </a:ext>
              </a:extLst>
            </p:cNvPr>
            <p:cNvCxnSpPr>
              <a:cxnSpLocks/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xmlns="" id="{FD33A178-AF11-4EAB-A111-22E1AB29BF48}"/>
                </a:ext>
              </a:extLst>
            </p:cNvPr>
            <p:cNvCxnSpPr>
              <a:cxnSpLocks/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xmlns="" id="{22438091-5AE0-4B80-B41E-24CB0BA53200}"/>
                </a:ext>
              </a:extLst>
            </p:cNvPr>
            <p:cNvCxnSpPr>
              <a:cxnSpLocks/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xmlns="" id="{3EDBF97C-81C6-4CCE-BE70-2A9563362942}"/>
                </a:ext>
              </a:extLst>
            </p:cNvPr>
            <p:cNvCxnSpPr>
              <a:cxnSpLocks/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xmlns="" id="{AB893935-70E6-48C7-96CF-A2D6B4C679A5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xmlns="" id="{61CD8673-556C-4340-A7C5-23E34CDAC6C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xmlns="" id="{5585A82A-1F0E-48AA-9B04-D3453F213A46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xmlns="" id="{363A2D18-CE76-4553-A7D2-B05619B747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xmlns="" id="{1DE03C71-F304-416A-9B90-0778A60E92F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xmlns="" id="{0062CAFA-520B-4A9B-8B87-D9E58F3E8C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xmlns="" id="{C198A024-AD4F-4ED3-AEB5-2EF7E2FFC2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xmlns="" id="{5F5E3FF3-8848-482F-A4BB-74BA13A3348D}"/>
                </a:ext>
              </a:extLst>
            </p:cNvPr>
            <p:cNvCxnSpPr>
              <a:cxnSpLocks/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xmlns="" id="{B3903467-D446-466D-BB68-30D8587378A1}"/>
                </a:ext>
              </a:extLst>
            </p:cNvPr>
            <p:cNvCxnSpPr>
              <a:cxnSpLocks/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xmlns="" id="{1D60BC83-A17D-4675-AC61-F331D505BB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xmlns="" id="{EBDDAE6B-1B1A-4150-8EF6-6CCF0533C1F3}"/>
                </a:ext>
              </a:extLst>
            </p:cNvPr>
            <p:cNvCxnSpPr>
              <a:cxnSpLocks/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xmlns="" id="{A7A66A6D-9C9F-4674-915F-B1B1731409F3}"/>
                </a:ext>
              </a:extLst>
            </p:cNvPr>
            <p:cNvCxnSpPr>
              <a:cxnSpLocks/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xmlns="" id="{A2936015-02CE-4462-B5BF-E3F6E19A897E}"/>
                </a:ext>
              </a:extLst>
            </p:cNvPr>
            <p:cNvCxnSpPr>
              <a:cxnSpLocks/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xmlns="" id="{151E4D2E-B015-4BD1-870D-E36CEC2ADB0D}"/>
                </a:ext>
              </a:extLst>
            </p:cNvPr>
            <p:cNvCxnSpPr>
              <a:cxnSpLocks/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xmlns="" id="{74D27A8B-8228-4975-94EB-908B6260892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xmlns="" id="{95957489-9EDF-44CA-8471-37B1195688BE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xmlns="" id="{7B950646-9F93-4F73-9801-191066E643C3}"/>
                </a:ext>
              </a:extLst>
            </p:cNvPr>
            <p:cNvCxnSpPr>
              <a:cxnSpLocks/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xmlns="" id="{E0FE4ADE-08CB-409A-B7C5-3C0AA04B6698}"/>
                </a:ext>
              </a:extLst>
            </p:cNvPr>
            <p:cNvCxnSpPr>
              <a:cxnSpLocks/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xmlns="" id="{AADE9625-03BE-4779-97DF-E23F9DB47D77}"/>
                </a:ext>
              </a:extLst>
            </p:cNvPr>
            <p:cNvCxnSpPr>
              <a:cxnSpLocks/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xmlns="" id="{D286A631-CCFF-4507-907D-0DD436B90B60}"/>
                </a:ext>
              </a:extLst>
            </p:cNvPr>
            <p:cNvCxnSpPr>
              <a:cxnSpLocks/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xmlns="" id="{AC6F06B5-7365-4709-9504-3B7BC024E347}"/>
                </a:ext>
              </a:extLst>
            </p:cNvPr>
            <p:cNvCxnSpPr>
              <a:cxnSpLocks/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xmlns="" id="{75786A9E-316F-4012-A125-F1F4D0533DCF}"/>
                </a:ext>
              </a:extLst>
            </p:cNvPr>
            <p:cNvCxnSpPr>
              <a:cxnSpLocks/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xmlns="" id="{71D0DA9B-47D4-4497-8052-846DDBFD844F}"/>
                </a:ext>
              </a:extLst>
            </p:cNvPr>
            <p:cNvCxnSpPr>
              <a:cxnSpLocks/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xmlns="" id="{B05A7A40-84A4-4833-B0A6-DBC8A66C6EA5}"/>
                </a:ext>
              </a:extLst>
            </p:cNvPr>
            <p:cNvCxnSpPr>
              <a:cxnSpLocks/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xmlns="" id="{82394A9E-28D2-465A-8607-D81F9F87C35C}"/>
                </a:ext>
              </a:extLst>
            </p:cNvPr>
            <p:cNvCxnSpPr>
              <a:cxnSpLocks/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xmlns="" id="{4A5A7BAB-8CF4-47EC-AFB4-413954452E75}"/>
                </a:ext>
              </a:extLst>
            </p:cNvPr>
            <p:cNvCxnSpPr>
              <a:cxnSpLocks/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xmlns="" id="{83FE8D99-5BCF-437C-B9D6-FF1DF3EBEC5F}"/>
                </a:ext>
              </a:extLst>
            </p:cNvPr>
            <p:cNvCxnSpPr>
              <a:cxnSpLocks/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xmlns="" id="{1AC3CE58-ED52-42C4-A8DD-68C5BE4091F4}"/>
                </a:ext>
              </a:extLst>
            </p:cNvPr>
            <p:cNvCxnSpPr>
              <a:cxnSpLocks/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xmlns="" id="{953DE94E-36D7-477D-872A-3D0D03E70AAF}"/>
                </a:ext>
              </a:extLst>
            </p:cNvPr>
            <p:cNvCxnSpPr>
              <a:cxnSpLocks/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xmlns="" id="{AD2C91B2-6F94-4004-8417-DB426FC29673}"/>
                </a:ext>
              </a:extLst>
            </p:cNvPr>
            <p:cNvCxnSpPr>
              <a:cxnSpLocks/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xmlns="" id="{C8050FDA-32DD-4AF0-BB11-5B8129C4BDA5}"/>
                </a:ext>
              </a:extLst>
            </p:cNvPr>
            <p:cNvCxnSpPr>
              <a:cxnSpLocks/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xmlns="" id="{66581318-BA3B-44C0-94F8-E43172A6EA03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xmlns="" id="{0CBBA3F5-760F-4E15-A6AE-386B8A36AF2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xmlns="" id="{A0C321F2-1BEB-4EA8-AEA4-64BF9BD4F220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xmlns="" id="{F7FAA5CA-27EA-4652-89CC-517C73FE9F2E}"/>
                </a:ext>
              </a:extLst>
            </p:cNvPr>
            <p:cNvCxnSpPr>
              <a:cxnSpLocks/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xmlns="" id="{C500C6D4-0F38-4F5E-A2AE-21E20CE66DB1}"/>
                </a:ext>
              </a:extLst>
            </p:cNvPr>
            <p:cNvCxnSpPr>
              <a:cxnSpLocks/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96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40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9460" y="0"/>
                </a:moveTo>
                <a:lnTo>
                  <a:pt x="0" y="0"/>
                </a:lnTo>
                <a:lnTo>
                  <a:pt x="0" y="457200"/>
                </a:lnTo>
                <a:lnTo>
                  <a:pt x="12189460" y="457200"/>
                </a:lnTo>
                <a:lnTo>
                  <a:pt x="1218946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0439" y="543559"/>
            <a:ext cx="10396220" cy="401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060" y="4648200"/>
            <a:ext cx="9359900" cy="405239"/>
          </a:xfrm>
          <a:prstGeom prst="rect">
            <a:avLst/>
          </a:prstGeom>
          <a:solidFill>
            <a:srgbClr val="F8921D"/>
          </a:solidFill>
        </p:spPr>
        <p:txBody>
          <a:bodyPr vert="horz" wrap="square" lIns="0" tIns="35560" rIns="0" bIns="0" rtlCol="0">
            <a:spAutoFit/>
          </a:bodyPr>
          <a:lstStyle/>
          <a:p>
            <a:pPr marL="92075" algn="ctr">
              <a:lnSpc>
                <a:spcPct val="100000"/>
              </a:lnSpc>
              <a:spcBef>
                <a:spcPts val="280"/>
              </a:spcBef>
            </a:pPr>
            <a:r>
              <a:rPr lang="en-US" sz="2400" dirty="0" smtClean="0"/>
              <a:t>DOSEN PENGAMPU : DEWI NOPITA, S.PAR.,M.PAR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4800" y="322579"/>
            <a:ext cx="3276600" cy="404598"/>
          </a:xfrm>
          <a:prstGeom prst="rect">
            <a:avLst/>
          </a:prstGeom>
          <a:solidFill>
            <a:srgbClr val="F8921D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 algn="ctr">
              <a:lnSpc>
                <a:spcPct val="100000"/>
              </a:lnSpc>
              <a:spcBef>
                <a:spcPts val="275"/>
              </a:spcBef>
            </a:pPr>
            <a:r>
              <a:rPr lang="en-ID" sz="2400" spc="65" dirty="0" smtClean="0">
                <a:solidFill>
                  <a:srgbClr val="FFFFFF"/>
                </a:solidFill>
                <a:latin typeface="Trebuchet MS"/>
                <a:cs typeface="Trebuchet MS"/>
              </a:rPr>
              <a:t>KEWARGANEGARAAN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88718"/>
            <a:ext cx="2143125" cy="214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588742"/>
            <a:ext cx="2619375" cy="1743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76600" y="5486400"/>
            <a:ext cx="5413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https://chat.whatsapp.com/C5r0AtXvvy68UnpZUdQQZL</a:t>
            </a:r>
          </a:p>
        </p:txBody>
      </p:sp>
    </p:spTree>
    <p:extLst>
      <p:ext uri="{BB962C8B-B14F-4D97-AF65-F5344CB8AC3E}">
        <p14:creationId xmlns:p14="http://schemas.microsoft.com/office/powerpoint/2010/main" val="27220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roup 290">
            <a:extLst>
              <a:ext uri="{FF2B5EF4-FFF2-40B4-BE49-F238E27FC236}">
                <a16:creationId xmlns:a16="http://schemas.microsoft.com/office/drawing/2014/main" xmlns="" id="{AB6E354D-F496-4B82-93A8-BB8A6C603650}"/>
              </a:ext>
            </a:extLst>
          </p:cNvPr>
          <p:cNvGrpSpPr/>
          <p:nvPr/>
        </p:nvGrpSpPr>
        <p:grpSpPr>
          <a:xfrm>
            <a:off x="-72386" y="-46008"/>
            <a:ext cx="12274028" cy="7433300"/>
            <a:chOff x="-59977" y="-499100"/>
            <a:chExt cx="12274028" cy="74333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2F4E1EB7-69B3-43F1-936E-B4C839D61F90}"/>
                </a:ext>
              </a:extLst>
            </p:cNvPr>
            <p:cNvCxnSpPr>
              <a:cxnSpLocks/>
              <a:stCxn id="76" idx="2"/>
              <a:endCxn id="91" idx="6"/>
            </p:cNvCxnSpPr>
            <p:nvPr userDrawn="1"/>
          </p:nvCxnSpPr>
          <p:spPr>
            <a:xfrm rot="16200000" flipH="1">
              <a:off x="555831" y="1352378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1E7D1F2C-19DC-4A41-9C7F-48F442E4E44E}"/>
                </a:ext>
              </a:extLst>
            </p:cNvPr>
            <p:cNvCxnSpPr>
              <a:cxnSpLocks/>
              <a:stCxn id="93" idx="5"/>
              <a:endCxn id="76" idx="1"/>
            </p:cNvCxnSpPr>
            <p:nvPr userDrawn="1"/>
          </p:nvCxnSpPr>
          <p:spPr>
            <a:xfrm rot="16200000" flipV="1">
              <a:off x="830450" y="1113684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0E8C4FE4-5924-4EBA-BEAF-8BF03893B915}"/>
                </a:ext>
              </a:extLst>
            </p:cNvPr>
            <p:cNvCxnSpPr>
              <a:cxnSpLocks/>
              <a:stCxn id="76" idx="0"/>
              <a:endCxn id="92" idx="4"/>
            </p:cNvCxnSpPr>
            <p:nvPr userDrawn="1"/>
          </p:nvCxnSpPr>
          <p:spPr>
            <a:xfrm rot="16200000" flipH="1">
              <a:off x="1185760" y="722450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E5E93308-3B10-48CD-86D2-EFBBCEABC9D3}"/>
                </a:ext>
              </a:extLst>
            </p:cNvPr>
            <p:cNvCxnSpPr>
              <a:cxnSpLocks/>
              <a:stCxn id="93" idx="3"/>
              <a:endCxn id="91" idx="0"/>
            </p:cNvCxnSpPr>
            <p:nvPr userDrawn="1"/>
          </p:nvCxnSpPr>
          <p:spPr>
            <a:xfrm rot="16200000" flipH="1" flipV="1">
              <a:off x="1373844" y="1748354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2147746F-E2B8-4844-95B4-39E63DB7CB0E}"/>
                </a:ext>
              </a:extLst>
            </p:cNvPr>
            <p:cNvCxnSpPr>
              <a:cxnSpLocks/>
              <a:stCxn id="76" idx="7"/>
              <a:endCxn id="78" idx="3"/>
            </p:cNvCxnSpPr>
            <p:nvPr userDrawn="1"/>
          </p:nvCxnSpPr>
          <p:spPr>
            <a:xfrm flipV="1">
              <a:off x="844254" y="-358612"/>
              <a:ext cx="752131" cy="13358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7B15294E-7A60-4E12-84A7-2A60C57F284B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>
              <a:off x="-15325" y="2099623"/>
              <a:ext cx="506244" cy="3742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C460BB3E-B690-4A89-BC85-3409D3B67542}"/>
                </a:ext>
              </a:extLst>
            </p:cNvPr>
            <p:cNvCxnSpPr>
              <a:cxnSpLocks/>
              <a:stCxn id="93" idx="6"/>
              <a:endCxn id="92" idx="2"/>
            </p:cNvCxnSpPr>
            <p:nvPr userDrawn="1"/>
          </p:nvCxnSpPr>
          <p:spPr>
            <a:xfrm rot="16200000">
              <a:off x="1315253" y="151303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8B60FD42-F89B-4ED1-9326-3877E445ECFB}"/>
                </a:ext>
              </a:extLst>
            </p:cNvPr>
            <p:cNvCxnSpPr>
              <a:cxnSpLocks/>
              <a:stCxn id="75" idx="0"/>
              <a:endCxn id="91" idx="4"/>
            </p:cNvCxnSpPr>
            <p:nvPr userDrawn="1"/>
          </p:nvCxnSpPr>
          <p:spPr>
            <a:xfrm rot="16200000">
              <a:off x="780634" y="1816989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3F3B3C09-545D-491D-8955-1F3C4AD42B3A}"/>
                </a:ext>
              </a:extLst>
            </p:cNvPr>
            <p:cNvCxnSpPr>
              <a:cxnSpLocks/>
              <a:stCxn id="92" idx="6"/>
              <a:endCxn id="78" idx="2"/>
            </p:cNvCxnSpPr>
            <p:nvPr userDrawn="1"/>
          </p:nvCxnSpPr>
          <p:spPr>
            <a:xfrm flipH="1" flipV="1">
              <a:off x="1654577" y="-334508"/>
              <a:ext cx="6516" cy="14225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C8B9000C-7F1E-4D50-AC6F-3B91B0845945}"/>
                </a:ext>
              </a:extLst>
            </p:cNvPr>
            <p:cNvCxnSpPr>
              <a:cxnSpLocks/>
              <a:stCxn id="77" idx="7"/>
              <a:endCxn id="78" idx="4"/>
            </p:cNvCxnSpPr>
            <p:nvPr userDrawn="1"/>
          </p:nvCxnSpPr>
          <p:spPr>
            <a:xfrm flipV="1">
              <a:off x="981472" y="-416804"/>
              <a:ext cx="590809" cy="61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AA8C85B1-4155-426A-B939-A0F0817F448A}"/>
                </a:ext>
              </a:extLst>
            </p:cNvPr>
            <p:cNvCxnSpPr>
              <a:cxnSpLocks/>
              <a:stCxn id="91" idx="2"/>
              <a:endCxn id="72" idx="6"/>
            </p:cNvCxnSpPr>
            <p:nvPr userDrawn="1"/>
          </p:nvCxnSpPr>
          <p:spPr>
            <a:xfrm rot="16200000" flipH="1">
              <a:off x="873513" y="2262370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59BC9119-AAFD-4F6E-86D6-168F412A7F84}"/>
                </a:ext>
              </a:extLst>
            </p:cNvPr>
            <p:cNvCxnSpPr>
              <a:cxnSpLocks/>
              <a:stCxn id="75" idx="1"/>
              <a:endCxn id="72" idx="5"/>
            </p:cNvCxnSpPr>
            <p:nvPr userDrawn="1"/>
          </p:nvCxnSpPr>
          <p:spPr>
            <a:xfrm rot="16200000" flipH="1">
              <a:off x="615671" y="2091256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614E4D22-B846-4489-8B33-5C40ABDC9FAA}"/>
                </a:ext>
              </a:extLst>
            </p:cNvPr>
            <p:cNvCxnSpPr>
              <a:cxnSpLocks/>
              <a:stCxn id="74" idx="7"/>
              <a:endCxn id="72" idx="3"/>
            </p:cNvCxnSpPr>
            <p:nvPr userDrawn="1"/>
          </p:nvCxnSpPr>
          <p:spPr>
            <a:xfrm rot="16200000">
              <a:off x="636477" y="2789935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64FAD72C-5D6B-467D-9DA5-6306BD04D9A6}"/>
                </a:ext>
              </a:extLst>
            </p:cNvPr>
            <p:cNvCxnSpPr>
              <a:cxnSpLocks/>
              <a:stCxn id="73" idx="6"/>
              <a:endCxn id="72" idx="2"/>
            </p:cNvCxnSpPr>
            <p:nvPr userDrawn="1"/>
          </p:nvCxnSpPr>
          <p:spPr>
            <a:xfrm rot="16200000" flipV="1">
              <a:off x="902302" y="3149028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4C535814-6CB0-4FEC-8B3E-724EB28C50DA}"/>
                </a:ext>
              </a:extLst>
            </p:cNvPr>
            <p:cNvCxnSpPr>
              <a:cxnSpLocks/>
              <a:stCxn id="96" idx="7"/>
              <a:endCxn id="73" idx="3"/>
            </p:cNvCxnSpPr>
            <p:nvPr userDrawn="1"/>
          </p:nvCxnSpPr>
          <p:spPr>
            <a:xfrm flipV="1">
              <a:off x="697273" y="3777502"/>
              <a:ext cx="634823" cy="6262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B2C9DB35-C705-4EEE-816D-0EC8C66BA0D1}"/>
                </a:ext>
              </a:extLst>
            </p:cNvPr>
            <p:cNvCxnSpPr>
              <a:cxnSpLocks/>
              <a:stCxn id="96" idx="6"/>
              <a:endCxn id="74" idx="2"/>
            </p:cNvCxnSpPr>
            <p:nvPr userDrawn="1"/>
          </p:nvCxnSpPr>
          <p:spPr>
            <a:xfrm flipH="1" flipV="1">
              <a:off x="606198" y="3430299"/>
              <a:ext cx="52280" cy="957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A020B5DD-0472-48BF-9746-9B31ABA9FC55}"/>
                </a:ext>
              </a:extLst>
            </p:cNvPr>
            <p:cNvCxnSpPr>
              <a:cxnSpLocks/>
              <a:stCxn id="96" idx="5"/>
            </p:cNvCxnSpPr>
            <p:nvPr userDrawn="1"/>
          </p:nvCxnSpPr>
          <p:spPr>
            <a:xfrm rot="16200000" flipV="1">
              <a:off x="-7707" y="3776326"/>
              <a:ext cx="610001" cy="644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F73A7972-8F5E-4730-844E-0DB3D04C6EEF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H="1">
              <a:off x="-25097" y="3375435"/>
              <a:ext cx="576431" cy="387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FC7B6B42-A3BA-4B01-A5E2-E3FFE6CCC672}"/>
                </a:ext>
              </a:extLst>
            </p:cNvPr>
            <p:cNvCxnSpPr>
              <a:cxnSpLocks/>
              <a:stCxn id="74" idx="5"/>
            </p:cNvCxnSpPr>
            <p:nvPr userDrawn="1"/>
          </p:nvCxnSpPr>
          <p:spPr>
            <a:xfrm flipH="1" flipV="1">
              <a:off x="7160" y="2559642"/>
              <a:ext cx="560243" cy="7769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481C4303-2551-45DC-8C9E-B9EC1745DE0B}"/>
                </a:ext>
              </a:extLst>
            </p:cNvPr>
            <p:cNvCxnSpPr>
              <a:cxnSpLocks/>
              <a:stCxn id="75" idx="5"/>
            </p:cNvCxnSpPr>
            <p:nvPr userDrawn="1"/>
          </p:nvCxnSpPr>
          <p:spPr>
            <a:xfrm flipH="1" flipV="1">
              <a:off x="-25097" y="1663708"/>
              <a:ext cx="516016" cy="3195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044F23C0-93CF-4716-B0B2-91672769A2E4}"/>
                </a:ext>
              </a:extLst>
            </p:cNvPr>
            <p:cNvCxnSpPr>
              <a:cxnSpLocks/>
              <a:stCxn id="74" idx="6"/>
              <a:endCxn id="75" idx="2"/>
            </p:cNvCxnSpPr>
            <p:nvPr userDrawn="1"/>
          </p:nvCxnSpPr>
          <p:spPr>
            <a:xfrm rot="16200000" flipV="1">
              <a:off x="-20767" y="2693606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8F81D6D9-E029-44F4-B30B-E0D4A33A3526}"/>
                </a:ext>
              </a:extLst>
            </p:cNvPr>
            <p:cNvCxnSpPr>
              <a:cxnSpLocks/>
              <a:stCxn id="75" idx="6"/>
              <a:endCxn id="76" idx="3"/>
            </p:cNvCxnSpPr>
            <p:nvPr userDrawn="1"/>
          </p:nvCxnSpPr>
          <p:spPr>
            <a:xfrm rot="16200000">
              <a:off x="205729" y="1443262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4DC93140-06A6-4EA6-9ACC-D308BF6E8630}"/>
                </a:ext>
              </a:extLst>
            </p:cNvPr>
            <p:cNvCxnSpPr>
              <a:cxnSpLocks/>
              <a:stCxn id="77" idx="2"/>
              <a:endCxn id="76" idx="6"/>
            </p:cNvCxnSpPr>
            <p:nvPr userDrawn="1"/>
          </p:nvCxnSpPr>
          <p:spPr>
            <a:xfrm rot="16200000" flipH="1" flipV="1">
              <a:off x="534040" y="543188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3A31C9B0-CBF5-4970-8370-8223358CA255}"/>
                </a:ext>
              </a:extLst>
            </p:cNvPr>
            <p:cNvCxnSpPr>
              <a:cxnSpLocks/>
              <a:stCxn id="101" idx="0"/>
              <a:endCxn id="76" idx="5"/>
            </p:cNvCxnSpPr>
            <p:nvPr userDrawn="1"/>
          </p:nvCxnSpPr>
          <p:spPr>
            <a:xfrm>
              <a:off x="-9087" y="91571"/>
              <a:ext cx="730689" cy="8856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C5164DB0-2522-4FFE-A90F-BE750E6158BC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V="1">
              <a:off x="-15325" y="1038553"/>
              <a:ext cx="711525" cy="1926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7FD0530F-C411-4224-98D6-E7DD0E395CCC}"/>
                </a:ext>
              </a:extLst>
            </p:cNvPr>
            <p:cNvCxnSpPr>
              <a:cxnSpLocks/>
              <a:stCxn id="101" idx="2"/>
              <a:endCxn id="77" idx="4"/>
            </p:cNvCxnSpPr>
            <p:nvPr userDrawn="1"/>
          </p:nvCxnSpPr>
          <p:spPr>
            <a:xfrm>
              <a:off x="-8578" y="36819"/>
              <a:ext cx="896391" cy="2026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40659AE1-A16C-42C2-99C1-D0FEC4F75C77}"/>
                </a:ext>
              </a:extLst>
            </p:cNvPr>
            <p:cNvCxnSpPr>
              <a:cxnSpLocks/>
              <a:endCxn id="77" idx="6"/>
            </p:cNvCxnSpPr>
            <p:nvPr/>
          </p:nvCxnSpPr>
          <p:spPr>
            <a:xfrm>
              <a:off x="744588" y="-483766"/>
              <a:ext cx="198089" cy="668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03B0216D-ECC9-4506-839F-A78E5DB44CEA}"/>
                </a:ext>
              </a:extLst>
            </p:cNvPr>
            <p:cNvSpPr/>
            <p:nvPr userDrawn="1"/>
          </p:nvSpPr>
          <p:spPr>
            <a:xfrm rot="16200000" flipV="1">
              <a:off x="1157780" y="2633365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F8BD7431-52AC-4635-B2BC-E0BDD5E47E32}"/>
                </a:ext>
              </a:extLst>
            </p:cNvPr>
            <p:cNvSpPr/>
            <p:nvPr userDrawn="1"/>
          </p:nvSpPr>
          <p:spPr>
            <a:xfrm rot="16200000" flipV="1">
              <a:off x="1307992" y="363701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B28F99A9-DEC8-4340-BD40-FBC68569DCDC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551334" y="332057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07091DBD-E1AB-4A21-8F3C-684785FCBFB0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466815" y="195913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CA7F2AE4-F195-4A23-86C4-10A22737CCF6}"/>
                </a:ext>
              </a:extLst>
            </p:cNvPr>
            <p:cNvSpPr/>
            <p:nvPr userDrawn="1"/>
          </p:nvSpPr>
          <p:spPr>
            <a:xfrm rot="16200000" flipV="1">
              <a:off x="696200" y="951825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2D68A676-35AB-40F8-8E81-E0AC11AABDFF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887813" y="18457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91E317E6-6336-450A-AED0-B50A18A9EBCD}"/>
                </a:ext>
              </a:extLst>
            </p:cNvPr>
            <p:cNvSpPr/>
            <p:nvPr userDrawn="1"/>
          </p:nvSpPr>
          <p:spPr>
            <a:xfrm rot="16200000" flipV="1">
              <a:off x="1572281" y="-499100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B29D18D0-D8DB-463F-AC15-A9BEEC92B633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005076" y="188391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5428135D-B3B9-488E-B9F3-64DD8C8961CB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606229" y="10880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25226FE9-20C4-4933-AFA7-52E4D66CED6D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575636" y="185887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610825AB-8088-481E-8919-BC726B88CB6B}"/>
                </a:ext>
              </a:extLst>
            </p:cNvPr>
            <p:cNvCxnSpPr>
              <a:cxnSpLocks/>
              <a:stCxn id="93" idx="2"/>
              <a:endCxn id="72" idx="7"/>
            </p:cNvCxnSpPr>
            <p:nvPr userDrawn="1"/>
          </p:nvCxnSpPr>
          <p:spPr>
            <a:xfrm rot="16200000" flipH="1" flipV="1">
              <a:off x="1123083" y="2151350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CC157684-126E-4C63-BBE5-1D30CE97A285}"/>
                </a:ext>
              </a:extLst>
            </p:cNvPr>
            <p:cNvCxnSpPr>
              <a:cxnSpLocks/>
              <a:stCxn id="73" idx="4"/>
              <a:endCxn id="74" idx="1"/>
            </p:cNvCxnSpPr>
            <p:nvPr userDrawn="1"/>
          </p:nvCxnSpPr>
          <p:spPr>
            <a:xfrm rot="16200000" flipV="1">
              <a:off x="823953" y="323527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xmlns="" id="{3B77A125-5C10-48F8-92A6-88EA53AAC425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603614" y="4387647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E29C607C-5FA1-4551-9412-772C95062DA7}"/>
                </a:ext>
              </a:extLst>
            </p:cNvPr>
            <p:cNvCxnSpPr>
              <a:cxnSpLocks/>
              <a:stCxn id="96" idx="3"/>
            </p:cNvCxnSpPr>
            <p:nvPr userDrawn="1"/>
          </p:nvCxnSpPr>
          <p:spPr>
            <a:xfrm rot="16200000" flipH="1" flipV="1">
              <a:off x="139599" y="4326383"/>
              <a:ext cx="325161" cy="6350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C92C80AC-3ABD-41F4-9186-5FB3D3A362CC}"/>
                </a:ext>
              </a:extLst>
            </p:cNvPr>
            <p:cNvCxnSpPr>
              <a:cxnSpLocks/>
              <a:stCxn id="96" idx="2"/>
            </p:cNvCxnSpPr>
            <p:nvPr userDrawn="1"/>
          </p:nvCxnSpPr>
          <p:spPr>
            <a:xfrm flipH="1">
              <a:off x="-25097" y="4497375"/>
              <a:ext cx="683575" cy="957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19091F9C-35BD-4B56-B5DF-3A0188ECC4DC}"/>
                </a:ext>
              </a:extLst>
            </p:cNvPr>
            <p:cNvCxnSpPr>
              <a:cxnSpLocks/>
              <a:stCxn id="96" idx="1"/>
              <a:endCxn id="196" idx="7"/>
            </p:cNvCxnSpPr>
            <p:nvPr userDrawn="1"/>
          </p:nvCxnSpPr>
          <p:spPr>
            <a:xfrm>
              <a:off x="697273" y="4481306"/>
              <a:ext cx="252111" cy="3903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43F5F84F-BA2D-4985-90B4-EE482AF988D7}"/>
                </a:ext>
              </a:extLst>
            </p:cNvPr>
            <p:cNvCxnSpPr>
              <a:cxnSpLocks/>
              <a:stCxn id="196" idx="0"/>
              <a:endCxn id="73" idx="2"/>
            </p:cNvCxnSpPr>
            <p:nvPr userDrawn="1"/>
          </p:nvCxnSpPr>
          <p:spPr>
            <a:xfrm flipV="1">
              <a:off x="1007576" y="3801606"/>
              <a:ext cx="382712" cy="10459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xmlns="" id="{225A9A16-5084-424A-BE17-1513ACB1C1DD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-59977" y="-18013"/>
              <a:ext cx="109728" cy="109728"/>
            </a:xfrm>
            <a:prstGeom prst="chord">
              <a:avLst>
                <a:gd name="adj1" fmla="val 10550803"/>
                <a:gd name="adj2" fmla="val 1853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3DE50185-F0A5-40B5-A1F9-F59241959383}"/>
                </a:ext>
              </a:extLst>
            </p:cNvPr>
            <p:cNvCxnSpPr>
              <a:cxnSpLocks/>
              <a:stCxn id="181" idx="7"/>
              <a:endCxn id="179" idx="2"/>
            </p:cNvCxnSpPr>
            <p:nvPr userDrawn="1"/>
          </p:nvCxnSpPr>
          <p:spPr>
            <a:xfrm flipH="1" flipV="1">
              <a:off x="10183867" y="5527791"/>
              <a:ext cx="846148" cy="3892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EAF0F633-2671-4EC9-AFC7-1973455E2A4F}"/>
                </a:ext>
              </a:extLst>
            </p:cNvPr>
            <p:cNvCxnSpPr>
              <a:cxnSpLocks/>
              <a:stCxn id="179" idx="5"/>
              <a:endCxn id="201" idx="1"/>
            </p:cNvCxnSpPr>
            <p:nvPr userDrawn="1"/>
          </p:nvCxnSpPr>
          <p:spPr>
            <a:xfrm flipH="1">
              <a:off x="9321426" y="5541638"/>
              <a:ext cx="711010" cy="1545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7D90D20B-BEE4-4AFA-8112-61536551E628}"/>
                </a:ext>
              </a:extLst>
            </p:cNvPr>
            <p:cNvCxnSpPr>
              <a:cxnSpLocks/>
              <a:stCxn id="184" idx="2"/>
              <a:endCxn id="199" idx="6"/>
            </p:cNvCxnSpPr>
            <p:nvPr userDrawn="1"/>
          </p:nvCxnSpPr>
          <p:spPr>
            <a:xfrm flipV="1">
              <a:off x="8494178" y="6278116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1E0C9095-0893-4926-B6CD-5CCB0EDA273D}"/>
                </a:ext>
              </a:extLst>
            </p:cNvPr>
            <p:cNvCxnSpPr>
              <a:cxnSpLocks/>
              <a:stCxn id="201" idx="5"/>
              <a:endCxn id="184" idx="1"/>
            </p:cNvCxnSpPr>
            <p:nvPr userDrawn="1"/>
          </p:nvCxnSpPr>
          <p:spPr>
            <a:xfrm flipH="1">
              <a:off x="8468776" y="5773783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6F8B6459-CE02-4642-B458-E608BC3D0669}"/>
                </a:ext>
              </a:extLst>
            </p:cNvPr>
            <p:cNvCxnSpPr>
              <a:cxnSpLocks/>
              <a:stCxn id="184" idx="0"/>
              <a:endCxn id="200" idx="4"/>
            </p:cNvCxnSpPr>
            <p:nvPr userDrawn="1"/>
          </p:nvCxnSpPr>
          <p:spPr>
            <a:xfrm flipV="1">
              <a:off x="8407450" y="5759259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AB20AA4C-6BE7-479E-8482-E25946C170D6}"/>
                </a:ext>
              </a:extLst>
            </p:cNvPr>
            <p:cNvCxnSpPr>
              <a:cxnSpLocks/>
              <a:stCxn id="201" idx="3"/>
              <a:endCxn id="199" idx="0"/>
            </p:cNvCxnSpPr>
            <p:nvPr userDrawn="1"/>
          </p:nvCxnSpPr>
          <p:spPr>
            <a:xfrm>
              <a:off x="9321426" y="5773783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7C9319A1-2361-4D91-88C7-D5EE7DAE570B}"/>
                </a:ext>
              </a:extLst>
            </p:cNvPr>
            <p:cNvCxnSpPr>
              <a:cxnSpLocks/>
              <a:stCxn id="184" idx="7"/>
              <a:endCxn id="186" idx="3"/>
            </p:cNvCxnSpPr>
            <p:nvPr userDrawn="1"/>
          </p:nvCxnSpPr>
          <p:spPr>
            <a:xfrm flipH="1" flipV="1">
              <a:off x="7549870" y="6029283"/>
              <a:ext cx="796254" cy="4919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11D070B9-2553-4E5C-8081-704660445B95}"/>
                </a:ext>
              </a:extLst>
            </p:cNvPr>
            <p:cNvCxnSpPr>
              <a:cxnSpLocks/>
              <a:stCxn id="201" idx="6"/>
              <a:endCxn id="200" idx="2"/>
            </p:cNvCxnSpPr>
            <p:nvPr userDrawn="1"/>
          </p:nvCxnSpPr>
          <p:spPr>
            <a:xfrm flipH="1" flipV="1">
              <a:off x="8566680" y="5704395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80E21B63-09A1-46C9-AB07-6CA35A8F6B3A}"/>
                </a:ext>
              </a:extLst>
            </p:cNvPr>
            <p:cNvCxnSpPr>
              <a:cxnSpLocks/>
              <a:stCxn id="183" idx="0"/>
              <a:endCxn id="199" idx="4"/>
            </p:cNvCxnSpPr>
            <p:nvPr userDrawn="1"/>
          </p:nvCxnSpPr>
          <p:spPr>
            <a:xfrm flipH="1" flipV="1">
              <a:off x="9335112" y="6360412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75090315-8812-4E01-A9D1-59663E5EFD11}"/>
                </a:ext>
              </a:extLst>
            </p:cNvPr>
            <p:cNvCxnSpPr>
              <a:cxnSpLocks/>
              <a:stCxn id="200" idx="6"/>
              <a:endCxn id="186" idx="2"/>
            </p:cNvCxnSpPr>
            <p:nvPr userDrawn="1"/>
          </p:nvCxnSpPr>
          <p:spPr>
            <a:xfrm flipH="1">
              <a:off x="7573974" y="5704395"/>
              <a:ext cx="882978" cy="2666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3EA39698-2D67-4776-B61A-8E1482668C28}"/>
                </a:ext>
              </a:extLst>
            </p:cNvPr>
            <p:cNvCxnSpPr>
              <a:cxnSpLocks/>
              <a:stCxn id="185" idx="7"/>
              <a:endCxn id="186" idx="4"/>
            </p:cNvCxnSpPr>
            <p:nvPr userDrawn="1"/>
          </p:nvCxnSpPr>
          <p:spPr>
            <a:xfrm flipH="1" flipV="1">
              <a:off x="7491678" y="6053387"/>
              <a:ext cx="77859" cy="3306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9B800DF8-54B7-4CC4-A119-88EDF02A59A3}"/>
                </a:ext>
              </a:extLst>
            </p:cNvPr>
            <p:cNvCxnSpPr>
              <a:cxnSpLocks/>
              <a:stCxn id="188" idx="1"/>
              <a:endCxn id="186" idx="5"/>
            </p:cNvCxnSpPr>
            <p:nvPr userDrawn="1"/>
          </p:nvCxnSpPr>
          <p:spPr>
            <a:xfrm flipV="1">
              <a:off x="6540113" y="6029283"/>
              <a:ext cx="893373" cy="4340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327AE2A3-2BC1-43C5-9209-6492E0F56C71}"/>
                </a:ext>
              </a:extLst>
            </p:cNvPr>
            <p:cNvCxnSpPr>
              <a:cxnSpLocks/>
              <a:stCxn id="188" idx="0"/>
              <a:endCxn id="187" idx="4"/>
            </p:cNvCxnSpPr>
            <p:nvPr userDrawn="1"/>
          </p:nvCxnSpPr>
          <p:spPr>
            <a:xfrm flipV="1">
              <a:off x="6501318" y="5699848"/>
              <a:ext cx="9115" cy="7474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96C82BCF-1D2B-421A-B656-E34E56F90680}"/>
                </a:ext>
              </a:extLst>
            </p:cNvPr>
            <p:cNvCxnSpPr>
              <a:cxnSpLocks/>
              <a:stCxn id="187" idx="2"/>
              <a:endCxn id="186" idx="6"/>
            </p:cNvCxnSpPr>
            <p:nvPr userDrawn="1"/>
          </p:nvCxnSpPr>
          <p:spPr>
            <a:xfrm>
              <a:off x="6592729" y="5617552"/>
              <a:ext cx="816653" cy="3535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10F556B4-A17F-4E28-AF38-10A78242F8F1}"/>
                </a:ext>
              </a:extLst>
            </p:cNvPr>
            <p:cNvCxnSpPr>
              <a:cxnSpLocks/>
              <a:stCxn id="187" idx="6"/>
              <a:endCxn id="194" idx="2"/>
            </p:cNvCxnSpPr>
            <p:nvPr userDrawn="1"/>
          </p:nvCxnSpPr>
          <p:spPr>
            <a:xfrm flipH="1">
              <a:off x="5440396" y="5617552"/>
              <a:ext cx="987741" cy="69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B12A5A68-BC46-4538-8744-D18332974A35}"/>
                </a:ext>
              </a:extLst>
            </p:cNvPr>
            <p:cNvCxnSpPr>
              <a:cxnSpLocks/>
              <a:stCxn id="194" idx="7"/>
              <a:endCxn id="195" idx="3"/>
            </p:cNvCxnSpPr>
            <p:nvPr userDrawn="1"/>
          </p:nvCxnSpPr>
          <p:spPr>
            <a:xfrm flipH="1" flipV="1">
              <a:off x="3814729" y="5274434"/>
              <a:ext cx="1485179" cy="3543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131AB970-04F0-4808-A519-78F2068E9D1B}"/>
                </a:ext>
              </a:extLst>
            </p:cNvPr>
            <p:cNvCxnSpPr>
              <a:cxnSpLocks/>
              <a:stCxn id="180" idx="0"/>
              <a:endCxn id="179" idx="3"/>
            </p:cNvCxnSpPr>
            <p:nvPr userDrawn="1"/>
          </p:nvCxnSpPr>
          <p:spPr>
            <a:xfrm flipH="1" flipV="1">
              <a:off x="10088990" y="5576200"/>
              <a:ext cx="54580" cy="4580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F6E0ED1E-0DEF-4701-A074-D33E1D3B0501}"/>
                </a:ext>
              </a:extLst>
            </p:cNvPr>
            <p:cNvCxnSpPr>
              <a:cxnSpLocks/>
              <a:stCxn id="199" idx="2"/>
              <a:endCxn id="180" idx="6"/>
            </p:cNvCxnSpPr>
            <p:nvPr userDrawn="1"/>
          </p:nvCxnSpPr>
          <p:spPr>
            <a:xfrm flipV="1">
              <a:off x="9417408" y="6120980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866BC57A-626C-434C-A703-637CF702A0A0}"/>
                </a:ext>
              </a:extLst>
            </p:cNvPr>
            <p:cNvCxnSpPr>
              <a:cxnSpLocks/>
              <a:stCxn id="183" idx="1"/>
              <a:endCxn id="180" idx="5"/>
            </p:cNvCxnSpPr>
            <p:nvPr userDrawn="1"/>
          </p:nvCxnSpPr>
          <p:spPr>
            <a:xfrm flipV="1">
              <a:off x="9468520" y="6182306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B3680E9A-7703-4B31-A1A5-B38F2CCBC811}"/>
                </a:ext>
              </a:extLst>
            </p:cNvPr>
            <p:cNvCxnSpPr>
              <a:cxnSpLocks/>
              <a:stCxn id="182" idx="7"/>
              <a:endCxn id="180" idx="3"/>
            </p:cNvCxnSpPr>
            <p:nvPr userDrawn="1"/>
          </p:nvCxnSpPr>
          <p:spPr>
            <a:xfrm flipH="1" flipV="1">
              <a:off x="10150316" y="6182306"/>
              <a:ext cx="555221" cy="4429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28DBDCD6-E555-42ED-B64B-5B72C30D44BA}"/>
                </a:ext>
              </a:extLst>
            </p:cNvPr>
            <p:cNvCxnSpPr>
              <a:cxnSpLocks/>
              <a:stCxn id="181" idx="6"/>
              <a:endCxn id="180" idx="2"/>
            </p:cNvCxnSpPr>
            <p:nvPr userDrawn="1"/>
          </p:nvCxnSpPr>
          <p:spPr>
            <a:xfrm flipH="1">
              <a:off x="10175718" y="5975200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20B0CCF7-9795-4BC6-8459-1C8DB04C4E74}"/>
                </a:ext>
              </a:extLst>
            </p:cNvPr>
            <p:cNvCxnSpPr>
              <a:cxnSpLocks/>
              <a:stCxn id="204" idx="7"/>
              <a:endCxn id="181" idx="3"/>
            </p:cNvCxnSpPr>
            <p:nvPr userDrawn="1"/>
          </p:nvCxnSpPr>
          <p:spPr>
            <a:xfrm flipH="1" flipV="1">
              <a:off x="11146399" y="6033392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BAF6EDE0-AFBE-4724-B29D-3FDC2F50EEA6}"/>
                </a:ext>
              </a:extLst>
            </p:cNvPr>
            <p:cNvCxnSpPr>
              <a:cxnSpLocks/>
              <a:stCxn id="204" idx="6"/>
              <a:endCxn id="182" idx="2"/>
            </p:cNvCxnSpPr>
            <p:nvPr userDrawn="1"/>
          </p:nvCxnSpPr>
          <p:spPr>
            <a:xfrm flipH="1">
              <a:off x="10799196" y="6627020"/>
              <a:ext cx="965239" cy="37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61918F0B-20DA-4157-8C03-8074D7172274}"/>
                </a:ext>
              </a:extLst>
            </p:cNvPr>
            <p:cNvCxnSpPr>
              <a:cxnSpLocks/>
              <a:stCxn id="204" idx="5"/>
            </p:cNvCxnSpPr>
            <p:nvPr userDrawn="1"/>
          </p:nvCxnSpPr>
          <p:spPr>
            <a:xfrm flipH="1">
              <a:off x="11620500" y="6665815"/>
              <a:ext cx="160004" cy="1505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4CCE594D-2BFC-4472-9AE8-0A3756742339}"/>
                </a:ext>
              </a:extLst>
            </p:cNvPr>
            <p:cNvCxnSpPr>
              <a:cxnSpLocks/>
              <a:stCxn id="182" idx="4"/>
            </p:cNvCxnSpPr>
            <p:nvPr/>
          </p:nvCxnSpPr>
          <p:spPr>
            <a:xfrm>
              <a:off x="10744332" y="6718904"/>
              <a:ext cx="0" cy="120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xmlns="" id="{2D6EF165-5280-4445-A01B-52090152D52E}"/>
                </a:ext>
              </a:extLst>
            </p:cNvPr>
            <p:cNvCxnSpPr>
              <a:cxnSpLocks/>
              <a:stCxn id="182" idx="6"/>
              <a:endCxn id="183" idx="2"/>
            </p:cNvCxnSpPr>
            <p:nvPr userDrawn="1"/>
          </p:nvCxnSpPr>
          <p:spPr>
            <a:xfrm flipH="1">
              <a:off x="9492624" y="6664040"/>
              <a:ext cx="1196844" cy="152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xmlns="" id="{A696B452-CBFD-4BBB-A51E-21AAD2F0192F}"/>
                </a:ext>
              </a:extLst>
            </p:cNvPr>
            <p:cNvCxnSpPr>
              <a:cxnSpLocks/>
              <a:stCxn id="183" idx="6"/>
              <a:endCxn id="184" idx="3"/>
            </p:cNvCxnSpPr>
            <p:nvPr userDrawn="1"/>
          </p:nvCxnSpPr>
          <p:spPr>
            <a:xfrm flipH="1" flipV="1">
              <a:off x="8468776" y="6643886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xmlns="" id="{E43CC584-A1AD-4D4D-9B74-1A95C4EF3A56}"/>
                </a:ext>
              </a:extLst>
            </p:cNvPr>
            <p:cNvCxnSpPr>
              <a:cxnSpLocks/>
              <a:stCxn id="185" idx="2"/>
              <a:endCxn id="184" idx="6"/>
            </p:cNvCxnSpPr>
            <p:nvPr userDrawn="1"/>
          </p:nvCxnSpPr>
          <p:spPr>
            <a:xfrm>
              <a:off x="7663196" y="6422811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xmlns="" id="{D5C6BB70-CA59-4605-B37A-55C6C5B65194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V="1">
              <a:off x="8000541" y="6643886"/>
              <a:ext cx="345583" cy="240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xmlns="" id="{25A004B6-BA7C-4605-AB27-53D83ECD1EFB}"/>
                </a:ext>
              </a:extLst>
            </p:cNvPr>
            <p:cNvCxnSpPr>
              <a:cxnSpLocks/>
              <a:endCxn id="184" idx="4"/>
            </p:cNvCxnSpPr>
            <p:nvPr userDrawn="1"/>
          </p:nvCxnSpPr>
          <p:spPr>
            <a:xfrm flipH="1" flipV="1">
              <a:off x="8407450" y="6669288"/>
              <a:ext cx="86728" cy="2052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xmlns="" id="{D4233302-C364-4A64-A607-4CBC7880BD6C}"/>
                </a:ext>
              </a:extLst>
            </p:cNvPr>
            <p:cNvCxnSpPr>
              <a:cxnSpLocks/>
              <a:endCxn id="185" idx="4"/>
            </p:cNvCxnSpPr>
            <p:nvPr userDrawn="1"/>
          </p:nvCxnSpPr>
          <p:spPr>
            <a:xfrm flipV="1">
              <a:off x="7491148" y="6477675"/>
              <a:ext cx="117184" cy="366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xmlns="" id="{82A895E6-5BEC-48BE-97B2-FD8600AE3F34}"/>
                </a:ext>
              </a:extLst>
            </p:cNvPr>
            <p:cNvCxnSpPr>
              <a:cxnSpLocks/>
              <a:stCxn id="188" idx="2"/>
              <a:endCxn id="185" idx="6"/>
            </p:cNvCxnSpPr>
            <p:nvPr userDrawn="1"/>
          </p:nvCxnSpPr>
          <p:spPr>
            <a:xfrm flipV="1">
              <a:off x="6556182" y="6422811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xmlns="" id="{8212E21F-C3D8-49A9-9974-7DE9ECADDB68}"/>
                </a:ext>
              </a:extLst>
            </p:cNvPr>
            <p:cNvCxnSpPr>
              <a:cxnSpLocks/>
              <a:stCxn id="188" idx="4"/>
            </p:cNvCxnSpPr>
            <p:nvPr userDrawn="1"/>
          </p:nvCxnSpPr>
          <p:spPr>
            <a:xfrm>
              <a:off x="6501318" y="6556978"/>
              <a:ext cx="0" cy="2593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xmlns="" id="{FF273F2D-F64F-4520-8810-E028C3B2F8AC}"/>
                </a:ext>
              </a:extLst>
            </p:cNvPr>
            <p:cNvCxnSpPr>
              <a:cxnSpLocks/>
              <a:stCxn id="189" idx="3"/>
            </p:cNvCxnSpPr>
            <p:nvPr userDrawn="1"/>
          </p:nvCxnSpPr>
          <p:spPr>
            <a:xfrm>
              <a:off x="5463185" y="6628696"/>
              <a:ext cx="221877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xmlns="" id="{E328FE79-6D5C-4E58-A21D-09FE66E9EC3E}"/>
                </a:ext>
              </a:extLst>
            </p:cNvPr>
            <p:cNvCxnSpPr>
              <a:cxnSpLocks/>
              <a:stCxn id="189" idx="2"/>
              <a:endCxn id="188" idx="6"/>
            </p:cNvCxnSpPr>
            <p:nvPr userDrawn="1"/>
          </p:nvCxnSpPr>
          <p:spPr>
            <a:xfrm flipV="1">
              <a:off x="5487289" y="6502114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xmlns="" id="{35F653AC-8181-4E8D-823B-18C6AA9F83B3}"/>
                </a:ext>
              </a:extLst>
            </p:cNvPr>
            <p:cNvCxnSpPr>
              <a:cxnSpLocks/>
              <a:stCxn id="194" idx="4"/>
              <a:endCxn id="189" idx="0"/>
            </p:cNvCxnSpPr>
            <p:nvPr userDrawn="1"/>
          </p:nvCxnSpPr>
          <p:spPr>
            <a:xfrm>
              <a:off x="5358100" y="5769228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xmlns="" id="{0B5ABA8E-B8E5-42B7-A58A-2C9022526100}"/>
                </a:ext>
              </a:extLst>
            </p:cNvPr>
            <p:cNvCxnSpPr>
              <a:cxnSpLocks/>
              <a:stCxn id="193" idx="3"/>
              <a:endCxn id="189" idx="7"/>
            </p:cNvCxnSpPr>
            <p:nvPr userDrawn="1"/>
          </p:nvCxnSpPr>
          <p:spPr>
            <a:xfrm>
              <a:off x="4191460" y="6035129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xmlns="" id="{1979EAB7-FC92-42AD-9641-ADDBD703F030}"/>
                </a:ext>
              </a:extLst>
            </p:cNvPr>
            <p:cNvCxnSpPr>
              <a:cxnSpLocks/>
              <a:stCxn id="193" idx="2"/>
              <a:endCxn id="194" idx="6"/>
            </p:cNvCxnSpPr>
            <p:nvPr userDrawn="1"/>
          </p:nvCxnSpPr>
          <p:spPr>
            <a:xfrm flipV="1">
              <a:off x="4203939" y="5686932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xmlns="" id="{B59FBB54-0244-440E-94A6-A4C8ABCBC00F}"/>
                </a:ext>
              </a:extLst>
            </p:cNvPr>
            <p:cNvCxnSpPr>
              <a:cxnSpLocks/>
              <a:stCxn id="193" idx="7"/>
              <a:endCxn id="195" idx="4"/>
            </p:cNvCxnSpPr>
            <p:nvPr userDrawn="1"/>
          </p:nvCxnSpPr>
          <p:spPr>
            <a:xfrm flipH="1" flipV="1">
              <a:off x="3775934" y="5290503"/>
              <a:ext cx="278956" cy="6527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xmlns="" id="{333D5D33-8813-4D53-BA67-34C29BFEACC1}"/>
                </a:ext>
              </a:extLst>
            </p:cNvPr>
            <p:cNvCxnSpPr>
              <a:cxnSpLocks/>
              <a:stCxn id="191" idx="1"/>
              <a:endCxn id="195" idx="5"/>
            </p:cNvCxnSpPr>
            <p:nvPr userDrawn="1"/>
          </p:nvCxnSpPr>
          <p:spPr>
            <a:xfrm flipV="1">
              <a:off x="1938333" y="5274434"/>
              <a:ext cx="1798806" cy="8768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xmlns="" id="{193209AF-726D-4B58-ADEA-D824C312DD41}"/>
                </a:ext>
              </a:extLst>
            </p:cNvPr>
            <p:cNvCxnSpPr>
              <a:cxnSpLocks/>
              <a:stCxn id="191" idx="0"/>
              <a:endCxn id="192" idx="4"/>
            </p:cNvCxnSpPr>
            <p:nvPr userDrawn="1"/>
          </p:nvCxnSpPr>
          <p:spPr>
            <a:xfrm flipV="1">
              <a:off x="1903467" y="5382784"/>
              <a:ext cx="287279" cy="7451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xmlns="" id="{7072468E-74B8-4091-8D59-27A30BF2697E}"/>
                </a:ext>
              </a:extLst>
            </p:cNvPr>
            <p:cNvCxnSpPr>
              <a:cxnSpLocks/>
              <a:stCxn id="197" idx="0"/>
              <a:endCxn id="196" idx="4"/>
            </p:cNvCxnSpPr>
            <p:nvPr userDrawn="1"/>
          </p:nvCxnSpPr>
          <p:spPr>
            <a:xfrm flipV="1">
              <a:off x="834120" y="5012121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xmlns="" id="{27C2AC4C-2E83-4D5F-A378-E63C0AC881D1}"/>
                </a:ext>
              </a:extLst>
            </p:cNvPr>
            <p:cNvCxnSpPr>
              <a:cxnSpLocks/>
              <a:endCxn id="196" idx="5"/>
            </p:cNvCxnSpPr>
            <p:nvPr userDrawn="1"/>
          </p:nvCxnSpPr>
          <p:spPr>
            <a:xfrm flipV="1">
              <a:off x="-7510" y="4988017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xmlns="" id="{65A5ECAF-3C3F-4D4C-846A-67212B8E9B50}"/>
                </a:ext>
              </a:extLst>
            </p:cNvPr>
            <p:cNvCxnSpPr>
              <a:cxnSpLocks/>
              <a:endCxn id="197" idx="6"/>
            </p:cNvCxnSpPr>
            <p:nvPr userDrawn="1"/>
          </p:nvCxnSpPr>
          <p:spPr>
            <a:xfrm flipV="1">
              <a:off x="-22050" y="6081913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xmlns="" id="{ED6ED73C-C08C-4027-B584-35ACC6DAFEB1}"/>
                </a:ext>
              </a:extLst>
            </p:cNvPr>
            <p:cNvCxnSpPr>
              <a:cxnSpLocks/>
              <a:endCxn id="198" idx="6"/>
            </p:cNvCxnSpPr>
            <p:nvPr userDrawn="1"/>
          </p:nvCxnSpPr>
          <p:spPr>
            <a:xfrm>
              <a:off x="-22050" y="6652800"/>
              <a:ext cx="1290108" cy="1932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CE6B3CA3-50EB-4A1E-8E4B-269C8EE5102E}"/>
                </a:ext>
              </a:extLst>
            </p:cNvPr>
            <p:cNvCxnSpPr>
              <a:cxnSpLocks/>
              <a:stCxn id="198" idx="3"/>
              <a:endCxn id="190" idx="6"/>
            </p:cNvCxnSpPr>
            <p:nvPr userDrawn="1"/>
          </p:nvCxnSpPr>
          <p:spPr>
            <a:xfrm flipV="1">
              <a:off x="1361717" y="6851904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662C1CA6-8454-4F34-ADB8-6E2CD1EC8527}"/>
                </a:ext>
              </a:extLst>
            </p:cNvPr>
            <p:cNvCxnSpPr>
              <a:cxnSpLocks/>
              <a:stCxn id="198" idx="1"/>
              <a:endCxn id="191" idx="5"/>
            </p:cNvCxnSpPr>
            <p:nvPr userDrawn="1"/>
          </p:nvCxnSpPr>
          <p:spPr>
            <a:xfrm flipV="1">
              <a:off x="1361717" y="6212084"/>
              <a:ext cx="485252" cy="595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xmlns="" id="{E1C5C0A8-0AE1-45B3-A4F0-0EA0E028F889}"/>
                </a:ext>
              </a:extLst>
            </p:cNvPr>
            <p:cNvCxnSpPr>
              <a:cxnSpLocks/>
              <a:stCxn id="197" idx="2"/>
              <a:endCxn id="191" idx="6"/>
            </p:cNvCxnSpPr>
            <p:nvPr userDrawn="1"/>
          </p:nvCxnSpPr>
          <p:spPr>
            <a:xfrm>
              <a:off x="916416" y="6081913"/>
              <a:ext cx="922448" cy="889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4F07B424-F829-4367-BCDD-FFF757A76B0B}"/>
                </a:ext>
              </a:extLst>
            </p:cNvPr>
            <p:cNvCxnSpPr>
              <a:cxnSpLocks/>
              <a:stCxn id="196" idx="3"/>
              <a:endCxn id="191" idx="7"/>
            </p:cNvCxnSpPr>
            <p:nvPr userDrawn="1"/>
          </p:nvCxnSpPr>
          <p:spPr>
            <a:xfrm>
              <a:off x="1065768" y="4988017"/>
              <a:ext cx="796497" cy="1147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xmlns="" id="{34B79115-97BC-4EC5-A7A6-02BF4CF89E4C}"/>
                </a:ext>
              </a:extLst>
            </p:cNvPr>
            <p:cNvCxnSpPr>
              <a:cxnSpLocks/>
              <a:stCxn id="196" idx="2"/>
              <a:endCxn id="192" idx="6"/>
            </p:cNvCxnSpPr>
            <p:nvPr userDrawn="1"/>
          </p:nvCxnSpPr>
          <p:spPr>
            <a:xfrm>
              <a:off x="1089872" y="4929825"/>
              <a:ext cx="1038013" cy="3550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xmlns="" id="{326101D4-1796-4C6E-92DE-15AB6224112B}"/>
                </a:ext>
              </a:extLst>
            </p:cNvPr>
            <p:cNvCxnSpPr>
              <a:cxnSpLocks/>
              <a:stCxn id="192" idx="2"/>
              <a:endCxn id="195" idx="6"/>
            </p:cNvCxnSpPr>
            <p:nvPr userDrawn="1"/>
          </p:nvCxnSpPr>
          <p:spPr>
            <a:xfrm flipV="1">
              <a:off x="2288693" y="5235639"/>
              <a:ext cx="1432377" cy="842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9687330F-3169-4DA2-B2C5-D21EEDFCDBC5}"/>
                </a:ext>
              </a:extLst>
            </p:cNvPr>
            <p:cNvCxnSpPr>
              <a:cxnSpLocks/>
              <a:stCxn id="191" idx="2"/>
              <a:endCxn id="193" idx="6"/>
            </p:cNvCxnSpPr>
            <p:nvPr userDrawn="1"/>
          </p:nvCxnSpPr>
          <p:spPr>
            <a:xfrm flipV="1">
              <a:off x="1946438" y="6005004"/>
              <a:ext cx="2095973" cy="1875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947A6FA8-9847-43C8-ADC7-88A91BE7A5CC}"/>
                </a:ext>
              </a:extLst>
            </p:cNvPr>
            <p:cNvCxnSpPr>
              <a:cxnSpLocks/>
              <a:stCxn id="190" idx="1"/>
              <a:endCxn id="193" idx="5"/>
            </p:cNvCxnSpPr>
            <p:nvPr userDrawn="1"/>
          </p:nvCxnSpPr>
          <p:spPr>
            <a:xfrm flipV="1">
              <a:off x="3456484" y="6057482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934DAE40-7692-4360-9563-FCE8CBEE4F31}"/>
                </a:ext>
              </a:extLst>
            </p:cNvPr>
            <p:cNvCxnSpPr>
              <a:cxnSpLocks/>
              <a:stCxn id="193" idx="4"/>
            </p:cNvCxnSpPr>
            <p:nvPr userDrawn="1"/>
          </p:nvCxnSpPr>
          <p:spPr>
            <a:xfrm>
              <a:off x="4138982" y="6069961"/>
              <a:ext cx="311362" cy="8148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E7446341-06D4-4551-9957-4FC52E70F898}"/>
                </a:ext>
              </a:extLst>
            </p:cNvPr>
            <p:cNvCxnSpPr>
              <a:cxnSpLocks/>
              <a:stCxn id="189" idx="5"/>
            </p:cNvCxnSpPr>
            <p:nvPr userDrawn="1"/>
          </p:nvCxnSpPr>
          <p:spPr>
            <a:xfrm flipH="1">
              <a:off x="5105400" y="6628696"/>
              <a:ext cx="241401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43E5FF06-62D4-4C22-9D35-0EF3C3D32882}"/>
                </a:ext>
              </a:extLst>
            </p:cNvPr>
            <p:cNvCxnSpPr>
              <a:cxnSpLocks/>
              <a:stCxn id="190" idx="7"/>
              <a:endCxn id="191" idx="3"/>
            </p:cNvCxnSpPr>
            <p:nvPr userDrawn="1"/>
          </p:nvCxnSpPr>
          <p:spPr>
            <a:xfrm flipH="1" flipV="1">
              <a:off x="1923037" y="6227380"/>
              <a:ext cx="1417063" cy="5663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xmlns="" id="{E23EFD86-6DD6-4824-9D7C-961EE9901291}"/>
                </a:ext>
              </a:extLst>
            </p:cNvPr>
            <p:cNvCxnSpPr>
              <a:cxnSpLocks/>
              <a:stCxn id="188" idx="7"/>
              <a:endCxn id="194" idx="3"/>
            </p:cNvCxnSpPr>
            <p:nvPr userDrawn="1"/>
          </p:nvCxnSpPr>
          <p:spPr>
            <a:xfrm flipH="1" flipV="1">
              <a:off x="5416292" y="5745124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xmlns="" id="{FEE991C4-2EAF-4ECC-949C-39FB18ED8E89}"/>
                </a:ext>
              </a:extLst>
            </p:cNvPr>
            <p:cNvCxnSpPr>
              <a:cxnSpLocks/>
              <a:stCxn id="198" idx="7"/>
              <a:endCxn id="197" idx="4"/>
            </p:cNvCxnSpPr>
            <p:nvPr userDrawn="1"/>
          </p:nvCxnSpPr>
          <p:spPr>
            <a:xfrm flipH="1" flipV="1">
              <a:off x="834120" y="6164209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xmlns="" id="{2BBCF730-B8E3-4B39-87B8-6CF05C6EB0F3}"/>
                </a:ext>
              </a:extLst>
            </p:cNvPr>
            <p:cNvSpPr/>
            <p:nvPr userDrawn="1"/>
          </p:nvSpPr>
          <p:spPr>
            <a:xfrm rot="1036530" flipH="1">
              <a:off x="10022988" y="542105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xmlns="" id="{1E12326D-87AA-4A87-BE4F-72F6556C0F89}"/>
                </a:ext>
              </a:extLst>
            </p:cNvPr>
            <p:cNvSpPr/>
            <p:nvPr userDrawn="1"/>
          </p:nvSpPr>
          <p:spPr>
            <a:xfrm flipH="1">
              <a:off x="10002262" y="6034252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xmlns="" id="{33C3D50A-087B-4006-B6BF-908A225AD668}"/>
                </a:ext>
              </a:extLst>
            </p:cNvPr>
            <p:cNvSpPr/>
            <p:nvPr userDrawn="1"/>
          </p:nvSpPr>
          <p:spPr>
            <a:xfrm flipH="1">
              <a:off x="11005911" y="589290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A8F3A742-E1D1-4ADF-9BDA-E71BF4A1E3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689468" y="660917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2B63D410-2C8E-4B99-AD51-29E91D2D6B9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328032" y="673408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xmlns="" id="{777B218E-25A0-4C47-BE4F-511A0133D79D}"/>
                </a:ext>
              </a:extLst>
            </p:cNvPr>
            <p:cNvSpPr/>
            <p:nvPr userDrawn="1"/>
          </p:nvSpPr>
          <p:spPr>
            <a:xfrm flipH="1">
              <a:off x="8320722" y="6495832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xmlns="" id="{F4C448D6-6828-4659-9C74-70D435B705D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553468" y="6367947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xmlns="" id="{B4FBFA3D-8E92-4499-A966-80958B9CAE72}"/>
                </a:ext>
              </a:extLst>
            </p:cNvPr>
            <p:cNvSpPr/>
            <p:nvPr userDrawn="1"/>
          </p:nvSpPr>
          <p:spPr>
            <a:xfrm flipH="1">
              <a:off x="7409382" y="58887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5537872A-1C56-475F-ADDC-D75C5C4CABC1}"/>
                </a:ext>
              </a:extLst>
            </p:cNvPr>
            <p:cNvSpPr/>
            <p:nvPr userDrawn="1"/>
          </p:nvSpPr>
          <p:spPr>
            <a:xfrm flipH="1">
              <a:off x="6428137" y="553525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xmlns="" id="{7402C88B-4D18-4F16-8AE4-4722A10845C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446454" y="644725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xmlns="" id="{29BE8328-817C-4402-A38C-DE5A53617481}"/>
                </a:ext>
              </a:extLst>
            </p:cNvPr>
            <p:cNvSpPr/>
            <p:nvPr userDrawn="1"/>
          </p:nvSpPr>
          <p:spPr>
            <a:xfrm flipH="1">
              <a:off x="5322697" y="6488208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xmlns="" id="{52395A1D-53E8-433E-A053-2CC434D7E702}"/>
                </a:ext>
              </a:extLst>
            </p:cNvPr>
            <p:cNvSpPr/>
            <p:nvPr userDrawn="1"/>
          </p:nvSpPr>
          <p:spPr>
            <a:xfrm flipH="1">
              <a:off x="3315996" y="6769608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xmlns="" id="{9A3CB1BD-CFBA-4A5E-A970-7EE7F068330F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1837787" y="612683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xmlns="" id="{96E9511D-C35A-46A9-921D-12A54684E1C1}"/>
                </a:ext>
              </a:extLst>
            </p:cNvPr>
            <p:cNvSpPr/>
            <p:nvPr userDrawn="1"/>
          </p:nvSpPr>
          <p:spPr>
            <a:xfrm rot="738506" flipH="1">
              <a:off x="2125993" y="522008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xmlns="" id="{78170784-3E3C-402B-8FC4-7BC7F4AFE10D}"/>
                </a:ext>
              </a:extLst>
            </p:cNvPr>
            <p:cNvSpPr/>
            <p:nvPr userDrawn="1"/>
          </p:nvSpPr>
          <p:spPr>
            <a:xfrm rot="20935587" flipH="1">
              <a:off x="4040879" y="590690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xmlns="" id="{B64BA627-15AD-43BE-8C90-32CDC7CDB3F3}"/>
                </a:ext>
              </a:extLst>
            </p:cNvPr>
            <p:cNvSpPr/>
            <p:nvPr userDrawn="1"/>
          </p:nvSpPr>
          <p:spPr>
            <a:xfrm flipH="1">
              <a:off x="5275804" y="560463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xmlns="" id="{B7997566-D92A-43F8-B25D-BA3B7B6374A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3721070" y="518077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xmlns="" id="{CA2CE794-7402-4356-93DC-197DA650A837}"/>
                </a:ext>
              </a:extLst>
            </p:cNvPr>
            <p:cNvSpPr/>
            <p:nvPr userDrawn="1"/>
          </p:nvSpPr>
          <p:spPr>
            <a:xfrm flipH="1">
              <a:off x="925280" y="484752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xmlns="" id="{DF558B3D-B28E-4895-93F8-1B4EBAC43E86}"/>
                </a:ext>
              </a:extLst>
            </p:cNvPr>
            <p:cNvSpPr/>
            <p:nvPr userDrawn="1"/>
          </p:nvSpPr>
          <p:spPr>
            <a:xfrm flipH="1">
              <a:off x="751824" y="5999617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xmlns="" id="{9EDBC372-1E56-49B5-ABDA-3F1D40C4478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268058" y="679115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xmlns="" id="{62D97507-66F8-4C58-A856-B186A1BF328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252816" y="6195820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xmlns="" id="{6337F1DB-1A46-40B7-9893-9F4A647DA67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456952" y="56495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xmlns="" id="{8AC854F7-A612-47FC-A9CD-4E76DD270AA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227767" y="568012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xmlns="" id="{4A3F605A-E3B3-43D7-AC85-9793EBAA293B}"/>
                </a:ext>
              </a:extLst>
            </p:cNvPr>
            <p:cNvCxnSpPr>
              <a:cxnSpLocks/>
              <a:stCxn id="201" idx="2"/>
              <a:endCxn id="180" idx="7"/>
            </p:cNvCxnSpPr>
            <p:nvPr userDrawn="1"/>
          </p:nvCxnSpPr>
          <p:spPr>
            <a:xfrm>
              <a:off x="9337495" y="5734988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xmlns="" id="{FB03EF92-E9D1-46A0-8103-2B2E1FE5F807}"/>
                </a:ext>
              </a:extLst>
            </p:cNvPr>
            <p:cNvCxnSpPr>
              <a:cxnSpLocks/>
              <a:stCxn id="181" idx="4"/>
              <a:endCxn id="182" idx="1"/>
            </p:cNvCxnSpPr>
            <p:nvPr userDrawn="1"/>
          </p:nvCxnSpPr>
          <p:spPr>
            <a:xfrm flipH="1">
              <a:off x="10783127" y="6057496"/>
              <a:ext cx="305080" cy="567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xmlns="" id="{F3322F39-39F8-44DC-9897-4DD1BCA4744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764435" y="657215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xmlns="" id="{0BFAFD5B-D945-4933-81DA-24DC9E78EBAF}"/>
                </a:ext>
              </a:extLst>
            </p:cNvPr>
            <p:cNvCxnSpPr>
              <a:cxnSpLocks/>
              <a:stCxn id="204" idx="3"/>
            </p:cNvCxnSpPr>
            <p:nvPr userDrawn="1"/>
          </p:nvCxnSpPr>
          <p:spPr>
            <a:xfrm>
              <a:off x="11858094" y="6665815"/>
              <a:ext cx="16069" cy="208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xmlns="" id="{2B77C59A-1BA1-446B-9440-6F4C3988D7AD}"/>
                </a:ext>
              </a:extLst>
            </p:cNvPr>
            <p:cNvCxnSpPr>
              <a:cxnSpLocks/>
              <a:stCxn id="204" idx="2"/>
            </p:cNvCxnSpPr>
            <p:nvPr userDrawn="1"/>
          </p:nvCxnSpPr>
          <p:spPr>
            <a:xfrm>
              <a:off x="11874163" y="6627020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xmlns="" id="{FE8848D2-3A6C-4C76-8526-DBC30E72DADB}"/>
                </a:ext>
              </a:extLst>
            </p:cNvPr>
            <p:cNvCxnSpPr>
              <a:cxnSpLocks/>
              <a:stCxn id="204" idx="1"/>
            </p:cNvCxnSpPr>
            <p:nvPr userDrawn="1"/>
          </p:nvCxnSpPr>
          <p:spPr>
            <a:xfrm flipV="1">
              <a:off x="11858094" y="6223496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xmlns="" id="{DF2A89C2-7B86-4220-ACB5-7701647CE018}"/>
                </a:ext>
              </a:extLst>
            </p:cNvPr>
            <p:cNvCxnSpPr>
              <a:cxnSpLocks/>
              <a:endCxn id="181" idx="2"/>
            </p:cNvCxnSpPr>
            <p:nvPr userDrawn="1"/>
          </p:nvCxnSpPr>
          <p:spPr>
            <a:xfrm flipH="1">
              <a:off x="11170503" y="5844859"/>
              <a:ext cx="992111" cy="130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xmlns="" id="{BD302460-95F5-49E0-A173-81C39E9F4F22}"/>
                </a:ext>
              </a:extLst>
            </p:cNvPr>
            <p:cNvCxnSpPr>
              <a:cxnSpLocks/>
              <a:endCxn id="188" idx="3"/>
            </p:cNvCxnSpPr>
            <p:nvPr/>
          </p:nvCxnSpPr>
          <p:spPr>
            <a:xfrm flipH="1" flipV="1">
              <a:off x="6540113" y="6540909"/>
              <a:ext cx="329191" cy="2754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xmlns="" id="{D694663F-00F6-45F0-8387-C32317A71383}"/>
                </a:ext>
              </a:extLst>
            </p:cNvPr>
            <p:cNvCxnSpPr>
              <a:cxnSpLocks/>
              <a:stCxn id="192" idx="7"/>
              <a:endCxn id="73" idx="1"/>
            </p:cNvCxnSpPr>
            <p:nvPr/>
          </p:nvCxnSpPr>
          <p:spPr>
            <a:xfrm flipH="1" flipV="1">
              <a:off x="1448480" y="3777502"/>
              <a:ext cx="715360" cy="1455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xmlns="" id="{1301D542-5B71-4127-A164-5324E28937A3}"/>
              </a:ext>
            </a:extLst>
          </p:cNvPr>
          <p:cNvGrpSpPr/>
          <p:nvPr/>
        </p:nvGrpSpPr>
        <p:grpSpPr>
          <a:xfrm>
            <a:off x="8308313" y="500476"/>
            <a:ext cx="4094935" cy="722716"/>
            <a:chOff x="6445254" y="1411926"/>
            <a:chExt cx="4538025" cy="435095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xmlns="" id="{0E14FAD4-29D5-48F2-A71E-93F36D2E4A0B}"/>
                </a:ext>
              </a:extLst>
            </p:cNvPr>
            <p:cNvSpPr txBox="1"/>
            <p:nvPr/>
          </p:nvSpPr>
          <p:spPr>
            <a:xfrm>
              <a:off x="6445254" y="1643202"/>
              <a:ext cx="4507692" cy="203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xmlns="" id="{F2C3CA55-EB00-416B-9E8D-B001179D7D58}"/>
                </a:ext>
              </a:extLst>
            </p:cNvPr>
            <p:cNvSpPr txBox="1"/>
            <p:nvPr/>
          </p:nvSpPr>
          <p:spPr>
            <a:xfrm>
              <a:off x="6475587" y="1411926"/>
              <a:ext cx="4507692" cy="2408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D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PUISI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xmlns="" id="{4821C693-70BE-4233-B96B-05E7D9DD64C2}"/>
              </a:ext>
            </a:extLst>
          </p:cNvPr>
          <p:cNvGrpSpPr/>
          <p:nvPr/>
        </p:nvGrpSpPr>
        <p:grpSpPr>
          <a:xfrm>
            <a:off x="7478739" y="1839032"/>
            <a:ext cx="4713260" cy="861910"/>
            <a:chOff x="6475587" y="1408626"/>
            <a:chExt cx="5297246" cy="680408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xmlns="" id="{E2B214C2-03AE-4FE4-A86A-243D3C9DE459}"/>
                </a:ext>
              </a:extLst>
            </p:cNvPr>
            <p:cNvSpPr txBox="1"/>
            <p:nvPr/>
          </p:nvSpPr>
          <p:spPr>
            <a:xfrm>
              <a:off x="6475587" y="1750480"/>
              <a:ext cx="45076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xmlns="" id="{2F310E93-38B8-4430-9E73-53B1510D770E}"/>
                </a:ext>
              </a:extLst>
            </p:cNvPr>
            <p:cNvSpPr txBox="1"/>
            <p:nvPr/>
          </p:nvSpPr>
          <p:spPr>
            <a:xfrm>
              <a:off x="7160577" y="1408626"/>
              <a:ext cx="4612256" cy="3409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D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PANTUN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xmlns="" id="{79AC3D56-BF1B-4C61-9260-6B6982AAD2DF}"/>
              </a:ext>
            </a:extLst>
          </p:cNvPr>
          <p:cNvSpPr txBox="1"/>
          <p:nvPr/>
        </p:nvSpPr>
        <p:spPr>
          <a:xfrm>
            <a:off x="6887515" y="3789992"/>
            <a:ext cx="4507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xmlns="" id="{CF95036D-FFD2-44A1-9CAC-3E4661F25233}"/>
              </a:ext>
            </a:extLst>
          </p:cNvPr>
          <p:cNvGrpSpPr/>
          <p:nvPr/>
        </p:nvGrpSpPr>
        <p:grpSpPr>
          <a:xfrm>
            <a:off x="6887515" y="2748987"/>
            <a:ext cx="4507692" cy="2156693"/>
            <a:chOff x="6475587" y="-67659"/>
            <a:chExt cx="4507692" cy="2156693"/>
          </a:xfrm>
        </p:grpSpPr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xmlns="" id="{AC59BD68-C992-49F2-8558-E68EFBC4392D}"/>
                </a:ext>
              </a:extLst>
            </p:cNvPr>
            <p:cNvSpPr txBox="1"/>
            <p:nvPr/>
          </p:nvSpPr>
          <p:spPr>
            <a:xfrm>
              <a:off x="6475587" y="1750480"/>
              <a:ext cx="45076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xmlns="" id="{4469705B-35CF-45DF-B15A-1EDA15BB3F58}"/>
                </a:ext>
              </a:extLst>
            </p:cNvPr>
            <p:cNvSpPr txBox="1"/>
            <p:nvPr/>
          </p:nvSpPr>
          <p:spPr>
            <a:xfrm>
              <a:off x="7748995" y="-67659"/>
              <a:ext cx="3234284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       BERYANYI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5DDD0C1-455E-43C4-941C-6788EFDC3212}"/>
              </a:ext>
            </a:extLst>
          </p:cNvPr>
          <p:cNvGrpSpPr/>
          <p:nvPr/>
        </p:nvGrpSpPr>
        <p:grpSpPr>
          <a:xfrm rot="1023740">
            <a:off x="7379928" y="717534"/>
            <a:ext cx="395866" cy="504361"/>
            <a:chOff x="5833678" y="585323"/>
            <a:chExt cx="790407" cy="790407"/>
          </a:xfrm>
        </p:grpSpPr>
        <p:sp>
          <p:nvSpPr>
            <p:cNvPr id="240" name="Arc 3">
              <a:extLst>
                <a:ext uri="{FF2B5EF4-FFF2-40B4-BE49-F238E27FC236}">
                  <a16:creationId xmlns:a16="http://schemas.microsoft.com/office/drawing/2014/main" xmlns="" id="{EF06397A-76F0-4C59-AE11-F4F33000BF4E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xmlns="" id="{C3E3F89E-4D87-4962-BB9B-CA5B54793301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F41EB134-EFAD-4B6E-BAF4-1B935097273E}"/>
              </a:ext>
            </a:extLst>
          </p:cNvPr>
          <p:cNvGrpSpPr/>
          <p:nvPr/>
        </p:nvGrpSpPr>
        <p:grpSpPr>
          <a:xfrm>
            <a:off x="7372398" y="1662336"/>
            <a:ext cx="596918" cy="487090"/>
            <a:chOff x="5833678" y="2519589"/>
            <a:chExt cx="790407" cy="790407"/>
          </a:xfrm>
        </p:grpSpPr>
        <p:sp>
          <p:nvSpPr>
            <p:cNvPr id="242" name="Arc 3">
              <a:extLst>
                <a:ext uri="{FF2B5EF4-FFF2-40B4-BE49-F238E27FC236}">
                  <a16:creationId xmlns:a16="http://schemas.microsoft.com/office/drawing/2014/main" xmlns="" id="{CA9824D3-2AE0-44FE-9B92-09C3BCE9C5CE}"/>
                </a:ext>
              </a:extLst>
            </p:cNvPr>
            <p:cNvSpPr/>
            <p:nvPr/>
          </p:nvSpPr>
          <p:spPr>
            <a:xfrm>
              <a:off x="5833678" y="2519589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xmlns="" id="{05C85804-145A-4F91-A0A7-72DB06043D6B}"/>
                </a:ext>
              </a:extLst>
            </p:cNvPr>
            <p:cNvSpPr/>
            <p:nvPr/>
          </p:nvSpPr>
          <p:spPr>
            <a:xfrm>
              <a:off x="5907909" y="2592315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9AC6D9BB-CB43-4F39-8037-52A029C7727E}"/>
              </a:ext>
            </a:extLst>
          </p:cNvPr>
          <p:cNvGrpSpPr/>
          <p:nvPr/>
        </p:nvGrpSpPr>
        <p:grpSpPr>
          <a:xfrm>
            <a:off x="7404475" y="2849992"/>
            <a:ext cx="508926" cy="465328"/>
            <a:chOff x="5834431" y="4453854"/>
            <a:chExt cx="790407" cy="790407"/>
          </a:xfrm>
        </p:grpSpPr>
        <p:sp>
          <p:nvSpPr>
            <p:cNvPr id="244" name="Arc 3">
              <a:extLst>
                <a:ext uri="{FF2B5EF4-FFF2-40B4-BE49-F238E27FC236}">
                  <a16:creationId xmlns:a16="http://schemas.microsoft.com/office/drawing/2014/main" xmlns="" id="{2A74640F-5F99-4631-85D4-53C95EC158C5}"/>
                </a:ext>
              </a:extLst>
            </p:cNvPr>
            <p:cNvSpPr/>
            <p:nvPr/>
          </p:nvSpPr>
          <p:spPr>
            <a:xfrm>
              <a:off x="5834431" y="4453854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xmlns="" id="{BBA4BF03-E92C-4821-B2F5-790D8395012E}"/>
                </a:ext>
              </a:extLst>
            </p:cNvPr>
            <p:cNvSpPr/>
            <p:nvPr/>
          </p:nvSpPr>
          <p:spPr>
            <a:xfrm>
              <a:off x="5907909" y="4526580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xmlns="" id="{887B71FA-CD8F-4E9D-BD62-3FE6843BDF9A}"/>
              </a:ext>
            </a:extLst>
          </p:cNvPr>
          <p:cNvSpPr txBox="1"/>
          <p:nvPr/>
        </p:nvSpPr>
        <p:spPr>
          <a:xfrm>
            <a:off x="1988598" y="29757"/>
            <a:ext cx="4970772" cy="59093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endParaRPr lang="en-ID" sz="1400" dirty="0" smtClean="0">
              <a:solidFill>
                <a:schemeClr val="bg1"/>
              </a:solidFill>
            </a:endParaRPr>
          </a:p>
          <a:p>
            <a:pPr lvl="0"/>
            <a:r>
              <a:rPr lang="en-ID" sz="1400" dirty="0" smtClean="0">
                <a:solidFill>
                  <a:schemeClr val="bg1"/>
                </a:solidFill>
              </a:rPr>
              <a:t>			RPS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sz="1400" dirty="0" smtClean="0">
                <a:solidFill>
                  <a:schemeClr val="bg1"/>
                </a:solidFill>
              </a:rPr>
              <a:t>Hakikat </a:t>
            </a:r>
            <a:r>
              <a:rPr lang="id-ID" sz="1400" dirty="0">
                <a:solidFill>
                  <a:schemeClr val="bg1"/>
                </a:solidFill>
              </a:rPr>
              <a:t>pendidikan kewarganegaraan dalam mengembangkan kemampuan utuh sarjana atau </a:t>
            </a:r>
            <a:r>
              <a:rPr lang="id-ID" sz="1400" dirty="0" smtClean="0">
                <a:solidFill>
                  <a:schemeClr val="bg1"/>
                </a:solidFill>
              </a:rPr>
              <a:t>professional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d-ID" sz="1400" dirty="0" smtClean="0">
                <a:solidFill>
                  <a:schemeClr val="bg1"/>
                </a:solidFill>
              </a:rPr>
              <a:t>Esensi </a:t>
            </a:r>
            <a:r>
              <a:rPr lang="id-ID" sz="1400" dirty="0">
                <a:solidFill>
                  <a:schemeClr val="bg1"/>
                </a:solidFill>
              </a:rPr>
              <a:t>dan urgensi identitas nasional sebagai salah satu determinan pembangunan bangsa dan karakter</a:t>
            </a:r>
            <a:endParaRPr lang="en-US" sz="1400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id-ID" sz="1400" dirty="0">
                <a:solidFill>
                  <a:schemeClr val="bg1"/>
                </a:solidFill>
              </a:rPr>
              <a:t>Urgensi integrasi nasional sebagai salah satu parameter persatuan dan kesatuan bangsa</a:t>
            </a:r>
            <a:endParaRPr lang="en-US" sz="1400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id-ID" sz="1400" dirty="0">
                <a:solidFill>
                  <a:schemeClr val="bg1"/>
                </a:solidFill>
              </a:rPr>
              <a:t>Nilai dan norma konstitusional UUD NRI 1945 dan konstitusionalitas ketentuan perundang-undangan di bawah UUD</a:t>
            </a:r>
            <a:endParaRPr lang="en-US" sz="1400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id-ID" sz="1400" dirty="0">
                <a:solidFill>
                  <a:schemeClr val="bg1"/>
                </a:solidFill>
              </a:rPr>
              <a:t>Harmoni kewajiban dan hak negara dan warga negara dalam demokrasi yang bersumbu pada kedaulatan rakyat dan musyawarah untuk mufakat</a:t>
            </a:r>
            <a:endParaRPr lang="en-US" sz="1400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id-ID" sz="1400" dirty="0">
                <a:solidFill>
                  <a:schemeClr val="bg1"/>
                </a:solidFill>
              </a:rPr>
              <a:t>Hakikat, instrumentasi, dan praksis demokrasi Indonesia berlandaskan pancasila dan UUD NRI 1945</a:t>
            </a:r>
            <a:endParaRPr lang="en-US" sz="1400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id-ID" sz="1400" dirty="0">
                <a:solidFill>
                  <a:schemeClr val="bg1"/>
                </a:solidFill>
              </a:rPr>
              <a:t>Dinamika historis konstitusional, sosial-politik, kultural, serta konteks kontemporer penegakan hukum yang berkeadilan</a:t>
            </a:r>
            <a:endParaRPr lang="en-US" sz="1400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id-ID" sz="1400" dirty="0">
                <a:solidFill>
                  <a:schemeClr val="bg1"/>
                </a:solidFill>
              </a:rPr>
              <a:t>Dinamika historis, dan urgensi wawasan nusantara sebagai konsepsi dan pandangan kolektif kebangsaan Indonesia dalam konteks pergaulan dunia?</a:t>
            </a:r>
            <a:endParaRPr lang="en-US" sz="1400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id-ID" sz="1400" dirty="0">
                <a:solidFill>
                  <a:schemeClr val="bg1"/>
                </a:solidFill>
              </a:rPr>
              <a:t>Urgensi dan tantangan ketahanan nasional dan bela negara bagi indonesia dalam membangun komitmen kolektif kebangsaan</a:t>
            </a:r>
            <a:endParaRPr lang="en-US" sz="1400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id-ID" sz="1400" i="1" dirty="0">
                <a:solidFill>
                  <a:schemeClr val="bg1"/>
                </a:solidFill>
              </a:rPr>
              <a:t>Project Citizen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xmlns="" id="{2B32E7E6-0471-49DB-B530-53B0D0BA6C9C}"/>
              </a:ext>
            </a:extLst>
          </p:cNvPr>
          <p:cNvCxnSpPr>
            <a:cxnSpLocks/>
          </p:cNvCxnSpPr>
          <p:nvPr/>
        </p:nvCxnSpPr>
        <p:spPr>
          <a:xfrm flipV="1">
            <a:off x="7571740" y="763422"/>
            <a:ext cx="761975" cy="1493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xmlns="" id="{959EBEA2-AA67-45D7-96CF-9514D1671EFA}"/>
              </a:ext>
            </a:extLst>
          </p:cNvPr>
          <p:cNvSpPr/>
          <p:nvPr/>
        </p:nvSpPr>
        <p:spPr>
          <a:xfrm rot="16200000" flipV="1">
            <a:off x="8221585" y="689052"/>
            <a:ext cx="173456" cy="1734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xmlns="" id="{345A1BBC-405C-4540-BEA9-F3F22D99A11B}"/>
              </a:ext>
            </a:extLst>
          </p:cNvPr>
          <p:cNvCxnSpPr>
            <a:cxnSpLocks/>
          </p:cNvCxnSpPr>
          <p:nvPr/>
        </p:nvCxnSpPr>
        <p:spPr>
          <a:xfrm flipV="1">
            <a:off x="7317435" y="2121113"/>
            <a:ext cx="699558" cy="1668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xmlns="" id="{2D2C6F02-1A57-43A2-ADCB-EC43BE953B97}"/>
              </a:ext>
            </a:extLst>
          </p:cNvPr>
          <p:cNvCxnSpPr>
            <a:cxnSpLocks/>
          </p:cNvCxnSpPr>
          <p:nvPr/>
        </p:nvCxnSpPr>
        <p:spPr>
          <a:xfrm flipV="1">
            <a:off x="7396973" y="3257956"/>
            <a:ext cx="719906" cy="127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>
            <a:extLst>
              <a:ext uri="{FF2B5EF4-FFF2-40B4-BE49-F238E27FC236}">
                <a16:creationId xmlns:a16="http://schemas.microsoft.com/office/drawing/2014/main" xmlns="" id="{56DF3F07-256E-4047-A37B-30C236C01DC9}"/>
              </a:ext>
            </a:extLst>
          </p:cNvPr>
          <p:cNvSpPr/>
          <p:nvPr/>
        </p:nvSpPr>
        <p:spPr>
          <a:xfrm rot="16200000" flipV="1">
            <a:off x="7987467" y="1996304"/>
            <a:ext cx="173456" cy="1734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xmlns="" id="{84B30B88-8693-4C70-8F81-54BAF219FD79}"/>
              </a:ext>
            </a:extLst>
          </p:cNvPr>
          <p:cNvSpPr/>
          <p:nvPr/>
        </p:nvSpPr>
        <p:spPr>
          <a:xfrm rot="16200000" flipV="1">
            <a:off x="8221585" y="3048662"/>
            <a:ext cx="173456" cy="1734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xmlns="" id="{9A1B5A3F-5194-4E4E-88FE-C1C31506D102}"/>
              </a:ext>
            </a:extLst>
          </p:cNvPr>
          <p:cNvSpPr txBox="1"/>
          <p:nvPr/>
        </p:nvSpPr>
        <p:spPr>
          <a:xfrm>
            <a:off x="7528202" y="1196280"/>
            <a:ext cx="6547221" cy="507831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endParaRPr lang="en-ID" sz="3600" b="1" dirty="0" smtClean="0">
              <a:latin typeface="Bauhaus 93" panose="04030905020B02020C02" pitchFamily="82" charset="0"/>
            </a:endParaRPr>
          </a:p>
          <a:p>
            <a:endParaRPr lang="en-ID" sz="3600" b="1" dirty="0">
              <a:latin typeface="Bauhaus 93" panose="04030905020B02020C02" pitchFamily="82" charset="0"/>
            </a:endParaRPr>
          </a:p>
          <a:p>
            <a:endParaRPr lang="en-ID" sz="3600" b="1" dirty="0" smtClean="0">
              <a:latin typeface="Bauhaus 93" panose="04030905020B02020C02" pitchFamily="82" charset="0"/>
            </a:endParaRPr>
          </a:p>
          <a:p>
            <a:endParaRPr lang="en-ID" sz="3600" b="1" dirty="0" smtClean="0">
              <a:latin typeface="Bauhaus 93" panose="04030905020B02020C02" pitchFamily="82" charset="0"/>
            </a:endParaRPr>
          </a:p>
          <a:p>
            <a:r>
              <a:rPr lang="en-ID" sz="3600" b="1" dirty="0" smtClean="0">
                <a:latin typeface="Bauhaus 93" panose="04030905020B02020C02" pitchFamily="82" charset="0"/>
              </a:rPr>
              <a:t>P</a:t>
            </a:r>
            <a:r>
              <a:rPr lang="id-ID" sz="3600" b="1" dirty="0" smtClean="0">
                <a:latin typeface="Bauhaus 93" panose="04030905020B02020C02" pitchFamily="82" charset="0"/>
              </a:rPr>
              <a:t>resentasi</a:t>
            </a:r>
            <a:endParaRPr lang="en-ID" sz="3600" b="1" dirty="0">
              <a:latin typeface="Bauhaus 93" panose="04030905020B02020C02" pitchFamily="82" charset="0"/>
            </a:endParaRPr>
          </a:p>
          <a:p>
            <a:r>
              <a:rPr lang="id-ID" sz="3600" dirty="0" smtClean="0"/>
              <a:t> </a:t>
            </a:r>
            <a:r>
              <a:rPr lang="en-ID" sz="3600" dirty="0" smtClean="0"/>
              <a:t>		</a:t>
            </a:r>
            <a:r>
              <a:rPr lang="en-ID" sz="3600" dirty="0" smtClean="0">
                <a:solidFill>
                  <a:srgbClr val="FFFF00"/>
                </a:solidFill>
                <a:latin typeface="Bauhaus 93" panose="04030905020B02020C02" pitchFamily="82" charset="0"/>
              </a:rPr>
              <a:t>P</a:t>
            </a:r>
            <a:r>
              <a:rPr lang="id-ID" sz="3600" dirty="0" smtClean="0">
                <a:solidFill>
                  <a:srgbClr val="FFFF00"/>
                </a:solidFill>
                <a:latin typeface="Bauhaus 93" panose="04030905020B02020C02" pitchFamily="82" charset="0"/>
              </a:rPr>
              <a:t>artisipasi </a:t>
            </a:r>
            <a:endParaRPr lang="en-ID" sz="3600" dirty="0" smtClean="0">
              <a:solidFill>
                <a:srgbClr val="FFFF00"/>
              </a:solidFill>
              <a:latin typeface="Bauhaus 93" panose="04030905020B02020C02" pitchFamily="82" charset="0"/>
            </a:endParaRPr>
          </a:p>
          <a:p>
            <a:r>
              <a:rPr lang="id-ID" sz="3600" dirty="0" smtClean="0">
                <a:solidFill>
                  <a:srgbClr val="7030A0"/>
                </a:solidFill>
                <a:latin typeface="Bauhaus 93" panose="04030905020B02020C02" pitchFamily="82" charset="0"/>
              </a:rPr>
              <a:t> </a:t>
            </a:r>
            <a:r>
              <a:rPr lang="en-ID" sz="3600" dirty="0">
                <a:solidFill>
                  <a:srgbClr val="7030A0"/>
                </a:solidFill>
                <a:latin typeface="Bauhaus 93" panose="04030905020B02020C02" pitchFamily="82" charset="0"/>
              </a:rPr>
              <a:t>K</a:t>
            </a:r>
            <a:r>
              <a:rPr lang="id-ID" sz="3600" dirty="0" smtClean="0">
                <a:solidFill>
                  <a:srgbClr val="7030A0"/>
                </a:solidFill>
                <a:latin typeface="Bauhaus 93" panose="04030905020B02020C02" pitchFamily="82" charset="0"/>
              </a:rPr>
              <a:t>uis</a:t>
            </a:r>
            <a:endParaRPr lang="en-ID" sz="3600" dirty="0">
              <a:solidFill>
                <a:srgbClr val="7030A0"/>
              </a:solidFill>
              <a:latin typeface="Bauhaus 93" panose="04030905020B02020C02" pitchFamily="82" charset="0"/>
            </a:endParaRPr>
          </a:p>
          <a:p>
            <a:r>
              <a:rPr lang="en-ID" sz="36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	</a:t>
            </a:r>
            <a:r>
              <a:rPr lang="en-ID" sz="3600" dirty="0" err="1" smtClean="0">
                <a:solidFill>
                  <a:srgbClr val="002060"/>
                </a:solidFill>
                <a:latin typeface="Algerian" panose="04020705040A02060702" pitchFamily="82" charset="0"/>
              </a:rPr>
              <a:t>Ri</a:t>
            </a:r>
            <a:r>
              <a:rPr lang="id-ID" sz="36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ngkasan</a:t>
            </a:r>
            <a:endParaRPr lang="en-ID" sz="3600" dirty="0" smtClean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r>
              <a:rPr lang="en-ID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			</a:t>
            </a:r>
            <a:r>
              <a:rPr lang="en-ID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M</a:t>
            </a:r>
            <a:r>
              <a:rPr lang="id-ID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akalah</a:t>
            </a:r>
            <a:endParaRPr lang="ko-KR" altLang="en-US" sz="3600" b="1" dirty="0">
              <a:solidFill>
                <a:srgbClr val="FF0000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7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5105400" y="5562600"/>
            <a:ext cx="2438400" cy="1158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Kewarganegaraan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 bwMode="auto">
          <a:xfrm>
            <a:off x="7086600" y="3962400"/>
            <a:ext cx="3581400" cy="1600200"/>
          </a:xfrm>
          <a:prstGeom prst="cloudCallout">
            <a:avLst>
              <a:gd name="adj1" fmla="val -72037"/>
              <a:gd name="adj2" fmla="val -107738"/>
            </a:avLst>
          </a:prstGeom>
          <a:solidFill>
            <a:schemeClr val="bg1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err="1">
                <a:latin typeface="Arial" pitchFamily="34" charset="0"/>
              </a:rPr>
              <a:t>Mengapa</a:t>
            </a:r>
            <a:r>
              <a:rPr lang="en-US" b="1" dirty="0">
                <a:latin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</a:rPr>
              <a:t>harus</a:t>
            </a:r>
            <a:r>
              <a:rPr lang="en-US" b="1" dirty="0">
                <a:latin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</a:rPr>
              <a:t>belajar</a:t>
            </a:r>
            <a:r>
              <a:rPr lang="en-US" b="1" dirty="0">
                <a:latin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</a:rPr>
              <a:t>kewarganegaraan</a:t>
            </a:r>
            <a:r>
              <a:rPr lang="en-US" b="1" dirty="0">
                <a:latin typeface="Arial" pitchFamily="34" charset="0"/>
              </a:rPr>
              <a:t> ?</a:t>
            </a:r>
          </a:p>
        </p:txBody>
      </p:sp>
      <p:sp>
        <p:nvSpPr>
          <p:cNvPr id="7" name="Cloud Callout 6"/>
          <p:cNvSpPr/>
          <p:nvPr/>
        </p:nvSpPr>
        <p:spPr bwMode="auto">
          <a:xfrm>
            <a:off x="1981200" y="609600"/>
            <a:ext cx="3962400" cy="1219200"/>
          </a:xfrm>
          <a:prstGeom prst="cloudCallout">
            <a:avLst>
              <a:gd name="adj1" fmla="val 38631"/>
              <a:gd name="adj2" fmla="val 137993"/>
            </a:avLst>
          </a:prstGeom>
          <a:solidFill>
            <a:schemeClr val="accent2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err="1">
                <a:solidFill>
                  <a:srgbClr val="000000"/>
                </a:solidFill>
                <a:cs typeface="Arial" charset="0"/>
              </a:rPr>
              <a:t>Apa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charset="0"/>
              </a:rPr>
              <a:t>itu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cs typeface="Arial" charset="0"/>
              </a:rPr>
              <a:t>kewarganegaraan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 ?</a:t>
            </a:r>
          </a:p>
        </p:txBody>
      </p:sp>
      <p:sp>
        <p:nvSpPr>
          <p:cNvPr id="5126" name="Cloud Callout 7"/>
          <p:cNvSpPr>
            <a:spLocks noChangeArrowheads="1"/>
          </p:cNvSpPr>
          <p:nvPr/>
        </p:nvSpPr>
        <p:spPr bwMode="auto">
          <a:xfrm>
            <a:off x="6629400" y="838200"/>
            <a:ext cx="4038600" cy="1676400"/>
          </a:xfrm>
          <a:prstGeom prst="cloudCallout">
            <a:avLst>
              <a:gd name="adj1" fmla="val -65528"/>
              <a:gd name="adj2" fmla="val 56778"/>
            </a:avLst>
          </a:prstGeom>
          <a:solidFill>
            <a:srgbClr val="FFFF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000000"/>
                </a:solidFill>
              </a:rPr>
              <a:t>Siapa yang harus mempelajari kewarganegaraan ?</a:t>
            </a:r>
          </a:p>
        </p:txBody>
      </p:sp>
      <p:sp>
        <p:nvSpPr>
          <p:cNvPr id="5127" name="Cloud Callout 8"/>
          <p:cNvSpPr>
            <a:spLocks noChangeArrowheads="1"/>
          </p:cNvSpPr>
          <p:nvPr/>
        </p:nvSpPr>
        <p:spPr bwMode="auto">
          <a:xfrm>
            <a:off x="1219200" y="4264025"/>
            <a:ext cx="3657600" cy="1752600"/>
          </a:xfrm>
          <a:prstGeom prst="cloudCallout">
            <a:avLst>
              <a:gd name="adj1" fmla="val 35884"/>
              <a:gd name="adj2" fmla="val -152662"/>
            </a:avLst>
          </a:prstGeom>
          <a:solidFill>
            <a:srgbClr val="FF66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000000"/>
                </a:solidFill>
              </a:rPr>
              <a:t>Apa manfaat bagi bangsa Indonesia &amp; diri kita sebagai WN 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313" y="3124200"/>
            <a:ext cx="1030574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1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12100" y="1239519"/>
              <a:ext cx="3637279" cy="4353560"/>
            </a:xfrm>
            <a:custGeom>
              <a:avLst/>
              <a:gdLst/>
              <a:ahLst/>
              <a:cxnLst/>
              <a:rect l="l" t="t" r="r" b="b"/>
              <a:pathLst>
                <a:path w="3637279" h="4353560">
                  <a:moveTo>
                    <a:pt x="3637279" y="0"/>
                  </a:moveTo>
                  <a:lnTo>
                    <a:pt x="0" y="0"/>
                  </a:lnTo>
                  <a:lnTo>
                    <a:pt x="0" y="4353559"/>
                  </a:lnTo>
                  <a:lnTo>
                    <a:pt x="3637279" y="4353559"/>
                  </a:lnTo>
                  <a:lnTo>
                    <a:pt x="3637279" y="0"/>
                  </a:lnTo>
                  <a:close/>
                </a:path>
              </a:pathLst>
            </a:custGeom>
            <a:solidFill>
              <a:srgbClr val="000000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203818" y="1859534"/>
            <a:ext cx="2985135" cy="10213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360"/>
              </a:spcBef>
            </a:pPr>
            <a:r>
              <a:rPr lang="en-ID" sz="2400" spc="-55" dirty="0" smtClean="0">
                <a:solidFill>
                  <a:schemeClr val="bg1"/>
                </a:solidFill>
                <a:latin typeface="Trebuchet MS"/>
                <a:cs typeface="Trebuchet MS"/>
              </a:rPr>
              <a:t>TERIMAKASIH</a:t>
            </a:r>
          </a:p>
          <a:p>
            <a:pPr marL="12700" marR="5080" algn="ctr">
              <a:lnSpc>
                <a:spcPct val="90000"/>
              </a:lnSpc>
              <a:spcBef>
                <a:spcPts val="360"/>
              </a:spcBef>
            </a:pPr>
            <a:endParaRPr lang="en-ID" sz="2400" spc="-55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5080" algn="ctr">
              <a:lnSpc>
                <a:spcPct val="90000"/>
              </a:lnSpc>
              <a:spcBef>
                <a:spcPts val="360"/>
              </a:spcBef>
            </a:pPr>
            <a:r>
              <a:rPr lang="en-ID" sz="1500" spc="-55" dirty="0" smtClean="0">
                <a:solidFill>
                  <a:schemeClr val="bg1"/>
                </a:solidFill>
                <a:latin typeface="Trebuchet MS"/>
                <a:cs typeface="Trebuchet MS"/>
              </a:rPr>
              <a:t>DEWI NOPITA, </a:t>
            </a:r>
            <a:r>
              <a:rPr lang="en-ID" sz="1500" spc="-55" dirty="0" err="1" smtClean="0">
                <a:solidFill>
                  <a:schemeClr val="bg1"/>
                </a:solidFill>
                <a:latin typeface="Trebuchet MS"/>
                <a:cs typeface="Trebuchet MS"/>
              </a:rPr>
              <a:t>S.Par</a:t>
            </a:r>
            <a:r>
              <a:rPr lang="en-ID" sz="1500" spc="-55" dirty="0" smtClean="0">
                <a:solidFill>
                  <a:schemeClr val="bg1"/>
                </a:solidFill>
                <a:latin typeface="Trebuchet MS"/>
                <a:cs typeface="Trebuchet MS"/>
              </a:rPr>
              <a:t>., </a:t>
            </a:r>
            <a:r>
              <a:rPr lang="en-ID" sz="1500" spc="-55" dirty="0" err="1" smtClean="0">
                <a:solidFill>
                  <a:schemeClr val="bg1"/>
                </a:solidFill>
                <a:latin typeface="Trebuchet MS"/>
                <a:cs typeface="Trebuchet MS"/>
              </a:rPr>
              <a:t>M.Par</a:t>
            </a:r>
            <a:endParaRPr sz="15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4498975"/>
            <a:ext cx="12192000" cy="2359025"/>
            <a:chOff x="0" y="4498975"/>
            <a:chExt cx="12192000" cy="2359025"/>
          </a:xfrm>
        </p:grpSpPr>
        <p:sp>
          <p:nvSpPr>
            <p:cNvPr id="7" name="object 7"/>
            <p:cNvSpPr/>
            <p:nvPr/>
          </p:nvSpPr>
          <p:spPr>
            <a:xfrm>
              <a:off x="8176259" y="4508500"/>
              <a:ext cx="3108960" cy="0"/>
            </a:xfrm>
            <a:custGeom>
              <a:avLst/>
              <a:gdLst/>
              <a:ahLst/>
              <a:cxnLst/>
              <a:rect l="l" t="t" r="r" b="b"/>
              <a:pathLst>
                <a:path w="3108959">
                  <a:moveTo>
                    <a:pt x="0" y="0"/>
                  </a:moveTo>
                  <a:lnTo>
                    <a:pt x="3108960" y="0"/>
                  </a:lnTo>
                </a:path>
              </a:pathLst>
            </a:custGeom>
            <a:ln w="19050">
              <a:solidFill>
                <a:srgbClr val="F6A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192000" y="4572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2525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56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맑은 고딕</vt:lpstr>
      <vt:lpstr>Algerian</vt:lpstr>
      <vt:lpstr>Arial</vt:lpstr>
      <vt:lpstr>Arial Black</vt:lpstr>
      <vt:lpstr>Bauhaus 93</vt:lpstr>
      <vt:lpstr>Calibri</vt:lpstr>
      <vt:lpstr>Tahoma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HAKIKAT, INSTRUMENTASI, DAN PRAKSIS DEMOKRASI INDONESIA BERLANDASKAN PANCASILA DAN UUD NRI 1945</dc:title>
  <dc:creator>ASUS</dc:creator>
  <cp:lastModifiedBy>Windows User</cp:lastModifiedBy>
  <cp:revision>9</cp:revision>
  <dcterms:created xsi:type="dcterms:W3CDTF">2022-03-15T10:05:15Z</dcterms:created>
  <dcterms:modified xsi:type="dcterms:W3CDTF">2023-07-12T05:25:09Z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2022-03-15T00:00:00Z</vt:filetime>
  </property>
</Properties>
</file>