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
  </p:notesMasterIdLst>
  <p:sldIdLst>
    <p:sldId id="269" r:id="rId2"/>
    <p:sldId id="263" r:id="rId3"/>
    <p:sldId id="268"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434" autoAdjust="0"/>
  </p:normalViewPr>
  <p:slideViewPr>
    <p:cSldViewPr snapToGrid="0">
      <p:cViewPr varScale="1">
        <p:scale>
          <a:sx n="63" d="100"/>
          <a:sy n="63" d="100"/>
        </p:scale>
        <p:origin x="6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41AB9-7F21-4EED-BE02-26CA57F3584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4A1931F-90F5-4A42-95D1-4CCC05E96E1B}">
      <dgm:prSet phldrT="[Text]" custT="1"/>
      <dgm:spPr/>
      <dgm:t>
        <a:bodyPr/>
        <a:lstStyle/>
        <a:p>
          <a:pPr algn="ctr"/>
          <a:r>
            <a:rPr lang="en-ID" sz="1200" dirty="0" smtClean="0">
              <a:solidFill>
                <a:schemeClr val="tx1"/>
              </a:solidFill>
              <a:latin typeface="Arial" panose="020B0604020202020204" pitchFamily="34" charset="0"/>
              <a:cs typeface="Arial" panose="020B0604020202020204" pitchFamily="34" charset="0"/>
            </a:rPr>
            <a:t>4.</a:t>
          </a:r>
        </a:p>
        <a:p>
          <a:pPr algn="l"/>
          <a:r>
            <a:rPr lang="en-US" sz="1200" dirty="0" err="1" smtClean="0">
              <a:latin typeface="Arial Black" panose="020B0A04020102020204" pitchFamily="34" charset="0"/>
            </a:rPr>
            <a:t>Faktor-Faktor</a:t>
          </a:r>
          <a:r>
            <a:rPr lang="en-US" sz="1200" dirty="0" smtClean="0">
              <a:latin typeface="Arial Black" panose="020B0A04020102020204" pitchFamily="34" charset="0"/>
            </a:rPr>
            <a:t> </a:t>
          </a:r>
          <a:r>
            <a:rPr lang="en-US" sz="1200" dirty="0" err="1" smtClean="0">
              <a:latin typeface="Arial Black" panose="020B0A04020102020204" pitchFamily="34" charset="0"/>
            </a:rPr>
            <a:t>Pendukung</a:t>
          </a:r>
          <a:r>
            <a:rPr lang="en-US" sz="1200" dirty="0" smtClean="0">
              <a:latin typeface="Arial Black" panose="020B0A04020102020204" pitchFamily="34" charset="0"/>
            </a:rPr>
            <a:t> </a:t>
          </a:r>
          <a:r>
            <a:rPr lang="en-US" sz="1200" dirty="0" err="1" smtClean="0">
              <a:latin typeface="Arial Black" panose="020B0A04020102020204" pitchFamily="34" charset="0"/>
            </a:rPr>
            <a:t>Lahirnya</a:t>
          </a:r>
          <a:r>
            <a:rPr lang="en-US" sz="1200" dirty="0" smtClean="0">
              <a:latin typeface="Arial Black" panose="020B0A04020102020204" pitchFamily="34" charset="0"/>
            </a:rPr>
            <a:t> </a:t>
          </a:r>
          <a:r>
            <a:rPr lang="en-US" sz="1200" dirty="0" err="1" smtClean="0">
              <a:latin typeface="Arial Black" panose="020B0A04020102020204" pitchFamily="34" charset="0"/>
            </a:rPr>
            <a:t>Identitas</a:t>
          </a:r>
          <a:r>
            <a:rPr lang="en-US" sz="1200" dirty="0" smtClean="0">
              <a:latin typeface="Arial Black" panose="020B0A04020102020204" pitchFamily="34" charset="0"/>
            </a:rPr>
            <a:t> </a:t>
          </a:r>
          <a:r>
            <a:rPr lang="en-US" sz="1200" dirty="0" err="1" smtClean="0">
              <a:latin typeface="Arial Black" panose="020B0A04020102020204" pitchFamily="34" charset="0"/>
            </a:rPr>
            <a:t>Nasional</a:t>
          </a:r>
          <a:r>
            <a:rPr lang="en-US" sz="1200" dirty="0" smtClean="0">
              <a:latin typeface="Arial Black" panose="020B0A04020102020204" pitchFamily="34" charset="0"/>
            </a:rPr>
            <a:t/>
          </a:r>
          <a:br>
            <a:rPr lang="en-US" sz="1200" dirty="0" smtClean="0">
              <a:latin typeface="Arial Black" panose="020B0A04020102020204" pitchFamily="34" charset="0"/>
            </a:rPr>
          </a:br>
          <a:endParaRPr lang="en-ID" sz="1200" dirty="0" smtClean="0">
            <a:solidFill>
              <a:schemeClr val="tx1"/>
            </a:solidFill>
            <a:latin typeface="Arial" panose="020B0604020202020204" pitchFamily="34" charset="0"/>
            <a:cs typeface="Arial" panose="020B0604020202020204" pitchFamily="34" charset="0"/>
          </a:endParaRPr>
        </a:p>
        <a:p>
          <a:pPr algn="ctr"/>
          <a:r>
            <a:rPr lang="en-ID" sz="1200" dirty="0" err="1" smtClean="0">
              <a:solidFill>
                <a:schemeClr val="tx1"/>
              </a:solidFill>
              <a:latin typeface="Arial" panose="020B0604020202020204" pitchFamily="34" charset="0"/>
              <a:cs typeface="Arial" panose="020B0604020202020204" pitchFamily="34" charset="0"/>
            </a:rPr>
            <a:t>Faktor</a:t>
          </a:r>
          <a:r>
            <a:rPr lang="en-ID" sz="1200" dirty="0" smtClean="0">
              <a:solidFill>
                <a:schemeClr val="tx1"/>
              </a:solidFill>
              <a:latin typeface="Arial" panose="020B0604020202020204" pitchFamily="34" charset="0"/>
              <a:cs typeface="Arial" panose="020B0604020202020204" pitchFamily="34" charset="0"/>
            </a:rPr>
            <a:t> </a:t>
          </a:r>
          <a:r>
            <a:rPr lang="en-ID" sz="1200" dirty="0" err="1" smtClean="0">
              <a:solidFill>
                <a:schemeClr val="tx1"/>
              </a:solidFill>
              <a:latin typeface="Arial" panose="020B0604020202020204" pitchFamily="34" charset="0"/>
              <a:cs typeface="Arial" panose="020B0604020202020204" pitchFamily="34" charset="0"/>
            </a:rPr>
            <a:t>Objektif</a:t>
          </a:r>
          <a:endParaRPr lang="en-ID" sz="1200" dirty="0" smtClean="0">
            <a:solidFill>
              <a:schemeClr val="tx1"/>
            </a:solidFill>
            <a:latin typeface="Arial" panose="020B0604020202020204" pitchFamily="34" charset="0"/>
            <a:cs typeface="Arial" panose="020B0604020202020204" pitchFamily="34" charset="0"/>
          </a:endParaRPr>
        </a:p>
        <a:p>
          <a:pPr algn="ct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Faktor</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subjektif</a:t>
          </a:r>
          <a:endParaRPr lang="en-US" sz="1200" dirty="0">
            <a:solidFill>
              <a:schemeClr val="tx1"/>
            </a:solidFill>
            <a:latin typeface="Arial" panose="020B0604020202020204" pitchFamily="34" charset="0"/>
            <a:cs typeface="Arial" panose="020B0604020202020204" pitchFamily="34" charset="0"/>
          </a:endParaRPr>
        </a:p>
      </dgm:t>
    </dgm:pt>
    <dgm:pt modelId="{84D23F82-B823-4422-9456-48A1FD81A7C0}" type="parTrans" cxnId="{018C1191-4E17-47BF-BA44-36EA240A2BB5}">
      <dgm:prSet/>
      <dgm:spPr/>
      <dgm:t>
        <a:bodyPr/>
        <a:lstStyle/>
        <a:p>
          <a:endParaRPr lang="en-US"/>
        </a:p>
      </dgm:t>
    </dgm:pt>
    <dgm:pt modelId="{0FE901B3-9640-4248-9E8C-773CBC53E997}" type="sibTrans" cxnId="{018C1191-4E17-47BF-BA44-36EA240A2BB5}">
      <dgm:prSet/>
      <dgm:spPr/>
      <dgm:t>
        <a:bodyPr/>
        <a:lstStyle/>
        <a:p>
          <a:endParaRPr lang="en-US"/>
        </a:p>
      </dgm:t>
    </dgm:pt>
    <dgm:pt modelId="{233A5F04-F61C-4AAD-A680-086930F99AA5}">
      <dgm:prSet phldrT="[Text]"/>
      <dgm:spPr/>
      <dgm:t>
        <a:bodyPr/>
        <a:lstStyle/>
        <a:p>
          <a:r>
            <a:rPr lang="en-US" dirty="0" err="1" smtClean="0"/>
            <a:t>Latihan</a:t>
          </a:r>
          <a:endParaRPr lang="en-US" dirty="0"/>
        </a:p>
      </dgm:t>
    </dgm:pt>
    <dgm:pt modelId="{FF0EDD18-931C-4C4F-BC14-E1C59CB48C44}" type="parTrans" cxnId="{D4C7C6FD-C076-4E3B-9C6E-6784EFF33971}">
      <dgm:prSet/>
      <dgm:spPr/>
      <dgm:t>
        <a:bodyPr/>
        <a:lstStyle/>
        <a:p>
          <a:endParaRPr lang="en-US"/>
        </a:p>
      </dgm:t>
    </dgm:pt>
    <dgm:pt modelId="{2DC92FC1-2CEC-45C8-AF63-15E0D23B0EC2}" type="sibTrans" cxnId="{D4C7C6FD-C076-4E3B-9C6E-6784EFF33971}">
      <dgm:prSet/>
      <dgm:spPr/>
      <dgm:t>
        <a:bodyPr/>
        <a:lstStyle/>
        <a:p>
          <a:endParaRPr lang="en-US"/>
        </a:p>
      </dgm:t>
    </dgm:pt>
    <dgm:pt modelId="{6235D51B-C71C-4E59-8372-6F5FCC80EF75}">
      <dgm:prSet custT="1"/>
      <dgm:spPr/>
      <dgm:t>
        <a:bodyPr/>
        <a:lstStyle/>
        <a:p>
          <a:r>
            <a:rPr lang="en-US" sz="1800" dirty="0" smtClean="0"/>
            <a:t> 1</a:t>
          </a:r>
        </a:p>
        <a:p>
          <a:r>
            <a:rPr lang="en-US" sz="1200" b="1" dirty="0" err="1" smtClean="0">
              <a:solidFill>
                <a:schemeClr val="tx1"/>
              </a:solidFill>
            </a:rPr>
            <a:t>Identitas</a:t>
          </a:r>
          <a:r>
            <a:rPr lang="en-US" sz="1200" b="1" dirty="0" smtClean="0">
              <a:solidFill>
                <a:schemeClr val="tx1"/>
              </a:solidFill>
            </a:rPr>
            <a:t> </a:t>
          </a:r>
          <a:r>
            <a:rPr lang="en-US" sz="1200" b="1" dirty="0">
              <a:solidFill>
                <a:schemeClr val="tx1"/>
              </a:solidFill>
            </a:rPr>
            <a:t>Nasional merupakan </a:t>
          </a:r>
          <a:r>
            <a:rPr lang="en-US" sz="1200" b="1" dirty="0" err="1">
              <a:solidFill>
                <a:schemeClr val="tx1"/>
              </a:solidFill>
            </a:rPr>
            <a:t>suatu</a:t>
          </a:r>
          <a:r>
            <a:rPr lang="en-US" sz="1200" b="1" dirty="0">
              <a:solidFill>
                <a:schemeClr val="tx1"/>
              </a:solidFill>
            </a:rPr>
            <a:t> </a:t>
          </a:r>
          <a:r>
            <a:rPr lang="en-US" sz="1200" b="1" dirty="0" err="1" smtClean="0">
              <a:solidFill>
                <a:schemeClr val="tx1"/>
              </a:solidFill>
            </a:rPr>
            <a:t>ciri</a:t>
          </a:r>
          <a:r>
            <a:rPr lang="en-US" sz="1200" b="1" dirty="0" smtClean="0">
              <a:solidFill>
                <a:schemeClr val="tx1"/>
              </a:solidFill>
            </a:rPr>
            <a:t> </a:t>
          </a:r>
          <a:r>
            <a:rPr lang="en-US" sz="1200" b="1" dirty="0">
              <a:solidFill>
                <a:schemeClr val="tx1"/>
              </a:solidFill>
            </a:rPr>
            <a:t>yang dimiliki oleh </a:t>
          </a:r>
          <a:r>
            <a:rPr lang="en-US" sz="1200" b="1" dirty="0" err="1">
              <a:solidFill>
                <a:schemeClr val="tx1"/>
              </a:solidFill>
            </a:rPr>
            <a:t>bangsa</a:t>
          </a:r>
          <a:r>
            <a:rPr lang="en-US" sz="1200" b="1" dirty="0">
              <a:solidFill>
                <a:schemeClr val="tx1"/>
              </a:solidFill>
            </a:rPr>
            <a:t> </a:t>
          </a:r>
          <a:r>
            <a:rPr lang="en-US" sz="1200" b="1" dirty="0" err="1" smtClean="0">
              <a:solidFill>
                <a:schemeClr val="tx1"/>
              </a:solidFill>
            </a:rPr>
            <a:t>kita</a:t>
          </a:r>
          <a:r>
            <a:rPr lang="en-US" sz="1200" b="1" dirty="0" smtClean="0">
              <a:solidFill>
                <a:schemeClr val="tx1"/>
              </a:solidFill>
            </a:rPr>
            <a:t> </a:t>
          </a:r>
          <a:r>
            <a:rPr lang="en-US" sz="1200" b="1" dirty="0" err="1" smtClean="0">
              <a:solidFill>
                <a:schemeClr val="tx1"/>
              </a:solidFill>
            </a:rPr>
            <a:t>untuk</a:t>
          </a:r>
          <a:r>
            <a:rPr lang="en-US" sz="1200" b="1" dirty="0" smtClean="0">
              <a:solidFill>
                <a:schemeClr val="tx1"/>
              </a:solidFill>
            </a:rPr>
            <a:t> </a:t>
          </a:r>
          <a:r>
            <a:rPr lang="en-US" sz="1200" b="1" dirty="0" err="1" smtClean="0">
              <a:solidFill>
                <a:schemeClr val="tx1"/>
              </a:solidFill>
            </a:rPr>
            <a:t>dapat</a:t>
          </a:r>
          <a:r>
            <a:rPr lang="en-US" sz="1200" b="1" dirty="0" smtClean="0">
              <a:solidFill>
                <a:schemeClr val="tx1"/>
              </a:solidFill>
            </a:rPr>
            <a:t> </a:t>
          </a:r>
          <a:r>
            <a:rPr lang="en-US" sz="1200" b="1" dirty="0" err="1" smtClean="0">
              <a:solidFill>
                <a:schemeClr val="tx1"/>
              </a:solidFill>
            </a:rPr>
            <a:t>membedakannya</a:t>
          </a:r>
          <a:r>
            <a:rPr lang="en-US" sz="1200" b="1" dirty="0" smtClean="0">
              <a:solidFill>
                <a:schemeClr val="tx1"/>
              </a:solidFill>
            </a:rPr>
            <a:t> </a:t>
          </a:r>
          <a:r>
            <a:rPr lang="en-US" sz="1200" b="1" dirty="0" err="1" smtClean="0">
              <a:solidFill>
                <a:schemeClr val="tx1"/>
              </a:solidFill>
            </a:rPr>
            <a:t>dengan</a:t>
          </a:r>
          <a:r>
            <a:rPr lang="en-US" sz="1200" b="1" dirty="0" smtClean="0">
              <a:solidFill>
                <a:schemeClr val="tx1"/>
              </a:solidFill>
            </a:rPr>
            <a:t> </a:t>
          </a:r>
          <a:r>
            <a:rPr lang="en-US" sz="1200" b="1" dirty="0" err="1" smtClean="0">
              <a:solidFill>
                <a:schemeClr val="tx1"/>
              </a:solidFill>
            </a:rPr>
            <a:t>bangsa</a:t>
          </a:r>
          <a:r>
            <a:rPr lang="en-US" sz="1200" b="1" dirty="0" smtClean="0">
              <a:solidFill>
                <a:schemeClr val="tx1"/>
              </a:solidFill>
            </a:rPr>
            <a:t> lain.</a:t>
          </a:r>
          <a:endParaRPr lang="en-US" sz="1200" b="1" dirty="0">
            <a:solidFill>
              <a:schemeClr val="tx1"/>
            </a:solidFill>
          </a:endParaRPr>
        </a:p>
      </dgm:t>
    </dgm:pt>
    <dgm:pt modelId="{5A6985CC-96B4-49B2-B269-C88CB75D4D64}" type="parTrans" cxnId="{7E7A92CE-EB16-4113-8F87-96FFEA1B5E13}">
      <dgm:prSet/>
      <dgm:spPr/>
      <dgm:t>
        <a:bodyPr/>
        <a:lstStyle/>
        <a:p>
          <a:endParaRPr lang="en-US"/>
        </a:p>
      </dgm:t>
    </dgm:pt>
    <dgm:pt modelId="{A836BF5C-BDC4-48B0-A4A0-5E521203D83A}" type="sibTrans" cxnId="{7E7A92CE-EB16-4113-8F87-96FFEA1B5E13}">
      <dgm:prSet/>
      <dgm:spPr/>
      <dgm:t>
        <a:bodyPr/>
        <a:lstStyle/>
        <a:p>
          <a:endParaRPr lang="en-US"/>
        </a:p>
      </dgm:t>
    </dgm:pt>
    <dgm:pt modelId="{C58894E2-BB11-4A14-BAAA-83DF28F34F05}">
      <dgm:prSet custT="1"/>
      <dgm:spPr/>
      <dgm:t>
        <a:bodyPr/>
        <a:lstStyle/>
        <a:p>
          <a:r>
            <a:rPr lang="en-US" sz="1400" b="1" dirty="0" smtClean="0">
              <a:solidFill>
                <a:schemeClr val="tx1">
                  <a:lumMod val="95000"/>
                  <a:lumOff val="5000"/>
                </a:schemeClr>
              </a:solidFill>
              <a:latin typeface="Arial Black" panose="020B0A04020102020204" pitchFamily="34" charset="0"/>
            </a:rPr>
            <a:t>2.</a:t>
          </a:r>
        </a:p>
        <a:p>
          <a:r>
            <a:rPr lang="en-US" sz="1200" b="1" dirty="0" err="1" smtClean="0">
              <a:solidFill>
                <a:schemeClr val="tx1">
                  <a:lumMod val="95000"/>
                  <a:lumOff val="5000"/>
                </a:schemeClr>
              </a:solidFill>
              <a:latin typeface="Arial Black" panose="020B0A04020102020204" pitchFamily="34" charset="0"/>
            </a:rPr>
            <a:t>Secara</a:t>
          </a:r>
          <a:r>
            <a:rPr lang="en-US" sz="1200" b="1" dirty="0" smtClean="0">
              <a:solidFill>
                <a:schemeClr val="tx1">
                  <a:lumMod val="95000"/>
                  <a:lumOff val="5000"/>
                </a:schemeClr>
              </a:solidFill>
              <a:latin typeface="Arial Black" panose="020B0A04020102020204" pitchFamily="34" charset="0"/>
            </a:rPr>
            <a:t> </a:t>
          </a:r>
          <a:r>
            <a:rPr lang="en-US" sz="1200" b="1" dirty="0" err="1" smtClean="0">
              <a:solidFill>
                <a:schemeClr val="tx1">
                  <a:lumMod val="95000"/>
                  <a:lumOff val="5000"/>
                </a:schemeClr>
              </a:solidFill>
              <a:latin typeface="Arial Black" panose="020B0A04020102020204" pitchFamily="34" charset="0"/>
            </a:rPr>
            <a:t>historis</a:t>
          </a:r>
          <a:r>
            <a:rPr lang="en-US" sz="1200" dirty="0" smtClean="0">
              <a:solidFill>
                <a:srgbClr val="FF0000"/>
              </a:solidFill>
            </a:rPr>
            <a:t>: </a:t>
          </a:r>
          <a:r>
            <a:rPr lang="en-US" sz="1200" dirty="0" err="1" smtClean="0"/>
            <a:t>tahun</a:t>
          </a:r>
          <a:r>
            <a:rPr lang="en-US" sz="1200" dirty="0" smtClean="0"/>
            <a:t> 1908 yang </a:t>
          </a:r>
          <a:r>
            <a:rPr lang="en-US" sz="1200" dirty="0" err="1" smtClean="0"/>
            <a:t>dikenal</a:t>
          </a:r>
          <a:r>
            <a:rPr lang="en-US" sz="1200" dirty="0" smtClean="0"/>
            <a:t> </a:t>
          </a:r>
          <a:r>
            <a:rPr lang="en-US" sz="1200" dirty="0" err="1" smtClean="0"/>
            <a:t>dengan</a:t>
          </a:r>
          <a:r>
            <a:rPr lang="en-US" sz="1200" dirty="0" smtClean="0"/>
            <a:t> </a:t>
          </a:r>
          <a:r>
            <a:rPr lang="en-US" sz="1200" dirty="0" err="1" smtClean="0"/>
            <a:t>masa</a:t>
          </a:r>
          <a:r>
            <a:rPr lang="en-US" sz="1200" dirty="0" smtClean="0"/>
            <a:t> </a:t>
          </a:r>
          <a:r>
            <a:rPr lang="en-US" sz="1200" dirty="0" err="1" smtClean="0"/>
            <a:t>Kebangkitan</a:t>
          </a:r>
          <a:r>
            <a:rPr lang="en-US" sz="1200" dirty="0" smtClean="0"/>
            <a:t> </a:t>
          </a:r>
          <a:r>
            <a:rPr lang="en-US" sz="1200" dirty="0" err="1" smtClean="0"/>
            <a:t>Nasional</a:t>
          </a:r>
          <a:r>
            <a:rPr lang="en-US" sz="1200" dirty="0" smtClean="0"/>
            <a:t> (</a:t>
          </a:r>
          <a:r>
            <a:rPr lang="en-US" sz="1200" dirty="0" err="1" smtClean="0"/>
            <a:t>Bangsa</a:t>
          </a:r>
          <a:r>
            <a:rPr lang="en-US" sz="1200" dirty="0" smtClean="0"/>
            <a:t>)</a:t>
          </a:r>
        </a:p>
        <a:p>
          <a:r>
            <a:rPr lang="en-US" sz="1200" b="1" dirty="0" err="1" smtClean="0">
              <a:solidFill>
                <a:schemeClr val="tx1">
                  <a:lumMod val="95000"/>
                  <a:lumOff val="5000"/>
                </a:schemeClr>
              </a:solidFill>
              <a:latin typeface="Arial Black" panose="020B0A04020102020204" pitchFamily="34" charset="0"/>
            </a:rPr>
            <a:t>Secara</a:t>
          </a:r>
          <a:r>
            <a:rPr lang="en-US" sz="1200" b="1" dirty="0" smtClean="0">
              <a:solidFill>
                <a:schemeClr val="tx1">
                  <a:lumMod val="95000"/>
                  <a:lumOff val="5000"/>
                </a:schemeClr>
              </a:solidFill>
              <a:latin typeface="Arial Black" panose="020B0A04020102020204" pitchFamily="34" charset="0"/>
            </a:rPr>
            <a:t> </a:t>
          </a:r>
          <a:r>
            <a:rPr lang="en-US" sz="1200" b="1" dirty="0" err="1" smtClean="0">
              <a:solidFill>
                <a:schemeClr val="tx1">
                  <a:lumMod val="95000"/>
                  <a:lumOff val="5000"/>
                </a:schemeClr>
              </a:solidFill>
              <a:latin typeface="Arial Black" panose="020B0A04020102020204" pitchFamily="34" charset="0"/>
            </a:rPr>
            <a:t>sosiologis</a:t>
          </a:r>
          <a:r>
            <a:rPr lang="en-US" sz="1200" dirty="0" smtClean="0"/>
            <a:t>:  </a:t>
          </a:r>
          <a:r>
            <a:rPr lang="nb-NO" sz="1200" dirty="0" smtClean="0"/>
            <a:t>telah terbentuk dalam proses interaksi, komunikasi</a:t>
          </a:r>
        </a:p>
        <a:p>
          <a:r>
            <a:rPr lang="en-US" sz="1200" b="1" dirty="0" err="1" smtClean="0">
              <a:solidFill>
                <a:schemeClr val="tx1">
                  <a:lumMod val="95000"/>
                  <a:lumOff val="5000"/>
                </a:schemeClr>
              </a:solidFill>
              <a:latin typeface="Arial Black" panose="020B0A04020102020204" pitchFamily="34" charset="0"/>
            </a:rPr>
            <a:t>Secara</a:t>
          </a:r>
          <a:r>
            <a:rPr lang="en-US" sz="1200" b="1" dirty="0" smtClean="0">
              <a:solidFill>
                <a:schemeClr val="tx1">
                  <a:lumMod val="95000"/>
                  <a:lumOff val="5000"/>
                </a:schemeClr>
              </a:solidFill>
              <a:latin typeface="Arial Black" panose="020B0A04020102020204" pitchFamily="34" charset="0"/>
            </a:rPr>
            <a:t> </a:t>
          </a:r>
          <a:r>
            <a:rPr lang="en-US" sz="1200" b="1" dirty="0" err="1" smtClean="0">
              <a:solidFill>
                <a:schemeClr val="tx1">
                  <a:lumMod val="95000"/>
                  <a:lumOff val="5000"/>
                </a:schemeClr>
              </a:solidFill>
              <a:latin typeface="Arial Black" panose="020B0A04020102020204" pitchFamily="34" charset="0"/>
            </a:rPr>
            <a:t>politis</a:t>
          </a:r>
          <a:r>
            <a:rPr lang="en-US" sz="1200" dirty="0" smtClean="0"/>
            <a:t>:  Pembangunan </a:t>
          </a:r>
          <a:r>
            <a:rPr lang="en-US" sz="1200" dirty="0" err="1" smtClean="0"/>
            <a:t>jati</a:t>
          </a:r>
          <a:r>
            <a:rPr lang="en-US" sz="1200" dirty="0" smtClean="0"/>
            <a:t> </a:t>
          </a:r>
          <a:r>
            <a:rPr lang="en-US" sz="1200" dirty="0" err="1" smtClean="0"/>
            <a:t>diri</a:t>
          </a:r>
          <a:endParaRPr lang="en-US" sz="1200" dirty="0" smtClean="0"/>
        </a:p>
        <a:p>
          <a:endParaRPr lang="en-US" sz="1200" dirty="0"/>
        </a:p>
      </dgm:t>
    </dgm:pt>
    <dgm:pt modelId="{2916BE7B-8BD9-45E0-A428-6082A94E5158}" type="parTrans" cxnId="{5C203113-4672-4428-A017-322F1603EBD0}">
      <dgm:prSet/>
      <dgm:spPr/>
      <dgm:t>
        <a:bodyPr/>
        <a:lstStyle/>
        <a:p>
          <a:endParaRPr lang="en-US"/>
        </a:p>
      </dgm:t>
    </dgm:pt>
    <dgm:pt modelId="{DA20B1F3-0D27-4755-99DE-67B43EA343E9}" type="sibTrans" cxnId="{5C203113-4672-4428-A017-322F1603EBD0}">
      <dgm:prSet/>
      <dgm:spPr/>
      <dgm:t>
        <a:bodyPr/>
        <a:lstStyle/>
        <a:p>
          <a:endParaRPr lang="en-US"/>
        </a:p>
      </dgm:t>
    </dgm:pt>
    <dgm:pt modelId="{B947DCC7-48DA-4B87-969C-F78D966B6B0D}">
      <dgm:prSet custT="1"/>
      <dgm:spPr/>
      <dgm:t>
        <a:bodyPr/>
        <a:lstStyle/>
        <a:p>
          <a:r>
            <a:rPr lang="en-US" sz="1200" dirty="0" err="1" smtClean="0">
              <a:solidFill>
                <a:schemeClr val="tx1"/>
              </a:solidFill>
            </a:rPr>
            <a:t>Mengapa</a:t>
          </a:r>
          <a:r>
            <a:rPr lang="en-US" sz="1200" dirty="0" smtClean="0">
              <a:solidFill>
                <a:schemeClr val="tx1"/>
              </a:solidFill>
            </a:rPr>
            <a:t> </a:t>
          </a:r>
          <a:r>
            <a:rPr lang="en-US" sz="1200" dirty="0" err="1" smtClean="0">
              <a:solidFill>
                <a:schemeClr val="tx1"/>
              </a:solidFill>
            </a:rPr>
            <a:t>identitas</a:t>
          </a:r>
          <a:r>
            <a:rPr lang="en-US" sz="1200" dirty="0" smtClean="0">
              <a:solidFill>
                <a:schemeClr val="tx1"/>
              </a:solidFill>
            </a:rPr>
            <a:t> </a:t>
          </a:r>
          <a:r>
            <a:rPr lang="en-US" sz="1200" dirty="0" err="1" smtClean="0">
              <a:solidFill>
                <a:schemeClr val="tx1"/>
              </a:solidFill>
            </a:rPr>
            <a:t>nasional</a:t>
          </a:r>
          <a:r>
            <a:rPr lang="en-US" sz="1200" dirty="0" smtClean="0">
              <a:solidFill>
                <a:schemeClr val="tx1"/>
              </a:solidFill>
            </a:rPr>
            <a:t> </a:t>
          </a:r>
          <a:r>
            <a:rPr lang="en-US" sz="1200" dirty="0" err="1" smtClean="0">
              <a:solidFill>
                <a:schemeClr val="tx1"/>
              </a:solidFill>
            </a:rPr>
            <a:t>penting</a:t>
          </a:r>
          <a:r>
            <a:rPr lang="en-US" sz="1200" dirty="0" smtClean="0">
              <a:solidFill>
                <a:schemeClr val="tx1"/>
              </a:solidFill>
            </a:rPr>
            <a:t> </a:t>
          </a:r>
          <a:r>
            <a:rPr lang="en-US" sz="1200" dirty="0" err="1" smtClean="0">
              <a:solidFill>
                <a:schemeClr val="tx1"/>
              </a:solidFill>
            </a:rPr>
            <a:t>bagi</a:t>
          </a:r>
          <a:r>
            <a:rPr lang="en-US" sz="1200" dirty="0" smtClean="0">
              <a:solidFill>
                <a:schemeClr val="tx1"/>
              </a:solidFill>
            </a:rPr>
            <a:t> </a:t>
          </a:r>
          <a:r>
            <a:rPr lang="en-US" sz="1200" dirty="0" err="1" smtClean="0">
              <a:solidFill>
                <a:schemeClr val="tx1"/>
              </a:solidFill>
            </a:rPr>
            <a:t>negara</a:t>
          </a:r>
          <a:r>
            <a:rPr lang="en-US" sz="1200" dirty="0" smtClean="0">
              <a:solidFill>
                <a:schemeClr val="tx1"/>
              </a:solidFill>
            </a:rPr>
            <a:t> </a:t>
          </a:r>
          <a:r>
            <a:rPr lang="en-US" sz="1200" dirty="0" err="1" smtClean="0">
              <a:solidFill>
                <a:schemeClr val="tx1"/>
              </a:solidFill>
            </a:rPr>
            <a:t>bangsa</a:t>
          </a:r>
          <a:endParaRPr lang="en-US" sz="1200" dirty="0">
            <a:solidFill>
              <a:schemeClr val="tx1"/>
            </a:solidFill>
          </a:endParaRPr>
        </a:p>
      </dgm:t>
    </dgm:pt>
    <dgm:pt modelId="{F9C93EC8-F34B-4A8A-A94D-973290BFD95A}" type="parTrans" cxnId="{169258D3-152E-461A-B490-6AAEA083BA2F}">
      <dgm:prSet/>
      <dgm:spPr/>
      <dgm:t>
        <a:bodyPr/>
        <a:lstStyle/>
        <a:p>
          <a:endParaRPr lang="en-US"/>
        </a:p>
      </dgm:t>
    </dgm:pt>
    <dgm:pt modelId="{BCFF7B20-CF30-4E98-BC29-A271B4270FFB}" type="sibTrans" cxnId="{169258D3-152E-461A-B490-6AAEA083BA2F}">
      <dgm:prSet/>
      <dgm:spPr/>
      <dgm:t>
        <a:bodyPr/>
        <a:lstStyle/>
        <a:p>
          <a:endParaRPr lang="en-US"/>
        </a:p>
      </dgm:t>
    </dgm:pt>
    <dgm:pt modelId="{520BF019-64CE-4E43-AB70-2067B02A33FC}">
      <dgm:prSet phldrT="[Text]" custT="1"/>
      <dgm:spPr/>
      <dgm:t>
        <a:bodyPr/>
        <a:lstStyle/>
        <a:p>
          <a:r>
            <a:rPr lang="en-US" sz="1400" dirty="0" smtClean="0">
              <a:solidFill>
                <a:schemeClr val="tx1"/>
              </a:solidFill>
              <a:latin typeface="Arial" panose="020B0604020202020204" pitchFamily="34" charset="0"/>
              <a:cs typeface="Arial" panose="020B0604020202020204" pitchFamily="34" charset="0"/>
            </a:rPr>
            <a:t>3. </a:t>
          </a:r>
        </a:p>
        <a:p>
          <a:r>
            <a:rPr lang="en-US" sz="1200" dirty="0" err="1" smtClean="0">
              <a:solidFill>
                <a:schemeClr val="tx1"/>
              </a:solidFill>
              <a:latin typeface="Arial" panose="020B0604020202020204" pitchFamily="34" charset="0"/>
              <a:cs typeface="Arial" panose="020B0604020202020204" pitchFamily="34" charset="0"/>
            </a:rPr>
            <a:t>Tantangan</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mengembangkan</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identitas</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nasional</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terletak</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pada</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pikiran</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dan</a:t>
          </a:r>
          <a:r>
            <a:rPr lang="en-US" sz="1200" dirty="0" smtClean="0">
              <a:solidFill>
                <a:schemeClr val="tx1"/>
              </a:solidFill>
              <a:latin typeface="Arial" panose="020B0604020202020204" pitchFamily="34" charset="0"/>
              <a:cs typeface="Arial" panose="020B0604020202020204" pitchFamily="34" charset="0"/>
            </a:rPr>
            <a:t> </a:t>
          </a:r>
          <a:r>
            <a:rPr lang="en-US" sz="1200" dirty="0" err="1" smtClean="0">
              <a:solidFill>
                <a:schemeClr val="tx1"/>
              </a:solidFill>
              <a:latin typeface="Arial" panose="020B0604020202020204" pitchFamily="34" charset="0"/>
              <a:cs typeface="Arial" panose="020B0604020202020204" pitchFamily="34" charset="0"/>
            </a:rPr>
            <a:t>sikap</a:t>
          </a:r>
          <a:r>
            <a:rPr lang="en-US" sz="1200" dirty="0" smtClean="0">
              <a:solidFill>
                <a:schemeClr val="tx1"/>
              </a:solidFill>
              <a:latin typeface="Arial" panose="020B0604020202020204" pitchFamily="34" charset="0"/>
              <a:cs typeface="Arial" panose="020B0604020202020204" pitchFamily="34" charset="0"/>
            </a:rPr>
            <a:t> yang </a:t>
          </a:r>
          <a:r>
            <a:rPr lang="en-US" sz="1200" dirty="0" err="1" smtClean="0">
              <a:solidFill>
                <a:schemeClr val="tx1"/>
              </a:solidFill>
              <a:latin typeface="Arial" panose="020B0604020202020204" pitchFamily="34" charset="0"/>
              <a:cs typeface="Arial" panose="020B0604020202020204" pitchFamily="34" charset="0"/>
            </a:rPr>
            <a:t>terbuka</a:t>
          </a:r>
          <a:r>
            <a:rPr lang="en-US" sz="1200" dirty="0" smtClean="0">
              <a:solidFill>
                <a:schemeClr val="tx1"/>
              </a:solidFill>
              <a:latin typeface="Arial" panose="020B0604020202020204" pitchFamily="34" charset="0"/>
              <a:cs typeface="Arial" panose="020B0604020202020204" pitchFamily="34" charset="0"/>
            </a:rPr>
            <a:t> </a:t>
          </a:r>
          <a:endParaRPr lang="en-US" sz="1200" dirty="0">
            <a:solidFill>
              <a:schemeClr val="tx1"/>
            </a:solidFill>
            <a:latin typeface="Arial" panose="020B0604020202020204" pitchFamily="34" charset="0"/>
            <a:cs typeface="Arial" panose="020B0604020202020204" pitchFamily="34" charset="0"/>
          </a:endParaRPr>
        </a:p>
      </dgm:t>
    </dgm:pt>
    <dgm:pt modelId="{53FB20C9-8E05-4E9E-8843-069DC8FCCF7E}" type="parTrans" cxnId="{A98099EE-009B-4116-B814-E27A36723D00}">
      <dgm:prSet/>
      <dgm:spPr/>
      <dgm:t>
        <a:bodyPr/>
        <a:lstStyle/>
        <a:p>
          <a:endParaRPr lang="en-US"/>
        </a:p>
      </dgm:t>
    </dgm:pt>
    <dgm:pt modelId="{14474F8F-D890-47C2-BF41-7798887E48D0}" type="sibTrans" cxnId="{A98099EE-009B-4116-B814-E27A36723D00}">
      <dgm:prSet/>
      <dgm:spPr/>
      <dgm:t>
        <a:bodyPr/>
        <a:lstStyle/>
        <a:p>
          <a:endParaRPr lang="en-US"/>
        </a:p>
      </dgm:t>
    </dgm:pt>
    <dgm:pt modelId="{1EE90653-782E-451D-B8B4-11D38C2A3DA3}" type="pres">
      <dgm:prSet presAssocID="{75841AB9-7F21-4EED-BE02-26CA57F3584A}" presName="diagram" presStyleCnt="0">
        <dgm:presLayoutVars>
          <dgm:dir/>
          <dgm:resizeHandles val="exact"/>
        </dgm:presLayoutVars>
      </dgm:prSet>
      <dgm:spPr/>
      <dgm:t>
        <a:bodyPr/>
        <a:lstStyle/>
        <a:p>
          <a:endParaRPr lang="en-US"/>
        </a:p>
      </dgm:t>
    </dgm:pt>
    <dgm:pt modelId="{4D245378-F487-461D-9A28-E3675B02014B}" type="pres">
      <dgm:prSet presAssocID="{6235D51B-C71C-4E59-8372-6F5FCC80EF75}" presName="node" presStyleLbl="node1" presStyleIdx="0" presStyleCnt="6">
        <dgm:presLayoutVars>
          <dgm:bulletEnabled val="1"/>
        </dgm:presLayoutVars>
      </dgm:prSet>
      <dgm:spPr/>
      <dgm:t>
        <a:bodyPr/>
        <a:lstStyle/>
        <a:p>
          <a:endParaRPr lang="en-US"/>
        </a:p>
      </dgm:t>
    </dgm:pt>
    <dgm:pt modelId="{20C6B9BB-ECE1-44EE-B44A-793A9124B1E2}" type="pres">
      <dgm:prSet presAssocID="{A836BF5C-BDC4-48B0-A4A0-5E521203D83A}" presName="sibTrans" presStyleCnt="0"/>
      <dgm:spPr/>
    </dgm:pt>
    <dgm:pt modelId="{0BB0AFCB-825E-4866-BBFA-3713E55ABDC3}" type="pres">
      <dgm:prSet presAssocID="{C58894E2-BB11-4A14-BAAA-83DF28F34F05}" presName="node" presStyleLbl="node1" presStyleIdx="1" presStyleCnt="6" custScaleY="122443">
        <dgm:presLayoutVars>
          <dgm:bulletEnabled val="1"/>
        </dgm:presLayoutVars>
      </dgm:prSet>
      <dgm:spPr/>
      <dgm:t>
        <a:bodyPr/>
        <a:lstStyle/>
        <a:p>
          <a:endParaRPr lang="en-US"/>
        </a:p>
      </dgm:t>
    </dgm:pt>
    <dgm:pt modelId="{53AB6C90-CB65-4C85-ABB5-E13731E6FA03}" type="pres">
      <dgm:prSet presAssocID="{DA20B1F3-0D27-4755-99DE-67B43EA343E9}" presName="sibTrans" presStyleCnt="0"/>
      <dgm:spPr/>
    </dgm:pt>
    <dgm:pt modelId="{CF4E2880-527C-4E0C-8265-CCF204F2DDC0}" type="pres">
      <dgm:prSet presAssocID="{B947DCC7-48DA-4B87-969C-F78D966B6B0D}" presName="node" presStyleLbl="node1" presStyleIdx="2" presStyleCnt="6" custLinFactNeighborX="-3071" custLinFactNeighborY="-1280">
        <dgm:presLayoutVars>
          <dgm:bulletEnabled val="1"/>
        </dgm:presLayoutVars>
      </dgm:prSet>
      <dgm:spPr/>
      <dgm:t>
        <a:bodyPr/>
        <a:lstStyle/>
        <a:p>
          <a:endParaRPr lang="en-US"/>
        </a:p>
      </dgm:t>
    </dgm:pt>
    <dgm:pt modelId="{CCC80620-9F73-404B-B3B4-460F76EEF074}" type="pres">
      <dgm:prSet presAssocID="{BCFF7B20-CF30-4E98-BC29-A271B4270FFB}" presName="sibTrans" presStyleCnt="0"/>
      <dgm:spPr/>
    </dgm:pt>
    <dgm:pt modelId="{A95F3BE7-01DA-4F7B-83B6-B17FD800C168}" type="pres">
      <dgm:prSet presAssocID="{84A1931F-90F5-4A42-95D1-4CCC05E96E1B}" presName="node" presStyleLbl="node1" presStyleIdx="3" presStyleCnt="6">
        <dgm:presLayoutVars>
          <dgm:bulletEnabled val="1"/>
        </dgm:presLayoutVars>
      </dgm:prSet>
      <dgm:spPr/>
      <dgm:t>
        <a:bodyPr/>
        <a:lstStyle/>
        <a:p>
          <a:endParaRPr lang="en-US"/>
        </a:p>
      </dgm:t>
    </dgm:pt>
    <dgm:pt modelId="{FD3A30CB-C69C-4659-8431-7232D8612721}" type="pres">
      <dgm:prSet presAssocID="{0FE901B3-9640-4248-9E8C-773CBC53E997}" presName="sibTrans" presStyleCnt="0"/>
      <dgm:spPr/>
    </dgm:pt>
    <dgm:pt modelId="{3BC7506B-14BD-4EE1-BD6E-0FE41B28D4FA}" type="pres">
      <dgm:prSet presAssocID="{520BF019-64CE-4E43-AB70-2067B02A33FC}" presName="node" presStyleLbl="node1" presStyleIdx="4" presStyleCnt="6">
        <dgm:presLayoutVars>
          <dgm:bulletEnabled val="1"/>
        </dgm:presLayoutVars>
      </dgm:prSet>
      <dgm:spPr/>
      <dgm:t>
        <a:bodyPr/>
        <a:lstStyle/>
        <a:p>
          <a:endParaRPr lang="en-US"/>
        </a:p>
      </dgm:t>
    </dgm:pt>
    <dgm:pt modelId="{8EC1E583-17F2-4C18-A429-B3F62D2204C3}" type="pres">
      <dgm:prSet presAssocID="{14474F8F-D890-47C2-BF41-7798887E48D0}" presName="sibTrans" presStyleCnt="0"/>
      <dgm:spPr/>
    </dgm:pt>
    <dgm:pt modelId="{B0CE383F-5A56-43EB-BB7E-CCF7E40B98FD}" type="pres">
      <dgm:prSet presAssocID="{233A5F04-F61C-4AAD-A680-086930F99AA5}" presName="node" presStyleLbl="node1" presStyleIdx="5" presStyleCnt="6">
        <dgm:presLayoutVars>
          <dgm:bulletEnabled val="1"/>
        </dgm:presLayoutVars>
      </dgm:prSet>
      <dgm:spPr/>
      <dgm:t>
        <a:bodyPr/>
        <a:lstStyle/>
        <a:p>
          <a:endParaRPr lang="en-US"/>
        </a:p>
      </dgm:t>
    </dgm:pt>
  </dgm:ptLst>
  <dgm:cxnLst>
    <dgm:cxn modelId="{31AAAC8E-EA45-4EFA-8100-72FA9E762895}" type="presOf" srcId="{B947DCC7-48DA-4B87-969C-F78D966B6B0D}" destId="{CF4E2880-527C-4E0C-8265-CCF204F2DDC0}" srcOrd="0" destOrd="0" presId="urn:microsoft.com/office/officeart/2005/8/layout/default"/>
    <dgm:cxn modelId="{5C203113-4672-4428-A017-322F1603EBD0}" srcId="{75841AB9-7F21-4EED-BE02-26CA57F3584A}" destId="{C58894E2-BB11-4A14-BAAA-83DF28F34F05}" srcOrd="1" destOrd="0" parTransId="{2916BE7B-8BD9-45E0-A428-6082A94E5158}" sibTransId="{DA20B1F3-0D27-4755-99DE-67B43EA343E9}"/>
    <dgm:cxn modelId="{169258D3-152E-461A-B490-6AAEA083BA2F}" srcId="{75841AB9-7F21-4EED-BE02-26CA57F3584A}" destId="{B947DCC7-48DA-4B87-969C-F78D966B6B0D}" srcOrd="2" destOrd="0" parTransId="{F9C93EC8-F34B-4A8A-A94D-973290BFD95A}" sibTransId="{BCFF7B20-CF30-4E98-BC29-A271B4270FFB}"/>
    <dgm:cxn modelId="{68760DE5-BF75-4AFC-95C5-BE89EBC5B908}" type="presOf" srcId="{84A1931F-90F5-4A42-95D1-4CCC05E96E1B}" destId="{A95F3BE7-01DA-4F7B-83B6-B17FD800C168}" srcOrd="0" destOrd="0" presId="urn:microsoft.com/office/officeart/2005/8/layout/default"/>
    <dgm:cxn modelId="{B1B6D96B-54E9-4955-BAC7-1A1F25950A03}" type="presOf" srcId="{6235D51B-C71C-4E59-8372-6F5FCC80EF75}" destId="{4D245378-F487-461D-9A28-E3675B02014B}" srcOrd="0" destOrd="0" presId="urn:microsoft.com/office/officeart/2005/8/layout/default"/>
    <dgm:cxn modelId="{018C1191-4E17-47BF-BA44-36EA240A2BB5}" srcId="{75841AB9-7F21-4EED-BE02-26CA57F3584A}" destId="{84A1931F-90F5-4A42-95D1-4CCC05E96E1B}" srcOrd="3" destOrd="0" parTransId="{84D23F82-B823-4422-9456-48A1FD81A7C0}" sibTransId="{0FE901B3-9640-4248-9E8C-773CBC53E997}"/>
    <dgm:cxn modelId="{CD212AEA-1623-4455-A354-2E59EB96427D}" type="presOf" srcId="{233A5F04-F61C-4AAD-A680-086930F99AA5}" destId="{B0CE383F-5A56-43EB-BB7E-CCF7E40B98FD}" srcOrd="0" destOrd="0" presId="urn:microsoft.com/office/officeart/2005/8/layout/default"/>
    <dgm:cxn modelId="{FEA67A87-B1E0-4739-B939-22D98322F478}" type="presOf" srcId="{C58894E2-BB11-4A14-BAAA-83DF28F34F05}" destId="{0BB0AFCB-825E-4866-BBFA-3713E55ABDC3}" srcOrd="0" destOrd="0" presId="urn:microsoft.com/office/officeart/2005/8/layout/default"/>
    <dgm:cxn modelId="{D4C7C6FD-C076-4E3B-9C6E-6784EFF33971}" srcId="{75841AB9-7F21-4EED-BE02-26CA57F3584A}" destId="{233A5F04-F61C-4AAD-A680-086930F99AA5}" srcOrd="5" destOrd="0" parTransId="{FF0EDD18-931C-4C4F-BC14-E1C59CB48C44}" sibTransId="{2DC92FC1-2CEC-45C8-AF63-15E0D23B0EC2}"/>
    <dgm:cxn modelId="{350C14EB-E61A-4C6C-9B10-F021A6399661}" type="presOf" srcId="{75841AB9-7F21-4EED-BE02-26CA57F3584A}" destId="{1EE90653-782E-451D-B8B4-11D38C2A3DA3}" srcOrd="0" destOrd="0" presId="urn:microsoft.com/office/officeart/2005/8/layout/default"/>
    <dgm:cxn modelId="{A98099EE-009B-4116-B814-E27A36723D00}" srcId="{75841AB9-7F21-4EED-BE02-26CA57F3584A}" destId="{520BF019-64CE-4E43-AB70-2067B02A33FC}" srcOrd="4" destOrd="0" parTransId="{53FB20C9-8E05-4E9E-8843-069DC8FCCF7E}" sibTransId="{14474F8F-D890-47C2-BF41-7798887E48D0}"/>
    <dgm:cxn modelId="{7E7A92CE-EB16-4113-8F87-96FFEA1B5E13}" srcId="{75841AB9-7F21-4EED-BE02-26CA57F3584A}" destId="{6235D51B-C71C-4E59-8372-6F5FCC80EF75}" srcOrd="0" destOrd="0" parTransId="{5A6985CC-96B4-49B2-B269-C88CB75D4D64}" sibTransId="{A836BF5C-BDC4-48B0-A4A0-5E521203D83A}"/>
    <dgm:cxn modelId="{09B0168B-4843-44F0-8E7B-30CE43EA10A1}" type="presOf" srcId="{520BF019-64CE-4E43-AB70-2067B02A33FC}" destId="{3BC7506B-14BD-4EE1-BD6E-0FE41B28D4FA}" srcOrd="0" destOrd="0" presId="urn:microsoft.com/office/officeart/2005/8/layout/default"/>
    <dgm:cxn modelId="{9C384DF6-FF34-4BCE-913E-C62E39B969E5}" type="presParOf" srcId="{1EE90653-782E-451D-B8B4-11D38C2A3DA3}" destId="{4D245378-F487-461D-9A28-E3675B02014B}" srcOrd="0" destOrd="0" presId="urn:microsoft.com/office/officeart/2005/8/layout/default"/>
    <dgm:cxn modelId="{78480EEF-3A67-47F1-88F3-FCFAACBED6E8}" type="presParOf" srcId="{1EE90653-782E-451D-B8B4-11D38C2A3DA3}" destId="{20C6B9BB-ECE1-44EE-B44A-793A9124B1E2}" srcOrd="1" destOrd="0" presId="urn:microsoft.com/office/officeart/2005/8/layout/default"/>
    <dgm:cxn modelId="{49221875-A26E-4BEB-B216-9B0A8518D60C}" type="presParOf" srcId="{1EE90653-782E-451D-B8B4-11D38C2A3DA3}" destId="{0BB0AFCB-825E-4866-BBFA-3713E55ABDC3}" srcOrd="2" destOrd="0" presId="urn:microsoft.com/office/officeart/2005/8/layout/default"/>
    <dgm:cxn modelId="{98B3FA98-152B-4F82-817C-142BAABD7795}" type="presParOf" srcId="{1EE90653-782E-451D-B8B4-11D38C2A3DA3}" destId="{53AB6C90-CB65-4C85-ABB5-E13731E6FA03}" srcOrd="3" destOrd="0" presId="urn:microsoft.com/office/officeart/2005/8/layout/default"/>
    <dgm:cxn modelId="{B07F8550-FD54-4A64-8108-48393FDC71D7}" type="presParOf" srcId="{1EE90653-782E-451D-B8B4-11D38C2A3DA3}" destId="{CF4E2880-527C-4E0C-8265-CCF204F2DDC0}" srcOrd="4" destOrd="0" presId="urn:microsoft.com/office/officeart/2005/8/layout/default"/>
    <dgm:cxn modelId="{3AA9F507-21EF-49D3-B49E-35F5CB85B1C3}" type="presParOf" srcId="{1EE90653-782E-451D-B8B4-11D38C2A3DA3}" destId="{CCC80620-9F73-404B-B3B4-460F76EEF074}" srcOrd="5" destOrd="0" presId="urn:microsoft.com/office/officeart/2005/8/layout/default"/>
    <dgm:cxn modelId="{8234A0AC-5868-46E1-A631-F7DED8C56F5D}" type="presParOf" srcId="{1EE90653-782E-451D-B8B4-11D38C2A3DA3}" destId="{A95F3BE7-01DA-4F7B-83B6-B17FD800C168}" srcOrd="6" destOrd="0" presId="urn:microsoft.com/office/officeart/2005/8/layout/default"/>
    <dgm:cxn modelId="{8528E6F0-4F08-4829-99A7-D9583E9FC0AC}" type="presParOf" srcId="{1EE90653-782E-451D-B8B4-11D38C2A3DA3}" destId="{FD3A30CB-C69C-4659-8431-7232D8612721}" srcOrd="7" destOrd="0" presId="urn:microsoft.com/office/officeart/2005/8/layout/default"/>
    <dgm:cxn modelId="{05DB235A-5AC2-4E03-90B2-545F0F559678}" type="presParOf" srcId="{1EE90653-782E-451D-B8B4-11D38C2A3DA3}" destId="{3BC7506B-14BD-4EE1-BD6E-0FE41B28D4FA}" srcOrd="8" destOrd="0" presId="urn:microsoft.com/office/officeart/2005/8/layout/default"/>
    <dgm:cxn modelId="{8E3CC7ED-DF2F-44C3-A226-2DA6D8A68D63}" type="presParOf" srcId="{1EE90653-782E-451D-B8B4-11D38C2A3DA3}" destId="{8EC1E583-17F2-4C18-A429-B3F62D2204C3}" srcOrd="9" destOrd="0" presId="urn:microsoft.com/office/officeart/2005/8/layout/default"/>
    <dgm:cxn modelId="{48269C85-04B3-4B8F-93D7-004CE8C87899}" type="presParOf" srcId="{1EE90653-782E-451D-B8B4-11D38C2A3DA3}" destId="{B0CE383F-5A56-43EB-BB7E-CCF7E40B98F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45378-F487-461D-9A28-E3675B02014B}">
      <dsp:nvSpPr>
        <dsp:cNvPr id="0" name=""/>
        <dsp:cNvSpPr/>
      </dsp:nvSpPr>
      <dsp:spPr>
        <a:xfrm>
          <a:off x="1165241" y="183475"/>
          <a:ext cx="2711322" cy="16267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 1</a:t>
          </a:r>
        </a:p>
        <a:p>
          <a:pPr lvl="0" algn="ctr" defTabSz="800100">
            <a:lnSpc>
              <a:spcPct val="90000"/>
            </a:lnSpc>
            <a:spcBef>
              <a:spcPct val="0"/>
            </a:spcBef>
            <a:spcAft>
              <a:spcPct val="35000"/>
            </a:spcAft>
          </a:pPr>
          <a:r>
            <a:rPr lang="en-US" sz="1200" b="1" kern="1200" dirty="0" err="1" smtClean="0">
              <a:solidFill>
                <a:schemeClr val="tx1"/>
              </a:solidFill>
            </a:rPr>
            <a:t>Identitas</a:t>
          </a:r>
          <a:r>
            <a:rPr lang="en-US" sz="1200" b="1" kern="1200" dirty="0" smtClean="0">
              <a:solidFill>
                <a:schemeClr val="tx1"/>
              </a:solidFill>
            </a:rPr>
            <a:t> </a:t>
          </a:r>
          <a:r>
            <a:rPr lang="en-US" sz="1200" b="1" kern="1200" dirty="0">
              <a:solidFill>
                <a:schemeClr val="tx1"/>
              </a:solidFill>
            </a:rPr>
            <a:t>Nasional merupakan </a:t>
          </a:r>
          <a:r>
            <a:rPr lang="en-US" sz="1200" b="1" kern="1200" dirty="0" err="1">
              <a:solidFill>
                <a:schemeClr val="tx1"/>
              </a:solidFill>
            </a:rPr>
            <a:t>suatu</a:t>
          </a:r>
          <a:r>
            <a:rPr lang="en-US" sz="1200" b="1" kern="1200" dirty="0">
              <a:solidFill>
                <a:schemeClr val="tx1"/>
              </a:solidFill>
            </a:rPr>
            <a:t> </a:t>
          </a:r>
          <a:r>
            <a:rPr lang="en-US" sz="1200" b="1" kern="1200" dirty="0" err="1" smtClean="0">
              <a:solidFill>
                <a:schemeClr val="tx1"/>
              </a:solidFill>
            </a:rPr>
            <a:t>ciri</a:t>
          </a:r>
          <a:r>
            <a:rPr lang="en-US" sz="1200" b="1" kern="1200" dirty="0" smtClean="0">
              <a:solidFill>
                <a:schemeClr val="tx1"/>
              </a:solidFill>
            </a:rPr>
            <a:t> </a:t>
          </a:r>
          <a:r>
            <a:rPr lang="en-US" sz="1200" b="1" kern="1200" dirty="0">
              <a:solidFill>
                <a:schemeClr val="tx1"/>
              </a:solidFill>
            </a:rPr>
            <a:t>yang dimiliki oleh </a:t>
          </a:r>
          <a:r>
            <a:rPr lang="en-US" sz="1200" b="1" kern="1200" dirty="0" err="1">
              <a:solidFill>
                <a:schemeClr val="tx1"/>
              </a:solidFill>
            </a:rPr>
            <a:t>bangsa</a:t>
          </a:r>
          <a:r>
            <a:rPr lang="en-US" sz="1200" b="1" kern="1200" dirty="0">
              <a:solidFill>
                <a:schemeClr val="tx1"/>
              </a:solidFill>
            </a:rPr>
            <a:t> </a:t>
          </a:r>
          <a:r>
            <a:rPr lang="en-US" sz="1200" b="1" kern="1200" dirty="0" err="1" smtClean="0">
              <a:solidFill>
                <a:schemeClr val="tx1"/>
              </a:solidFill>
            </a:rPr>
            <a:t>kita</a:t>
          </a:r>
          <a:r>
            <a:rPr lang="en-US" sz="1200" b="1" kern="1200" dirty="0" smtClean="0">
              <a:solidFill>
                <a:schemeClr val="tx1"/>
              </a:solidFill>
            </a:rPr>
            <a:t> </a:t>
          </a:r>
          <a:r>
            <a:rPr lang="en-US" sz="1200" b="1" kern="1200" dirty="0" err="1" smtClean="0">
              <a:solidFill>
                <a:schemeClr val="tx1"/>
              </a:solidFill>
            </a:rPr>
            <a:t>untuk</a:t>
          </a:r>
          <a:r>
            <a:rPr lang="en-US" sz="1200" b="1" kern="1200" dirty="0" smtClean="0">
              <a:solidFill>
                <a:schemeClr val="tx1"/>
              </a:solidFill>
            </a:rPr>
            <a:t> </a:t>
          </a:r>
          <a:r>
            <a:rPr lang="en-US" sz="1200" b="1" kern="1200" dirty="0" err="1" smtClean="0">
              <a:solidFill>
                <a:schemeClr val="tx1"/>
              </a:solidFill>
            </a:rPr>
            <a:t>dapat</a:t>
          </a:r>
          <a:r>
            <a:rPr lang="en-US" sz="1200" b="1" kern="1200" dirty="0" smtClean="0">
              <a:solidFill>
                <a:schemeClr val="tx1"/>
              </a:solidFill>
            </a:rPr>
            <a:t> </a:t>
          </a:r>
          <a:r>
            <a:rPr lang="en-US" sz="1200" b="1" kern="1200" dirty="0" err="1" smtClean="0">
              <a:solidFill>
                <a:schemeClr val="tx1"/>
              </a:solidFill>
            </a:rPr>
            <a:t>membedakannya</a:t>
          </a:r>
          <a:r>
            <a:rPr lang="en-US" sz="1200" b="1" kern="1200" dirty="0" smtClean="0">
              <a:solidFill>
                <a:schemeClr val="tx1"/>
              </a:solidFill>
            </a:rPr>
            <a:t> </a:t>
          </a:r>
          <a:r>
            <a:rPr lang="en-US" sz="1200" b="1" kern="1200" dirty="0" err="1" smtClean="0">
              <a:solidFill>
                <a:schemeClr val="tx1"/>
              </a:solidFill>
            </a:rPr>
            <a:t>dengan</a:t>
          </a:r>
          <a:r>
            <a:rPr lang="en-US" sz="1200" b="1" kern="1200" dirty="0" smtClean="0">
              <a:solidFill>
                <a:schemeClr val="tx1"/>
              </a:solidFill>
            </a:rPr>
            <a:t> </a:t>
          </a:r>
          <a:r>
            <a:rPr lang="en-US" sz="1200" b="1" kern="1200" dirty="0" err="1" smtClean="0">
              <a:solidFill>
                <a:schemeClr val="tx1"/>
              </a:solidFill>
            </a:rPr>
            <a:t>bangsa</a:t>
          </a:r>
          <a:r>
            <a:rPr lang="en-US" sz="1200" b="1" kern="1200" dirty="0" smtClean="0">
              <a:solidFill>
                <a:schemeClr val="tx1"/>
              </a:solidFill>
            </a:rPr>
            <a:t> lain.</a:t>
          </a:r>
          <a:endParaRPr lang="en-US" sz="1200" b="1" kern="1200" dirty="0">
            <a:solidFill>
              <a:schemeClr val="tx1"/>
            </a:solidFill>
          </a:endParaRPr>
        </a:p>
      </dsp:txBody>
      <dsp:txXfrm>
        <a:off x="1165241" y="183475"/>
        <a:ext cx="2711322" cy="1626793"/>
      </dsp:txXfrm>
    </dsp:sp>
    <dsp:sp modelId="{0BB0AFCB-825E-4866-BBFA-3713E55ABDC3}">
      <dsp:nvSpPr>
        <dsp:cNvPr id="0" name=""/>
        <dsp:cNvSpPr/>
      </dsp:nvSpPr>
      <dsp:spPr>
        <a:xfrm>
          <a:off x="4147696" y="924"/>
          <a:ext cx="2711322" cy="199189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95000"/>
                  <a:lumOff val="5000"/>
                </a:schemeClr>
              </a:solidFill>
              <a:latin typeface="Arial Black" panose="020B0A04020102020204" pitchFamily="34" charset="0"/>
            </a:rPr>
            <a:t>2.</a:t>
          </a:r>
        </a:p>
        <a:p>
          <a:pPr lvl="0" algn="ctr" defTabSz="622300">
            <a:lnSpc>
              <a:spcPct val="90000"/>
            </a:lnSpc>
            <a:spcBef>
              <a:spcPct val="0"/>
            </a:spcBef>
            <a:spcAft>
              <a:spcPct val="35000"/>
            </a:spcAft>
          </a:pPr>
          <a:r>
            <a:rPr lang="en-US" sz="1200" b="1" kern="1200" dirty="0" err="1" smtClean="0">
              <a:solidFill>
                <a:schemeClr val="tx1">
                  <a:lumMod val="95000"/>
                  <a:lumOff val="5000"/>
                </a:schemeClr>
              </a:solidFill>
              <a:latin typeface="Arial Black" panose="020B0A04020102020204" pitchFamily="34" charset="0"/>
            </a:rPr>
            <a:t>Secara</a:t>
          </a:r>
          <a:r>
            <a:rPr lang="en-US" sz="1200" b="1" kern="1200" dirty="0" smtClean="0">
              <a:solidFill>
                <a:schemeClr val="tx1">
                  <a:lumMod val="95000"/>
                  <a:lumOff val="5000"/>
                </a:schemeClr>
              </a:solidFill>
              <a:latin typeface="Arial Black" panose="020B0A04020102020204" pitchFamily="34" charset="0"/>
            </a:rPr>
            <a:t> </a:t>
          </a:r>
          <a:r>
            <a:rPr lang="en-US" sz="1200" b="1" kern="1200" dirty="0" err="1" smtClean="0">
              <a:solidFill>
                <a:schemeClr val="tx1">
                  <a:lumMod val="95000"/>
                  <a:lumOff val="5000"/>
                </a:schemeClr>
              </a:solidFill>
              <a:latin typeface="Arial Black" panose="020B0A04020102020204" pitchFamily="34" charset="0"/>
            </a:rPr>
            <a:t>historis</a:t>
          </a:r>
          <a:r>
            <a:rPr lang="en-US" sz="1200" kern="1200" dirty="0" smtClean="0">
              <a:solidFill>
                <a:srgbClr val="FF0000"/>
              </a:solidFill>
            </a:rPr>
            <a:t>: </a:t>
          </a:r>
          <a:r>
            <a:rPr lang="en-US" sz="1200" kern="1200" dirty="0" err="1" smtClean="0"/>
            <a:t>tahun</a:t>
          </a:r>
          <a:r>
            <a:rPr lang="en-US" sz="1200" kern="1200" dirty="0" smtClean="0"/>
            <a:t> 1908 yang </a:t>
          </a:r>
          <a:r>
            <a:rPr lang="en-US" sz="1200" kern="1200" dirty="0" err="1" smtClean="0"/>
            <a:t>dikenal</a:t>
          </a:r>
          <a:r>
            <a:rPr lang="en-US" sz="1200" kern="1200" dirty="0" smtClean="0"/>
            <a:t> </a:t>
          </a:r>
          <a:r>
            <a:rPr lang="en-US" sz="1200" kern="1200" dirty="0" err="1" smtClean="0"/>
            <a:t>dengan</a:t>
          </a:r>
          <a:r>
            <a:rPr lang="en-US" sz="1200" kern="1200" dirty="0" smtClean="0"/>
            <a:t> </a:t>
          </a:r>
          <a:r>
            <a:rPr lang="en-US" sz="1200" kern="1200" dirty="0" err="1" smtClean="0"/>
            <a:t>masa</a:t>
          </a:r>
          <a:r>
            <a:rPr lang="en-US" sz="1200" kern="1200" dirty="0" smtClean="0"/>
            <a:t> </a:t>
          </a:r>
          <a:r>
            <a:rPr lang="en-US" sz="1200" kern="1200" dirty="0" err="1" smtClean="0"/>
            <a:t>Kebangkitan</a:t>
          </a:r>
          <a:r>
            <a:rPr lang="en-US" sz="1200" kern="1200" dirty="0" smtClean="0"/>
            <a:t> </a:t>
          </a:r>
          <a:r>
            <a:rPr lang="en-US" sz="1200" kern="1200" dirty="0" err="1" smtClean="0"/>
            <a:t>Nasional</a:t>
          </a:r>
          <a:r>
            <a:rPr lang="en-US" sz="1200" kern="1200" dirty="0" smtClean="0"/>
            <a:t> (</a:t>
          </a:r>
          <a:r>
            <a:rPr lang="en-US" sz="1200" kern="1200" dirty="0" err="1" smtClean="0"/>
            <a:t>Bangsa</a:t>
          </a:r>
          <a:r>
            <a:rPr lang="en-US" sz="1200" kern="1200" dirty="0" smtClean="0"/>
            <a:t>)</a:t>
          </a:r>
        </a:p>
        <a:p>
          <a:pPr lvl="0" algn="ctr" defTabSz="622300">
            <a:lnSpc>
              <a:spcPct val="90000"/>
            </a:lnSpc>
            <a:spcBef>
              <a:spcPct val="0"/>
            </a:spcBef>
            <a:spcAft>
              <a:spcPct val="35000"/>
            </a:spcAft>
          </a:pPr>
          <a:r>
            <a:rPr lang="en-US" sz="1200" b="1" kern="1200" dirty="0" err="1" smtClean="0">
              <a:solidFill>
                <a:schemeClr val="tx1">
                  <a:lumMod val="95000"/>
                  <a:lumOff val="5000"/>
                </a:schemeClr>
              </a:solidFill>
              <a:latin typeface="Arial Black" panose="020B0A04020102020204" pitchFamily="34" charset="0"/>
            </a:rPr>
            <a:t>Secara</a:t>
          </a:r>
          <a:r>
            <a:rPr lang="en-US" sz="1200" b="1" kern="1200" dirty="0" smtClean="0">
              <a:solidFill>
                <a:schemeClr val="tx1">
                  <a:lumMod val="95000"/>
                  <a:lumOff val="5000"/>
                </a:schemeClr>
              </a:solidFill>
              <a:latin typeface="Arial Black" panose="020B0A04020102020204" pitchFamily="34" charset="0"/>
            </a:rPr>
            <a:t> </a:t>
          </a:r>
          <a:r>
            <a:rPr lang="en-US" sz="1200" b="1" kern="1200" dirty="0" err="1" smtClean="0">
              <a:solidFill>
                <a:schemeClr val="tx1">
                  <a:lumMod val="95000"/>
                  <a:lumOff val="5000"/>
                </a:schemeClr>
              </a:solidFill>
              <a:latin typeface="Arial Black" panose="020B0A04020102020204" pitchFamily="34" charset="0"/>
            </a:rPr>
            <a:t>sosiologis</a:t>
          </a:r>
          <a:r>
            <a:rPr lang="en-US" sz="1200" kern="1200" dirty="0" smtClean="0"/>
            <a:t>:  </a:t>
          </a:r>
          <a:r>
            <a:rPr lang="nb-NO" sz="1200" kern="1200" dirty="0" smtClean="0"/>
            <a:t>telah terbentuk dalam proses interaksi, komunikasi</a:t>
          </a:r>
        </a:p>
        <a:p>
          <a:pPr lvl="0" algn="ctr" defTabSz="622300">
            <a:lnSpc>
              <a:spcPct val="90000"/>
            </a:lnSpc>
            <a:spcBef>
              <a:spcPct val="0"/>
            </a:spcBef>
            <a:spcAft>
              <a:spcPct val="35000"/>
            </a:spcAft>
          </a:pPr>
          <a:r>
            <a:rPr lang="en-US" sz="1200" b="1" kern="1200" dirty="0" err="1" smtClean="0">
              <a:solidFill>
                <a:schemeClr val="tx1">
                  <a:lumMod val="95000"/>
                  <a:lumOff val="5000"/>
                </a:schemeClr>
              </a:solidFill>
              <a:latin typeface="Arial Black" panose="020B0A04020102020204" pitchFamily="34" charset="0"/>
            </a:rPr>
            <a:t>Secara</a:t>
          </a:r>
          <a:r>
            <a:rPr lang="en-US" sz="1200" b="1" kern="1200" dirty="0" smtClean="0">
              <a:solidFill>
                <a:schemeClr val="tx1">
                  <a:lumMod val="95000"/>
                  <a:lumOff val="5000"/>
                </a:schemeClr>
              </a:solidFill>
              <a:latin typeface="Arial Black" panose="020B0A04020102020204" pitchFamily="34" charset="0"/>
            </a:rPr>
            <a:t> </a:t>
          </a:r>
          <a:r>
            <a:rPr lang="en-US" sz="1200" b="1" kern="1200" dirty="0" err="1" smtClean="0">
              <a:solidFill>
                <a:schemeClr val="tx1">
                  <a:lumMod val="95000"/>
                  <a:lumOff val="5000"/>
                </a:schemeClr>
              </a:solidFill>
              <a:latin typeface="Arial Black" panose="020B0A04020102020204" pitchFamily="34" charset="0"/>
            </a:rPr>
            <a:t>politis</a:t>
          </a:r>
          <a:r>
            <a:rPr lang="en-US" sz="1200" kern="1200" dirty="0" smtClean="0"/>
            <a:t>:  Pembangunan </a:t>
          </a:r>
          <a:r>
            <a:rPr lang="en-US" sz="1200" kern="1200" dirty="0" err="1" smtClean="0"/>
            <a:t>jati</a:t>
          </a:r>
          <a:r>
            <a:rPr lang="en-US" sz="1200" kern="1200" dirty="0" smtClean="0"/>
            <a:t> </a:t>
          </a:r>
          <a:r>
            <a:rPr lang="en-US" sz="1200" kern="1200" dirty="0" err="1" smtClean="0"/>
            <a:t>diri</a:t>
          </a:r>
          <a:endParaRPr lang="en-US" sz="1200" kern="1200" dirty="0" smtClean="0"/>
        </a:p>
        <a:p>
          <a:pPr lvl="0" algn="ctr" defTabSz="622300">
            <a:lnSpc>
              <a:spcPct val="90000"/>
            </a:lnSpc>
            <a:spcBef>
              <a:spcPct val="0"/>
            </a:spcBef>
            <a:spcAft>
              <a:spcPct val="35000"/>
            </a:spcAft>
          </a:pPr>
          <a:endParaRPr lang="en-US" sz="1200" kern="1200" dirty="0"/>
        </a:p>
      </dsp:txBody>
      <dsp:txXfrm>
        <a:off x="4147696" y="924"/>
        <a:ext cx="2711322" cy="1991894"/>
      </dsp:txXfrm>
    </dsp:sp>
    <dsp:sp modelId="{CF4E2880-527C-4E0C-8265-CCF204F2DDC0}">
      <dsp:nvSpPr>
        <dsp:cNvPr id="0" name=""/>
        <dsp:cNvSpPr/>
      </dsp:nvSpPr>
      <dsp:spPr>
        <a:xfrm>
          <a:off x="1081977" y="2243128"/>
          <a:ext cx="2711322" cy="16267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Mengapa</a:t>
          </a:r>
          <a:r>
            <a:rPr lang="en-US" sz="1200" kern="1200" dirty="0" smtClean="0">
              <a:solidFill>
                <a:schemeClr val="tx1"/>
              </a:solidFill>
            </a:rPr>
            <a:t> </a:t>
          </a:r>
          <a:r>
            <a:rPr lang="en-US" sz="1200" kern="1200" dirty="0" err="1" smtClean="0">
              <a:solidFill>
                <a:schemeClr val="tx1"/>
              </a:solidFill>
            </a:rPr>
            <a:t>identitas</a:t>
          </a:r>
          <a:r>
            <a:rPr lang="en-US" sz="1200" kern="1200" dirty="0" smtClean="0">
              <a:solidFill>
                <a:schemeClr val="tx1"/>
              </a:solidFill>
            </a:rPr>
            <a:t> </a:t>
          </a:r>
          <a:r>
            <a:rPr lang="en-US" sz="1200" kern="1200" dirty="0" err="1" smtClean="0">
              <a:solidFill>
                <a:schemeClr val="tx1"/>
              </a:solidFill>
            </a:rPr>
            <a:t>nasional</a:t>
          </a:r>
          <a:r>
            <a:rPr lang="en-US" sz="1200" kern="1200" dirty="0" smtClean="0">
              <a:solidFill>
                <a:schemeClr val="tx1"/>
              </a:solidFill>
            </a:rPr>
            <a:t> </a:t>
          </a:r>
          <a:r>
            <a:rPr lang="en-US" sz="1200" kern="1200" dirty="0" err="1" smtClean="0">
              <a:solidFill>
                <a:schemeClr val="tx1"/>
              </a:solidFill>
            </a:rPr>
            <a:t>penting</a:t>
          </a:r>
          <a:r>
            <a:rPr lang="en-US" sz="1200" kern="1200" dirty="0" smtClean="0">
              <a:solidFill>
                <a:schemeClr val="tx1"/>
              </a:solidFill>
            </a:rPr>
            <a:t> </a:t>
          </a:r>
          <a:r>
            <a:rPr lang="en-US" sz="1200" kern="1200" dirty="0" err="1" smtClean="0">
              <a:solidFill>
                <a:schemeClr val="tx1"/>
              </a:solidFill>
            </a:rPr>
            <a:t>bagi</a:t>
          </a:r>
          <a:r>
            <a:rPr lang="en-US" sz="1200" kern="1200" dirty="0" smtClean="0">
              <a:solidFill>
                <a:schemeClr val="tx1"/>
              </a:solidFill>
            </a:rPr>
            <a:t> </a:t>
          </a:r>
          <a:r>
            <a:rPr lang="en-US" sz="1200" kern="1200" dirty="0" err="1" smtClean="0">
              <a:solidFill>
                <a:schemeClr val="tx1"/>
              </a:solidFill>
            </a:rPr>
            <a:t>negara</a:t>
          </a:r>
          <a:r>
            <a:rPr lang="en-US" sz="1200" kern="1200" dirty="0" smtClean="0">
              <a:solidFill>
                <a:schemeClr val="tx1"/>
              </a:solidFill>
            </a:rPr>
            <a:t> </a:t>
          </a:r>
          <a:r>
            <a:rPr lang="en-US" sz="1200" kern="1200" dirty="0" err="1" smtClean="0">
              <a:solidFill>
                <a:schemeClr val="tx1"/>
              </a:solidFill>
            </a:rPr>
            <a:t>bangsa</a:t>
          </a:r>
          <a:endParaRPr lang="en-US" sz="1200" kern="1200" dirty="0">
            <a:solidFill>
              <a:schemeClr val="tx1"/>
            </a:solidFill>
          </a:endParaRPr>
        </a:p>
      </dsp:txBody>
      <dsp:txXfrm>
        <a:off x="1081977" y="2243128"/>
        <a:ext cx="2711322" cy="1626793"/>
      </dsp:txXfrm>
    </dsp:sp>
    <dsp:sp modelId="{A95F3BE7-01DA-4F7B-83B6-B17FD800C168}">
      <dsp:nvSpPr>
        <dsp:cNvPr id="0" name=""/>
        <dsp:cNvSpPr/>
      </dsp:nvSpPr>
      <dsp:spPr>
        <a:xfrm>
          <a:off x="4147696" y="2263951"/>
          <a:ext cx="2711322" cy="16267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ID" sz="1200" kern="1200" dirty="0" smtClean="0">
              <a:solidFill>
                <a:schemeClr val="tx1"/>
              </a:solidFill>
              <a:latin typeface="Arial" panose="020B0604020202020204" pitchFamily="34" charset="0"/>
              <a:cs typeface="Arial" panose="020B0604020202020204" pitchFamily="34" charset="0"/>
            </a:rPr>
            <a:t>4.</a:t>
          </a:r>
        </a:p>
        <a:p>
          <a:pPr lvl="0" algn="l" defTabSz="533400">
            <a:lnSpc>
              <a:spcPct val="90000"/>
            </a:lnSpc>
            <a:spcBef>
              <a:spcPct val="0"/>
            </a:spcBef>
            <a:spcAft>
              <a:spcPct val="35000"/>
            </a:spcAft>
          </a:pPr>
          <a:r>
            <a:rPr lang="en-US" sz="1200" kern="1200" dirty="0" err="1" smtClean="0">
              <a:latin typeface="Arial Black" panose="020B0A04020102020204" pitchFamily="34" charset="0"/>
            </a:rPr>
            <a:t>Faktor-Faktor</a:t>
          </a:r>
          <a:r>
            <a:rPr lang="en-US" sz="1200" kern="1200" dirty="0" smtClean="0">
              <a:latin typeface="Arial Black" panose="020B0A04020102020204" pitchFamily="34" charset="0"/>
            </a:rPr>
            <a:t> </a:t>
          </a:r>
          <a:r>
            <a:rPr lang="en-US" sz="1200" kern="1200" dirty="0" err="1" smtClean="0">
              <a:latin typeface="Arial Black" panose="020B0A04020102020204" pitchFamily="34" charset="0"/>
            </a:rPr>
            <a:t>Pendukung</a:t>
          </a:r>
          <a:r>
            <a:rPr lang="en-US" sz="1200" kern="1200" dirty="0" smtClean="0">
              <a:latin typeface="Arial Black" panose="020B0A04020102020204" pitchFamily="34" charset="0"/>
            </a:rPr>
            <a:t> </a:t>
          </a:r>
          <a:r>
            <a:rPr lang="en-US" sz="1200" kern="1200" dirty="0" err="1" smtClean="0">
              <a:latin typeface="Arial Black" panose="020B0A04020102020204" pitchFamily="34" charset="0"/>
            </a:rPr>
            <a:t>Lahirnya</a:t>
          </a:r>
          <a:r>
            <a:rPr lang="en-US" sz="1200" kern="1200" dirty="0" smtClean="0">
              <a:latin typeface="Arial Black" panose="020B0A04020102020204" pitchFamily="34" charset="0"/>
            </a:rPr>
            <a:t> </a:t>
          </a:r>
          <a:r>
            <a:rPr lang="en-US" sz="1200" kern="1200" dirty="0" err="1" smtClean="0">
              <a:latin typeface="Arial Black" panose="020B0A04020102020204" pitchFamily="34" charset="0"/>
            </a:rPr>
            <a:t>Identitas</a:t>
          </a:r>
          <a:r>
            <a:rPr lang="en-US" sz="1200" kern="1200" dirty="0" smtClean="0">
              <a:latin typeface="Arial Black" panose="020B0A04020102020204" pitchFamily="34" charset="0"/>
            </a:rPr>
            <a:t> </a:t>
          </a:r>
          <a:r>
            <a:rPr lang="en-US" sz="1200" kern="1200" dirty="0" err="1" smtClean="0">
              <a:latin typeface="Arial Black" panose="020B0A04020102020204" pitchFamily="34" charset="0"/>
            </a:rPr>
            <a:t>Nasional</a:t>
          </a:r>
          <a:r>
            <a:rPr lang="en-US" sz="1200" kern="1200" dirty="0" smtClean="0">
              <a:latin typeface="Arial Black" panose="020B0A04020102020204" pitchFamily="34" charset="0"/>
            </a:rPr>
            <a:t/>
          </a:r>
          <a:br>
            <a:rPr lang="en-US" sz="1200" kern="1200" dirty="0" smtClean="0">
              <a:latin typeface="Arial Black" panose="020B0A04020102020204" pitchFamily="34" charset="0"/>
            </a:rPr>
          </a:br>
          <a:endParaRPr lang="en-ID" sz="1200" kern="1200" dirty="0" smtClean="0">
            <a:solidFill>
              <a:schemeClr val="tx1"/>
            </a:solidFill>
            <a:latin typeface="Arial" panose="020B0604020202020204" pitchFamily="34" charset="0"/>
            <a:cs typeface="Arial" panose="020B0604020202020204" pitchFamily="34" charset="0"/>
          </a:endParaRPr>
        </a:p>
        <a:p>
          <a:pPr lvl="0" algn="ctr" defTabSz="533400">
            <a:lnSpc>
              <a:spcPct val="90000"/>
            </a:lnSpc>
            <a:spcBef>
              <a:spcPct val="0"/>
            </a:spcBef>
            <a:spcAft>
              <a:spcPct val="35000"/>
            </a:spcAft>
          </a:pPr>
          <a:r>
            <a:rPr lang="en-ID" sz="1200" kern="1200" dirty="0" err="1" smtClean="0">
              <a:solidFill>
                <a:schemeClr val="tx1"/>
              </a:solidFill>
              <a:latin typeface="Arial" panose="020B0604020202020204" pitchFamily="34" charset="0"/>
              <a:cs typeface="Arial" panose="020B0604020202020204" pitchFamily="34" charset="0"/>
            </a:rPr>
            <a:t>Faktor</a:t>
          </a:r>
          <a:r>
            <a:rPr lang="en-ID" sz="1200" kern="1200" dirty="0" smtClean="0">
              <a:solidFill>
                <a:schemeClr val="tx1"/>
              </a:solidFill>
              <a:latin typeface="Arial" panose="020B0604020202020204" pitchFamily="34" charset="0"/>
              <a:cs typeface="Arial" panose="020B0604020202020204" pitchFamily="34" charset="0"/>
            </a:rPr>
            <a:t> </a:t>
          </a:r>
          <a:r>
            <a:rPr lang="en-ID" sz="1200" kern="1200" dirty="0" err="1" smtClean="0">
              <a:solidFill>
                <a:schemeClr val="tx1"/>
              </a:solidFill>
              <a:latin typeface="Arial" panose="020B0604020202020204" pitchFamily="34" charset="0"/>
              <a:cs typeface="Arial" panose="020B0604020202020204" pitchFamily="34" charset="0"/>
            </a:rPr>
            <a:t>Objektif</a:t>
          </a:r>
          <a:endParaRPr lang="en-ID" sz="1200" kern="1200" dirty="0" smtClean="0">
            <a:solidFill>
              <a:schemeClr val="tx1"/>
            </a:solidFill>
            <a:latin typeface="Arial" panose="020B0604020202020204" pitchFamily="34" charset="0"/>
            <a:cs typeface="Arial" panose="020B0604020202020204" pitchFamily="34" charset="0"/>
          </a:endParaRPr>
        </a:p>
        <a:p>
          <a:pPr lvl="0" algn="ctr" defTabSz="533400">
            <a:lnSpc>
              <a:spcPct val="90000"/>
            </a:lnSpc>
            <a:spcBef>
              <a:spcPct val="0"/>
            </a:spcBef>
            <a:spcAft>
              <a:spcPct val="35000"/>
            </a:spcAft>
          </a:pP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Faktor</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subjektif</a:t>
          </a:r>
          <a:endParaRPr lang="en-US" sz="1200" kern="1200" dirty="0">
            <a:solidFill>
              <a:schemeClr val="tx1"/>
            </a:solidFill>
            <a:latin typeface="Arial" panose="020B0604020202020204" pitchFamily="34" charset="0"/>
            <a:cs typeface="Arial" panose="020B0604020202020204" pitchFamily="34" charset="0"/>
          </a:endParaRPr>
        </a:p>
      </dsp:txBody>
      <dsp:txXfrm>
        <a:off x="4147696" y="2263951"/>
        <a:ext cx="2711322" cy="1626793"/>
      </dsp:txXfrm>
    </dsp:sp>
    <dsp:sp modelId="{3BC7506B-14BD-4EE1-BD6E-0FE41B28D4FA}">
      <dsp:nvSpPr>
        <dsp:cNvPr id="0" name=""/>
        <dsp:cNvSpPr/>
      </dsp:nvSpPr>
      <dsp:spPr>
        <a:xfrm>
          <a:off x="1165241" y="4161877"/>
          <a:ext cx="2711322" cy="16267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latin typeface="Arial" panose="020B0604020202020204" pitchFamily="34" charset="0"/>
              <a:cs typeface="Arial" panose="020B0604020202020204" pitchFamily="34" charset="0"/>
            </a:rPr>
            <a:t>3. </a:t>
          </a:r>
        </a:p>
        <a:p>
          <a:pPr lvl="0" algn="ctr" defTabSz="622300">
            <a:lnSpc>
              <a:spcPct val="90000"/>
            </a:lnSpc>
            <a:spcBef>
              <a:spcPct val="0"/>
            </a:spcBef>
            <a:spcAft>
              <a:spcPct val="35000"/>
            </a:spcAft>
          </a:pPr>
          <a:r>
            <a:rPr lang="en-US" sz="1200" kern="1200" dirty="0" err="1" smtClean="0">
              <a:solidFill>
                <a:schemeClr val="tx1"/>
              </a:solidFill>
              <a:latin typeface="Arial" panose="020B0604020202020204" pitchFamily="34" charset="0"/>
              <a:cs typeface="Arial" panose="020B0604020202020204" pitchFamily="34" charset="0"/>
            </a:rPr>
            <a:t>Tantangan</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mengembangkan</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identitas</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nasional</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terletak</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pada</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pikiran</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dan</a:t>
          </a:r>
          <a:r>
            <a:rPr lang="en-US" sz="1200" kern="1200" dirty="0" smtClean="0">
              <a:solidFill>
                <a:schemeClr val="tx1"/>
              </a:solidFill>
              <a:latin typeface="Arial" panose="020B0604020202020204" pitchFamily="34" charset="0"/>
              <a:cs typeface="Arial" panose="020B0604020202020204" pitchFamily="34" charset="0"/>
            </a:rPr>
            <a:t> </a:t>
          </a:r>
          <a:r>
            <a:rPr lang="en-US" sz="1200" kern="1200" dirty="0" err="1" smtClean="0">
              <a:solidFill>
                <a:schemeClr val="tx1"/>
              </a:solidFill>
              <a:latin typeface="Arial" panose="020B0604020202020204" pitchFamily="34" charset="0"/>
              <a:cs typeface="Arial" panose="020B0604020202020204" pitchFamily="34" charset="0"/>
            </a:rPr>
            <a:t>sikap</a:t>
          </a:r>
          <a:r>
            <a:rPr lang="en-US" sz="1200" kern="1200" dirty="0" smtClean="0">
              <a:solidFill>
                <a:schemeClr val="tx1"/>
              </a:solidFill>
              <a:latin typeface="Arial" panose="020B0604020202020204" pitchFamily="34" charset="0"/>
              <a:cs typeface="Arial" panose="020B0604020202020204" pitchFamily="34" charset="0"/>
            </a:rPr>
            <a:t> yang </a:t>
          </a:r>
          <a:r>
            <a:rPr lang="en-US" sz="1200" kern="1200" dirty="0" err="1" smtClean="0">
              <a:solidFill>
                <a:schemeClr val="tx1"/>
              </a:solidFill>
              <a:latin typeface="Arial" panose="020B0604020202020204" pitchFamily="34" charset="0"/>
              <a:cs typeface="Arial" panose="020B0604020202020204" pitchFamily="34" charset="0"/>
            </a:rPr>
            <a:t>terbuka</a:t>
          </a:r>
          <a:r>
            <a:rPr lang="en-US" sz="1200" kern="1200" dirty="0" smtClean="0">
              <a:solidFill>
                <a:schemeClr val="tx1"/>
              </a:solidFill>
              <a:latin typeface="Arial" panose="020B0604020202020204" pitchFamily="34" charset="0"/>
              <a:cs typeface="Arial" panose="020B0604020202020204" pitchFamily="34" charset="0"/>
            </a:rPr>
            <a:t> </a:t>
          </a:r>
          <a:endParaRPr lang="en-US" sz="1200" kern="1200" dirty="0">
            <a:solidFill>
              <a:schemeClr val="tx1"/>
            </a:solidFill>
            <a:latin typeface="Arial" panose="020B0604020202020204" pitchFamily="34" charset="0"/>
            <a:cs typeface="Arial" panose="020B0604020202020204" pitchFamily="34" charset="0"/>
          </a:endParaRPr>
        </a:p>
      </dsp:txBody>
      <dsp:txXfrm>
        <a:off x="1165241" y="4161877"/>
        <a:ext cx="2711322" cy="1626793"/>
      </dsp:txXfrm>
    </dsp:sp>
    <dsp:sp modelId="{B0CE383F-5A56-43EB-BB7E-CCF7E40B98FD}">
      <dsp:nvSpPr>
        <dsp:cNvPr id="0" name=""/>
        <dsp:cNvSpPr/>
      </dsp:nvSpPr>
      <dsp:spPr>
        <a:xfrm>
          <a:off x="4147696" y="4161877"/>
          <a:ext cx="2711322" cy="162679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dirty="0" err="1" smtClean="0"/>
            <a:t>Latihan</a:t>
          </a:r>
          <a:endParaRPr lang="en-US" sz="6000" kern="1200" dirty="0"/>
        </a:p>
      </dsp:txBody>
      <dsp:txXfrm>
        <a:off x="4147696" y="4161877"/>
        <a:ext cx="2711322" cy="16267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14E9A-C83D-485E-9881-1166B4611239}" type="datetimeFigureOut">
              <a:rPr lang="en-US" smtClean="0"/>
              <a:t>7/15/2023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FC476-A4C6-4345-BBF4-8C9151CD8A05}" type="slidenum">
              <a:rPr lang="en-US" smtClean="0"/>
              <a:t>‹#›</a:t>
            </a:fld>
            <a:endParaRPr lang="en-US"/>
          </a:p>
        </p:txBody>
      </p:sp>
    </p:spTree>
    <p:extLst>
      <p:ext uri="{BB962C8B-B14F-4D97-AF65-F5344CB8AC3E}">
        <p14:creationId xmlns:p14="http://schemas.microsoft.com/office/powerpoint/2010/main" val="380006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FC476-A4C6-4345-BBF4-8C9151CD8A05}" type="slidenum">
              <a:rPr lang="en-US" smtClean="0"/>
              <a:t>2</a:t>
            </a:fld>
            <a:endParaRPr lang="en-US"/>
          </a:p>
        </p:txBody>
      </p:sp>
    </p:spTree>
    <p:extLst>
      <p:ext uri="{BB962C8B-B14F-4D97-AF65-F5344CB8AC3E}">
        <p14:creationId xmlns:p14="http://schemas.microsoft.com/office/powerpoint/2010/main" val="943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150AAFA-427D-4376-9777-F10A3DEE9C67}" type="slidenum">
              <a:rPr lang="en-US" smtClean="0"/>
              <a:t>‹#›</a:t>
            </a:fld>
            <a:endParaRPr lang="en-US"/>
          </a:p>
        </p:txBody>
      </p:sp>
    </p:spTree>
    <p:extLst>
      <p:ext uri="{BB962C8B-B14F-4D97-AF65-F5344CB8AC3E}">
        <p14:creationId xmlns:p14="http://schemas.microsoft.com/office/powerpoint/2010/main" val="26432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150AAFA-427D-4376-9777-F10A3DEE9C67}" type="slidenum">
              <a:rPr lang="en-US" smtClean="0"/>
              <a:t>‹#›</a:t>
            </a:fld>
            <a:endParaRPr lang="en-US"/>
          </a:p>
        </p:txBody>
      </p:sp>
    </p:spTree>
    <p:extLst>
      <p:ext uri="{BB962C8B-B14F-4D97-AF65-F5344CB8AC3E}">
        <p14:creationId xmlns:p14="http://schemas.microsoft.com/office/powerpoint/2010/main" val="16297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5858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6009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
        <p:nvSpPr>
          <p:cNvPr id="33" name="Text Placeholder 2">
            <a:extLst>
              <a:ext uri="{FF2B5EF4-FFF2-40B4-BE49-F238E27FC236}">
                <a16:creationId xmlns:a16="http://schemas.microsoft.com/office/drawing/2014/main" xmlns=""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xmlns=""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xmlns=""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xmlns=""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8826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Tree>
    <p:extLst>
      <p:ext uri="{BB962C8B-B14F-4D97-AF65-F5344CB8AC3E}">
        <p14:creationId xmlns:p14="http://schemas.microsoft.com/office/powerpoint/2010/main" val="139743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2" name="Title 1"/>
          <p:cNvSpPr>
            <a:spLocks noGrp="1"/>
          </p:cNvSpPr>
          <p:nvPr>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xmlns=""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xmlns=""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51765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2" name="Title 1"/>
          <p:cNvSpPr>
            <a:spLocks noGrp="1"/>
          </p:cNvSpPr>
          <p:nvPr>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xmlns=""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8050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Tree>
    <p:extLst>
      <p:ext uri="{BB962C8B-B14F-4D97-AF65-F5344CB8AC3E}">
        <p14:creationId xmlns:p14="http://schemas.microsoft.com/office/powerpoint/2010/main" val="231988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11" name="Freeform 5">
            <a:extLst>
              <a:ext uri="{FF2B5EF4-FFF2-40B4-BE49-F238E27FC236}">
                <a16:creationId xmlns:a16="http://schemas.microsoft.com/office/drawing/2014/main" xmlns="" id="{36060E0F-19CE-4CEB-BA56-3FDAE5648A59}"/>
              </a:ext>
            </a:extLst>
          </p:cNvPr>
          <p:cNvSpPr>
            <a:spLocks/>
          </p:cNvSpPr>
          <p:nvPr/>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xmlns="" id="{4463ED2E-F436-4C78-9D09-ECC568CAECBB}"/>
              </a:ext>
            </a:extLst>
          </p:cNvPr>
          <p:cNvSpPr>
            <a:spLocks/>
          </p:cNvSpPr>
          <p:nvPr/>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7" name="Title 6">
            <a:extLst>
              <a:ext uri="{FF2B5EF4-FFF2-40B4-BE49-F238E27FC236}">
                <a16:creationId xmlns:a16="http://schemas.microsoft.com/office/drawing/2014/main" xmlns=""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xmlns=""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352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xmlns=""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grpSp>
        <p:nvGrpSpPr>
          <p:cNvPr id="9" name="Group 8">
            <a:extLst>
              <a:ext uri="{FF2B5EF4-FFF2-40B4-BE49-F238E27FC236}">
                <a16:creationId xmlns:a16="http://schemas.microsoft.com/office/drawing/2014/main" xmlns="" id="{903349DA-09EE-462C-94DB-80E15A5F4FAE}"/>
              </a:ext>
            </a:extLst>
          </p:cNvPr>
          <p:cNvGrpSpPr/>
          <p:nvPr/>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320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xmlns="" id="{B7A8DADA-A3F9-464A-B9BA-25A365C1AC1D}"/>
              </a:ext>
              <a:ext uri="{C183D7F6-B498-43B3-948B-1728B52AA6E4}">
                <adec:decorative xmlns:adec="http://schemas.microsoft.com/office/drawing/2017/decorative" xmlns="" val="1"/>
              </a:ext>
            </a:extLst>
          </p:cNvPr>
          <p:cNvCxnSpPr/>
          <p:nvPr/>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0216F6A-AB47-4B4B-9DD2-361F771E616B}"/>
              </a:ext>
              <a:ext uri="{C183D7F6-B498-43B3-948B-1728B52AA6E4}">
                <adec:decorative xmlns:adec="http://schemas.microsoft.com/office/drawing/2017/decorative" xmlns="" val="1"/>
              </a:ext>
            </a:extLst>
          </p:cNvPr>
          <p:cNvCxnSpPr/>
          <p:nvPr/>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86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a:xfrm>
            <a:off x="800894" y="6227064"/>
            <a:ext cx="10588752" cy="320040"/>
          </a:xfrm>
        </p:spPr>
        <p:txBody>
          <a:bodyPr/>
          <a:lstStyle/>
          <a:p>
            <a:endParaRPr lang="en-US"/>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xmlns=""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xmlns=""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xmlns=""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xmlns="" id="{4E4E82A4-1189-4AC3-95D5-D2435A63BE1A}"/>
              </a:ext>
              <a:ext uri="{C183D7F6-B498-43B3-948B-1728B52AA6E4}">
                <adec:decorative xmlns:adec="http://schemas.microsoft.com/office/drawing/2017/decorative" xmlns="" val="1"/>
              </a:ext>
            </a:extLst>
          </p:cNvPr>
          <p:cNvCxnSpPr/>
          <p:nvPr/>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5703E44-581C-4B41-9496-94E20343DF6A}"/>
              </a:ext>
              <a:ext uri="{C183D7F6-B498-43B3-948B-1728B52AA6E4}">
                <adec:decorative xmlns:adec="http://schemas.microsoft.com/office/drawing/2017/decorative" xmlns="" val="1"/>
              </a:ext>
            </a:extLst>
          </p:cNvPr>
          <p:cNvCxnSpPr/>
          <p:nvPr/>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4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grpSp>
        <p:nvGrpSpPr>
          <p:cNvPr id="9" name="Group 8">
            <a:extLst>
              <a:ext uri="{FF2B5EF4-FFF2-40B4-BE49-F238E27FC236}">
                <a16:creationId xmlns:a16="http://schemas.microsoft.com/office/drawing/2014/main" xmlns="" id="{903349DA-09EE-462C-94DB-80E15A5F4FAE}"/>
              </a:ext>
            </a:extLst>
          </p:cNvPr>
          <p:cNvGrpSpPr/>
          <p:nvPr/>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p:ph type="ftr" sz="quarter" idx="11"/>
          </p:nvPr>
        </p:nvSpPr>
        <p:spPr/>
        <p:txBody>
          <a:bodyPr/>
          <a:lstStyle/>
          <a:p>
            <a:endParaRPr lang="en-US"/>
          </a:p>
        </p:txBody>
      </p:sp>
      <p:sp>
        <p:nvSpPr>
          <p:cNvPr id="31" name="Content Placeholder 2">
            <a:extLst>
              <a:ext uri="{FF2B5EF4-FFF2-40B4-BE49-F238E27FC236}">
                <a16:creationId xmlns:a16="http://schemas.microsoft.com/office/drawing/2014/main" xmlns=""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xmlns=""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xmlns=""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xmlns=""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xmlns="" id="{11563148-967F-403B-A638-B0C3C2AC9967}"/>
              </a:ext>
              <a:ext uri="{C183D7F6-B498-43B3-948B-1728B52AA6E4}">
                <adec:decorative xmlns:adec="http://schemas.microsoft.com/office/drawing/2017/decorative" xmlns="" val="1"/>
              </a:ext>
            </a:extLst>
          </p:cNvPr>
          <p:cNvCxnSpPr/>
          <p:nvPr/>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557735-9BED-41DD-95DD-163D1C9E395A}"/>
              </a:ext>
              <a:ext uri="{C183D7F6-B498-43B3-948B-1728B52AA6E4}">
                <adec:decorative xmlns:adec="http://schemas.microsoft.com/office/drawing/2017/decorative" xmlns="" val="1"/>
              </a:ext>
            </a:extLst>
          </p:cNvPr>
          <p:cNvCxnSpPr/>
          <p:nvPr/>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47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2" name="Title 1"/>
          <p:cNvSpPr>
            <a:spLocks noGrp="1"/>
          </p:cNvSpPr>
          <p:nvPr>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1929722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xmlns="" id="{6AEF0598-4986-4C3D-A0BD-127B9AD43830}"/>
              </a:ext>
            </a:extLst>
          </p:cNvPr>
          <p:cNvSpPr/>
          <p:nvPr/>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xmlns="" id="{36060E0F-19CE-4CEB-BA56-3FDAE5648A59}"/>
              </a:ext>
            </a:extLst>
          </p:cNvPr>
          <p:cNvSpPr>
            <a:spLocks/>
          </p:cNvSpPr>
          <p:nvPr/>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xmlns="" id="{1A7CEEF1-5681-4130-870F-528E3DBED1C2}"/>
              </a:ext>
            </a:extLst>
          </p:cNvPr>
          <p:cNvSpPr>
            <a:spLocks/>
          </p:cNvSpPr>
          <p:nvPr/>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xmlns=""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206663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293826DE-F104-4E28-8692-7EBEBE3E72EB}" type="datetimeFigureOut">
              <a:rPr lang="en-US" smtClean="0"/>
              <a:t>7/15/2023</a:t>
            </a:fld>
            <a:endParaRPr lang="en-US"/>
          </a:p>
        </p:txBody>
      </p:sp>
      <p:sp>
        <p:nvSpPr>
          <p:cNvPr id="6" name="Slide Number Placeholder 5"/>
          <p:cNvSpPr>
            <a:spLocks noGrp="1"/>
          </p:cNvSpPr>
          <p:nvPr>
            <p:ph type="sldNum" sz="quarter" idx="12"/>
          </p:nvPr>
        </p:nvSpPr>
        <p:spPr/>
        <p:txBody>
          <a:bodyPr/>
          <a:lstStyle/>
          <a:p>
            <a:fld id="{7150AAFA-427D-4376-9777-F10A3DEE9C67}" type="slidenum">
              <a:rPr lang="en-US" smtClean="0"/>
              <a:t>‹#›</a:t>
            </a:fld>
            <a:endParaRPr lang="en-US"/>
          </a:p>
        </p:txBody>
      </p:sp>
      <p:grpSp>
        <p:nvGrpSpPr>
          <p:cNvPr id="9" name="Group 8">
            <a:extLst>
              <a:ext uri="{FF2B5EF4-FFF2-40B4-BE49-F238E27FC236}">
                <a16:creationId xmlns:a16="http://schemas.microsoft.com/office/drawing/2014/main" xmlns="" id="{903349DA-09EE-462C-94DB-80E15A5F4FAE}"/>
              </a:ext>
            </a:extLst>
          </p:cNvPr>
          <p:cNvGrpSpPr/>
          <p:nvPr/>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p:ph type="ftr" sz="quarter" idx="11"/>
          </p:nvPr>
        </p:nvSpPr>
        <p:spPr/>
        <p:txBody>
          <a:bodyPr/>
          <a:lstStyle/>
          <a:p>
            <a:endParaRPr lang="en-US"/>
          </a:p>
        </p:txBody>
      </p:sp>
      <p:sp>
        <p:nvSpPr>
          <p:cNvPr id="47" name="Picture Placeholder 46">
            <a:extLst>
              <a:ext uri="{FF2B5EF4-FFF2-40B4-BE49-F238E27FC236}">
                <a16:creationId xmlns:a16="http://schemas.microsoft.com/office/drawing/2014/main" xmlns=""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xmlns=""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xmlns=""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xmlns=""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xmlns=""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xmlns=""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xmlns=""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xmlns=""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xmlns=""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xmlns=""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331707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6</a:t>
            </a:r>
          </a:p>
          <a:p>
            <a:pPr lvl="6"/>
            <a:r>
              <a:rPr lang="en-US" noProof="0"/>
              <a:t>7</a:t>
            </a:r>
          </a:p>
          <a:p>
            <a:pPr lvl="7"/>
            <a:r>
              <a:rPr lang="en-US" noProof="0"/>
              <a:t>8</a:t>
            </a:r>
          </a:p>
          <a:p>
            <a:pPr lvl="8"/>
            <a:r>
              <a:rPr lang="en-US" noProof="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93826DE-F104-4E28-8692-7EBEBE3E72EB}" type="datetimeFigureOut">
              <a:rPr lang="en-US" smtClean="0"/>
              <a:t>7/15/2023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150AAFA-427D-4376-9777-F10A3DEE9C67}" type="slidenum">
              <a:rPr lang="en-US" smtClean="0"/>
              <a:t>‹#›</a:t>
            </a:fld>
            <a:endParaRPr lang="en-US"/>
          </a:p>
        </p:txBody>
      </p:sp>
    </p:spTree>
    <p:extLst>
      <p:ext uri="{BB962C8B-B14F-4D97-AF65-F5344CB8AC3E}">
        <p14:creationId xmlns:p14="http://schemas.microsoft.com/office/powerpoint/2010/main" val="268249402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205" y="4119869"/>
            <a:ext cx="6025593" cy="2456442"/>
          </a:xfrm>
        </p:spPr>
        <p:txBody>
          <a:bodyPr/>
          <a:lstStyle/>
          <a:p>
            <a:r>
              <a:rPr lang="en-ID" sz="2000" b="1" dirty="0" err="1" smtClean="0">
                <a:latin typeface="Arial Black" panose="020B0A04020102020204" pitchFamily="34" charset="0"/>
              </a:rPr>
              <a:t>Dosen</a:t>
            </a:r>
            <a:r>
              <a:rPr lang="en-ID" sz="2000" b="1" dirty="0" smtClean="0">
                <a:latin typeface="Arial Black" panose="020B0A04020102020204" pitchFamily="34" charset="0"/>
              </a:rPr>
              <a:t> </a:t>
            </a:r>
            <a:r>
              <a:rPr lang="en-ID" sz="2000" b="1" dirty="0" err="1" smtClean="0">
                <a:latin typeface="Arial Black" panose="020B0A04020102020204" pitchFamily="34" charset="0"/>
              </a:rPr>
              <a:t>Pengampu</a:t>
            </a:r>
            <a:r>
              <a:rPr lang="en-ID" sz="2000" b="1" dirty="0" smtClean="0">
                <a:latin typeface="Arial Black" panose="020B0A04020102020204" pitchFamily="34" charset="0"/>
              </a:rPr>
              <a:t> : </a:t>
            </a:r>
            <a:r>
              <a:rPr lang="en-ID" sz="2000" b="1" dirty="0" err="1" smtClean="0">
                <a:latin typeface="Arial Black" panose="020B0A04020102020204" pitchFamily="34" charset="0"/>
              </a:rPr>
              <a:t>Dewi</a:t>
            </a:r>
            <a:r>
              <a:rPr lang="en-ID" sz="2000" b="1" dirty="0" smtClean="0">
                <a:latin typeface="Arial Black" panose="020B0A04020102020204" pitchFamily="34" charset="0"/>
              </a:rPr>
              <a:t> </a:t>
            </a:r>
            <a:r>
              <a:rPr lang="en-ID" sz="2000" b="1" dirty="0" err="1" smtClean="0">
                <a:latin typeface="Arial Black" panose="020B0A04020102020204" pitchFamily="34" charset="0"/>
              </a:rPr>
              <a:t>Nopita</a:t>
            </a:r>
            <a:r>
              <a:rPr lang="en-ID" sz="2000" b="1" dirty="0" smtClean="0">
                <a:latin typeface="Arial Black" panose="020B0A04020102020204" pitchFamily="34" charset="0"/>
              </a:rPr>
              <a:t>, </a:t>
            </a:r>
            <a:r>
              <a:rPr lang="en-ID" sz="2000" b="1" dirty="0" err="1" smtClean="0">
                <a:latin typeface="Arial Black" panose="020B0A04020102020204" pitchFamily="34" charset="0"/>
              </a:rPr>
              <a:t>S.Par</a:t>
            </a:r>
            <a:r>
              <a:rPr lang="en-ID" sz="2000" b="1" dirty="0" smtClean="0">
                <a:latin typeface="Arial Black" panose="020B0A04020102020204" pitchFamily="34" charset="0"/>
              </a:rPr>
              <a:t>., </a:t>
            </a:r>
            <a:r>
              <a:rPr lang="en-ID" sz="2000" b="1" dirty="0" err="1" smtClean="0">
                <a:latin typeface="Arial Black" panose="020B0A04020102020204" pitchFamily="34" charset="0"/>
              </a:rPr>
              <a:t>M.Par</a:t>
            </a:r>
            <a:endParaRPr lang="en-US" sz="2000" b="1" dirty="0">
              <a:latin typeface="Arial Black" panose="020B0A04020102020204" pitchFamily="34" charset="0"/>
            </a:endParaRPr>
          </a:p>
        </p:txBody>
      </p:sp>
      <p:sp>
        <p:nvSpPr>
          <p:cNvPr id="4" name="Rectangle 3"/>
          <p:cNvSpPr/>
          <p:nvPr/>
        </p:nvSpPr>
        <p:spPr>
          <a:xfrm>
            <a:off x="3936732" y="1819175"/>
            <a:ext cx="5207267" cy="923330"/>
          </a:xfrm>
          <a:prstGeom prst="rect">
            <a:avLst/>
          </a:prstGeom>
        </p:spPr>
        <p:txBody>
          <a:bodyPr wrap="square">
            <a:spAutoFit/>
          </a:bodyPr>
          <a:lstStyle/>
          <a:p>
            <a:pPr lvl="0" algn="ctr"/>
            <a:r>
              <a:rPr lang="id-ID" dirty="0">
                <a:latin typeface="Arial Black" panose="020B0A04020102020204" pitchFamily="34" charset="0"/>
              </a:rPr>
              <a:t>Esensi dan </a:t>
            </a:r>
            <a:r>
              <a:rPr lang="en-ID" dirty="0">
                <a:latin typeface="Arial Black" panose="020B0A04020102020204" pitchFamily="34" charset="0"/>
              </a:rPr>
              <a:t>U</a:t>
            </a:r>
            <a:r>
              <a:rPr lang="id-ID" dirty="0">
                <a:latin typeface="Arial Black" panose="020B0A04020102020204" pitchFamily="34" charset="0"/>
              </a:rPr>
              <a:t>rgensi </a:t>
            </a:r>
            <a:r>
              <a:rPr lang="en-ID" dirty="0">
                <a:latin typeface="Arial Black" panose="020B0A04020102020204" pitchFamily="34" charset="0"/>
              </a:rPr>
              <a:t>I</a:t>
            </a:r>
            <a:r>
              <a:rPr lang="id-ID" dirty="0">
                <a:latin typeface="Arial Black" panose="020B0A04020102020204" pitchFamily="34" charset="0"/>
              </a:rPr>
              <a:t>dentitas </a:t>
            </a:r>
            <a:r>
              <a:rPr lang="en-ID" dirty="0">
                <a:latin typeface="Arial Black" panose="020B0A04020102020204" pitchFamily="34" charset="0"/>
              </a:rPr>
              <a:t>N</a:t>
            </a:r>
            <a:r>
              <a:rPr lang="id-ID" dirty="0">
                <a:latin typeface="Arial Black" panose="020B0A04020102020204" pitchFamily="34" charset="0"/>
              </a:rPr>
              <a:t>asional </a:t>
            </a:r>
            <a:endParaRPr lang="en-ID" dirty="0">
              <a:latin typeface="Arial Black" panose="020B0A04020102020204" pitchFamily="34" charset="0"/>
            </a:endParaRPr>
          </a:p>
          <a:p>
            <a:pPr lvl="0" algn="ctr"/>
            <a:r>
              <a:rPr lang="id-ID" dirty="0">
                <a:latin typeface="Arial Black" panose="020B0A04020102020204" pitchFamily="34" charset="0"/>
              </a:rPr>
              <a:t>sebagai salah satu </a:t>
            </a:r>
            <a:r>
              <a:rPr lang="en-ID" dirty="0">
                <a:latin typeface="Arial Black" panose="020B0A04020102020204" pitchFamily="34" charset="0"/>
              </a:rPr>
              <a:t>D</a:t>
            </a:r>
            <a:r>
              <a:rPr lang="id-ID" dirty="0">
                <a:latin typeface="Arial Black" panose="020B0A04020102020204" pitchFamily="34" charset="0"/>
              </a:rPr>
              <a:t>eterminan </a:t>
            </a:r>
            <a:r>
              <a:rPr lang="en-ID" dirty="0">
                <a:latin typeface="Arial Black" panose="020B0A04020102020204" pitchFamily="34" charset="0"/>
              </a:rPr>
              <a:t>P</a:t>
            </a:r>
            <a:r>
              <a:rPr lang="id-ID" dirty="0">
                <a:latin typeface="Arial Black" panose="020B0A04020102020204" pitchFamily="34" charset="0"/>
              </a:rPr>
              <a:t>embangunan </a:t>
            </a:r>
            <a:r>
              <a:rPr lang="en-ID" dirty="0">
                <a:latin typeface="Arial Black" panose="020B0A04020102020204" pitchFamily="34" charset="0"/>
              </a:rPr>
              <a:t>B</a:t>
            </a:r>
            <a:r>
              <a:rPr lang="id-ID" dirty="0">
                <a:latin typeface="Arial Black" panose="020B0A04020102020204" pitchFamily="34" charset="0"/>
              </a:rPr>
              <a:t>angsa dan </a:t>
            </a:r>
            <a:r>
              <a:rPr lang="en-ID" dirty="0">
                <a:latin typeface="Arial Black" panose="020B0A04020102020204" pitchFamily="34" charset="0"/>
              </a:rPr>
              <a:t>K</a:t>
            </a:r>
            <a:r>
              <a:rPr lang="id-ID" dirty="0">
                <a:latin typeface="Arial Black" panose="020B0A04020102020204" pitchFamily="34" charset="0"/>
              </a:rPr>
              <a:t>arakter</a:t>
            </a:r>
            <a:endParaRPr lang="en-US" dirty="0">
              <a:latin typeface="Arial Black" panose="020B0A04020102020204" pitchFamily="34" charset="0"/>
            </a:endParaRPr>
          </a:p>
        </p:txBody>
      </p:sp>
      <p:pic>
        <p:nvPicPr>
          <p:cNvPr id="5" name="Picture 4"/>
          <p:cNvPicPr/>
          <p:nvPr/>
        </p:nvPicPr>
        <p:blipFill>
          <a:blip r:embed="rId2"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269509" y="1145406"/>
            <a:ext cx="866274" cy="1097280"/>
          </a:xfrm>
          <a:prstGeom prst="rect">
            <a:avLst/>
          </a:prstGeom>
          <a:noFill/>
        </p:spPr>
      </p:pic>
      <p:pic>
        <p:nvPicPr>
          <p:cNvPr id="6" name="Picture 5"/>
          <p:cNvPicPr>
            <a:picLocks noChangeAspect="1"/>
          </p:cNvPicPr>
          <p:nvPr/>
        </p:nvPicPr>
        <p:blipFill>
          <a:blip r:embed="rId3"/>
          <a:stretch>
            <a:fillRect/>
          </a:stretch>
        </p:blipFill>
        <p:spPr>
          <a:xfrm>
            <a:off x="1865963" y="1347537"/>
            <a:ext cx="1197565" cy="895149"/>
          </a:xfrm>
          <a:prstGeom prst="rect">
            <a:avLst/>
          </a:prstGeom>
        </p:spPr>
      </p:pic>
    </p:spTree>
    <p:extLst>
      <p:ext uri="{BB962C8B-B14F-4D97-AF65-F5344CB8AC3E}">
        <p14:creationId xmlns:p14="http://schemas.microsoft.com/office/powerpoint/2010/main" val="3956571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0085" y="519765"/>
            <a:ext cx="4273794" cy="6631806"/>
          </a:xfrm>
        </p:spPr>
        <p:txBody>
          <a:bodyPr/>
          <a:lstStyle/>
          <a:p>
            <a:pPr algn="l">
              <a:lnSpc>
                <a:spcPct val="150000"/>
              </a:lnSpc>
            </a:pPr>
            <a:r>
              <a:rPr lang="en-US" sz="1400" dirty="0" smtClean="0">
                <a:latin typeface="Arial Black" panose="020B0A04020102020204" pitchFamily="34" charset="0"/>
              </a:rPr>
              <a:t>	</a:t>
            </a:r>
            <a:br>
              <a:rPr lang="en-US" sz="1400" dirty="0" smtClean="0">
                <a:latin typeface="Arial Black" panose="020B0A04020102020204" pitchFamily="34" charset="0"/>
              </a:rPr>
            </a:br>
            <a:r>
              <a:rPr lang="en-US" sz="1400" dirty="0">
                <a:latin typeface="Arial Black" panose="020B0A04020102020204" pitchFamily="34" charset="0"/>
              </a:rPr>
              <a:t/>
            </a:r>
            <a:br>
              <a:rPr lang="en-US" sz="1400" dirty="0">
                <a:latin typeface="Arial Black" panose="020B0A04020102020204" pitchFamily="34" charset="0"/>
              </a:rPr>
            </a:br>
            <a:r>
              <a:rPr lang="en-US" sz="1400" dirty="0" smtClean="0">
                <a:latin typeface="Arial Black" panose="020B0A04020102020204" pitchFamily="34" charset="0"/>
              </a:rPr>
              <a:t/>
            </a:r>
            <a:br>
              <a:rPr lang="en-US" sz="1400" dirty="0" smtClean="0">
                <a:latin typeface="Arial Black" panose="020B0A04020102020204" pitchFamily="34" charset="0"/>
              </a:rPr>
            </a:br>
            <a:r>
              <a:rPr lang="en-US" sz="1400" dirty="0">
                <a:latin typeface="Arial Black" panose="020B0A04020102020204" pitchFamily="34" charset="0"/>
              </a:rPr>
              <a:t/>
            </a:r>
            <a:br>
              <a:rPr lang="en-US" sz="1400" dirty="0">
                <a:latin typeface="Arial Black" panose="020B0A04020102020204" pitchFamily="34" charset="0"/>
              </a:rPr>
            </a:br>
            <a:r>
              <a:rPr lang="en-US" sz="1400" dirty="0" smtClean="0">
                <a:latin typeface="Arial Black" panose="020B0A04020102020204" pitchFamily="34" charset="0"/>
              </a:rPr>
              <a:t/>
            </a:r>
            <a:br>
              <a:rPr lang="en-US" sz="1400" dirty="0" smtClean="0">
                <a:latin typeface="Arial Black" panose="020B0A04020102020204" pitchFamily="34" charset="0"/>
              </a:rPr>
            </a:br>
            <a:r>
              <a:rPr lang="en-US" sz="1400" dirty="0">
                <a:latin typeface="Arial Black" panose="020B0A04020102020204" pitchFamily="34" charset="0"/>
              </a:rPr>
              <a:t/>
            </a:r>
            <a:br>
              <a:rPr lang="en-US" sz="1400" dirty="0">
                <a:latin typeface="Arial Black" panose="020B0A04020102020204" pitchFamily="34" charset="0"/>
              </a:rPr>
            </a:br>
            <a:r>
              <a:rPr lang="en-US" sz="1400" dirty="0" smtClean="0">
                <a:latin typeface="Arial Black" panose="020B0A04020102020204" pitchFamily="34" charset="0"/>
              </a:rPr>
              <a:t/>
            </a:r>
            <a:br>
              <a:rPr lang="en-US" sz="1400" dirty="0" smtClean="0">
                <a:latin typeface="Arial Black" panose="020B0A04020102020204" pitchFamily="34" charset="0"/>
              </a:rPr>
            </a:br>
            <a:r>
              <a:rPr lang="en-US" sz="1400" dirty="0" smtClean="0">
                <a:latin typeface="Arial Black" panose="020B0A04020102020204" pitchFamily="34" charset="0"/>
              </a:rPr>
              <a:t>1. 	</a:t>
            </a:r>
            <a:r>
              <a:rPr lang="en-US" sz="1400" dirty="0" err="1" smtClean="0">
                <a:solidFill>
                  <a:srgbClr val="FF0000"/>
                </a:solidFill>
                <a:latin typeface="Arial Black" panose="020B0A04020102020204" pitchFamily="34" charset="0"/>
              </a:rPr>
              <a:t>Konsep</a:t>
            </a:r>
            <a:r>
              <a:rPr lang="en-US" sz="1400" dirty="0" smtClean="0">
                <a:solidFill>
                  <a:srgbClr val="FF0000"/>
                </a:solidFill>
                <a:latin typeface="Arial Black" panose="020B0A04020102020204" pitchFamily="34" charset="0"/>
              </a:rPr>
              <a:t>  </a:t>
            </a:r>
            <a:r>
              <a:rPr lang="en-US" sz="1400" dirty="0" err="1" smtClean="0">
                <a:solidFill>
                  <a:srgbClr val="FF0000"/>
                </a:solidFill>
                <a:latin typeface="Arial Black" panose="020B0A04020102020204" pitchFamily="34" charset="0"/>
              </a:rPr>
              <a:t>Esensi</a:t>
            </a:r>
            <a:r>
              <a:rPr lang="en-US" sz="1400" dirty="0" smtClean="0">
                <a:solidFill>
                  <a:srgbClr val="FF0000"/>
                </a:solidFill>
                <a:latin typeface="Arial Black" panose="020B0A04020102020204" pitchFamily="34" charset="0"/>
              </a:rPr>
              <a:t> </a:t>
            </a:r>
            <a:r>
              <a:rPr lang="en-US" sz="1400" dirty="0" err="1" smtClean="0">
                <a:solidFill>
                  <a:srgbClr val="FF0000"/>
                </a:solidFill>
                <a:latin typeface="Arial Black" panose="020B0A04020102020204" pitchFamily="34" charset="0"/>
              </a:rPr>
              <a:t>dan</a:t>
            </a:r>
            <a:r>
              <a:rPr lang="en-US" sz="1400" dirty="0" smtClean="0">
                <a:solidFill>
                  <a:srgbClr val="FF0000"/>
                </a:solidFill>
                <a:latin typeface="Arial Black" panose="020B0A04020102020204" pitchFamily="34" charset="0"/>
              </a:rPr>
              <a:t> </a:t>
            </a:r>
            <a:r>
              <a:rPr lang="en-US" sz="1400" dirty="0" err="1">
                <a:solidFill>
                  <a:srgbClr val="FF0000"/>
                </a:solidFill>
                <a:latin typeface="Arial Black" panose="020B0A04020102020204" pitchFamily="34" charset="0"/>
              </a:rPr>
              <a:t>Urgensi</a:t>
            </a:r>
            <a:r>
              <a:rPr lang="en-US" sz="1400" dirty="0">
                <a:solidFill>
                  <a:srgbClr val="FF0000"/>
                </a:solidFill>
                <a:latin typeface="Arial Black" panose="020B0A04020102020204" pitchFamily="34" charset="0"/>
              </a:rPr>
              <a:t> </a:t>
            </a:r>
            <a:r>
              <a:rPr lang="en-US" sz="1400" dirty="0" smtClean="0">
                <a:solidFill>
                  <a:srgbClr val="FF0000"/>
                </a:solidFill>
                <a:latin typeface="Arial Black" panose="020B0A04020102020204" pitchFamily="34" charset="0"/>
              </a:rPr>
              <a:t>	</a:t>
            </a:r>
            <a:r>
              <a:rPr lang="en-US" sz="1400" dirty="0" err="1" smtClean="0">
                <a:solidFill>
                  <a:srgbClr val="FF0000"/>
                </a:solidFill>
                <a:latin typeface="Arial Black" panose="020B0A04020102020204" pitchFamily="34" charset="0"/>
              </a:rPr>
              <a:t>Identitas</a:t>
            </a:r>
            <a:r>
              <a:rPr lang="en-US" sz="1400" dirty="0" smtClean="0">
                <a:solidFill>
                  <a:srgbClr val="FF0000"/>
                </a:solidFill>
                <a:latin typeface="Arial Black" panose="020B0A04020102020204" pitchFamily="34" charset="0"/>
              </a:rPr>
              <a:t> 	</a:t>
            </a:r>
            <a:r>
              <a:rPr lang="en-US" sz="1400" dirty="0" err="1" smtClean="0">
                <a:solidFill>
                  <a:srgbClr val="FF0000"/>
                </a:solidFill>
                <a:latin typeface="Arial Black" panose="020B0A04020102020204" pitchFamily="34" charset="0"/>
              </a:rPr>
              <a:t>NasionaL</a:t>
            </a:r>
            <a:r>
              <a:rPr lang="en-US" sz="1400" dirty="0" smtClean="0">
                <a:solidFill>
                  <a:srgbClr val="FF0000"/>
                </a:solidFill>
                <a:latin typeface="Arial Black" panose="020B0A04020102020204" pitchFamily="34" charset="0"/>
              </a:rPr>
              <a:t> </a:t>
            </a:r>
            <a:r>
              <a:rPr lang="en-US" sz="1400" dirty="0" smtClean="0">
                <a:latin typeface="Arial Black" panose="020B0A04020102020204" pitchFamily="34" charset="0"/>
              </a:rPr>
              <a:t/>
            </a:r>
            <a:br>
              <a:rPr lang="en-US" sz="1400" dirty="0" smtClean="0">
                <a:latin typeface="Arial Black" panose="020B0A04020102020204" pitchFamily="34" charset="0"/>
              </a:rPr>
            </a:br>
            <a:r>
              <a:rPr lang="en-US" sz="1400" dirty="0" smtClean="0">
                <a:latin typeface="Arial Black" panose="020B0A04020102020204" pitchFamily="34" charset="0"/>
              </a:rPr>
              <a:t>2.	</a:t>
            </a:r>
            <a:r>
              <a:rPr lang="en-US" sz="1400" dirty="0" err="1" smtClean="0">
                <a:latin typeface="Arial Black" panose="020B0A04020102020204" pitchFamily="34" charset="0"/>
              </a:rPr>
              <a:t>Sumber</a:t>
            </a:r>
            <a:r>
              <a:rPr lang="en-US" sz="1400" dirty="0" smtClean="0">
                <a:latin typeface="Arial Black" panose="020B0A04020102020204" pitchFamily="34" charset="0"/>
              </a:rPr>
              <a:t> </a:t>
            </a:r>
            <a:r>
              <a:rPr lang="en-US" sz="1400" dirty="0" err="1">
                <a:latin typeface="Arial Black" panose="020B0A04020102020204" pitchFamily="34" charset="0"/>
              </a:rPr>
              <a:t>Historis</a:t>
            </a:r>
            <a:r>
              <a:rPr lang="en-US" sz="1400" dirty="0">
                <a:latin typeface="Arial Black" panose="020B0A04020102020204" pitchFamily="34" charset="0"/>
              </a:rPr>
              <a:t>, </a:t>
            </a:r>
            <a:r>
              <a:rPr lang="en-US" sz="1400" dirty="0" err="1">
                <a:latin typeface="Arial Black" panose="020B0A04020102020204" pitchFamily="34" charset="0"/>
              </a:rPr>
              <a:t>Sosiologis</a:t>
            </a:r>
            <a:r>
              <a:rPr lang="en-US" sz="1400" dirty="0">
                <a:latin typeface="Arial Black" panose="020B0A04020102020204" pitchFamily="34" charset="0"/>
              </a:rPr>
              <a:t>, </a:t>
            </a:r>
            <a:r>
              <a:rPr lang="en-US" sz="1400" dirty="0" err="1">
                <a:latin typeface="Arial Black" panose="020B0A04020102020204" pitchFamily="34" charset="0"/>
              </a:rPr>
              <a:t>Politik</a:t>
            </a:r>
            <a:r>
              <a:rPr lang="en-US" sz="1400" dirty="0">
                <a:latin typeface="Arial Black" panose="020B0A04020102020204" pitchFamily="34" charset="0"/>
              </a:rPr>
              <a:t> </a:t>
            </a:r>
            <a:r>
              <a:rPr lang="en-US" sz="1400" dirty="0" smtClean="0">
                <a:latin typeface="Arial Black" panose="020B0A04020102020204" pitchFamily="34" charset="0"/>
              </a:rPr>
              <a:t>	</a:t>
            </a:r>
            <a:r>
              <a:rPr lang="en-US" sz="1400" dirty="0" err="1" smtClean="0">
                <a:latin typeface="Arial Black" panose="020B0A04020102020204" pitchFamily="34" charset="0"/>
              </a:rPr>
              <a:t>tentang</a:t>
            </a:r>
            <a:r>
              <a:rPr lang="en-US" sz="1400" dirty="0" smtClean="0">
                <a:latin typeface="Arial Black" panose="020B0A04020102020204" pitchFamily="34" charset="0"/>
              </a:rPr>
              <a:t> </a:t>
            </a:r>
            <a:r>
              <a:rPr lang="en-US" sz="1400" dirty="0" err="1">
                <a:latin typeface="Arial Black" panose="020B0A04020102020204" pitchFamily="34" charset="0"/>
              </a:rPr>
              <a:t>Identitas</a:t>
            </a:r>
            <a:r>
              <a:rPr lang="en-US" sz="1400" dirty="0">
                <a:latin typeface="Arial Black" panose="020B0A04020102020204" pitchFamily="34" charset="0"/>
              </a:rPr>
              <a:t> </a:t>
            </a:r>
            <a:r>
              <a:rPr lang="en-US" sz="1400" dirty="0" err="1">
                <a:latin typeface="Arial Black" panose="020B0A04020102020204" pitchFamily="34" charset="0"/>
              </a:rPr>
              <a:t>Nasional</a:t>
            </a:r>
            <a:r>
              <a:rPr lang="en-US" sz="1400" dirty="0">
                <a:latin typeface="Arial Black" panose="020B0A04020102020204" pitchFamily="34" charset="0"/>
              </a:rPr>
              <a:t> </a:t>
            </a:r>
            <a:r>
              <a:rPr lang="en-US" sz="1400" dirty="0" smtClean="0">
                <a:latin typeface="Arial Black" panose="020B0A04020102020204" pitchFamily="34" charset="0"/>
              </a:rPr>
              <a:t>	Indonesia </a:t>
            </a:r>
            <a:r>
              <a:rPr lang="en-US" sz="1400" dirty="0">
                <a:latin typeface="Arial Black" panose="020B0A04020102020204" pitchFamily="34" charset="0"/>
              </a:rPr>
              <a:t/>
            </a:r>
            <a:br>
              <a:rPr lang="en-US" sz="1400" dirty="0">
                <a:latin typeface="Arial Black" panose="020B0A04020102020204" pitchFamily="34" charset="0"/>
              </a:rPr>
            </a:br>
            <a:r>
              <a:rPr lang="en-US" sz="1400" dirty="0" smtClean="0">
                <a:latin typeface="Arial Black" panose="020B0A04020102020204" pitchFamily="34" charset="0"/>
              </a:rPr>
              <a:t>3</a:t>
            </a:r>
            <a:r>
              <a:rPr lang="en-US" sz="1400" dirty="0" smtClean="0">
                <a:solidFill>
                  <a:schemeClr val="accent5">
                    <a:lumMod val="75000"/>
                  </a:schemeClr>
                </a:solidFill>
                <a:latin typeface="Arial Black" panose="020B0A04020102020204" pitchFamily="34" charset="0"/>
              </a:rPr>
              <a:t>. 	</a:t>
            </a:r>
            <a:r>
              <a:rPr lang="es-ES" sz="1400" dirty="0" err="1" smtClean="0">
                <a:latin typeface="Arial Black" panose="020B0A04020102020204" pitchFamily="34" charset="0"/>
              </a:rPr>
              <a:t>Dinamika</a:t>
            </a:r>
            <a:r>
              <a:rPr lang="es-ES" sz="1400" dirty="0" smtClean="0">
                <a:latin typeface="Arial Black" panose="020B0A04020102020204" pitchFamily="34" charset="0"/>
              </a:rPr>
              <a:t> </a:t>
            </a:r>
            <a:r>
              <a:rPr lang="es-ES" sz="1400" dirty="0">
                <a:latin typeface="Arial Black" panose="020B0A04020102020204" pitchFamily="34" charset="0"/>
              </a:rPr>
              <a:t>dan </a:t>
            </a:r>
            <a:r>
              <a:rPr lang="es-ES" sz="1400" dirty="0" err="1">
                <a:latin typeface="Arial Black" panose="020B0A04020102020204" pitchFamily="34" charset="0"/>
              </a:rPr>
              <a:t>Tantangan</a:t>
            </a:r>
            <a:r>
              <a:rPr lang="es-ES" sz="1400" dirty="0">
                <a:latin typeface="Arial Black" panose="020B0A04020102020204" pitchFamily="34" charset="0"/>
              </a:rPr>
              <a:t> </a:t>
            </a:r>
            <a:r>
              <a:rPr lang="es-ES" sz="1400" dirty="0" err="1">
                <a:latin typeface="Arial Black" panose="020B0A04020102020204" pitchFamily="34" charset="0"/>
              </a:rPr>
              <a:t>Identitas</a:t>
            </a:r>
            <a:r>
              <a:rPr lang="es-ES" sz="1400" dirty="0">
                <a:latin typeface="Arial Black" panose="020B0A04020102020204" pitchFamily="34" charset="0"/>
              </a:rPr>
              <a:t> </a:t>
            </a:r>
            <a:r>
              <a:rPr lang="es-ES" sz="1400" dirty="0" smtClean="0">
                <a:latin typeface="Arial Black" panose="020B0A04020102020204" pitchFamily="34" charset="0"/>
              </a:rPr>
              <a:t>	</a:t>
            </a:r>
            <a:r>
              <a:rPr lang="es-ES" sz="1400" dirty="0" err="1" smtClean="0">
                <a:latin typeface="Arial Black" panose="020B0A04020102020204" pitchFamily="34" charset="0"/>
              </a:rPr>
              <a:t>Nasional</a:t>
            </a:r>
            <a:r>
              <a:rPr lang="es-ES" sz="1400" dirty="0" smtClean="0">
                <a:latin typeface="Arial Black" panose="020B0A04020102020204" pitchFamily="34" charset="0"/>
              </a:rPr>
              <a:t> Indonesia</a:t>
            </a:r>
            <a:r>
              <a:rPr lang="it-IT" sz="1400" dirty="0" smtClean="0">
                <a:latin typeface="Arial Black" panose="020B0A04020102020204" pitchFamily="34" charset="0"/>
              </a:rPr>
              <a:t/>
            </a:r>
            <a:br>
              <a:rPr lang="it-IT" sz="1400" dirty="0" smtClean="0">
                <a:latin typeface="Arial Black" panose="020B0A04020102020204" pitchFamily="34" charset="0"/>
              </a:rPr>
            </a:br>
            <a:r>
              <a:rPr lang="it-IT" sz="1400" dirty="0" smtClean="0">
                <a:latin typeface="Arial Black" panose="020B0A04020102020204" pitchFamily="34" charset="0"/>
              </a:rPr>
              <a:t>4. 	</a:t>
            </a:r>
            <a:r>
              <a:rPr lang="en-US" sz="1400" dirty="0" err="1" smtClean="0">
                <a:latin typeface="Arial Black" panose="020B0A04020102020204" pitchFamily="34" charset="0"/>
              </a:rPr>
              <a:t>Faktor-Faktor</a:t>
            </a:r>
            <a:r>
              <a:rPr lang="en-US" sz="1400" dirty="0" smtClean="0">
                <a:latin typeface="Arial Black" panose="020B0A04020102020204" pitchFamily="34" charset="0"/>
              </a:rPr>
              <a:t> </a:t>
            </a:r>
            <a:r>
              <a:rPr lang="en-US" sz="1400" dirty="0" err="1">
                <a:latin typeface="Arial Black" panose="020B0A04020102020204" pitchFamily="34" charset="0"/>
              </a:rPr>
              <a:t>Pendukung</a:t>
            </a:r>
            <a:r>
              <a:rPr lang="en-US" sz="1400" dirty="0">
                <a:latin typeface="Arial Black" panose="020B0A04020102020204" pitchFamily="34" charset="0"/>
              </a:rPr>
              <a:t> </a:t>
            </a:r>
            <a:r>
              <a:rPr lang="en-US" sz="1400" dirty="0" err="1">
                <a:latin typeface="Arial Black" panose="020B0A04020102020204" pitchFamily="34" charset="0"/>
              </a:rPr>
              <a:t>Lahirnya</a:t>
            </a:r>
            <a:r>
              <a:rPr lang="en-US" sz="1400" dirty="0">
                <a:latin typeface="Arial Black" panose="020B0A04020102020204" pitchFamily="34" charset="0"/>
              </a:rPr>
              <a:t> </a:t>
            </a:r>
            <a:r>
              <a:rPr lang="en-US" sz="1400" dirty="0" smtClean="0">
                <a:latin typeface="Arial Black" panose="020B0A04020102020204" pitchFamily="34" charset="0"/>
              </a:rPr>
              <a:t>	</a:t>
            </a:r>
            <a:r>
              <a:rPr lang="en-US" sz="1400" dirty="0" err="1" smtClean="0">
                <a:latin typeface="Arial Black" panose="020B0A04020102020204" pitchFamily="34" charset="0"/>
              </a:rPr>
              <a:t>Identitas</a:t>
            </a:r>
            <a:r>
              <a:rPr lang="en-US" sz="1400" dirty="0" smtClean="0">
                <a:latin typeface="Arial Black" panose="020B0A04020102020204" pitchFamily="34" charset="0"/>
              </a:rPr>
              <a:t> </a:t>
            </a:r>
            <a:r>
              <a:rPr lang="en-US" sz="1400" dirty="0" err="1">
                <a:latin typeface="Arial Black" panose="020B0A04020102020204" pitchFamily="34" charset="0"/>
              </a:rPr>
              <a:t>Nasional</a:t>
            </a:r>
            <a:r>
              <a:rPr lang="en-US" sz="1400" dirty="0">
                <a:latin typeface="Arial Black" panose="020B0A04020102020204" pitchFamily="34" charset="0"/>
              </a:rPr>
              <a:t/>
            </a:r>
            <a:br>
              <a:rPr lang="en-US" sz="1400" dirty="0">
                <a:latin typeface="Arial Black" panose="020B0A04020102020204" pitchFamily="34" charset="0"/>
              </a:rPr>
            </a:br>
            <a:endParaRPr lang="en-US" sz="1400" dirty="0">
              <a:solidFill>
                <a:srgbClr val="FFC000"/>
              </a:solidFill>
              <a:latin typeface="Arial Black" panose="020B0A04020102020204" pitchFamily="34" charset="0"/>
            </a:endParaRPr>
          </a:p>
        </p:txBody>
      </p:sp>
      <p:graphicFrame>
        <p:nvGraphicFramePr>
          <p:cNvPr id="15" name="Picture Placeholder 14"/>
          <p:cNvGraphicFramePr>
            <a:graphicFrameLocks noGrp="1"/>
          </p:cNvGraphicFramePr>
          <p:nvPr>
            <p:ph type="pic" sz="quarter" idx="13"/>
            <p:extLst>
              <p:ext uri="{D42A27DB-BD31-4B8C-83A1-F6EECF244321}">
                <p14:modId xmlns:p14="http://schemas.microsoft.com/office/powerpoint/2010/main" val="1986006545"/>
              </p:ext>
            </p:extLst>
          </p:nvPr>
        </p:nvGraphicFramePr>
        <p:xfrm>
          <a:off x="4167739" y="1068404"/>
          <a:ext cx="8024261" cy="5789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p:nvPr/>
        </p:nvPicPr>
        <p:blipFill>
          <a:blip r:embed="rId8"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269509" y="1145406"/>
            <a:ext cx="866274" cy="1097280"/>
          </a:xfrm>
          <a:prstGeom prst="rect">
            <a:avLst/>
          </a:prstGeom>
          <a:noFill/>
        </p:spPr>
      </p:pic>
      <p:sp>
        <p:nvSpPr>
          <p:cNvPr id="5" name="Rectangle 4"/>
          <p:cNvSpPr/>
          <p:nvPr/>
        </p:nvSpPr>
        <p:spPr>
          <a:xfrm>
            <a:off x="1655545" y="-240632"/>
            <a:ext cx="10680135" cy="1077218"/>
          </a:xfrm>
          <a:prstGeom prst="rect">
            <a:avLst/>
          </a:prstGeom>
        </p:spPr>
        <p:txBody>
          <a:bodyPr wrap="square">
            <a:spAutoFit/>
          </a:bodyPr>
          <a:lstStyle/>
          <a:p>
            <a:pPr lvl="0" algn="ctr"/>
            <a:endParaRPr lang="en-ID" sz="2800" dirty="0" smtClean="0"/>
          </a:p>
          <a:p>
            <a:pPr lvl="0" algn="ctr"/>
            <a:r>
              <a:rPr lang="id-ID" dirty="0" smtClean="0">
                <a:latin typeface="Arial Black" panose="020B0A04020102020204" pitchFamily="34" charset="0"/>
              </a:rPr>
              <a:t>Esensi </a:t>
            </a:r>
            <a:r>
              <a:rPr lang="id-ID" dirty="0">
                <a:latin typeface="Arial Black" panose="020B0A04020102020204" pitchFamily="34" charset="0"/>
              </a:rPr>
              <a:t>dan </a:t>
            </a:r>
            <a:r>
              <a:rPr lang="en-ID" dirty="0" smtClean="0">
                <a:latin typeface="Arial Black" panose="020B0A04020102020204" pitchFamily="34" charset="0"/>
              </a:rPr>
              <a:t>U</a:t>
            </a:r>
            <a:r>
              <a:rPr lang="id-ID" dirty="0" smtClean="0">
                <a:latin typeface="Arial Black" panose="020B0A04020102020204" pitchFamily="34" charset="0"/>
              </a:rPr>
              <a:t>rgensi </a:t>
            </a:r>
            <a:r>
              <a:rPr lang="en-ID" dirty="0">
                <a:latin typeface="Arial Black" panose="020B0A04020102020204" pitchFamily="34" charset="0"/>
              </a:rPr>
              <a:t>I</a:t>
            </a:r>
            <a:r>
              <a:rPr lang="id-ID" dirty="0" smtClean="0">
                <a:latin typeface="Arial Black" panose="020B0A04020102020204" pitchFamily="34" charset="0"/>
              </a:rPr>
              <a:t>dentitas </a:t>
            </a:r>
            <a:r>
              <a:rPr lang="en-ID" dirty="0">
                <a:latin typeface="Arial Black" panose="020B0A04020102020204" pitchFamily="34" charset="0"/>
              </a:rPr>
              <a:t>N</a:t>
            </a:r>
            <a:r>
              <a:rPr lang="id-ID" dirty="0" smtClean="0">
                <a:latin typeface="Arial Black" panose="020B0A04020102020204" pitchFamily="34" charset="0"/>
              </a:rPr>
              <a:t>asional </a:t>
            </a:r>
            <a:endParaRPr lang="en-ID" dirty="0" smtClean="0">
              <a:latin typeface="Arial Black" panose="020B0A04020102020204" pitchFamily="34" charset="0"/>
            </a:endParaRPr>
          </a:p>
          <a:p>
            <a:pPr lvl="0" algn="ctr"/>
            <a:r>
              <a:rPr lang="id-ID" dirty="0" smtClean="0">
                <a:latin typeface="Arial Black" panose="020B0A04020102020204" pitchFamily="34" charset="0"/>
              </a:rPr>
              <a:t>sebagai </a:t>
            </a:r>
            <a:r>
              <a:rPr lang="id-ID" dirty="0">
                <a:latin typeface="Arial Black" panose="020B0A04020102020204" pitchFamily="34" charset="0"/>
              </a:rPr>
              <a:t>salah satu </a:t>
            </a:r>
            <a:r>
              <a:rPr lang="en-ID" dirty="0" smtClean="0">
                <a:latin typeface="Arial Black" panose="020B0A04020102020204" pitchFamily="34" charset="0"/>
              </a:rPr>
              <a:t>D</a:t>
            </a:r>
            <a:r>
              <a:rPr lang="id-ID" dirty="0" smtClean="0">
                <a:latin typeface="Arial Black" panose="020B0A04020102020204" pitchFamily="34" charset="0"/>
              </a:rPr>
              <a:t>eterminan </a:t>
            </a:r>
            <a:r>
              <a:rPr lang="en-ID" dirty="0" smtClean="0">
                <a:latin typeface="Arial Black" panose="020B0A04020102020204" pitchFamily="34" charset="0"/>
              </a:rPr>
              <a:t>P</a:t>
            </a:r>
            <a:r>
              <a:rPr lang="id-ID" dirty="0" smtClean="0">
                <a:latin typeface="Arial Black" panose="020B0A04020102020204" pitchFamily="34" charset="0"/>
              </a:rPr>
              <a:t>embangunan </a:t>
            </a:r>
            <a:r>
              <a:rPr lang="en-ID" dirty="0">
                <a:latin typeface="Arial Black" panose="020B0A04020102020204" pitchFamily="34" charset="0"/>
              </a:rPr>
              <a:t>B</a:t>
            </a:r>
            <a:r>
              <a:rPr lang="id-ID" dirty="0" smtClean="0">
                <a:latin typeface="Arial Black" panose="020B0A04020102020204" pitchFamily="34" charset="0"/>
              </a:rPr>
              <a:t>angsa </a:t>
            </a:r>
            <a:r>
              <a:rPr lang="id-ID" dirty="0">
                <a:latin typeface="Arial Black" panose="020B0A04020102020204" pitchFamily="34" charset="0"/>
              </a:rPr>
              <a:t>dan </a:t>
            </a:r>
            <a:r>
              <a:rPr lang="en-ID" dirty="0" smtClean="0">
                <a:latin typeface="Arial Black" panose="020B0A04020102020204" pitchFamily="34" charset="0"/>
              </a:rPr>
              <a:t>K</a:t>
            </a:r>
            <a:r>
              <a:rPr lang="id-ID" dirty="0" smtClean="0">
                <a:latin typeface="Arial Black" panose="020B0A04020102020204" pitchFamily="34" charset="0"/>
              </a:rPr>
              <a:t>arakter</a:t>
            </a:r>
            <a:endParaRPr lang="en-US" dirty="0">
              <a:latin typeface="Arial Black" panose="020B0A04020102020204" pitchFamily="34" charset="0"/>
            </a:endParaRPr>
          </a:p>
        </p:txBody>
      </p:sp>
      <p:pic>
        <p:nvPicPr>
          <p:cNvPr id="2" name="Picture 1"/>
          <p:cNvPicPr>
            <a:picLocks noChangeAspect="1"/>
          </p:cNvPicPr>
          <p:nvPr/>
        </p:nvPicPr>
        <p:blipFill>
          <a:blip r:embed="rId9"/>
          <a:stretch>
            <a:fillRect/>
          </a:stretch>
        </p:blipFill>
        <p:spPr>
          <a:xfrm>
            <a:off x="1865963" y="1347537"/>
            <a:ext cx="1197565" cy="895149"/>
          </a:xfrm>
          <a:prstGeom prst="rect">
            <a:avLst/>
          </a:prstGeom>
        </p:spPr>
      </p:pic>
    </p:spTree>
    <p:extLst>
      <p:ext uri="{BB962C8B-B14F-4D97-AF65-F5344CB8AC3E}">
        <p14:creationId xmlns:p14="http://schemas.microsoft.com/office/powerpoint/2010/main" val="2837047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0467" y="604164"/>
            <a:ext cx="9091979" cy="1015663"/>
          </a:xfrm>
          <a:prstGeom prst="rect">
            <a:avLst/>
          </a:prstGeom>
        </p:spPr>
        <p:txBody>
          <a:bodyPr wrap="square">
            <a:spAutoFit/>
          </a:bodyPr>
          <a:lstStyle/>
          <a:p>
            <a:pPr lvl="0" algn="ctr"/>
            <a:r>
              <a:rPr lang="id-ID" sz="2000" b="1" dirty="0">
                <a:latin typeface="Arial Black" panose="020B0A04020102020204" pitchFamily="34" charset="0"/>
              </a:rPr>
              <a:t>Esensi dan </a:t>
            </a:r>
            <a:r>
              <a:rPr lang="en-ID" sz="2000" b="1" dirty="0" smtClean="0">
                <a:latin typeface="Arial Black" panose="020B0A04020102020204" pitchFamily="34" charset="0"/>
              </a:rPr>
              <a:t>U</a:t>
            </a:r>
            <a:r>
              <a:rPr lang="id-ID" sz="2000" b="1" dirty="0" smtClean="0">
                <a:latin typeface="Arial Black" panose="020B0A04020102020204" pitchFamily="34" charset="0"/>
              </a:rPr>
              <a:t>rgensi </a:t>
            </a:r>
            <a:r>
              <a:rPr lang="en-ID" sz="2000" b="1" dirty="0">
                <a:latin typeface="Arial Black" panose="020B0A04020102020204" pitchFamily="34" charset="0"/>
              </a:rPr>
              <a:t>I</a:t>
            </a:r>
            <a:r>
              <a:rPr lang="id-ID" sz="2000" b="1" dirty="0" smtClean="0">
                <a:latin typeface="Arial Black" panose="020B0A04020102020204" pitchFamily="34" charset="0"/>
              </a:rPr>
              <a:t>dentitas </a:t>
            </a:r>
            <a:r>
              <a:rPr lang="en-ID" sz="2000" b="1" dirty="0">
                <a:latin typeface="Arial Black" panose="020B0A04020102020204" pitchFamily="34" charset="0"/>
              </a:rPr>
              <a:t>N</a:t>
            </a:r>
            <a:r>
              <a:rPr lang="id-ID" sz="2000" b="1" dirty="0" smtClean="0">
                <a:latin typeface="Arial Black" panose="020B0A04020102020204" pitchFamily="34" charset="0"/>
              </a:rPr>
              <a:t>asional </a:t>
            </a:r>
            <a:endParaRPr lang="en-ID" sz="2000" b="1" dirty="0" smtClean="0">
              <a:latin typeface="Arial Black" panose="020B0A04020102020204" pitchFamily="34" charset="0"/>
            </a:endParaRPr>
          </a:p>
          <a:p>
            <a:pPr lvl="0" algn="ctr"/>
            <a:r>
              <a:rPr lang="id-ID" sz="2000" b="1" dirty="0" smtClean="0">
                <a:latin typeface="Arial Black" panose="020B0A04020102020204" pitchFamily="34" charset="0"/>
              </a:rPr>
              <a:t>sebagai </a:t>
            </a:r>
            <a:r>
              <a:rPr lang="id-ID" sz="2000" b="1" dirty="0">
                <a:latin typeface="Arial Black" panose="020B0A04020102020204" pitchFamily="34" charset="0"/>
              </a:rPr>
              <a:t>salah satu </a:t>
            </a:r>
            <a:r>
              <a:rPr lang="en-ID" sz="2000" b="1" dirty="0" smtClean="0">
                <a:latin typeface="Arial Black" panose="020B0A04020102020204" pitchFamily="34" charset="0"/>
              </a:rPr>
              <a:t>D</a:t>
            </a:r>
            <a:r>
              <a:rPr lang="id-ID" sz="2000" b="1" dirty="0" smtClean="0">
                <a:latin typeface="Arial Black" panose="020B0A04020102020204" pitchFamily="34" charset="0"/>
              </a:rPr>
              <a:t>eterminan </a:t>
            </a:r>
            <a:r>
              <a:rPr lang="en-ID" sz="2000" b="1" dirty="0">
                <a:latin typeface="Arial Black" panose="020B0A04020102020204" pitchFamily="34" charset="0"/>
              </a:rPr>
              <a:t>P</a:t>
            </a:r>
            <a:r>
              <a:rPr lang="id-ID" sz="2000" b="1" dirty="0" smtClean="0">
                <a:latin typeface="Arial Black" panose="020B0A04020102020204" pitchFamily="34" charset="0"/>
              </a:rPr>
              <a:t>embangunan </a:t>
            </a:r>
            <a:r>
              <a:rPr lang="en-ID" sz="2000" b="1" dirty="0">
                <a:latin typeface="Arial Black" panose="020B0A04020102020204" pitchFamily="34" charset="0"/>
              </a:rPr>
              <a:t>B</a:t>
            </a:r>
            <a:r>
              <a:rPr lang="id-ID" sz="2000" b="1" dirty="0" smtClean="0">
                <a:latin typeface="Arial Black" panose="020B0A04020102020204" pitchFamily="34" charset="0"/>
              </a:rPr>
              <a:t>angsa </a:t>
            </a:r>
            <a:r>
              <a:rPr lang="id-ID" sz="2000" b="1" dirty="0">
                <a:latin typeface="Arial Black" panose="020B0A04020102020204" pitchFamily="34" charset="0"/>
              </a:rPr>
              <a:t>dan </a:t>
            </a:r>
            <a:r>
              <a:rPr lang="en-ID" sz="2000" b="1" dirty="0" smtClean="0">
                <a:latin typeface="Arial Black" panose="020B0A04020102020204" pitchFamily="34" charset="0"/>
              </a:rPr>
              <a:t>K</a:t>
            </a:r>
            <a:r>
              <a:rPr lang="id-ID" sz="2000" b="1" dirty="0" smtClean="0">
                <a:latin typeface="Arial Black" panose="020B0A04020102020204" pitchFamily="34" charset="0"/>
              </a:rPr>
              <a:t>arakter</a:t>
            </a:r>
            <a:endParaRPr lang="en-US" sz="2000" b="1" dirty="0">
              <a:latin typeface="Arial Black" panose="020B0A04020102020204" pitchFamily="34" charset="0"/>
            </a:endParaRPr>
          </a:p>
        </p:txBody>
      </p:sp>
      <p:sp>
        <p:nvSpPr>
          <p:cNvPr id="4" name="Isosceles Triangle 3"/>
          <p:cNvSpPr/>
          <p:nvPr/>
        </p:nvSpPr>
        <p:spPr>
          <a:xfrm>
            <a:off x="8667076" y="1909191"/>
            <a:ext cx="2949262" cy="184167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Latihan</a:t>
            </a:r>
            <a:r>
              <a:rPr lang="en-US" sz="2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itle 4"/>
          <p:cNvSpPr>
            <a:spLocks noGrp="1"/>
          </p:cNvSpPr>
          <p:nvPr>
            <p:ph type="ctrTitle"/>
          </p:nvPr>
        </p:nvSpPr>
        <p:spPr>
          <a:xfrm>
            <a:off x="952901" y="2252312"/>
            <a:ext cx="7315200" cy="4032985"/>
          </a:xfrm>
        </p:spPr>
        <p:txBody>
          <a:bodyPr/>
          <a:lstStyle/>
          <a:p>
            <a:pPr algn="l"/>
            <a:r>
              <a:rPr lang="en-US" sz="2000" dirty="0" smtClean="0"/>
              <a:t>1.	</a:t>
            </a:r>
            <a:r>
              <a:rPr lang="en-US" sz="2000" dirty="0" err="1" smtClean="0"/>
              <a:t>Jelaskan</a:t>
            </a:r>
            <a:r>
              <a:rPr lang="en-US" sz="2000" dirty="0" smtClean="0"/>
              <a:t> </a:t>
            </a:r>
            <a:r>
              <a:rPr lang="en-US" sz="2000" dirty="0" err="1"/>
              <a:t>dan</a:t>
            </a:r>
            <a:r>
              <a:rPr lang="en-US" sz="2000" dirty="0"/>
              <a:t> </a:t>
            </a:r>
            <a:r>
              <a:rPr lang="en-US" sz="2000" dirty="0" err="1"/>
              <a:t>berikan</a:t>
            </a:r>
            <a:r>
              <a:rPr lang="en-US" sz="2000" dirty="0"/>
              <a:t> </a:t>
            </a:r>
            <a:r>
              <a:rPr lang="en-US" sz="2000" dirty="0" err="1"/>
              <a:t>contoh</a:t>
            </a:r>
            <a:r>
              <a:rPr lang="en-US" sz="2000" dirty="0"/>
              <a:t> </a:t>
            </a:r>
            <a:r>
              <a:rPr lang="en-US" sz="2000" dirty="0" err="1"/>
              <a:t>bahwa</a:t>
            </a:r>
            <a:r>
              <a:rPr lang="en-US" sz="2000" dirty="0"/>
              <a:t> </a:t>
            </a:r>
            <a:r>
              <a:rPr lang="en-US" sz="2000" dirty="0" err="1"/>
              <a:t>Identitas</a:t>
            </a:r>
            <a:r>
              <a:rPr lang="en-US" sz="2000" dirty="0"/>
              <a:t> </a:t>
            </a:r>
            <a:r>
              <a:rPr lang="en-US" sz="2000" dirty="0" err="1"/>
              <a:t>Nasional</a:t>
            </a:r>
            <a:r>
              <a:rPr lang="en-US" sz="2000" dirty="0"/>
              <a:t> </a:t>
            </a:r>
            <a:r>
              <a:rPr lang="en-US" sz="2000" dirty="0" smtClean="0"/>
              <a:t>	</a:t>
            </a:r>
            <a:r>
              <a:rPr lang="en-US" sz="2000" dirty="0" err="1" smtClean="0"/>
              <a:t>merupakan</a:t>
            </a:r>
            <a:r>
              <a:rPr lang="en-US" sz="2000" dirty="0" smtClean="0"/>
              <a:t> </a:t>
            </a:r>
            <a:r>
              <a:rPr lang="en-US" sz="2000" dirty="0" err="1"/>
              <a:t>karakter</a:t>
            </a:r>
            <a:r>
              <a:rPr lang="en-US" sz="2000" dirty="0"/>
              <a:t> </a:t>
            </a:r>
            <a:r>
              <a:rPr lang="en-US" sz="2000" dirty="0" err="1"/>
              <a:t>Bangsa</a:t>
            </a:r>
            <a:r>
              <a:rPr lang="en-US" sz="2000" dirty="0"/>
              <a:t>! </a:t>
            </a:r>
            <a:r>
              <a:rPr lang="en-US" sz="2000" dirty="0" smtClean="0"/>
              <a:t/>
            </a:r>
            <a:br>
              <a:rPr lang="en-US" sz="2000" dirty="0" smtClean="0"/>
            </a:br>
            <a:r>
              <a:rPr lang="en-US" sz="2000" dirty="0" smtClean="0"/>
              <a:t>2. 	 </a:t>
            </a:r>
            <a:r>
              <a:rPr lang="en-US" sz="2000" dirty="0" err="1"/>
              <a:t>Menurut</a:t>
            </a:r>
            <a:r>
              <a:rPr lang="en-US" sz="2000" dirty="0"/>
              <a:t> </a:t>
            </a:r>
            <a:r>
              <a:rPr lang="en-US" sz="2000" dirty="0" err="1"/>
              <a:t>anda</a:t>
            </a:r>
            <a:r>
              <a:rPr lang="en-US" sz="2000" dirty="0"/>
              <a:t> </a:t>
            </a:r>
            <a:r>
              <a:rPr lang="en-US" sz="2000" dirty="0" err="1"/>
              <a:t>apa</a:t>
            </a:r>
            <a:r>
              <a:rPr lang="en-US" sz="2000" dirty="0"/>
              <a:t> </a:t>
            </a:r>
            <a:r>
              <a:rPr lang="en-US" sz="2000" dirty="0" err="1"/>
              <a:t>saja</a:t>
            </a:r>
            <a:r>
              <a:rPr lang="en-US" sz="2000" dirty="0"/>
              <a:t> </a:t>
            </a:r>
            <a:r>
              <a:rPr lang="en-US" sz="2000" dirty="0" err="1"/>
              <a:t>contoh</a:t>
            </a:r>
            <a:r>
              <a:rPr lang="en-US" sz="2000" dirty="0"/>
              <a:t> </a:t>
            </a:r>
            <a:r>
              <a:rPr lang="en-US" sz="2000" dirty="0" err="1"/>
              <a:t>Identitas</a:t>
            </a:r>
            <a:r>
              <a:rPr lang="en-US" sz="2000" dirty="0"/>
              <a:t> </a:t>
            </a:r>
            <a:r>
              <a:rPr lang="en-US" sz="2000" dirty="0" err="1"/>
              <a:t>Nasional</a:t>
            </a:r>
            <a:r>
              <a:rPr lang="en-US" sz="2000" dirty="0"/>
              <a:t> Indonesia </a:t>
            </a:r>
            <a:r>
              <a:rPr lang="en-US" sz="2000" dirty="0" smtClean="0"/>
              <a:t>	yang </a:t>
            </a:r>
            <a:r>
              <a:rPr lang="en-US" sz="2000" dirty="0" err="1"/>
              <a:t>dapat</a:t>
            </a:r>
            <a:r>
              <a:rPr lang="en-US" sz="2000" dirty="0"/>
              <a:t> </a:t>
            </a:r>
            <a:r>
              <a:rPr lang="en-US" sz="2000" dirty="0" err="1"/>
              <a:t>ditampilkan</a:t>
            </a:r>
            <a:r>
              <a:rPr lang="en-US" sz="2000" dirty="0"/>
              <a:t> </a:t>
            </a:r>
            <a:r>
              <a:rPr lang="en-US" sz="2000" dirty="0" err="1"/>
              <a:t>pada</a:t>
            </a:r>
            <a:r>
              <a:rPr lang="en-US" sz="2000" dirty="0"/>
              <a:t> </a:t>
            </a:r>
            <a:r>
              <a:rPr lang="en-US" sz="2000" dirty="0" err="1"/>
              <a:t>warga</a:t>
            </a:r>
            <a:r>
              <a:rPr lang="en-US" sz="2000" dirty="0"/>
              <a:t> </a:t>
            </a:r>
            <a:r>
              <a:rPr lang="en-US" sz="2000" dirty="0" err="1"/>
              <a:t>asing</a:t>
            </a:r>
            <a:r>
              <a:rPr lang="en-US" sz="2000" dirty="0" smtClean="0"/>
              <a:t>!</a:t>
            </a:r>
            <a:br>
              <a:rPr lang="en-US" sz="2000" dirty="0" smtClean="0"/>
            </a:br>
            <a:r>
              <a:rPr lang="en-US" sz="2000" dirty="0" smtClean="0"/>
              <a:t>3.	</a:t>
            </a:r>
            <a:r>
              <a:rPr lang="en-US" sz="2000" dirty="0" err="1" smtClean="0"/>
              <a:t>Jelaskan</a:t>
            </a:r>
            <a:r>
              <a:rPr lang="en-US" sz="2000" dirty="0" smtClean="0"/>
              <a:t> </a:t>
            </a:r>
            <a:r>
              <a:rPr lang="en-US" sz="2000" dirty="0" err="1"/>
              <a:t>secara</a:t>
            </a:r>
            <a:r>
              <a:rPr lang="en-US" sz="2000" dirty="0"/>
              <a:t> </a:t>
            </a:r>
            <a:r>
              <a:rPr lang="en-US" sz="2000" dirty="0" err="1"/>
              <a:t>singkat</a:t>
            </a:r>
            <a:r>
              <a:rPr lang="en-US" sz="2000" dirty="0"/>
              <a:t> </a:t>
            </a:r>
            <a:r>
              <a:rPr lang="en-US" sz="2000" dirty="0" err="1"/>
              <a:t>mengapa</a:t>
            </a:r>
            <a:r>
              <a:rPr lang="en-US" sz="2000" dirty="0"/>
              <a:t> </a:t>
            </a:r>
            <a:r>
              <a:rPr lang="en-US" sz="2000" dirty="0" err="1"/>
              <a:t>kesediaan</a:t>
            </a:r>
            <a:r>
              <a:rPr lang="en-US" sz="2000" dirty="0"/>
              <a:t> </a:t>
            </a:r>
            <a:r>
              <a:rPr lang="en-US" sz="2000" dirty="0" err="1"/>
              <a:t>dan</a:t>
            </a:r>
            <a:r>
              <a:rPr lang="en-US" sz="2000" dirty="0"/>
              <a:t> </a:t>
            </a:r>
            <a:r>
              <a:rPr lang="en-US" sz="2000" dirty="0" err="1"/>
              <a:t>kesetiaan</a:t>
            </a:r>
            <a:r>
              <a:rPr lang="en-US" sz="2000" dirty="0"/>
              <a:t> </a:t>
            </a:r>
            <a:r>
              <a:rPr lang="en-US" sz="2000" dirty="0" smtClean="0"/>
              <a:t>	</a:t>
            </a:r>
            <a:r>
              <a:rPr lang="en-US" sz="2000" dirty="0" err="1" smtClean="0"/>
              <a:t>warga</a:t>
            </a:r>
            <a:r>
              <a:rPr lang="en-US" sz="2000" dirty="0" smtClean="0"/>
              <a:t> </a:t>
            </a:r>
            <a:r>
              <a:rPr lang="en-US" sz="2000" dirty="0" err="1"/>
              <a:t>negara</a:t>
            </a:r>
            <a:r>
              <a:rPr lang="en-US" sz="2000" dirty="0"/>
              <a:t> </a:t>
            </a:r>
            <a:r>
              <a:rPr lang="en-US" sz="2000" dirty="0" err="1"/>
              <a:t>untuk</a:t>
            </a:r>
            <a:r>
              <a:rPr lang="en-US" sz="2000" dirty="0"/>
              <a:t> </a:t>
            </a:r>
            <a:r>
              <a:rPr lang="en-US" sz="2000" dirty="0" err="1"/>
              <a:t>mendukung</a:t>
            </a:r>
            <a:r>
              <a:rPr lang="en-US" sz="2000" dirty="0"/>
              <a:t> </a:t>
            </a:r>
            <a:r>
              <a:rPr lang="en-US" sz="2000" dirty="0" err="1"/>
              <a:t>Identitas</a:t>
            </a:r>
            <a:r>
              <a:rPr lang="en-US" sz="2000" dirty="0"/>
              <a:t> </a:t>
            </a:r>
            <a:r>
              <a:rPr lang="en-US" sz="2000" dirty="0" err="1"/>
              <a:t>Nasional</a:t>
            </a:r>
            <a:r>
              <a:rPr lang="en-US" sz="2000" dirty="0"/>
              <a:t> </a:t>
            </a:r>
            <a:r>
              <a:rPr lang="en-US" sz="2000" dirty="0" err="1"/>
              <a:t>perlu</a:t>
            </a:r>
            <a:r>
              <a:rPr lang="en-US" sz="2000" dirty="0"/>
              <a:t> </a:t>
            </a:r>
            <a:r>
              <a:rPr lang="en-US" sz="2000" dirty="0" smtClean="0"/>
              <a:t>	</a:t>
            </a:r>
            <a:r>
              <a:rPr lang="en-US" sz="2000" dirty="0" err="1" smtClean="0"/>
              <a:t>ditanam</a:t>
            </a:r>
            <a:r>
              <a:rPr lang="en-US" sz="2000" dirty="0"/>
              <a:t>, </a:t>
            </a:r>
            <a:r>
              <a:rPr lang="en-US" sz="2000" dirty="0" err="1"/>
              <a:t>dipupuk</a:t>
            </a:r>
            <a:r>
              <a:rPr lang="en-US" sz="2000" dirty="0"/>
              <a:t>, </a:t>
            </a:r>
            <a:r>
              <a:rPr lang="en-US" sz="2000" dirty="0" err="1"/>
              <a:t>dan</a:t>
            </a:r>
            <a:r>
              <a:rPr lang="en-US" sz="2000" dirty="0"/>
              <a:t> </a:t>
            </a:r>
            <a:r>
              <a:rPr lang="en-US" sz="2000" dirty="0" err="1"/>
              <a:t>dikembangkan</a:t>
            </a:r>
            <a:r>
              <a:rPr lang="en-US" sz="2000" dirty="0"/>
              <a:t> </a:t>
            </a:r>
            <a:r>
              <a:rPr lang="en-US" sz="2000" dirty="0" err="1"/>
              <a:t>terus-menerus</a:t>
            </a:r>
            <a:r>
              <a:rPr lang="en-US" sz="2000" dirty="0" smtClean="0"/>
              <a:t>!</a:t>
            </a:r>
            <a:br>
              <a:rPr lang="en-US" sz="2000" dirty="0" smtClean="0"/>
            </a:br>
            <a:r>
              <a:rPr lang="en-US" sz="2000" dirty="0" smtClean="0"/>
              <a:t>4.	</a:t>
            </a:r>
            <a:r>
              <a:rPr lang="en-US" sz="2000" dirty="0" err="1" smtClean="0"/>
              <a:t>Apakah</a:t>
            </a:r>
            <a:r>
              <a:rPr lang="en-US" sz="2000" dirty="0" smtClean="0"/>
              <a:t> </a:t>
            </a:r>
            <a:r>
              <a:rPr lang="en-US" sz="2000" dirty="0" err="1"/>
              <a:t>Identitas</a:t>
            </a:r>
            <a:r>
              <a:rPr lang="en-US" sz="2000" dirty="0"/>
              <a:t> </a:t>
            </a:r>
            <a:r>
              <a:rPr lang="en-US" sz="2000" dirty="0" err="1"/>
              <a:t>Nasional</a:t>
            </a:r>
            <a:r>
              <a:rPr lang="en-US" sz="2000" dirty="0"/>
              <a:t> </a:t>
            </a:r>
            <a:r>
              <a:rPr lang="en-US" sz="2000" dirty="0" err="1"/>
              <a:t>juga</a:t>
            </a:r>
            <a:r>
              <a:rPr lang="en-US" sz="2000" dirty="0"/>
              <a:t> </a:t>
            </a:r>
            <a:r>
              <a:rPr lang="en-US" sz="2000" dirty="0" err="1"/>
              <a:t>berkaitan</a:t>
            </a:r>
            <a:r>
              <a:rPr lang="en-US" sz="2000" dirty="0"/>
              <a:t> </a:t>
            </a:r>
            <a:r>
              <a:rPr lang="en-US" sz="2000" dirty="0" err="1"/>
              <a:t>dengan</a:t>
            </a:r>
            <a:r>
              <a:rPr lang="en-US" sz="2000" dirty="0"/>
              <a:t> </a:t>
            </a:r>
            <a:r>
              <a:rPr lang="en-US" sz="2000" dirty="0" err="1"/>
              <a:t>identitas</a:t>
            </a:r>
            <a:r>
              <a:rPr lang="en-US" sz="2000" dirty="0"/>
              <a:t> </a:t>
            </a:r>
            <a:r>
              <a:rPr lang="en-US" sz="2000" dirty="0" smtClean="0"/>
              <a:t>	</a:t>
            </a:r>
            <a:r>
              <a:rPr lang="en-US" sz="2000" dirty="0" err="1" smtClean="0"/>
              <a:t>daerah</a:t>
            </a:r>
            <a:r>
              <a:rPr lang="en-US" sz="2000" dirty="0"/>
              <a:t>? </a:t>
            </a:r>
            <a:br>
              <a:rPr lang="en-US" sz="2000" dirty="0"/>
            </a:br>
            <a:r>
              <a:rPr lang="en-US" sz="2000" dirty="0" smtClean="0"/>
              <a:t>5</a:t>
            </a:r>
            <a:r>
              <a:rPr lang="en-US" sz="2000" dirty="0"/>
              <a:t>. </a:t>
            </a:r>
            <a:r>
              <a:rPr lang="en-US" sz="2000" dirty="0" smtClean="0"/>
              <a:t>	</a:t>
            </a:r>
            <a:r>
              <a:rPr lang="en-US" sz="2000" dirty="0" err="1" smtClean="0"/>
              <a:t>Bagaimana</a:t>
            </a:r>
            <a:r>
              <a:rPr lang="en-US" sz="2000" dirty="0" smtClean="0"/>
              <a:t> </a:t>
            </a:r>
            <a:r>
              <a:rPr lang="en-US" sz="2000" dirty="0"/>
              <a:t>proses </a:t>
            </a:r>
            <a:r>
              <a:rPr lang="en-US" sz="2000" dirty="0" err="1"/>
              <a:t>pembentukan</a:t>
            </a:r>
            <a:r>
              <a:rPr lang="en-US" sz="2000" dirty="0"/>
              <a:t> </a:t>
            </a:r>
            <a:r>
              <a:rPr lang="en-US" sz="2000" dirty="0" err="1"/>
              <a:t>Identitas</a:t>
            </a:r>
            <a:r>
              <a:rPr lang="en-US" sz="2000" dirty="0"/>
              <a:t> </a:t>
            </a:r>
            <a:r>
              <a:rPr lang="en-US" sz="2000" dirty="0" err="1"/>
              <a:t>Nasional</a:t>
            </a:r>
            <a:r>
              <a:rPr lang="en-US" sz="2000" dirty="0"/>
              <a:t>?</a:t>
            </a:r>
            <a:endParaRPr lang="en-US" sz="2000"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0" y="0"/>
            <a:ext cx="2158365" cy="2158365"/>
          </a:xfrm>
          <a:prstGeom prst="rect">
            <a:avLst/>
          </a:prstGeom>
          <a:noFill/>
        </p:spPr>
      </p:pic>
    </p:spTree>
    <p:extLst>
      <p:ext uri="{BB962C8B-B14F-4D97-AF65-F5344CB8AC3E}">
        <p14:creationId xmlns:p14="http://schemas.microsoft.com/office/powerpoint/2010/main" val="19198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loud 1"/>
          <p:cNvSpPr/>
          <p:nvPr/>
        </p:nvSpPr>
        <p:spPr>
          <a:xfrm>
            <a:off x="-514205" y="-351693"/>
            <a:ext cx="5817725" cy="35450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C19E4C21-50A6-42BF-B174-EF264C8D32BE}"/>
              </a:ext>
            </a:extLst>
          </p:cNvPr>
          <p:cNvSpPr>
            <a:spLocks noGrp="1"/>
          </p:cNvSpPr>
          <p:nvPr>
            <p:ph sz="half" idx="1"/>
          </p:nvPr>
        </p:nvSpPr>
        <p:spPr>
          <a:xfrm>
            <a:off x="-1903677" y="987290"/>
            <a:ext cx="8596668" cy="867091"/>
          </a:xfrm>
        </p:spPr>
        <p:txBody>
          <a:bodyPr>
            <a:normAutofit/>
          </a:bodyPr>
          <a:lstStyle/>
          <a:p>
            <a:pPr marL="0" indent="0" algn="ctr">
              <a:buNone/>
            </a:pPr>
            <a:r>
              <a:rPr lang="id-ID" sz="4000" b="1" dirty="0">
                <a:latin typeface="Calibri" panose="020F0502020204030204" pitchFamily="34" charset="0"/>
                <a:cs typeface="Calibri" panose="020F0502020204030204" pitchFamily="34" charset="0"/>
              </a:rPr>
              <a:t>Terima kasih</a:t>
            </a:r>
            <a:endParaRPr lang="en-US" sz="4000" b="1" dirty="0">
              <a:latin typeface="Calibri" panose="020F0502020204030204" pitchFamily="34" charset="0"/>
              <a:cs typeface="Calibri" panose="020F0502020204030204" pitchFamily="34" charset="0"/>
            </a:endParaRPr>
          </a:p>
        </p:txBody>
      </p:sp>
      <p:sp>
        <p:nvSpPr>
          <p:cNvPr id="4" name="Rectangle 3"/>
          <p:cNvSpPr/>
          <p:nvPr/>
        </p:nvSpPr>
        <p:spPr>
          <a:xfrm>
            <a:off x="5303520" y="4093698"/>
            <a:ext cx="3826412" cy="111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ln w="0"/>
                <a:solidFill>
                  <a:schemeClr val="tx1"/>
                </a:solidFill>
                <a:effectLst>
                  <a:outerShdw blurRad="38100" dist="19050" dir="2700000" algn="tl" rotWithShape="0">
                    <a:schemeClr val="dk1">
                      <a:alpha val="40000"/>
                    </a:schemeClr>
                  </a:outerShdw>
                </a:effectLst>
              </a:rPr>
              <a:t>Sekian</a:t>
            </a:r>
            <a:endParaRPr lang="en-US" sz="4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7728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tf78283625_win32</Template>
  <TotalTime>1239</TotalTime>
  <Words>156</Words>
  <Application>Microsoft Office PowerPoint</Application>
  <PresentationFormat>Widescreen</PresentationFormat>
  <Paragraphs>28</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Arial Black</vt:lpstr>
      <vt:lpstr>Calibri</vt:lpstr>
      <vt:lpstr>Calibri Light</vt:lpstr>
      <vt:lpstr>Rockwell</vt:lpstr>
      <vt:lpstr>Times New Roman</vt:lpstr>
      <vt:lpstr>Wingdings</vt:lpstr>
      <vt:lpstr>Atlas</vt:lpstr>
      <vt:lpstr>Dosen Pengampu : Dewi Nopita, S.Par., M.Par</vt:lpstr>
      <vt:lpstr>        1.  Konsep  Esensi dan Urgensi  Identitas  NasionaL  2. Sumber Historis, Sosiologis, Politik  tentang Identitas Nasional  Indonesia  3.  Dinamika dan Tantangan Identitas  Nasional Indonesia 4.  Faktor-Faktor Pendukung Lahirnya  Identitas Nasional </vt:lpstr>
      <vt:lpstr>1. Jelaskan dan berikan contoh bahwa Identitas Nasional  merupakan karakter Bangsa!  2.   Menurut anda apa saja contoh Identitas Nasional Indonesia  yang dapat ditampilkan pada warga asing! 3. Jelaskan secara singkat mengapa kesediaan dan kesetiaan  warga negara untuk mendukung Identitas Nasional perlu  ditanam, dipupuk, dan dikembangkan terus-menerus! 4. Apakah Identitas Nasional juga berkaitan dengan identitas  daerah?  5.  Bagaimana proses pembentukan Identitas Nasional?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terorisme dan hak asasi manusia study kasus: bom bali      Kelompok A kuning  1. 5170811190_hein peter roland tortet 2. 5170811230_faisal hafidz 3. 5180811003_nur hidayat 4. 5180811005_marito petrus 5. 5180811019_sadiyah melani 6. 5180811028_fransisco lumban. T  6. 5180811057_muh. arif mubarak</dc:title>
  <dc:creator>maritopetrus240398@gmail.com</dc:creator>
  <cp:lastModifiedBy>Windows User</cp:lastModifiedBy>
  <cp:revision>41</cp:revision>
  <dcterms:created xsi:type="dcterms:W3CDTF">2021-11-09T11:28:15Z</dcterms:created>
  <dcterms:modified xsi:type="dcterms:W3CDTF">2023-07-15T05:36:02Z</dcterms:modified>
</cp:coreProperties>
</file>