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924" r:id="rId2"/>
  </p:sldMasterIdLst>
  <p:notesMasterIdLst>
    <p:notesMasterId r:id="rId11"/>
  </p:notesMasterIdLst>
  <p:sldIdLst>
    <p:sldId id="257" r:id="rId3"/>
    <p:sldId id="259" r:id="rId4"/>
    <p:sldId id="274" r:id="rId5"/>
    <p:sldId id="275" r:id="rId6"/>
    <p:sldId id="276" r:id="rId7"/>
    <p:sldId id="277" r:id="rId8"/>
    <p:sldId id="27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4D"/>
    <a:srgbClr val="B2AE7E"/>
    <a:srgbClr val="6FC1B9"/>
    <a:srgbClr val="41DAEF"/>
    <a:srgbClr val="C0C769"/>
    <a:srgbClr val="5AD0D6"/>
    <a:srgbClr val="CAED1B"/>
    <a:srgbClr val="DC54DC"/>
    <a:srgbClr val="B05871"/>
    <a:srgbClr val="CE3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7061B-7730-4E19-98E1-817D224F834C}" type="doc">
      <dgm:prSet loTypeId="urn:microsoft.com/office/officeart/2008/layout/VerticalCurvedList" loCatId="list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1F8B795-970B-4A5D-B73F-2705D52DA47B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err="1" smtClean="0"/>
            <a:t>Menelusuri</a:t>
          </a:r>
          <a:r>
            <a:rPr lang="en-US" b="1" dirty="0" smtClean="0"/>
            <a:t> </a:t>
          </a:r>
          <a:r>
            <a:rPr lang="en-US" b="1" dirty="0" err="1" smtClean="0"/>
            <a:t>Konsep</a:t>
          </a:r>
          <a:r>
            <a:rPr lang="en-US" b="1" dirty="0" smtClean="0"/>
            <a:t> </a:t>
          </a:r>
          <a:r>
            <a:rPr lang="en-US" b="1" dirty="0" err="1" smtClean="0"/>
            <a:t>dan</a:t>
          </a:r>
          <a:r>
            <a:rPr lang="en-US" b="1" dirty="0" smtClean="0"/>
            <a:t> </a:t>
          </a:r>
          <a:r>
            <a:rPr lang="en-US" b="1" dirty="0" err="1" smtClean="0"/>
            <a:t>Urgensi</a:t>
          </a:r>
          <a:r>
            <a:rPr lang="en-US" b="1" dirty="0" smtClean="0"/>
            <a:t> </a:t>
          </a:r>
          <a:r>
            <a:rPr lang="en-US" b="1" dirty="0" err="1" smtClean="0"/>
            <a:t>Demokrasi</a:t>
          </a:r>
          <a:r>
            <a:rPr lang="en-US" b="1" dirty="0" smtClean="0"/>
            <a:t> yang </a:t>
          </a:r>
          <a:r>
            <a:rPr lang="en-US" b="1" dirty="0" err="1" smtClean="0"/>
            <a:t>Bersumber</a:t>
          </a:r>
          <a:r>
            <a:rPr lang="en-US" b="1" dirty="0" smtClean="0"/>
            <a:t> </a:t>
          </a:r>
          <a:r>
            <a:rPr lang="en-US" b="1" dirty="0" err="1" smtClean="0"/>
            <a:t>dari</a:t>
          </a:r>
          <a:r>
            <a:rPr lang="en-US" b="1" dirty="0" smtClean="0"/>
            <a:t> </a:t>
          </a:r>
          <a:endParaRPr lang="en-GB" b="1" dirty="0">
            <a:latin typeface="Arial Black" panose="020B0A04020102020204" pitchFamily="34" charset="0"/>
          </a:endParaRPr>
        </a:p>
      </dgm:t>
    </dgm:pt>
    <dgm:pt modelId="{25F6BAA3-E406-4DED-B67B-C50678B45ACB}" type="parTrans" cxnId="{32D453E6-3180-476E-990B-5E61987D5D6B}">
      <dgm:prSet/>
      <dgm:spPr/>
      <dgm:t>
        <a:bodyPr/>
        <a:lstStyle/>
        <a:p>
          <a:endParaRPr lang="en-GB"/>
        </a:p>
      </dgm:t>
    </dgm:pt>
    <dgm:pt modelId="{928C52AD-C824-4ABF-B487-FB27311F1CA7}" type="sibTrans" cxnId="{32D453E6-3180-476E-990B-5E61987D5D6B}">
      <dgm:prSet/>
      <dgm:spPr/>
      <dgm:t>
        <a:bodyPr/>
        <a:lstStyle/>
        <a:p>
          <a:endParaRPr lang="en-GB"/>
        </a:p>
      </dgm:t>
    </dgm:pt>
    <dgm:pt modelId="{29D4AD73-FF77-4C66-8AAA-12C9AE24DBF5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 err="1" smtClean="0"/>
            <a:t>Menanya</a:t>
          </a:r>
          <a:r>
            <a:rPr lang="en-US" sz="1800" b="1" dirty="0" smtClean="0"/>
            <a:t> </a:t>
          </a:r>
          <a:r>
            <a:rPr lang="en-US" sz="1800" b="1" dirty="0" err="1" smtClean="0"/>
            <a:t>Alasan</a:t>
          </a:r>
          <a:r>
            <a:rPr lang="en-US" sz="1800" b="1" dirty="0" smtClean="0"/>
            <a:t> </a:t>
          </a:r>
          <a:r>
            <a:rPr lang="en-US" sz="1800" b="1" dirty="0" err="1" smtClean="0"/>
            <a:t>Mengapa</a:t>
          </a:r>
          <a:r>
            <a:rPr lang="en-US" sz="1800" b="1" dirty="0" smtClean="0"/>
            <a:t> </a:t>
          </a:r>
          <a:r>
            <a:rPr lang="en-US" sz="1800" b="1" dirty="0" err="1" smtClean="0"/>
            <a:t>Diperlukan</a:t>
          </a:r>
          <a:r>
            <a:rPr lang="en-US" sz="1800" b="1" dirty="0" smtClean="0"/>
            <a:t> </a:t>
          </a:r>
          <a:r>
            <a:rPr lang="en-US" sz="1800" b="1" dirty="0" err="1" smtClean="0"/>
            <a:t>Demokrasi</a:t>
          </a:r>
          <a:r>
            <a:rPr lang="en-US" sz="1800" b="1" dirty="0" smtClean="0"/>
            <a:t> yang </a:t>
          </a:r>
          <a:r>
            <a:rPr lang="en-US" sz="1800" b="1" dirty="0" err="1" smtClean="0"/>
            <a:t>Bersumber</a:t>
          </a:r>
          <a:r>
            <a:rPr lang="en-US" sz="1800" b="1" dirty="0" smtClean="0"/>
            <a:t> </a:t>
          </a:r>
          <a:r>
            <a:rPr lang="en-US" sz="1800" b="1" dirty="0" err="1" smtClean="0"/>
            <a:t>dari</a:t>
          </a:r>
          <a:r>
            <a:rPr lang="en-US" sz="1800" b="1" dirty="0" smtClean="0"/>
            <a:t> </a:t>
          </a:r>
          <a:r>
            <a:rPr lang="en-US" sz="1800" b="1" dirty="0" err="1" smtClean="0"/>
            <a:t>Pancasila</a:t>
          </a:r>
          <a:r>
            <a:rPr lang="en-US" sz="1800" b="1" dirty="0" smtClean="0"/>
            <a:t> </a:t>
          </a:r>
          <a:endParaRPr lang="en-GB" sz="1800" b="1" dirty="0">
            <a:latin typeface="Arial Black" panose="020B0A04020102020204" pitchFamily="34" charset="0"/>
          </a:endParaRPr>
        </a:p>
      </dgm:t>
    </dgm:pt>
    <dgm:pt modelId="{1D14FC2B-AEB1-4EBF-A079-1D02E4FE7610}" type="parTrans" cxnId="{4EF5A961-8145-40D2-9688-F9A6B642DA1D}">
      <dgm:prSet/>
      <dgm:spPr/>
      <dgm:t>
        <a:bodyPr/>
        <a:lstStyle/>
        <a:p>
          <a:endParaRPr lang="en-GB"/>
        </a:p>
      </dgm:t>
    </dgm:pt>
    <dgm:pt modelId="{FCA9B4D0-F14F-4D95-AEB4-A8261FC0DB7F}" type="sibTrans" cxnId="{4EF5A961-8145-40D2-9688-F9A6B642DA1D}">
      <dgm:prSet/>
      <dgm:spPr/>
      <dgm:t>
        <a:bodyPr/>
        <a:lstStyle/>
        <a:p>
          <a:endParaRPr lang="en-GB"/>
        </a:p>
      </dgm:t>
    </dgm:pt>
    <dgm:pt modelId="{A557E871-4D51-4998-9078-A5DF8CF48D53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err="1" smtClean="0"/>
            <a:t>Menggali</a:t>
          </a:r>
          <a:r>
            <a:rPr lang="en-US" sz="2000" b="1" dirty="0" smtClean="0"/>
            <a:t> </a:t>
          </a:r>
          <a:r>
            <a:rPr lang="en-US" sz="2000" b="1" dirty="0" err="1" smtClean="0"/>
            <a:t>Sumber</a:t>
          </a:r>
          <a:r>
            <a:rPr lang="en-US" sz="2000" b="1" dirty="0" smtClean="0"/>
            <a:t> </a:t>
          </a:r>
          <a:r>
            <a:rPr lang="en-US" sz="2000" b="1" dirty="0" err="1" smtClean="0"/>
            <a:t>Historis</a:t>
          </a:r>
          <a:r>
            <a:rPr lang="en-US" sz="2000" b="1" dirty="0" smtClean="0"/>
            <a:t>, </a:t>
          </a:r>
          <a:r>
            <a:rPr lang="en-US" sz="2000" b="1" dirty="0" err="1" smtClean="0"/>
            <a:t>Sosiologis</a:t>
          </a:r>
          <a:r>
            <a:rPr lang="en-US" sz="2000" b="1" dirty="0" smtClean="0"/>
            <a:t>, </a:t>
          </a:r>
          <a:r>
            <a:rPr lang="en-US" sz="2000" b="1" dirty="0" err="1" smtClean="0"/>
            <a:t>dan</a:t>
          </a:r>
          <a:r>
            <a:rPr lang="en-US" sz="2000" b="1" dirty="0" smtClean="0"/>
            <a:t> </a:t>
          </a:r>
          <a:r>
            <a:rPr lang="en-US" sz="2000" b="1" dirty="0" err="1" smtClean="0"/>
            <a:t>Politik</a:t>
          </a:r>
          <a:r>
            <a:rPr lang="en-US" sz="2000" b="1" dirty="0" smtClean="0"/>
            <a:t> </a:t>
          </a:r>
          <a:r>
            <a:rPr lang="en-US" sz="2000" b="1" dirty="0" err="1" smtClean="0"/>
            <a:t>tentang</a:t>
          </a:r>
          <a:r>
            <a:rPr lang="en-US" sz="2000" b="1" dirty="0" smtClean="0"/>
            <a:t> </a:t>
          </a:r>
          <a:r>
            <a:rPr lang="en-US" sz="2000" b="1" dirty="0" err="1" smtClean="0"/>
            <a:t>Demokrasi</a:t>
          </a:r>
          <a:r>
            <a:rPr lang="en-US" sz="2000" b="1" dirty="0" smtClean="0"/>
            <a:t> yang </a:t>
          </a:r>
          <a:r>
            <a:rPr lang="en-US" sz="2000" b="1" dirty="0" err="1" smtClean="0"/>
            <a:t>Bersumber</a:t>
          </a:r>
          <a:r>
            <a:rPr lang="en-US" sz="2000" b="1" dirty="0" smtClean="0"/>
            <a:t> </a:t>
          </a:r>
          <a:r>
            <a:rPr lang="en-US" sz="2000" b="1" dirty="0" err="1" smtClean="0"/>
            <a:t>dari</a:t>
          </a:r>
          <a:r>
            <a:rPr lang="en-US" sz="2000" b="1" dirty="0" smtClean="0"/>
            <a:t> </a:t>
          </a:r>
          <a:r>
            <a:rPr lang="en-US" sz="2000" b="1" dirty="0" err="1" smtClean="0"/>
            <a:t>Pancasila</a:t>
          </a:r>
          <a:endParaRPr lang="en-GB" sz="2000" b="1" dirty="0">
            <a:latin typeface="Arial Black" panose="020B0A04020102020204" pitchFamily="34" charset="0"/>
          </a:endParaRPr>
        </a:p>
      </dgm:t>
    </dgm:pt>
    <dgm:pt modelId="{AE7CCFB4-A91E-4C22-BDD3-C2EE5FE79568}" type="parTrans" cxnId="{6E9346B6-0B33-486A-A7D0-0CFAF6FC0F1E}">
      <dgm:prSet/>
      <dgm:spPr/>
      <dgm:t>
        <a:bodyPr/>
        <a:lstStyle/>
        <a:p>
          <a:endParaRPr lang="en-GB"/>
        </a:p>
      </dgm:t>
    </dgm:pt>
    <dgm:pt modelId="{F2648512-0211-4661-8C12-DECC61502365}" type="sibTrans" cxnId="{6E9346B6-0B33-486A-A7D0-0CFAF6FC0F1E}">
      <dgm:prSet/>
      <dgm:spPr/>
      <dgm:t>
        <a:bodyPr/>
        <a:lstStyle/>
        <a:p>
          <a:endParaRPr lang="en-GB"/>
        </a:p>
      </dgm:t>
    </dgm:pt>
    <dgm:pt modelId="{65541D63-3219-4E41-8B26-7B637154749F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 err="1" smtClean="0"/>
            <a:t>Menelusuri</a:t>
          </a:r>
          <a:r>
            <a:rPr lang="en-US" sz="1800" b="1" dirty="0" smtClean="0"/>
            <a:t> </a:t>
          </a:r>
          <a:r>
            <a:rPr lang="en-US" sz="1800" b="1" dirty="0" err="1" smtClean="0"/>
            <a:t>Konsep</a:t>
          </a:r>
          <a:r>
            <a:rPr lang="en-US" sz="1800" b="1" dirty="0" smtClean="0"/>
            <a:t> </a:t>
          </a:r>
          <a:r>
            <a:rPr lang="en-US" sz="1800" b="1" dirty="0" err="1" smtClean="0"/>
            <a:t>dan</a:t>
          </a:r>
          <a:r>
            <a:rPr lang="en-US" sz="1800" b="1" dirty="0" smtClean="0"/>
            <a:t> </a:t>
          </a:r>
          <a:r>
            <a:rPr lang="en-US" sz="1800" b="1" dirty="0" err="1" smtClean="0"/>
            <a:t>Urgensi</a:t>
          </a:r>
          <a:r>
            <a:rPr lang="en-US" sz="1800" b="1" dirty="0" smtClean="0"/>
            <a:t> </a:t>
          </a:r>
          <a:r>
            <a:rPr lang="en-US" sz="1800" b="1" dirty="0" err="1" smtClean="0"/>
            <a:t>Demokrasi</a:t>
          </a:r>
          <a:r>
            <a:rPr lang="en-US" sz="1800" b="1" dirty="0" smtClean="0"/>
            <a:t> yang </a:t>
          </a:r>
          <a:r>
            <a:rPr lang="en-US" sz="1800" b="1" dirty="0" err="1" smtClean="0"/>
            <a:t>Bersumber</a:t>
          </a:r>
          <a:r>
            <a:rPr lang="en-US" sz="1800" b="1" dirty="0" smtClean="0"/>
            <a:t> </a:t>
          </a:r>
          <a:r>
            <a:rPr lang="en-US" sz="1800" b="1" dirty="0" err="1" smtClean="0"/>
            <a:t>dari</a:t>
          </a:r>
          <a:r>
            <a:rPr lang="en-US" sz="1800" b="1" dirty="0" smtClean="0"/>
            <a:t> </a:t>
          </a:r>
          <a:endParaRPr lang="en-GB" sz="1800" dirty="0">
            <a:latin typeface="Arial Black" panose="020B0A04020102020204" pitchFamily="34" charset="0"/>
          </a:endParaRPr>
        </a:p>
      </dgm:t>
    </dgm:pt>
    <dgm:pt modelId="{3CAEC126-A81C-4DED-A3EF-21C46DA4105E}" type="parTrans" cxnId="{24B9E023-CDCF-48BC-84CB-73B20DDCC174}">
      <dgm:prSet/>
      <dgm:spPr/>
      <dgm:t>
        <a:bodyPr/>
        <a:lstStyle/>
        <a:p>
          <a:endParaRPr lang="en-GB"/>
        </a:p>
      </dgm:t>
    </dgm:pt>
    <dgm:pt modelId="{7BA00B94-3EEC-4020-863E-BF04EFA2D687}" type="sibTrans" cxnId="{24B9E023-CDCF-48BC-84CB-73B20DDCC174}">
      <dgm:prSet/>
      <dgm:spPr/>
      <dgm:t>
        <a:bodyPr/>
        <a:lstStyle/>
        <a:p>
          <a:endParaRPr lang="en-GB"/>
        </a:p>
      </dgm:t>
    </dgm:pt>
    <dgm:pt modelId="{A6745BB3-F1DD-433E-BCC4-983BB72C2FB0}" type="pres">
      <dgm:prSet presAssocID="{3507061B-7730-4E19-98E1-817D224F834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5256AC37-9CA0-4E0C-847B-541913604600}" type="pres">
      <dgm:prSet presAssocID="{3507061B-7730-4E19-98E1-817D224F834C}" presName="Name1" presStyleCnt="0"/>
      <dgm:spPr/>
      <dgm:t>
        <a:bodyPr/>
        <a:lstStyle/>
        <a:p>
          <a:endParaRPr lang="en-GB"/>
        </a:p>
      </dgm:t>
    </dgm:pt>
    <dgm:pt modelId="{485B5B1F-89B6-4317-B095-F916AE5B69B6}" type="pres">
      <dgm:prSet presAssocID="{3507061B-7730-4E19-98E1-817D224F834C}" presName="cycle" presStyleCnt="0"/>
      <dgm:spPr/>
      <dgm:t>
        <a:bodyPr/>
        <a:lstStyle/>
        <a:p>
          <a:endParaRPr lang="en-GB"/>
        </a:p>
      </dgm:t>
    </dgm:pt>
    <dgm:pt modelId="{EF8806E3-2F87-45E3-B846-EA2596E72FCF}" type="pres">
      <dgm:prSet presAssocID="{3507061B-7730-4E19-98E1-817D224F834C}" presName="srcNode" presStyleLbl="node1" presStyleIdx="0" presStyleCnt="4"/>
      <dgm:spPr/>
      <dgm:t>
        <a:bodyPr/>
        <a:lstStyle/>
        <a:p>
          <a:endParaRPr lang="en-GB"/>
        </a:p>
      </dgm:t>
    </dgm:pt>
    <dgm:pt modelId="{6508D22B-FF98-4613-863D-2BBA309271B3}" type="pres">
      <dgm:prSet presAssocID="{3507061B-7730-4E19-98E1-817D224F834C}" presName="conn" presStyleLbl="parChTrans1D2" presStyleIdx="0" presStyleCnt="1"/>
      <dgm:spPr/>
      <dgm:t>
        <a:bodyPr/>
        <a:lstStyle/>
        <a:p>
          <a:endParaRPr lang="en-GB"/>
        </a:p>
      </dgm:t>
    </dgm:pt>
    <dgm:pt modelId="{CFF7A936-2822-4F3A-97D9-4F8928639B1B}" type="pres">
      <dgm:prSet presAssocID="{3507061B-7730-4E19-98E1-817D224F834C}" presName="extraNode" presStyleLbl="node1" presStyleIdx="0" presStyleCnt="4"/>
      <dgm:spPr/>
      <dgm:t>
        <a:bodyPr/>
        <a:lstStyle/>
        <a:p>
          <a:endParaRPr lang="en-GB"/>
        </a:p>
      </dgm:t>
    </dgm:pt>
    <dgm:pt modelId="{167411BB-0773-439E-BF6A-204F114C8E02}" type="pres">
      <dgm:prSet presAssocID="{3507061B-7730-4E19-98E1-817D224F834C}" presName="dstNode" presStyleLbl="node1" presStyleIdx="0" presStyleCnt="4"/>
      <dgm:spPr/>
      <dgm:t>
        <a:bodyPr/>
        <a:lstStyle/>
        <a:p>
          <a:endParaRPr lang="en-GB"/>
        </a:p>
      </dgm:t>
    </dgm:pt>
    <dgm:pt modelId="{22F2FC88-4689-439D-B48B-7B269B807D02}" type="pres">
      <dgm:prSet presAssocID="{E1F8B795-970B-4A5D-B73F-2705D52DA47B}" presName="text_1" presStyleLbl="node1" presStyleIdx="0" presStyleCnt="4" custLinFactNeighborX="-2810" custLinFactNeighborY="-3513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185A3-BD8C-452E-812E-0E0B5FC06795}" type="pres">
      <dgm:prSet presAssocID="{E1F8B795-970B-4A5D-B73F-2705D52DA47B}" presName="accent_1" presStyleCnt="0"/>
      <dgm:spPr/>
      <dgm:t>
        <a:bodyPr/>
        <a:lstStyle/>
        <a:p>
          <a:endParaRPr lang="en-GB"/>
        </a:p>
      </dgm:t>
    </dgm:pt>
    <dgm:pt modelId="{0438E268-CB48-4F81-8FA1-4454262C13CA}" type="pres">
      <dgm:prSet presAssocID="{E1F8B795-970B-4A5D-B73F-2705D52DA47B}" presName="accentRepeatNode" presStyleLbl="solidFgAcc1" presStyleIdx="0" presStyleCnt="4" custLinFactNeighborX="-678" custLinFactNeighborY="-75242"/>
      <dgm:spPr/>
      <dgm:t>
        <a:bodyPr/>
        <a:lstStyle/>
        <a:p>
          <a:endParaRPr lang="en-GB"/>
        </a:p>
      </dgm:t>
    </dgm:pt>
    <dgm:pt modelId="{35612695-0335-4E7C-A7C3-2A8BE6C3B026}" type="pres">
      <dgm:prSet presAssocID="{29D4AD73-FF77-4C66-8AAA-12C9AE24DBF5}" presName="text_2" presStyleLbl="node1" presStyleIdx="1" presStyleCnt="4" custLinFactNeighborX="2219" custLinFactNeighborY="-154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B50D25-784E-45C4-8020-24CC8142C3A1}" type="pres">
      <dgm:prSet presAssocID="{29D4AD73-FF77-4C66-8AAA-12C9AE24DBF5}" presName="accent_2" presStyleCnt="0"/>
      <dgm:spPr/>
      <dgm:t>
        <a:bodyPr/>
        <a:lstStyle/>
        <a:p>
          <a:endParaRPr lang="en-GB"/>
        </a:p>
      </dgm:t>
    </dgm:pt>
    <dgm:pt modelId="{F9D180A5-D984-4A3F-859B-ECF6A25FCA91}" type="pres">
      <dgm:prSet presAssocID="{29D4AD73-FF77-4C66-8AAA-12C9AE24DBF5}" presName="accentRepeatNode" presStyleLbl="solidFgAcc1" presStyleIdx="1" presStyleCnt="4" custLinFactNeighborX="-1868" custLinFactNeighborY="-25988"/>
      <dgm:spPr/>
      <dgm:t>
        <a:bodyPr/>
        <a:lstStyle/>
        <a:p>
          <a:endParaRPr lang="en-GB"/>
        </a:p>
      </dgm:t>
    </dgm:pt>
    <dgm:pt modelId="{187664D4-DE31-4A61-AB33-2ED9890793EC}" type="pres">
      <dgm:prSet presAssocID="{A557E871-4D51-4998-9078-A5DF8CF48D53}" presName="text_3" presStyleLbl="node1" presStyleIdx="2" presStyleCnt="4" custLinFactNeighborX="1129" custLinFactNeighborY="3638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2418DB-D2B0-4207-8209-980E060A9FBA}" type="pres">
      <dgm:prSet presAssocID="{A557E871-4D51-4998-9078-A5DF8CF48D53}" presName="accent_3" presStyleCnt="0"/>
      <dgm:spPr/>
      <dgm:t>
        <a:bodyPr/>
        <a:lstStyle/>
        <a:p>
          <a:endParaRPr lang="en-GB"/>
        </a:p>
      </dgm:t>
    </dgm:pt>
    <dgm:pt modelId="{B3CCA040-66B7-4D14-90EB-62638B2DD578}" type="pres">
      <dgm:prSet presAssocID="{A557E871-4D51-4998-9078-A5DF8CF48D53}" presName="accentRepeatNode" presStyleLbl="solidFgAcc1" presStyleIdx="2" presStyleCnt="4"/>
      <dgm:spPr/>
      <dgm:t>
        <a:bodyPr/>
        <a:lstStyle/>
        <a:p>
          <a:endParaRPr lang="en-GB"/>
        </a:p>
      </dgm:t>
    </dgm:pt>
    <dgm:pt modelId="{736C1900-99AC-4BC8-9CDD-390CF375551C}" type="pres">
      <dgm:prSet presAssocID="{65541D63-3219-4E41-8B26-7B637154749F}" presName="text_4" presStyleLbl="node1" presStyleIdx="3" presStyleCnt="4" custLinFactNeighborX="2132" custLinFactNeighborY="4778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0150F6-ABF1-4044-A844-10E9A8686E27}" type="pres">
      <dgm:prSet presAssocID="{65541D63-3219-4E41-8B26-7B637154749F}" presName="accent_4" presStyleCnt="0"/>
      <dgm:spPr/>
      <dgm:t>
        <a:bodyPr/>
        <a:lstStyle/>
        <a:p>
          <a:endParaRPr lang="en-GB"/>
        </a:p>
      </dgm:t>
    </dgm:pt>
    <dgm:pt modelId="{E3F96E4A-0DC7-4954-B5F9-3918AD207F1A}" type="pres">
      <dgm:prSet presAssocID="{65541D63-3219-4E41-8B26-7B637154749F}" presName="accentRepeatNode" presStyleLbl="solidFgAcc1" presStyleIdx="3" presStyleCnt="4" custLinFactNeighborX="-678" custLinFactNeighborY="-374"/>
      <dgm:spPr/>
      <dgm:t>
        <a:bodyPr/>
        <a:lstStyle/>
        <a:p>
          <a:endParaRPr lang="en-GB"/>
        </a:p>
      </dgm:t>
    </dgm:pt>
  </dgm:ptLst>
  <dgm:cxnLst>
    <dgm:cxn modelId="{6E9346B6-0B33-486A-A7D0-0CFAF6FC0F1E}" srcId="{3507061B-7730-4E19-98E1-817D224F834C}" destId="{A557E871-4D51-4998-9078-A5DF8CF48D53}" srcOrd="2" destOrd="0" parTransId="{AE7CCFB4-A91E-4C22-BDD3-C2EE5FE79568}" sibTransId="{F2648512-0211-4661-8C12-DECC61502365}"/>
    <dgm:cxn modelId="{24B9E023-CDCF-48BC-84CB-73B20DDCC174}" srcId="{3507061B-7730-4E19-98E1-817D224F834C}" destId="{65541D63-3219-4E41-8B26-7B637154749F}" srcOrd="3" destOrd="0" parTransId="{3CAEC126-A81C-4DED-A3EF-21C46DA4105E}" sibTransId="{7BA00B94-3EEC-4020-863E-BF04EFA2D687}"/>
    <dgm:cxn modelId="{E6DDB282-FD22-4A55-A3FA-97A94A5E2146}" type="presOf" srcId="{29D4AD73-FF77-4C66-8AAA-12C9AE24DBF5}" destId="{35612695-0335-4E7C-A7C3-2A8BE6C3B026}" srcOrd="0" destOrd="0" presId="urn:microsoft.com/office/officeart/2008/layout/VerticalCurvedList"/>
    <dgm:cxn modelId="{8584DE27-E194-4C57-9383-841FFDBB33E9}" type="presOf" srcId="{A557E871-4D51-4998-9078-A5DF8CF48D53}" destId="{187664D4-DE31-4A61-AB33-2ED9890793EC}" srcOrd="0" destOrd="0" presId="urn:microsoft.com/office/officeart/2008/layout/VerticalCurvedList"/>
    <dgm:cxn modelId="{A0ADD147-D6DF-46CC-8DA6-4B8203CDD203}" type="presOf" srcId="{E1F8B795-970B-4A5D-B73F-2705D52DA47B}" destId="{22F2FC88-4689-439D-B48B-7B269B807D02}" srcOrd="0" destOrd="0" presId="urn:microsoft.com/office/officeart/2008/layout/VerticalCurvedList"/>
    <dgm:cxn modelId="{32D453E6-3180-476E-990B-5E61987D5D6B}" srcId="{3507061B-7730-4E19-98E1-817D224F834C}" destId="{E1F8B795-970B-4A5D-B73F-2705D52DA47B}" srcOrd="0" destOrd="0" parTransId="{25F6BAA3-E406-4DED-B67B-C50678B45ACB}" sibTransId="{928C52AD-C824-4ABF-B487-FB27311F1CA7}"/>
    <dgm:cxn modelId="{4EF5A961-8145-40D2-9688-F9A6B642DA1D}" srcId="{3507061B-7730-4E19-98E1-817D224F834C}" destId="{29D4AD73-FF77-4C66-8AAA-12C9AE24DBF5}" srcOrd="1" destOrd="0" parTransId="{1D14FC2B-AEB1-4EBF-A079-1D02E4FE7610}" sibTransId="{FCA9B4D0-F14F-4D95-AEB4-A8261FC0DB7F}"/>
    <dgm:cxn modelId="{AA93E228-BCCD-4764-882E-2C439B95E6F4}" type="presOf" srcId="{65541D63-3219-4E41-8B26-7B637154749F}" destId="{736C1900-99AC-4BC8-9CDD-390CF375551C}" srcOrd="0" destOrd="0" presId="urn:microsoft.com/office/officeart/2008/layout/VerticalCurvedList"/>
    <dgm:cxn modelId="{066FEBF0-380C-44FB-B216-93FE98DB1F0E}" type="presOf" srcId="{3507061B-7730-4E19-98E1-817D224F834C}" destId="{A6745BB3-F1DD-433E-BCC4-983BB72C2FB0}" srcOrd="0" destOrd="0" presId="urn:microsoft.com/office/officeart/2008/layout/VerticalCurvedList"/>
    <dgm:cxn modelId="{666ABA86-6CF6-4D59-84B2-B16349D4B656}" type="presOf" srcId="{928C52AD-C824-4ABF-B487-FB27311F1CA7}" destId="{6508D22B-FF98-4613-863D-2BBA309271B3}" srcOrd="0" destOrd="0" presId="urn:microsoft.com/office/officeart/2008/layout/VerticalCurvedList"/>
    <dgm:cxn modelId="{8B8615EB-7254-4FBC-BD94-E5EE5ABB46E8}" type="presParOf" srcId="{A6745BB3-F1DD-433E-BCC4-983BB72C2FB0}" destId="{5256AC37-9CA0-4E0C-847B-541913604600}" srcOrd="0" destOrd="0" presId="urn:microsoft.com/office/officeart/2008/layout/VerticalCurvedList"/>
    <dgm:cxn modelId="{55234278-2189-4436-B598-2AF8CE1C1F5A}" type="presParOf" srcId="{5256AC37-9CA0-4E0C-847B-541913604600}" destId="{485B5B1F-89B6-4317-B095-F916AE5B69B6}" srcOrd="0" destOrd="0" presId="urn:microsoft.com/office/officeart/2008/layout/VerticalCurvedList"/>
    <dgm:cxn modelId="{423AED5F-0D8B-4488-B2DF-259D6AF7EC13}" type="presParOf" srcId="{485B5B1F-89B6-4317-B095-F916AE5B69B6}" destId="{EF8806E3-2F87-45E3-B846-EA2596E72FCF}" srcOrd="0" destOrd="0" presId="urn:microsoft.com/office/officeart/2008/layout/VerticalCurvedList"/>
    <dgm:cxn modelId="{EEEBF65F-EFAF-44EF-AABB-05B2BE6030EC}" type="presParOf" srcId="{485B5B1F-89B6-4317-B095-F916AE5B69B6}" destId="{6508D22B-FF98-4613-863D-2BBA309271B3}" srcOrd="1" destOrd="0" presId="urn:microsoft.com/office/officeart/2008/layout/VerticalCurvedList"/>
    <dgm:cxn modelId="{DFA9EB64-7B93-48C4-B572-D9545D2B5AB9}" type="presParOf" srcId="{485B5B1F-89B6-4317-B095-F916AE5B69B6}" destId="{CFF7A936-2822-4F3A-97D9-4F8928639B1B}" srcOrd="2" destOrd="0" presId="urn:microsoft.com/office/officeart/2008/layout/VerticalCurvedList"/>
    <dgm:cxn modelId="{2396F981-6A48-4A53-9B69-DEF1F1915EDA}" type="presParOf" srcId="{485B5B1F-89B6-4317-B095-F916AE5B69B6}" destId="{167411BB-0773-439E-BF6A-204F114C8E02}" srcOrd="3" destOrd="0" presId="urn:microsoft.com/office/officeart/2008/layout/VerticalCurvedList"/>
    <dgm:cxn modelId="{59C0E578-0775-445D-A374-AB75F911744B}" type="presParOf" srcId="{5256AC37-9CA0-4E0C-847B-541913604600}" destId="{22F2FC88-4689-439D-B48B-7B269B807D02}" srcOrd="1" destOrd="0" presId="urn:microsoft.com/office/officeart/2008/layout/VerticalCurvedList"/>
    <dgm:cxn modelId="{1E36185A-E86A-4527-BD65-4A0E32A05037}" type="presParOf" srcId="{5256AC37-9CA0-4E0C-847B-541913604600}" destId="{7A7185A3-BD8C-452E-812E-0E0B5FC06795}" srcOrd="2" destOrd="0" presId="urn:microsoft.com/office/officeart/2008/layout/VerticalCurvedList"/>
    <dgm:cxn modelId="{B0D1DBA7-2943-4015-A953-01B7E1F81C98}" type="presParOf" srcId="{7A7185A3-BD8C-452E-812E-0E0B5FC06795}" destId="{0438E268-CB48-4F81-8FA1-4454262C13CA}" srcOrd="0" destOrd="0" presId="urn:microsoft.com/office/officeart/2008/layout/VerticalCurvedList"/>
    <dgm:cxn modelId="{858BFCBE-6E5C-4712-AB72-7267B4167454}" type="presParOf" srcId="{5256AC37-9CA0-4E0C-847B-541913604600}" destId="{35612695-0335-4E7C-A7C3-2A8BE6C3B026}" srcOrd="3" destOrd="0" presId="urn:microsoft.com/office/officeart/2008/layout/VerticalCurvedList"/>
    <dgm:cxn modelId="{9D41C0DD-3FF3-4BDB-BFEB-666AB0219619}" type="presParOf" srcId="{5256AC37-9CA0-4E0C-847B-541913604600}" destId="{5AB50D25-784E-45C4-8020-24CC8142C3A1}" srcOrd="4" destOrd="0" presId="urn:microsoft.com/office/officeart/2008/layout/VerticalCurvedList"/>
    <dgm:cxn modelId="{EAC047CF-308B-4F6F-9303-1D5E7123CE12}" type="presParOf" srcId="{5AB50D25-784E-45C4-8020-24CC8142C3A1}" destId="{F9D180A5-D984-4A3F-859B-ECF6A25FCA91}" srcOrd="0" destOrd="0" presId="urn:microsoft.com/office/officeart/2008/layout/VerticalCurvedList"/>
    <dgm:cxn modelId="{31AC647E-D0C0-428E-91EA-BB18D5C973AD}" type="presParOf" srcId="{5256AC37-9CA0-4E0C-847B-541913604600}" destId="{187664D4-DE31-4A61-AB33-2ED9890793EC}" srcOrd="5" destOrd="0" presId="urn:microsoft.com/office/officeart/2008/layout/VerticalCurvedList"/>
    <dgm:cxn modelId="{F0849D61-20AD-44B8-9FBA-B1C49D5DADCC}" type="presParOf" srcId="{5256AC37-9CA0-4E0C-847B-541913604600}" destId="{922418DB-D2B0-4207-8209-980E060A9FBA}" srcOrd="6" destOrd="0" presId="urn:microsoft.com/office/officeart/2008/layout/VerticalCurvedList"/>
    <dgm:cxn modelId="{368F6D21-C3F4-4F2F-AD4D-B295E8BBD177}" type="presParOf" srcId="{922418DB-D2B0-4207-8209-980E060A9FBA}" destId="{B3CCA040-66B7-4D14-90EB-62638B2DD578}" srcOrd="0" destOrd="0" presId="urn:microsoft.com/office/officeart/2008/layout/VerticalCurvedList"/>
    <dgm:cxn modelId="{27709C1D-6ED0-4CA3-88DA-6103CC1D679C}" type="presParOf" srcId="{5256AC37-9CA0-4E0C-847B-541913604600}" destId="{736C1900-99AC-4BC8-9CDD-390CF375551C}" srcOrd="7" destOrd="0" presId="urn:microsoft.com/office/officeart/2008/layout/VerticalCurvedList"/>
    <dgm:cxn modelId="{5D9AE926-1FB2-4514-8515-B3B0CE4E1D6E}" type="presParOf" srcId="{5256AC37-9CA0-4E0C-847B-541913604600}" destId="{4E0150F6-ABF1-4044-A844-10E9A8686E27}" srcOrd="8" destOrd="0" presId="urn:microsoft.com/office/officeart/2008/layout/VerticalCurvedList"/>
    <dgm:cxn modelId="{5B77C5BC-243F-470A-92A1-610011382986}" type="presParOf" srcId="{4E0150F6-ABF1-4044-A844-10E9A8686E27}" destId="{E3F96E4A-0DC7-4954-B5F9-3918AD207F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BEBFBF-46EC-41C4-84B0-DE3036556988}" type="doc">
      <dgm:prSet loTypeId="urn:microsoft.com/office/officeart/2005/8/layout/target3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A40314-AF39-4FF6-ABD4-A159BB066555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2400" b="1" dirty="0" err="1" smtClean="0"/>
            <a:t>Menelusuri</a:t>
          </a:r>
          <a:r>
            <a:rPr lang="en-US" sz="2400" b="1" dirty="0" smtClean="0"/>
            <a:t> </a:t>
          </a:r>
          <a:r>
            <a:rPr lang="en-US" sz="2400" b="1" dirty="0" err="1" smtClean="0"/>
            <a:t>Konsep</a:t>
          </a:r>
          <a:r>
            <a:rPr lang="en-US" sz="2400" b="1" dirty="0" smtClean="0"/>
            <a:t> </a:t>
          </a:r>
          <a:r>
            <a:rPr lang="en-US" sz="2400" b="1" dirty="0" err="1" smtClean="0"/>
            <a:t>dan</a:t>
          </a:r>
          <a:r>
            <a:rPr lang="en-US" sz="2400" b="1" dirty="0" smtClean="0"/>
            <a:t> </a:t>
          </a:r>
          <a:r>
            <a:rPr lang="en-US" sz="2400" b="1" dirty="0" err="1" smtClean="0"/>
            <a:t>Urgensi</a:t>
          </a:r>
          <a:r>
            <a:rPr lang="en-US" sz="2400" b="1" dirty="0" smtClean="0"/>
            <a:t> </a:t>
          </a:r>
          <a:r>
            <a:rPr lang="en-US" sz="2400" b="1" dirty="0" err="1" smtClean="0"/>
            <a:t>Demokrasi</a:t>
          </a:r>
          <a:r>
            <a:rPr lang="en-US" sz="2400" b="1" dirty="0" smtClean="0"/>
            <a:t> yang </a:t>
          </a:r>
          <a:r>
            <a:rPr lang="en-US" sz="2400" b="1" dirty="0" err="1" smtClean="0"/>
            <a:t>Bersumber</a:t>
          </a:r>
          <a:r>
            <a:rPr lang="en-US" sz="2400" b="1" dirty="0" smtClean="0"/>
            <a:t> </a:t>
          </a:r>
          <a:r>
            <a:rPr lang="en-US" sz="2400" b="1" dirty="0" err="1" smtClean="0"/>
            <a:t>dari</a:t>
          </a:r>
          <a:r>
            <a:rPr lang="en-US" sz="2400" b="1" dirty="0" smtClean="0"/>
            <a:t> </a:t>
          </a:r>
          <a:endParaRPr lang="en-GB" sz="2400" dirty="0">
            <a:solidFill>
              <a:srgbClr val="FFC000"/>
            </a:solidFill>
            <a:latin typeface="Bauhaus 93" panose="04030905020B02020C02" pitchFamily="82" charset="0"/>
          </a:endParaRPr>
        </a:p>
      </dgm:t>
    </dgm:pt>
    <dgm:pt modelId="{D5A75560-D530-4D76-94AA-4FCF3F47E464}" type="parTrans" cxnId="{25DB348A-A415-4298-91C6-1E4F43375A56}">
      <dgm:prSet/>
      <dgm:spPr/>
      <dgm:t>
        <a:bodyPr/>
        <a:lstStyle/>
        <a:p>
          <a:endParaRPr lang="en-GB"/>
        </a:p>
      </dgm:t>
    </dgm:pt>
    <dgm:pt modelId="{D6B46D5B-7CE1-4377-88A9-77F97EE98EA3}" type="sibTrans" cxnId="{25DB348A-A415-4298-91C6-1E4F43375A56}">
      <dgm:prSet/>
      <dgm:spPr/>
      <dgm:t>
        <a:bodyPr/>
        <a:lstStyle/>
        <a:p>
          <a:endParaRPr lang="en-GB"/>
        </a:p>
      </dgm:t>
    </dgm:pt>
    <dgm:pt modelId="{1812AD0F-AE7A-4A9B-861F-6DE7636127F5}" type="pres">
      <dgm:prSet presAssocID="{56BEBFBF-46EC-41C4-84B0-DE303655698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1583056-ED55-49D0-A6D1-B2BFB3B5A2E1}" type="pres">
      <dgm:prSet presAssocID="{98A40314-AF39-4FF6-ABD4-A159BB066555}" presName="circle1" presStyleLbl="node1" presStyleIdx="0" presStyleCn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GB"/>
        </a:p>
      </dgm:t>
    </dgm:pt>
    <dgm:pt modelId="{87C710AF-771D-43AD-9129-9345C0D62750}" type="pres">
      <dgm:prSet presAssocID="{98A40314-AF39-4FF6-ABD4-A159BB066555}" presName="space" presStyleCnt="0"/>
      <dgm:spPr/>
      <dgm:t>
        <a:bodyPr/>
        <a:lstStyle/>
        <a:p>
          <a:endParaRPr lang="en-GB"/>
        </a:p>
      </dgm:t>
    </dgm:pt>
    <dgm:pt modelId="{1253C002-54AB-4942-8DB3-DD7F54A22CBE}" type="pres">
      <dgm:prSet presAssocID="{98A40314-AF39-4FF6-ABD4-A159BB066555}" presName="rect1" presStyleLbl="alignAcc1" presStyleIdx="0" presStyleCnt="1" custLinFactY="78351" custLinFactNeighborX="11321" custLinFactNeighborY="100000"/>
      <dgm:spPr/>
      <dgm:t>
        <a:bodyPr/>
        <a:lstStyle/>
        <a:p>
          <a:endParaRPr lang="en-GB"/>
        </a:p>
      </dgm:t>
    </dgm:pt>
    <dgm:pt modelId="{A18DD9EA-CE96-4BD2-9073-8291BB21D60A}" type="pres">
      <dgm:prSet presAssocID="{98A40314-AF39-4FF6-ABD4-A159BB06655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2E02A3C-9989-4B20-A79D-C2EE90E384BF}" type="presOf" srcId="{56BEBFBF-46EC-41C4-84B0-DE3036556988}" destId="{1812AD0F-AE7A-4A9B-861F-6DE7636127F5}" srcOrd="0" destOrd="0" presId="urn:microsoft.com/office/officeart/2005/8/layout/target3"/>
    <dgm:cxn modelId="{A02EEB7D-5B92-445E-9130-1DC82682BC5B}" type="presOf" srcId="{98A40314-AF39-4FF6-ABD4-A159BB066555}" destId="{1253C002-54AB-4942-8DB3-DD7F54A22CBE}" srcOrd="0" destOrd="0" presId="urn:microsoft.com/office/officeart/2005/8/layout/target3"/>
    <dgm:cxn modelId="{25DB348A-A415-4298-91C6-1E4F43375A56}" srcId="{56BEBFBF-46EC-41C4-84B0-DE3036556988}" destId="{98A40314-AF39-4FF6-ABD4-A159BB066555}" srcOrd="0" destOrd="0" parTransId="{D5A75560-D530-4D76-94AA-4FCF3F47E464}" sibTransId="{D6B46D5B-7CE1-4377-88A9-77F97EE98EA3}"/>
    <dgm:cxn modelId="{767CFCD6-87D9-49CE-9160-4C15B920B935}" type="presOf" srcId="{98A40314-AF39-4FF6-ABD4-A159BB066555}" destId="{A18DD9EA-CE96-4BD2-9073-8291BB21D60A}" srcOrd="1" destOrd="0" presId="urn:microsoft.com/office/officeart/2005/8/layout/target3"/>
    <dgm:cxn modelId="{E542BB85-1499-4775-BC13-6B5B16E44EEA}" type="presParOf" srcId="{1812AD0F-AE7A-4A9B-861F-6DE7636127F5}" destId="{D1583056-ED55-49D0-A6D1-B2BFB3B5A2E1}" srcOrd="0" destOrd="0" presId="urn:microsoft.com/office/officeart/2005/8/layout/target3"/>
    <dgm:cxn modelId="{47EBB182-4AFE-41F3-AF4B-D3DBF0A9BB31}" type="presParOf" srcId="{1812AD0F-AE7A-4A9B-861F-6DE7636127F5}" destId="{87C710AF-771D-43AD-9129-9345C0D62750}" srcOrd="1" destOrd="0" presId="urn:microsoft.com/office/officeart/2005/8/layout/target3"/>
    <dgm:cxn modelId="{1A97F4B9-82A5-4476-AFB3-FE7FA0221D72}" type="presParOf" srcId="{1812AD0F-AE7A-4A9B-861F-6DE7636127F5}" destId="{1253C002-54AB-4942-8DB3-DD7F54A22CBE}" srcOrd="2" destOrd="0" presId="urn:microsoft.com/office/officeart/2005/8/layout/target3"/>
    <dgm:cxn modelId="{326AA764-BC91-40F2-8398-DDC1137D81FD}" type="presParOf" srcId="{1812AD0F-AE7A-4A9B-861F-6DE7636127F5}" destId="{A18DD9EA-CE96-4BD2-9073-8291BB21D60A}" srcOrd="3" destOrd="0" presId="urn:microsoft.com/office/officeart/2005/8/layout/target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8D22B-FF98-4613-863D-2BBA309271B3}">
      <dsp:nvSpPr>
        <dsp:cNvPr id="0" name=""/>
        <dsp:cNvSpPr/>
      </dsp:nvSpPr>
      <dsp:spPr>
        <a:xfrm>
          <a:off x="-5606206" y="-858239"/>
          <a:ext cx="6674845" cy="6674845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2FC88-4689-439D-B48B-7B269B807D02}">
      <dsp:nvSpPr>
        <dsp:cNvPr id="0" name=""/>
        <dsp:cNvSpPr/>
      </dsp:nvSpPr>
      <dsp:spPr>
        <a:xfrm>
          <a:off x="382737" y="113198"/>
          <a:ext cx="6287234" cy="762795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46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Menelusuri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Konsep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dan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Urgensi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Demokrasi</a:t>
          </a:r>
          <a:r>
            <a:rPr lang="en-US" sz="2200" b="1" kern="1200" dirty="0" smtClean="0"/>
            <a:t> yang </a:t>
          </a:r>
          <a:r>
            <a:rPr lang="en-US" sz="2200" b="1" kern="1200" dirty="0" err="1" smtClean="0"/>
            <a:t>Bersumber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dari</a:t>
          </a:r>
          <a:r>
            <a:rPr lang="en-US" sz="2200" b="1" kern="1200" dirty="0" smtClean="0"/>
            <a:t> </a:t>
          </a:r>
          <a:endParaRPr lang="en-GB" sz="2200" b="1" kern="1200" dirty="0">
            <a:latin typeface="Arial Black" panose="020B0A04020102020204" pitchFamily="34" charset="0"/>
          </a:endParaRPr>
        </a:p>
      </dsp:txBody>
      <dsp:txXfrm>
        <a:off x="382737" y="113198"/>
        <a:ext cx="6287234" cy="762795"/>
      </dsp:txXfrm>
    </dsp:sp>
    <dsp:sp modelId="{0438E268-CB48-4F81-8FA1-4454262C13CA}">
      <dsp:nvSpPr>
        <dsp:cNvPr id="0" name=""/>
        <dsp:cNvSpPr/>
      </dsp:nvSpPr>
      <dsp:spPr>
        <a:xfrm>
          <a:off x="76197" y="0"/>
          <a:ext cx="953493" cy="953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612695-0335-4E7C-A7C3-2A8BE6C3B026}">
      <dsp:nvSpPr>
        <dsp:cNvPr id="0" name=""/>
        <dsp:cNvSpPr/>
      </dsp:nvSpPr>
      <dsp:spPr>
        <a:xfrm>
          <a:off x="1066048" y="1408119"/>
          <a:ext cx="5849906" cy="762795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46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Menanya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Alasan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Mengapa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Diperlukan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Demokrasi</a:t>
          </a:r>
          <a:r>
            <a:rPr lang="en-US" sz="1800" b="1" kern="1200" dirty="0" smtClean="0"/>
            <a:t> yang </a:t>
          </a:r>
          <a:r>
            <a:rPr lang="en-US" sz="1800" b="1" kern="1200" dirty="0" err="1" smtClean="0"/>
            <a:t>Bersumber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dari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Pancasila</a:t>
          </a:r>
          <a:r>
            <a:rPr lang="en-US" sz="1800" b="1" kern="1200" dirty="0" smtClean="0"/>
            <a:t> </a:t>
          </a:r>
          <a:endParaRPr lang="en-GB" sz="1800" b="1" kern="1200" dirty="0">
            <a:latin typeface="Arial Black" panose="020B0A04020102020204" pitchFamily="34" charset="0"/>
          </a:endParaRPr>
        </a:p>
      </dsp:txBody>
      <dsp:txXfrm>
        <a:off x="1066048" y="1408119"/>
        <a:ext cx="5849906" cy="762795"/>
      </dsp:txXfrm>
    </dsp:sp>
    <dsp:sp modelId="{F9D180A5-D984-4A3F-859B-ECF6A25FCA91}">
      <dsp:nvSpPr>
        <dsp:cNvPr id="0" name=""/>
        <dsp:cNvSpPr/>
      </dsp:nvSpPr>
      <dsp:spPr>
        <a:xfrm>
          <a:off x="502178" y="1182446"/>
          <a:ext cx="953493" cy="953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831752"/>
              <a:satOff val="-16830"/>
              <a:lumOff val="52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7664D4-DE31-4A61-AB33-2ED9890793EC}">
      <dsp:nvSpPr>
        <dsp:cNvPr id="0" name=""/>
        <dsp:cNvSpPr/>
      </dsp:nvSpPr>
      <dsp:spPr>
        <a:xfrm>
          <a:off x="1062782" y="2947486"/>
          <a:ext cx="5849906" cy="762795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46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Menggali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Sumber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Historis</a:t>
          </a:r>
          <a:r>
            <a:rPr lang="en-US" sz="2000" b="1" kern="1200" dirty="0" smtClean="0"/>
            <a:t>, </a:t>
          </a:r>
          <a:r>
            <a:rPr lang="en-US" sz="2000" b="1" kern="1200" dirty="0" err="1" smtClean="0"/>
            <a:t>Sosiologis</a:t>
          </a:r>
          <a:r>
            <a:rPr lang="en-US" sz="2000" b="1" kern="1200" dirty="0" smtClean="0"/>
            <a:t>, </a:t>
          </a:r>
          <a:r>
            <a:rPr lang="en-US" sz="2000" b="1" kern="1200" dirty="0" err="1" smtClean="0"/>
            <a:t>dan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Politik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tentang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Demokrasi</a:t>
          </a:r>
          <a:r>
            <a:rPr lang="en-US" sz="2000" b="1" kern="1200" dirty="0" smtClean="0"/>
            <a:t> yang </a:t>
          </a:r>
          <a:r>
            <a:rPr lang="en-US" sz="2000" b="1" kern="1200" dirty="0" err="1" smtClean="0"/>
            <a:t>Bersumber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dari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Pancasila</a:t>
          </a:r>
          <a:endParaRPr lang="en-GB" sz="2000" b="1" kern="1200" dirty="0">
            <a:latin typeface="Arial Black" panose="020B0A04020102020204" pitchFamily="34" charset="0"/>
          </a:endParaRPr>
        </a:p>
      </dsp:txBody>
      <dsp:txXfrm>
        <a:off x="1062782" y="2947486"/>
        <a:ext cx="5849906" cy="762795"/>
      </dsp:txXfrm>
    </dsp:sp>
    <dsp:sp modelId="{B3CCA040-66B7-4D14-90EB-62638B2DD578}">
      <dsp:nvSpPr>
        <dsp:cNvPr id="0" name=""/>
        <dsp:cNvSpPr/>
      </dsp:nvSpPr>
      <dsp:spPr>
        <a:xfrm>
          <a:off x="519989" y="2574632"/>
          <a:ext cx="953493" cy="953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663504"/>
              <a:satOff val="-33659"/>
              <a:lumOff val="10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6C1900-99AC-4BC8-9CDD-390CF375551C}">
      <dsp:nvSpPr>
        <dsp:cNvPr id="0" name=""/>
        <dsp:cNvSpPr/>
      </dsp:nvSpPr>
      <dsp:spPr>
        <a:xfrm>
          <a:off x="628720" y="4178897"/>
          <a:ext cx="6287234" cy="762795"/>
        </a:xfrm>
        <a:prstGeom prst="rect">
          <a:avLst/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46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Menelusuri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Konsep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dan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Urgensi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Demokrasi</a:t>
          </a:r>
          <a:r>
            <a:rPr lang="en-US" sz="1800" b="1" kern="1200" dirty="0" smtClean="0"/>
            <a:t> yang </a:t>
          </a:r>
          <a:r>
            <a:rPr lang="en-US" sz="1800" b="1" kern="1200" dirty="0" err="1" smtClean="0"/>
            <a:t>Bersumber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dari</a:t>
          </a:r>
          <a:r>
            <a:rPr lang="en-US" sz="1800" b="1" kern="1200" dirty="0" smtClean="0"/>
            <a:t> </a:t>
          </a:r>
          <a:endParaRPr lang="en-GB" sz="1800" kern="1200" dirty="0">
            <a:latin typeface="Arial Black" panose="020B0A04020102020204" pitchFamily="34" charset="0"/>
          </a:endParaRPr>
        </a:p>
      </dsp:txBody>
      <dsp:txXfrm>
        <a:off x="628720" y="4178897"/>
        <a:ext cx="6287234" cy="762795"/>
      </dsp:txXfrm>
    </dsp:sp>
    <dsp:sp modelId="{E3F96E4A-0DC7-4954-B5F9-3918AD207F1A}">
      <dsp:nvSpPr>
        <dsp:cNvPr id="0" name=""/>
        <dsp:cNvSpPr/>
      </dsp:nvSpPr>
      <dsp:spPr>
        <a:xfrm>
          <a:off x="76197" y="3715457"/>
          <a:ext cx="953493" cy="953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83056-ED55-49D0-A6D1-B2BFB3B5A2E1}">
      <dsp:nvSpPr>
        <dsp:cNvPr id="0" name=""/>
        <dsp:cNvSpPr/>
      </dsp:nvSpPr>
      <dsp:spPr>
        <a:xfrm>
          <a:off x="0" y="160986"/>
          <a:ext cx="2047740" cy="2047740"/>
        </a:xfrm>
        <a:prstGeom prst="pie">
          <a:avLst>
            <a:gd name="adj1" fmla="val 5400000"/>
            <a:gd name="adj2" fmla="val 16200000"/>
          </a:avLst>
        </a:prstGeom>
        <a:solidFill>
          <a:srgbClr val="FF0000"/>
        </a:solidFill>
        <a:ln>
          <a:solidFill>
            <a:srgbClr val="FF0000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3C002-54AB-4942-8DB3-DD7F54A22CBE}">
      <dsp:nvSpPr>
        <dsp:cNvPr id="0" name=""/>
        <dsp:cNvSpPr/>
      </dsp:nvSpPr>
      <dsp:spPr>
        <a:xfrm>
          <a:off x="1023870" y="321972"/>
          <a:ext cx="2389030" cy="20477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rgbClr val="FF0000"/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Menelusuri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Konsep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Urgensi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Demokrasi</a:t>
          </a:r>
          <a:r>
            <a:rPr lang="en-US" sz="2400" b="1" kern="1200" dirty="0" smtClean="0"/>
            <a:t> yang </a:t>
          </a:r>
          <a:r>
            <a:rPr lang="en-US" sz="2400" b="1" kern="1200" dirty="0" err="1" smtClean="0"/>
            <a:t>Bersumber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dari</a:t>
          </a:r>
          <a:r>
            <a:rPr lang="en-US" sz="2400" b="1" kern="1200" dirty="0" smtClean="0"/>
            <a:t> </a:t>
          </a:r>
          <a:endParaRPr lang="en-GB" sz="2400" kern="1200" dirty="0">
            <a:solidFill>
              <a:srgbClr val="FFC000"/>
            </a:solidFill>
            <a:latin typeface="Bauhaus 93" panose="04030905020B02020C02" pitchFamily="82" charset="0"/>
          </a:endParaRPr>
        </a:p>
      </dsp:txBody>
      <dsp:txXfrm>
        <a:off x="1023870" y="321972"/>
        <a:ext cx="2389030" cy="204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929CA-CD63-471A-964D-C5E06EB47D2F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F3EDF-F3EF-4695-BB56-4F3C6F3993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17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F3EDF-F3EF-4695-BB56-4F3C6F39934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337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F8B5F2-B201-4954-9B13-523FF43C366C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72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E1F-29A1-4836-86A0-4757FE2DB255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3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06C4-6A9A-4391-B742-00EAF97EE9E8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91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09C6-01F7-4E62-B307-75B5015E9614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05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24E-78C1-4023-BB45-7F1805FFAF07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5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4E9-065A-4028-8297-765023C17DB4}" type="datetime1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39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2D0-A36D-4628-8C5A-A3C9264F4FF3}" type="datetime1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B27-7808-4A39-A549-1C8022A222B7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0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D360-B177-460A-BCB7-13635AEBEF2F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35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C3F3-6D1A-4F2D-967C-822593987DDD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03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B833-3709-48DC-95A0-8957B514EF05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8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F1F9-053F-4228-B359-013E17CF7815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40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9A6-D542-48F6-9A10-4CEBCE2CE9E8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03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4CAE-F3BA-47C1-AE7A-ED6E8759871F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66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3C6-C051-41B0-B84D-E2BBC8F08561}" type="datetime1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2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CCB5-D509-40BB-B004-CB19D94B6C90}" type="datetime1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30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56F8-2749-4687-A3E2-9989B3092F36}" type="datetime1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5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2576-203A-4F8F-897B-209B7FB63498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411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8F1F-B2A8-4AB4-8153-CA38D5810631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14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2188-E054-4380-9155-4FECF6E76696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2723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2188-E054-4380-9155-4FECF6E76696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830620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2188-E054-4380-9155-4FECF6E76696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5238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500-66DC-4E04-A3DF-6ACD4A2CF632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84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2188-E054-4380-9155-4FECF6E76696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873070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2188-E054-4380-9155-4FECF6E76696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45646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0C6C-C5A2-4B82-8766-A102398D4E92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05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2B49-7D09-4D74-8141-DC1C1345A633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90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4420-816E-4785-B78E-2D925029A1F8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0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908-288C-45A0-839D-DC1664769714}" type="datetime1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2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622F-0229-4F09-B124-A3C03F449E0F}" type="datetime1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FCB2-A1D3-4EEC-9C7E-CD803B5C36C9}" type="datetime1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3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B79C-4A6F-479F-9EF4-51F366CB8A61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2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6FA4-8948-40C5-B03F-616996C52C36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FDC2A-4529-424A-BD3C-83B906CBEE1A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65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2188-E054-4380-9155-4FECF6E76696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Materi Pancasila Pertemuan ke 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E473E0-F2CA-4C23-AC81-0790FCCE1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984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431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HAKIKAT, INSTRUMENTASI, DAN PRAKSIS DEMOKRASI INDONESIA BERLANDASKAN PANCASILA DAN UUD NRI 1945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6014251"/>
              </p:ext>
            </p:extLst>
          </p:nvPr>
        </p:nvGraphicFramePr>
        <p:xfrm>
          <a:off x="-1" y="1481069"/>
          <a:ext cx="6915955" cy="4958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32" y="2866248"/>
            <a:ext cx="2208726" cy="2208726"/>
          </a:xfrm>
          <a:prstGeom prst="ellipse">
            <a:avLst/>
          </a:prstGeom>
          <a:ln w="190500" cap="rnd">
            <a:solidFill>
              <a:srgbClr val="F23C4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1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0995" y="1327421"/>
            <a:ext cx="876344" cy="7186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74881" y="1327421"/>
            <a:ext cx="3786805" cy="821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Esensi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Urgensi</a:t>
            </a:r>
            <a:r>
              <a:rPr lang="en-US" dirty="0"/>
              <a:t> </a:t>
            </a:r>
            <a:r>
              <a:rPr lang="en-US" dirty="0" err="1"/>
              <a:t>Demokrasi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90294" y="5895138"/>
            <a:ext cx="4705679" cy="821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: </a:t>
            </a:r>
            <a:r>
              <a:rPr lang="en-US" dirty="0" err="1" smtClean="0"/>
              <a:t>Dewi</a:t>
            </a:r>
            <a:r>
              <a:rPr lang="en-US" dirty="0" smtClean="0"/>
              <a:t> </a:t>
            </a:r>
            <a:r>
              <a:rPr lang="en-US" dirty="0" err="1" smtClean="0"/>
              <a:t>Nopita</a:t>
            </a:r>
            <a:r>
              <a:rPr lang="en-US" dirty="0" smtClean="0"/>
              <a:t>, </a:t>
            </a:r>
            <a:r>
              <a:rPr lang="en-US" dirty="0" err="1" smtClean="0"/>
              <a:t>S.Par</a:t>
            </a:r>
            <a:r>
              <a:rPr lang="en-US" dirty="0" smtClean="0"/>
              <a:t>., </a:t>
            </a:r>
            <a:r>
              <a:rPr lang="en-US" dirty="0" err="1" smtClean="0"/>
              <a:t>M.Par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648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73136806"/>
              </p:ext>
            </p:extLst>
          </p:nvPr>
        </p:nvGraphicFramePr>
        <p:xfrm>
          <a:off x="18107" y="301441"/>
          <a:ext cx="3412901" cy="236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371" y="5343647"/>
            <a:ext cx="1400175" cy="1238250"/>
          </a:xfrm>
          <a:prstGeom prst="rect">
            <a:avLst/>
          </a:prstGeom>
        </p:spPr>
      </p:pic>
      <p:sp>
        <p:nvSpPr>
          <p:cNvPr id="9" name="Vertical Scroll 8"/>
          <p:cNvSpPr/>
          <p:nvPr/>
        </p:nvSpPr>
        <p:spPr>
          <a:xfrm>
            <a:off x="3412900" y="850007"/>
            <a:ext cx="8062175" cy="5537914"/>
          </a:xfrm>
          <a:prstGeom prst="verticalScroll">
            <a:avLst/>
          </a:prstGeom>
          <a:ln>
            <a:solidFill>
              <a:srgbClr val="F23C4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 Apa Demokrasi Itu?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>
                <a:solidFill>
                  <a:schemeClr val="tx1"/>
                </a:solidFill>
              </a:rPr>
              <a:t>Pemikiran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tentang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Demokrasi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Indonesia; </a:t>
            </a:r>
            <a:r>
              <a:rPr lang="sv-SE" sz="2400" dirty="0" smtClean="0">
                <a:solidFill>
                  <a:srgbClr val="FF0000"/>
                </a:solidFill>
              </a:rPr>
              <a:t>Demokrasi </a:t>
            </a:r>
            <a:r>
              <a:rPr lang="sv-SE" sz="2400" dirty="0">
                <a:solidFill>
                  <a:srgbClr val="FF0000"/>
                </a:solidFill>
              </a:rPr>
              <a:t>Pancasila dan atau demokrasi konstitusional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Pentingnya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Demokrasi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sebagai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Sistem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Politik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Kenegaraan</a:t>
            </a:r>
            <a:r>
              <a:rPr lang="en-GB" sz="2400" dirty="0">
                <a:solidFill>
                  <a:schemeClr val="tx1"/>
                </a:solidFill>
              </a:rPr>
              <a:t> Modern; </a:t>
            </a:r>
            <a:r>
              <a:rPr lang="en-GB" sz="2400" dirty="0" err="1" smtClean="0">
                <a:solidFill>
                  <a:srgbClr val="FF0000"/>
                </a:solidFill>
              </a:rPr>
              <a:t>Demokrasilah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yang </a:t>
            </a:r>
            <a:r>
              <a:rPr lang="en-GB" sz="2400" dirty="0" err="1">
                <a:solidFill>
                  <a:srgbClr val="FF0000"/>
                </a:solidFill>
              </a:rPr>
              <a:t>memegang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peran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penting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dalam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masyarakat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dan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dalam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tata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aturan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suatu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negara</a:t>
            </a:r>
            <a:endParaRPr lang="en-GB" sz="2400" dirty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2546-6C20-4527-AEEC-D7FE31EA9CB3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583056-ED55-49D0-A6D1-B2BFB3B5A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D1583056-ED55-49D0-A6D1-B2BFB3B5A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253C002-54AB-4942-8DB3-DD7F54A22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graphicEl>
                                              <a:dgm id="{1253C002-54AB-4942-8DB3-DD7F54A22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  <p:bldP spid="9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8320" y="416559"/>
            <a:ext cx="8475980" cy="414020"/>
            <a:chOff x="1798320" y="416559"/>
            <a:chExt cx="8475980" cy="414020"/>
          </a:xfrm>
        </p:grpSpPr>
        <p:sp>
          <p:nvSpPr>
            <p:cNvPr id="3" name="object 3"/>
            <p:cNvSpPr/>
            <p:nvPr/>
          </p:nvSpPr>
          <p:spPr>
            <a:xfrm>
              <a:off x="1804670" y="422909"/>
              <a:ext cx="8463280" cy="401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4670" y="422909"/>
              <a:ext cx="8463280" cy="401320"/>
            </a:xfrm>
            <a:custGeom>
              <a:avLst/>
              <a:gdLst/>
              <a:ahLst/>
              <a:cxnLst/>
              <a:rect l="l" t="t" r="r" b="b"/>
              <a:pathLst>
                <a:path w="8463280" h="401319">
                  <a:moveTo>
                    <a:pt x="0" y="401320"/>
                  </a:moveTo>
                  <a:lnTo>
                    <a:pt x="8463280" y="401320"/>
                  </a:lnTo>
                  <a:lnTo>
                    <a:pt x="8463280" y="0"/>
                  </a:lnTo>
                  <a:lnTo>
                    <a:pt x="0" y="0"/>
                  </a:lnTo>
                  <a:lnTo>
                    <a:pt x="0" y="401320"/>
                  </a:lnTo>
                  <a:close/>
                </a:path>
              </a:pathLst>
            </a:custGeom>
            <a:ln w="12700">
              <a:solidFill>
                <a:srgbClr val="F892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81885" y="448309"/>
            <a:ext cx="76085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rebuchet MS"/>
                <a:cs typeface="Trebuchet MS"/>
              </a:rPr>
              <a:t>Menanya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Alasan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Mengapa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Diperlukan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Demokrasi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yang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Bersumber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dari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Trebuchet MS"/>
                <a:cs typeface="Trebuchet MS"/>
              </a:rPr>
              <a:t>Pancasila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600" y="2070100"/>
            <a:ext cx="2926080" cy="368300"/>
          </a:xfrm>
          <a:prstGeom prst="rect">
            <a:avLst/>
          </a:prstGeom>
          <a:solidFill>
            <a:srgbClr val="F8921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Krisis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partisipasi</a:t>
            </a:r>
            <a:r>
              <a:rPr sz="1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politik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3400" y="1262380"/>
            <a:ext cx="1737360" cy="368300"/>
          </a:xfrm>
          <a:prstGeom prst="rect">
            <a:avLst/>
          </a:prstGeom>
          <a:solidFill>
            <a:srgbClr val="F8921D"/>
          </a:solidFill>
        </p:spPr>
        <p:txBody>
          <a:bodyPr vert="horz" wrap="square" lIns="0" tIns="3746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29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Permasalahan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759" y="1960879"/>
            <a:ext cx="1940560" cy="91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" y="2973641"/>
            <a:ext cx="1400810" cy="8928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42240">
              <a:lnSpc>
                <a:spcPct val="85500"/>
              </a:lnSpc>
              <a:spcBef>
                <a:spcPts val="380"/>
              </a:spcBef>
            </a:pPr>
            <a:r>
              <a:rPr sz="1600" spc="-55" dirty="0">
                <a:latin typeface="Trebuchet MS"/>
                <a:cs typeface="Trebuchet MS"/>
              </a:rPr>
              <a:t>(1) </a:t>
            </a:r>
            <a:r>
              <a:rPr sz="1600" spc="-40" dirty="0">
                <a:latin typeface="Trebuchet MS"/>
                <a:cs typeface="Trebuchet MS"/>
              </a:rPr>
              <a:t>Buruknya  </a:t>
            </a:r>
            <a:r>
              <a:rPr sz="1600" spc="-70" dirty="0">
                <a:latin typeface="Trebuchet MS"/>
                <a:cs typeface="Trebuchet MS"/>
              </a:rPr>
              <a:t>kinerja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lembaga  </a:t>
            </a:r>
            <a:r>
              <a:rPr sz="1600" spc="-55" dirty="0">
                <a:latin typeface="Trebuchet MS"/>
                <a:cs typeface="Trebuchet MS"/>
              </a:rPr>
              <a:t>perwakilan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dan</a:t>
            </a:r>
            <a:endParaRPr sz="1600">
              <a:latin typeface="Trebuchet MS"/>
              <a:cs typeface="Trebuchet MS"/>
            </a:endParaRPr>
          </a:p>
          <a:p>
            <a:pPr marL="161925">
              <a:lnSpc>
                <a:spcPts val="1620"/>
              </a:lnSpc>
            </a:pPr>
            <a:r>
              <a:rPr sz="1600" spc="-55" dirty="0">
                <a:latin typeface="Trebuchet MS"/>
                <a:cs typeface="Trebuchet MS"/>
              </a:rPr>
              <a:t>partai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politik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6360" y="1960879"/>
            <a:ext cx="1940560" cy="866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92476" y="3005073"/>
            <a:ext cx="1633220" cy="4495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02260" marR="5080" indent="-289560">
              <a:lnSpc>
                <a:spcPts val="1540"/>
              </a:lnSpc>
              <a:spcBef>
                <a:spcPts val="365"/>
              </a:spcBef>
            </a:pPr>
            <a:r>
              <a:rPr sz="1500" spc="-50" dirty="0">
                <a:latin typeface="Trebuchet MS"/>
                <a:cs typeface="Trebuchet MS"/>
              </a:rPr>
              <a:t>(2) </a:t>
            </a:r>
            <a:r>
              <a:rPr sz="1500" spc="-5" dirty="0">
                <a:latin typeface="Trebuchet MS"/>
                <a:cs typeface="Trebuchet MS"/>
              </a:rPr>
              <a:t>Krisis</a:t>
            </a:r>
            <a:r>
              <a:rPr sz="1500" spc="-17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partisipasi  </a:t>
            </a:r>
            <a:r>
              <a:rPr sz="1500" spc="-75" dirty="0">
                <a:latin typeface="Trebuchet MS"/>
                <a:cs typeface="Trebuchet MS"/>
              </a:rPr>
              <a:t>politik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rakyat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059" y="3980179"/>
            <a:ext cx="1940560" cy="1021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9767" y="5150230"/>
            <a:ext cx="1659889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1780"/>
              </a:lnSpc>
              <a:spcBef>
                <a:spcPts val="100"/>
              </a:spcBef>
            </a:pPr>
            <a:r>
              <a:rPr sz="1600" spc="-55" dirty="0">
                <a:latin typeface="Trebuchet MS"/>
                <a:cs typeface="Trebuchet MS"/>
              </a:rPr>
              <a:t>(3)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Munculnya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ts val="1639"/>
              </a:lnSpc>
            </a:pPr>
            <a:r>
              <a:rPr sz="1600" spc="-5" dirty="0">
                <a:latin typeface="Trebuchet MS"/>
                <a:cs typeface="Trebuchet MS"/>
              </a:rPr>
              <a:t>penguasa </a:t>
            </a:r>
            <a:r>
              <a:rPr sz="1600" spc="-60" dirty="0">
                <a:latin typeface="Trebuchet MS"/>
                <a:cs typeface="Trebuchet MS"/>
              </a:rPr>
              <a:t>di</a:t>
            </a:r>
            <a:r>
              <a:rPr sz="1600" spc="-22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dalam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ts val="1780"/>
              </a:lnSpc>
            </a:pPr>
            <a:r>
              <a:rPr sz="1600" spc="-25" dirty="0">
                <a:latin typeface="Trebuchet MS"/>
                <a:cs typeface="Trebuchet MS"/>
              </a:rPr>
              <a:t>demokrasi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67000" y="3975100"/>
            <a:ext cx="1938020" cy="1043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72435" y="5117782"/>
            <a:ext cx="132778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4)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Demokrasi</a:t>
            </a:r>
            <a:endParaRPr sz="1800">
              <a:latin typeface="Trebuchet MS"/>
              <a:cs typeface="Trebuchet MS"/>
            </a:endParaRPr>
          </a:p>
          <a:p>
            <a:pPr marL="116205" marR="107950" indent="-3810" algn="ctr">
              <a:lnSpc>
                <a:spcPct val="85200"/>
              </a:lnSpc>
              <a:spcBef>
                <a:spcPts val="160"/>
              </a:spcBef>
            </a:pPr>
            <a:r>
              <a:rPr sz="1800" spc="-10" dirty="0">
                <a:latin typeface="Trebuchet MS"/>
                <a:cs typeface="Trebuchet MS"/>
              </a:rPr>
              <a:t>saat </a:t>
            </a:r>
            <a:r>
              <a:rPr sz="1800" spc="-70" dirty="0">
                <a:latin typeface="Trebuchet MS"/>
                <a:cs typeface="Trebuchet MS"/>
              </a:rPr>
              <a:t>ini  </a:t>
            </a:r>
            <a:r>
              <a:rPr sz="1800" spc="-35" dirty="0">
                <a:latin typeface="Trebuchet MS"/>
                <a:cs typeface="Trebuchet MS"/>
              </a:rPr>
              <a:t>me</a:t>
            </a:r>
            <a:r>
              <a:rPr sz="1800" spc="-50" dirty="0">
                <a:latin typeface="Trebuchet MS"/>
                <a:cs typeface="Trebuchet MS"/>
              </a:rPr>
              <a:t>mb</a:t>
            </a:r>
            <a:r>
              <a:rPr sz="1800" spc="-5" dirty="0">
                <a:latin typeface="Trebuchet MS"/>
                <a:cs typeface="Trebuchet MS"/>
              </a:rPr>
              <a:t>u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ng  </a:t>
            </a:r>
            <a:r>
              <a:rPr sz="1800" spc="-55" dirty="0">
                <a:latin typeface="Trebuchet MS"/>
                <a:cs typeface="Trebuchet MS"/>
              </a:rPr>
              <a:t>k</a:t>
            </a:r>
            <a:r>
              <a:rPr sz="1800" spc="-40" dirty="0">
                <a:latin typeface="Trebuchet MS"/>
                <a:cs typeface="Trebuchet MS"/>
              </a:rPr>
              <a:t>e</a:t>
            </a:r>
            <a:r>
              <a:rPr sz="1800" spc="-50" dirty="0">
                <a:latin typeface="Trebuchet MS"/>
                <a:cs typeface="Trebuchet MS"/>
              </a:rPr>
              <a:t>d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85" dirty="0">
                <a:latin typeface="Trebuchet MS"/>
                <a:cs typeface="Trebuchet MS"/>
              </a:rPr>
              <a:t>u</a:t>
            </a:r>
            <a:r>
              <a:rPr sz="1800" spc="-40" dirty="0">
                <a:latin typeface="Trebuchet MS"/>
                <a:cs typeface="Trebuchet MS"/>
              </a:rPr>
              <a:t>l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160" dirty="0">
                <a:latin typeface="Trebuchet MS"/>
                <a:cs typeface="Trebuchet MS"/>
              </a:rPr>
              <a:t>t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n  </a:t>
            </a:r>
            <a:r>
              <a:rPr sz="1800" spc="-75" dirty="0">
                <a:latin typeface="Trebuchet MS"/>
                <a:cs typeface="Trebuchet MS"/>
              </a:rPr>
              <a:t>rakyat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72442" y="4967922"/>
            <a:ext cx="5756275" cy="386715"/>
            <a:chOff x="5572442" y="4967922"/>
            <a:chExt cx="5756275" cy="386715"/>
          </a:xfrm>
        </p:grpSpPr>
        <p:sp>
          <p:nvSpPr>
            <p:cNvPr id="17" name="object 17"/>
            <p:cNvSpPr/>
            <p:nvPr/>
          </p:nvSpPr>
          <p:spPr>
            <a:xfrm>
              <a:off x="5580379" y="5346699"/>
              <a:ext cx="5748020" cy="0"/>
            </a:xfrm>
            <a:custGeom>
              <a:avLst/>
              <a:gdLst/>
              <a:ahLst/>
              <a:cxnLst/>
              <a:rect l="l" t="t" r="r" b="b"/>
              <a:pathLst>
                <a:path w="5748020">
                  <a:moveTo>
                    <a:pt x="0" y="0"/>
                  </a:moveTo>
                  <a:lnTo>
                    <a:pt x="5748020" y="0"/>
                  </a:lnTo>
                </a:path>
              </a:pathLst>
            </a:custGeom>
            <a:ln w="15875">
              <a:solidFill>
                <a:srgbClr val="BB57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80379" y="4975859"/>
              <a:ext cx="1493520" cy="370840"/>
            </a:xfrm>
            <a:custGeom>
              <a:avLst/>
              <a:gdLst/>
              <a:ahLst/>
              <a:cxnLst/>
              <a:rect l="l" t="t" r="r" b="b"/>
              <a:pathLst>
                <a:path w="1493520" h="370839">
                  <a:moveTo>
                    <a:pt x="1431671" y="0"/>
                  </a:moveTo>
                  <a:lnTo>
                    <a:pt x="61849" y="0"/>
                  </a:lnTo>
                  <a:lnTo>
                    <a:pt x="37772" y="4859"/>
                  </a:lnTo>
                  <a:lnTo>
                    <a:pt x="18113" y="18113"/>
                  </a:lnTo>
                  <a:lnTo>
                    <a:pt x="4859" y="37772"/>
                  </a:lnTo>
                  <a:lnTo>
                    <a:pt x="0" y="61848"/>
                  </a:lnTo>
                  <a:lnTo>
                    <a:pt x="0" y="370839"/>
                  </a:lnTo>
                  <a:lnTo>
                    <a:pt x="1493520" y="370839"/>
                  </a:lnTo>
                  <a:lnTo>
                    <a:pt x="1493520" y="61848"/>
                  </a:lnTo>
                  <a:lnTo>
                    <a:pt x="1488660" y="37772"/>
                  </a:lnTo>
                  <a:lnTo>
                    <a:pt x="1475406" y="18113"/>
                  </a:lnTo>
                  <a:lnTo>
                    <a:pt x="1455747" y="4859"/>
                  </a:lnTo>
                  <a:lnTo>
                    <a:pt x="1431671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0379" y="4975859"/>
              <a:ext cx="1493520" cy="370840"/>
            </a:xfrm>
            <a:custGeom>
              <a:avLst/>
              <a:gdLst/>
              <a:ahLst/>
              <a:cxnLst/>
              <a:rect l="l" t="t" r="r" b="b"/>
              <a:pathLst>
                <a:path w="1493520" h="370839">
                  <a:moveTo>
                    <a:pt x="61849" y="0"/>
                  </a:moveTo>
                  <a:lnTo>
                    <a:pt x="1431671" y="0"/>
                  </a:lnTo>
                  <a:lnTo>
                    <a:pt x="1455747" y="4859"/>
                  </a:lnTo>
                  <a:lnTo>
                    <a:pt x="1475406" y="18113"/>
                  </a:lnTo>
                  <a:lnTo>
                    <a:pt x="1488660" y="37772"/>
                  </a:lnTo>
                  <a:lnTo>
                    <a:pt x="1493520" y="61848"/>
                  </a:lnTo>
                  <a:lnTo>
                    <a:pt x="1493520" y="370839"/>
                  </a:lnTo>
                  <a:lnTo>
                    <a:pt x="0" y="370839"/>
                  </a:lnTo>
                  <a:lnTo>
                    <a:pt x="0" y="61848"/>
                  </a:lnTo>
                  <a:lnTo>
                    <a:pt x="4859" y="37772"/>
                  </a:lnTo>
                  <a:lnTo>
                    <a:pt x="18113" y="18113"/>
                  </a:lnTo>
                  <a:lnTo>
                    <a:pt x="37772" y="4859"/>
                  </a:lnTo>
                  <a:lnTo>
                    <a:pt x="61849" y="0"/>
                  </a:lnTo>
                  <a:close/>
                </a:path>
              </a:pathLst>
            </a:custGeom>
            <a:ln w="15875">
              <a:solidFill>
                <a:srgbClr val="EB6F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572442" y="3840162"/>
            <a:ext cx="5756275" cy="384175"/>
            <a:chOff x="5572442" y="3840162"/>
            <a:chExt cx="5756275" cy="384175"/>
          </a:xfrm>
        </p:grpSpPr>
        <p:sp>
          <p:nvSpPr>
            <p:cNvPr id="21" name="object 21"/>
            <p:cNvSpPr/>
            <p:nvPr/>
          </p:nvSpPr>
          <p:spPr>
            <a:xfrm>
              <a:off x="5580379" y="4216400"/>
              <a:ext cx="5748020" cy="0"/>
            </a:xfrm>
            <a:custGeom>
              <a:avLst/>
              <a:gdLst/>
              <a:ahLst/>
              <a:cxnLst/>
              <a:rect l="l" t="t" r="r" b="b"/>
              <a:pathLst>
                <a:path w="5748020">
                  <a:moveTo>
                    <a:pt x="0" y="0"/>
                  </a:moveTo>
                  <a:lnTo>
                    <a:pt x="5748020" y="0"/>
                  </a:lnTo>
                </a:path>
              </a:pathLst>
            </a:custGeom>
            <a:ln w="15875">
              <a:solidFill>
                <a:srgbClr val="BB57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80379" y="3848100"/>
              <a:ext cx="1493520" cy="368300"/>
            </a:xfrm>
            <a:custGeom>
              <a:avLst/>
              <a:gdLst/>
              <a:ahLst/>
              <a:cxnLst/>
              <a:rect l="l" t="t" r="r" b="b"/>
              <a:pathLst>
                <a:path w="1493520" h="368300">
                  <a:moveTo>
                    <a:pt x="1432178" y="0"/>
                  </a:moveTo>
                  <a:lnTo>
                    <a:pt x="61341" y="0"/>
                  </a:lnTo>
                  <a:lnTo>
                    <a:pt x="37451" y="4816"/>
                  </a:lnTo>
                  <a:lnTo>
                    <a:pt x="17954" y="17954"/>
                  </a:lnTo>
                  <a:lnTo>
                    <a:pt x="4816" y="37451"/>
                  </a:lnTo>
                  <a:lnTo>
                    <a:pt x="0" y="61341"/>
                  </a:lnTo>
                  <a:lnTo>
                    <a:pt x="0" y="368300"/>
                  </a:lnTo>
                  <a:lnTo>
                    <a:pt x="1493520" y="368300"/>
                  </a:lnTo>
                  <a:lnTo>
                    <a:pt x="1493520" y="61341"/>
                  </a:lnTo>
                  <a:lnTo>
                    <a:pt x="1488703" y="37451"/>
                  </a:lnTo>
                  <a:lnTo>
                    <a:pt x="1475565" y="17954"/>
                  </a:lnTo>
                  <a:lnTo>
                    <a:pt x="1456068" y="4816"/>
                  </a:lnTo>
                  <a:lnTo>
                    <a:pt x="1432178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0379" y="3848100"/>
              <a:ext cx="1493520" cy="368300"/>
            </a:xfrm>
            <a:custGeom>
              <a:avLst/>
              <a:gdLst/>
              <a:ahLst/>
              <a:cxnLst/>
              <a:rect l="l" t="t" r="r" b="b"/>
              <a:pathLst>
                <a:path w="1493520" h="368300">
                  <a:moveTo>
                    <a:pt x="61341" y="0"/>
                  </a:moveTo>
                  <a:lnTo>
                    <a:pt x="1432178" y="0"/>
                  </a:lnTo>
                  <a:lnTo>
                    <a:pt x="1456068" y="4816"/>
                  </a:lnTo>
                  <a:lnTo>
                    <a:pt x="1475565" y="17954"/>
                  </a:lnTo>
                  <a:lnTo>
                    <a:pt x="1488703" y="37451"/>
                  </a:lnTo>
                  <a:lnTo>
                    <a:pt x="1493520" y="61341"/>
                  </a:lnTo>
                  <a:lnTo>
                    <a:pt x="1493520" y="368300"/>
                  </a:lnTo>
                  <a:lnTo>
                    <a:pt x="0" y="368300"/>
                  </a:lnTo>
                  <a:lnTo>
                    <a:pt x="0" y="61341"/>
                  </a:lnTo>
                  <a:lnTo>
                    <a:pt x="4816" y="37451"/>
                  </a:lnTo>
                  <a:lnTo>
                    <a:pt x="17954" y="17954"/>
                  </a:lnTo>
                  <a:lnTo>
                    <a:pt x="37451" y="4816"/>
                  </a:lnTo>
                  <a:lnTo>
                    <a:pt x="61341" y="0"/>
                  </a:lnTo>
                  <a:close/>
                </a:path>
              </a:pathLst>
            </a:custGeom>
            <a:ln w="15875">
              <a:solidFill>
                <a:srgbClr val="EB6F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572442" y="2709862"/>
            <a:ext cx="5756275" cy="386715"/>
            <a:chOff x="5572442" y="2709862"/>
            <a:chExt cx="5756275" cy="386715"/>
          </a:xfrm>
        </p:grpSpPr>
        <p:sp>
          <p:nvSpPr>
            <p:cNvPr id="25" name="object 25"/>
            <p:cNvSpPr/>
            <p:nvPr/>
          </p:nvSpPr>
          <p:spPr>
            <a:xfrm>
              <a:off x="5580379" y="3088640"/>
              <a:ext cx="5748020" cy="0"/>
            </a:xfrm>
            <a:custGeom>
              <a:avLst/>
              <a:gdLst/>
              <a:ahLst/>
              <a:cxnLst/>
              <a:rect l="l" t="t" r="r" b="b"/>
              <a:pathLst>
                <a:path w="5748020">
                  <a:moveTo>
                    <a:pt x="0" y="0"/>
                  </a:moveTo>
                  <a:lnTo>
                    <a:pt x="5748020" y="0"/>
                  </a:lnTo>
                </a:path>
              </a:pathLst>
            </a:custGeom>
            <a:ln w="15875">
              <a:solidFill>
                <a:srgbClr val="BB57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80379" y="2717800"/>
              <a:ext cx="1493520" cy="370840"/>
            </a:xfrm>
            <a:custGeom>
              <a:avLst/>
              <a:gdLst/>
              <a:ahLst/>
              <a:cxnLst/>
              <a:rect l="l" t="t" r="r" b="b"/>
              <a:pathLst>
                <a:path w="1493520" h="370839">
                  <a:moveTo>
                    <a:pt x="1431671" y="0"/>
                  </a:moveTo>
                  <a:lnTo>
                    <a:pt x="61849" y="0"/>
                  </a:lnTo>
                  <a:lnTo>
                    <a:pt x="37772" y="4859"/>
                  </a:lnTo>
                  <a:lnTo>
                    <a:pt x="18113" y="18113"/>
                  </a:lnTo>
                  <a:lnTo>
                    <a:pt x="4859" y="37772"/>
                  </a:lnTo>
                  <a:lnTo>
                    <a:pt x="0" y="61849"/>
                  </a:lnTo>
                  <a:lnTo>
                    <a:pt x="0" y="370839"/>
                  </a:lnTo>
                  <a:lnTo>
                    <a:pt x="1493520" y="370839"/>
                  </a:lnTo>
                  <a:lnTo>
                    <a:pt x="1493520" y="61849"/>
                  </a:lnTo>
                  <a:lnTo>
                    <a:pt x="1488660" y="37772"/>
                  </a:lnTo>
                  <a:lnTo>
                    <a:pt x="1475406" y="18113"/>
                  </a:lnTo>
                  <a:lnTo>
                    <a:pt x="1455747" y="4859"/>
                  </a:lnTo>
                  <a:lnTo>
                    <a:pt x="1431671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80379" y="2717800"/>
              <a:ext cx="1493520" cy="370840"/>
            </a:xfrm>
            <a:custGeom>
              <a:avLst/>
              <a:gdLst/>
              <a:ahLst/>
              <a:cxnLst/>
              <a:rect l="l" t="t" r="r" b="b"/>
              <a:pathLst>
                <a:path w="1493520" h="370839">
                  <a:moveTo>
                    <a:pt x="61849" y="0"/>
                  </a:moveTo>
                  <a:lnTo>
                    <a:pt x="1431671" y="0"/>
                  </a:lnTo>
                  <a:lnTo>
                    <a:pt x="1455747" y="4859"/>
                  </a:lnTo>
                  <a:lnTo>
                    <a:pt x="1475406" y="18113"/>
                  </a:lnTo>
                  <a:lnTo>
                    <a:pt x="1488660" y="37772"/>
                  </a:lnTo>
                  <a:lnTo>
                    <a:pt x="1493520" y="61849"/>
                  </a:lnTo>
                  <a:lnTo>
                    <a:pt x="1493520" y="370839"/>
                  </a:lnTo>
                  <a:lnTo>
                    <a:pt x="0" y="370839"/>
                  </a:lnTo>
                  <a:lnTo>
                    <a:pt x="0" y="61849"/>
                  </a:lnTo>
                  <a:lnTo>
                    <a:pt x="4859" y="37772"/>
                  </a:lnTo>
                  <a:lnTo>
                    <a:pt x="18113" y="18113"/>
                  </a:lnTo>
                  <a:lnTo>
                    <a:pt x="37772" y="4859"/>
                  </a:lnTo>
                  <a:lnTo>
                    <a:pt x="61849" y="0"/>
                  </a:lnTo>
                  <a:close/>
                </a:path>
              </a:pathLst>
            </a:custGeom>
            <a:ln w="15875">
              <a:solidFill>
                <a:srgbClr val="EB6F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97374" y="2710815"/>
            <a:ext cx="14598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2100" spc="-165" dirty="0">
                <a:solidFill>
                  <a:srgbClr val="FFFFFF"/>
                </a:solidFill>
                <a:latin typeface="Trebuchet MS"/>
                <a:cs typeface="Trebuchet MS"/>
              </a:rPr>
              <a:t>A.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08320" y="3075241"/>
            <a:ext cx="517842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ts val="178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600" spc="-40" dirty="0">
                <a:latin typeface="Trebuchet MS"/>
                <a:cs typeface="Trebuchet MS"/>
              </a:rPr>
              <a:t>Pendidikan </a:t>
            </a:r>
            <a:r>
              <a:rPr sz="1600" spc="-50" dirty="0">
                <a:latin typeface="Trebuchet MS"/>
                <a:cs typeface="Trebuchet MS"/>
              </a:rPr>
              <a:t>yang </a:t>
            </a:r>
            <a:r>
              <a:rPr sz="1600" spc="-35" dirty="0">
                <a:latin typeface="Trebuchet MS"/>
                <a:cs typeface="Trebuchet MS"/>
              </a:rPr>
              <a:t>rendah </a:t>
            </a:r>
            <a:r>
              <a:rPr sz="1600" spc="-40" dirty="0">
                <a:latin typeface="Trebuchet MS"/>
                <a:cs typeface="Trebuchet MS"/>
              </a:rPr>
              <a:t>menyebabkan </a:t>
            </a:r>
            <a:r>
              <a:rPr sz="1600" spc="-70" dirty="0">
                <a:latin typeface="Trebuchet MS"/>
                <a:cs typeface="Trebuchet MS"/>
              </a:rPr>
              <a:t>rakyat </a:t>
            </a:r>
            <a:r>
              <a:rPr sz="1600" spc="-35" dirty="0">
                <a:latin typeface="Trebuchet MS"/>
                <a:cs typeface="Trebuchet MS"/>
              </a:rPr>
              <a:t>kurang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aktif</a:t>
            </a:r>
            <a:endParaRPr sz="1600">
              <a:latin typeface="Trebuchet MS"/>
              <a:cs typeface="Trebuchet MS"/>
            </a:endParaRPr>
          </a:p>
          <a:p>
            <a:pPr marL="184785">
              <a:lnSpc>
                <a:spcPts val="1780"/>
              </a:lnSpc>
            </a:pPr>
            <a:r>
              <a:rPr sz="1600" spc="-40" dirty="0">
                <a:latin typeface="Trebuchet MS"/>
                <a:cs typeface="Trebuchet MS"/>
              </a:rPr>
              <a:t>dalam </a:t>
            </a:r>
            <a:r>
              <a:rPr sz="1600" spc="-15" dirty="0">
                <a:latin typeface="Trebuchet MS"/>
                <a:cs typeface="Trebuchet MS"/>
              </a:rPr>
              <a:t>melaksanakan </a:t>
            </a:r>
            <a:r>
              <a:rPr sz="1600" spc="-35" dirty="0">
                <a:latin typeface="Trebuchet MS"/>
                <a:cs typeface="Trebuchet MS"/>
              </a:rPr>
              <a:t>partisipasi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politik;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97294" y="3781001"/>
            <a:ext cx="3362325" cy="6940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565"/>
              </a:spcBef>
            </a:pPr>
            <a:r>
              <a:rPr sz="2100" spc="-100" dirty="0">
                <a:solidFill>
                  <a:srgbClr val="FFFFFF"/>
                </a:solidFill>
                <a:latin typeface="Trebuchet MS"/>
                <a:cs typeface="Trebuchet MS"/>
              </a:rPr>
              <a:t>B.</a:t>
            </a:r>
            <a:endParaRPr sz="2100">
              <a:latin typeface="Trebuchet MS"/>
              <a:cs typeface="Trebuchet MS"/>
            </a:endParaRPr>
          </a:p>
          <a:p>
            <a:pPr marL="196215" indent="-173355">
              <a:lnSpc>
                <a:spcPct val="100000"/>
              </a:lnSpc>
              <a:spcBef>
                <a:spcPts val="355"/>
              </a:spcBef>
              <a:buChar char="•"/>
              <a:tabLst>
                <a:tab pos="196850" algn="l"/>
              </a:tabLst>
            </a:pPr>
            <a:r>
              <a:rPr sz="1600" spc="-70" dirty="0">
                <a:latin typeface="Trebuchet MS"/>
                <a:cs typeface="Trebuchet MS"/>
              </a:rPr>
              <a:t>Tingkat </a:t>
            </a:r>
            <a:r>
              <a:rPr sz="1600" spc="-40" dirty="0">
                <a:latin typeface="Trebuchet MS"/>
                <a:cs typeface="Trebuchet MS"/>
              </a:rPr>
              <a:t>ekonomi </a:t>
            </a:r>
            <a:r>
              <a:rPr sz="1600" spc="-70" dirty="0">
                <a:latin typeface="Trebuchet MS"/>
                <a:cs typeface="Trebuchet MS"/>
              </a:rPr>
              <a:t>rakyat </a:t>
            </a:r>
            <a:r>
              <a:rPr sz="1600" spc="-50" dirty="0">
                <a:latin typeface="Trebuchet MS"/>
                <a:cs typeface="Trebuchet MS"/>
              </a:rPr>
              <a:t>yang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rendah;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8320" y="5335651"/>
            <a:ext cx="4895850" cy="4775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marR="5080" indent="-172720">
              <a:lnSpc>
                <a:spcPts val="1639"/>
              </a:lnSpc>
              <a:spcBef>
                <a:spcPts val="385"/>
              </a:spcBef>
              <a:buChar char="•"/>
              <a:tabLst>
                <a:tab pos="185420" algn="l"/>
              </a:tabLst>
            </a:pPr>
            <a:r>
              <a:rPr sz="1600" spc="-30" dirty="0">
                <a:latin typeface="Trebuchet MS"/>
                <a:cs typeface="Trebuchet MS"/>
              </a:rPr>
              <a:t>Partisipasi </a:t>
            </a:r>
            <a:r>
              <a:rPr sz="1600" spc="-75" dirty="0">
                <a:latin typeface="Trebuchet MS"/>
                <a:cs typeface="Trebuchet MS"/>
              </a:rPr>
              <a:t>politik </a:t>
            </a:r>
            <a:r>
              <a:rPr sz="1600" spc="-70" dirty="0">
                <a:latin typeface="Trebuchet MS"/>
                <a:cs typeface="Trebuchet MS"/>
              </a:rPr>
              <a:t>rakyat </a:t>
            </a:r>
            <a:r>
              <a:rPr sz="1600" spc="-40" dirty="0">
                <a:latin typeface="Trebuchet MS"/>
                <a:cs typeface="Trebuchet MS"/>
              </a:rPr>
              <a:t>kurang mendapat </a:t>
            </a:r>
            <a:r>
              <a:rPr sz="1600" spc="-75" dirty="0">
                <a:latin typeface="Trebuchet MS"/>
                <a:cs typeface="Trebuchet MS"/>
              </a:rPr>
              <a:t>tempat </a:t>
            </a:r>
            <a:r>
              <a:rPr sz="1600" spc="-50" dirty="0">
                <a:latin typeface="Trebuchet MS"/>
                <a:cs typeface="Trebuchet MS"/>
              </a:rPr>
              <a:t>oleh  Pemerintah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056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990" y="1393189"/>
            <a:ext cx="10665460" cy="462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4990" y="1393189"/>
            <a:ext cx="10665460" cy="462280"/>
          </a:xfrm>
          <a:prstGeom prst="rect">
            <a:avLst/>
          </a:prstGeom>
          <a:ln w="12700">
            <a:solidFill>
              <a:srgbClr val="E64722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400" spc="-25" dirty="0">
                <a:latin typeface="Trebuchet MS"/>
                <a:cs typeface="Trebuchet MS"/>
              </a:rPr>
              <a:t>Sumber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Yang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Menghidupkan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Cita-cita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Demokrasi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Dalam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Kalbu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Bangsa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Indonesia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819" y="2065020"/>
            <a:ext cx="3197860" cy="3837940"/>
          </a:xfrm>
          <a:custGeom>
            <a:avLst/>
            <a:gdLst/>
            <a:ahLst/>
            <a:cxnLst/>
            <a:rect l="l" t="t" r="r" b="b"/>
            <a:pathLst>
              <a:path w="3197860" h="3837940">
                <a:moveTo>
                  <a:pt x="3037967" y="0"/>
                </a:moveTo>
                <a:lnTo>
                  <a:pt x="159893" y="0"/>
                </a:lnTo>
                <a:lnTo>
                  <a:pt x="109355" y="8155"/>
                </a:lnTo>
                <a:lnTo>
                  <a:pt x="65463" y="30862"/>
                </a:lnTo>
                <a:lnTo>
                  <a:pt x="30851" y="65480"/>
                </a:lnTo>
                <a:lnTo>
                  <a:pt x="8151" y="109370"/>
                </a:lnTo>
                <a:lnTo>
                  <a:pt x="0" y="159892"/>
                </a:lnTo>
                <a:lnTo>
                  <a:pt x="0" y="3678046"/>
                </a:lnTo>
                <a:lnTo>
                  <a:pt x="8151" y="3728584"/>
                </a:lnTo>
                <a:lnTo>
                  <a:pt x="30851" y="3772476"/>
                </a:lnTo>
                <a:lnTo>
                  <a:pt x="65463" y="3807088"/>
                </a:lnTo>
                <a:lnTo>
                  <a:pt x="109355" y="3829788"/>
                </a:lnTo>
                <a:lnTo>
                  <a:pt x="159893" y="3837940"/>
                </a:lnTo>
                <a:lnTo>
                  <a:pt x="3037967" y="3837940"/>
                </a:lnTo>
                <a:lnTo>
                  <a:pt x="3088489" y="3829788"/>
                </a:lnTo>
                <a:lnTo>
                  <a:pt x="3132379" y="3807088"/>
                </a:lnTo>
                <a:lnTo>
                  <a:pt x="3166997" y="3772476"/>
                </a:lnTo>
                <a:lnTo>
                  <a:pt x="3189704" y="3728584"/>
                </a:lnTo>
                <a:lnTo>
                  <a:pt x="3197860" y="3678046"/>
                </a:lnTo>
                <a:lnTo>
                  <a:pt x="3197860" y="159892"/>
                </a:lnTo>
                <a:lnTo>
                  <a:pt x="3189704" y="109370"/>
                </a:lnTo>
                <a:lnTo>
                  <a:pt x="3166997" y="65480"/>
                </a:lnTo>
                <a:lnTo>
                  <a:pt x="3132379" y="30862"/>
                </a:lnTo>
                <a:lnTo>
                  <a:pt x="3088489" y="8155"/>
                </a:lnTo>
                <a:lnTo>
                  <a:pt x="3037967" y="0"/>
                </a:lnTo>
                <a:close/>
              </a:path>
            </a:pathLst>
          </a:custGeom>
          <a:solidFill>
            <a:srgbClr val="EB6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0210" y="2227853"/>
            <a:ext cx="577081" cy="18091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455"/>
              </a:lnSpc>
            </a:pPr>
            <a:r>
              <a:rPr spc="-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pc="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tama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1216" y="2074798"/>
            <a:ext cx="2322830" cy="13265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ct val="85200"/>
              </a:lnSpc>
              <a:spcBef>
                <a:spcPts val="525"/>
              </a:spcBef>
            </a:pP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Tradisi  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kolektivisme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dari 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mu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-2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21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desa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2440" y="2065020"/>
            <a:ext cx="3197860" cy="3837940"/>
          </a:xfrm>
          <a:custGeom>
            <a:avLst/>
            <a:gdLst/>
            <a:ahLst/>
            <a:cxnLst/>
            <a:rect l="l" t="t" r="r" b="b"/>
            <a:pathLst>
              <a:path w="3197859" h="3837940">
                <a:moveTo>
                  <a:pt x="3037966" y="0"/>
                </a:moveTo>
                <a:lnTo>
                  <a:pt x="159893" y="0"/>
                </a:lnTo>
                <a:lnTo>
                  <a:pt x="109370" y="8155"/>
                </a:lnTo>
                <a:lnTo>
                  <a:pt x="65480" y="30862"/>
                </a:lnTo>
                <a:lnTo>
                  <a:pt x="30862" y="65480"/>
                </a:lnTo>
                <a:lnTo>
                  <a:pt x="8155" y="109370"/>
                </a:lnTo>
                <a:lnTo>
                  <a:pt x="0" y="159892"/>
                </a:lnTo>
                <a:lnTo>
                  <a:pt x="0" y="3678046"/>
                </a:lnTo>
                <a:lnTo>
                  <a:pt x="8155" y="3728584"/>
                </a:lnTo>
                <a:lnTo>
                  <a:pt x="30862" y="3772476"/>
                </a:lnTo>
                <a:lnTo>
                  <a:pt x="65480" y="3807088"/>
                </a:lnTo>
                <a:lnTo>
                  <a:pt x="109370" y="3829788"/>
                </a:lnTo>
                <a:lnTo>
                  <a:pt x="159893" y="3837940"/>
                </a:lnTo>
                <a:lnTo>
                  <a:pt x="3037966" y="3837940"/>
                </a:lnTo>
                <a:lnTo>
                  <a:pt x="3088489" y="3829788"/>
                </a:lnTo>
                <a:lnTo>
                  <a:pt x="3132379" y="3807088"/>
                </a:lnTo>
                <a:lnTo>
                  <a:pt x="3166997" y="3772476"/>
                </a:lnTo>
                <a:lnTo>
                  <a:pt x="3189704" y="3728584"/>
                </a:lnTo>
                <a:lnTo>
                  <a:pt x="3197860" y="3678046"/>
                </a:lnTo>
                <a:lnTo>
                  <a:pt x="3197860" y="159892"/>
                </a:lnTo>
                <a:lnTo>
                  <a:pt x="3189704" y="109370"/>
                </a:lnTo>
                <a:lnTo>
                  <a:pt x="3166997" y="65480"/>
                </a:lnTo>
                <a:lnTo>
                  <a:pt x="3132379" y="30862"/>
                </a:lnTo>
                <a:lnTo>
                  <a:pt x="3088489" y="8155"/>
                </a:lnTo>
                <a:lnTo>
                  <a:pt x="3037966" y="0"/>
                </a:lnTo>
                <a:close/>
              </a:path>
            </a:pathLst>
          </a:custGeom>
          <a:solidFill>
            <a:srgbClr val="EB6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9830" y="2226218"/>
            <a:ext cx="577081" cy="1381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455"/>
              </a:lnSpc>
            </a:pP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edua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50982" y="2065020"/>
            <a:ext cx="6739255" cy="3837940"/>
            <a:chOff x="4050982" y="2065020"/>
            <a:chExt cx="6739255" cy="3837940"/>
          </a:xfrm>
        </p:grpSpPr>
        <p:sp>
          <p:nvSpPr>
            <p:cNvPr id="10" name="object 10"/>
            <p:cNvSpPr/>
            <p:nvPr/>
          </p:nvSpPr>
          <p:spPr>
            <a:xfrm>
              <a:off x="4058920" y="5069840"/>
              <a:ext cx="480059" cy="563880"/>
            </a:xfrm>
            <a:custGeom>
              <a:avLst/>
              <a:gdLst/>
              <a:ahLst/>
              <a:cxnLst/>
              <a:rect l="l" t="t" r="r" b="b"/>
              <a:pathLst>
                <a:path w="480060" h="563879">
                  <a:moveTo>
                    <a:pt x="0" y="0"/>
                  </a:moveTo>
                  <a:lnTo>
                    <a:pt x="0" y="563880"/>
                  </a:lnTo>
                  <a:lnTo>
                    <a:pt x="480059" y="281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8920" y="5069840"/>
              <a:ext cx="480059" cy="563880"/>
            </a:xfrm>
            <a:custGeom>
              <a:avLst/>
              <a:gdLst/>
              <a:ahLst/>
              <a:cxnLst/>
              <a:rect l="l" t="t" r="r" b="b"/>
              <a:pathLst>
                <a:path w="480060" h="563879">
                  <a:moveTo>
                    <a:pt x="0" y="0"/>
                  </a:moveTo>
                  <a:lnTo>
                    <a:pt x="480059" y="281940"/>
                  </a:lnTo>
                  <a:lnTo>
                    <a:pt x="0" y="56388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EB6F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92060" y="2065020"/>
              <a:ext cx="3197860" cy="3837940"/>
            </a:xfrm>
            <a:custGeom>
              <a:avLst/>
              <a:gdLst/>
              <a:ahLst/>
              <a:cxnLst/>
              <a:rect l="l" t="t" r="r" b="b"/>
              <a:pathLst>
                <a:path w="3197859" h="3837940">
                  <a:moveTo>
                    <a:pt x="3037967" y="0"/>
                  </a:moveTo>
                  <a:lnTo>
                    <a:pt x="159893" y="0"/>
                  </a:lnTo>
                  <a:lnTo>
                    <a:pt x="109370" y="8155"/>
                  </a:lnTo>
                  <a:lnTo>
                    <a:pt x="65480" y="30862"/>
                  </a:lnTo>
                  <a:lnTo>
                    <a:pt x="30862" y="65480"/>
                  </a:lnTo>
                  <a:lnTo>
                    <a:pt x="8155" y="109370"/>
                  </a:lnTo>
                  <a:lnTo>
                    <a:pt x="0" y="159892"/>
                  </a:lnTo>
                  <a:lnTo>
                    <a:pt x="0" y="3678046"/>
                  </a:lnTo>
                  <a:lnTo>
                    <a:pt x="8155" y="3728584"/>
                  </a:lnTo>
                  <a:lnTo>
                    <a:pt x="30862" y="3772476"/>
                  </a:lnTo>
                  <a:lnTo>
                    <a:pt x="65480" y="3807088"/>
                  </a:lnTo>
                  <a:lnTo>
                    <a:pt x="109370" y="3829788"/>
                  </a:lnTo>
                  <a:lnTo>
                    <a:pt x="159893" y="3837940"/>
                  </a:lnTo>
                  <a:lnTo>
                    <a:pt x="3037967" y="3837940"/>
                  </a:lnTo>
                  <a:lnTo>
                    <a:pt x="3088489" y="3829788"/>
                  </a:lnTo>
                  <a:lnTo>
                    <a:pt x="3132379" y="3807088"/>
                  </a:lnTo>
                  <a:lnTo>
                    <a:pt x="3166997" y="3772476"/>
                  </a:lnTo>
                  <a:lnTo>
                    <a:pt x="3189704" y="3728584"/>
                  </a:lnTo>
                  <a:lnTo>
                    <a:pt x="3197860" y="3678046"/>
                  </a:lnTo>
                  <a:lnTo>
                    <a:pt x="3197860" y="159892"/>
                  </a:lnTo>
                  <a:lnTo>
                    <a:pt x="3189704" y="109370"/>
                  </a:lnTo>
                  <a:lnTo>
                    <a:pt x="3166997" y="65480"/>
                  </a:lnTo>
                  <a:lnTo>
                    <a:pt x="3132379" y="30862"/>
                  </a:lnTo>
                  <a:lnTo>
                    <a:pt x="3088489" y="8155"/>
                  </a:lnTo>
                  <a:lnTo>
                    <a:pt x="3037967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10835" y="2074798"/>
            <a:ext cx="2298065" cy="31915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5100"/>
              </a:lnSpc>
              <a:spcBef>
                <a:spcPts val="530"/>
              </a:spcBef>
            </a:pP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Ajaran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Islam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yang  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menuntut 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kebenaran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dan  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keadilan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Ilahi 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dalam  masyarakat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serta 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persaudaraan 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antarmanusia 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sebagai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makhluk  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Tuhan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9159" y="2227495"/>
            <a:ext cx="577081" cy="1352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455"/>
              </a:lnSpc>
            </a:pP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Ketiga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60602" y="5061902"/>
            <a:ext cx="495934" cy="579755"/>
            <a:chOff x="7360602" y="5061902"/>
            <a:chExt cx="495934" cy="579755"/>
          </a:xfrm>
        </p:grpSpPr>
        <p:sp>
          <p:nvSpPr>
            <p:cNvPr id="16" name="object 16"/>
            <p:cNvSpPr/>
            <p:nvPr/>
          </p:nvSpPr>
          <p:spPr>
            <a:xfrm>
              <a:off x="7368540" y="5069840"/>
              <a:ext cx="480059" cy="563880"/>
            </a:xfrm>
            <a:custGeom>
              <a:avLst/>
              <a:gdLst/>
              <a:ahLst/>
              <a:cxnLst/>
              <a:rect l="l" t="t" r="r" b="b"/>
              <a:pathLst>
                <a:path w="480059" h="563879">
                  <a:moveTo>
                    <a:pt x="0" y="0"/>
                  </a:moveTo>
                  <a:lnTo>
                    <a:pt x="0" y="563880"/>
                  </a:lnTo>
                  <a:lnTo>
                    <a:pt x="480059" y="281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68540" y="5069840"/>
              <a:ext cx="480059" cy="563880"/>
            </a:xfrm>
            <a:custGeom>
              <a:avLst/>
              <a:gdLst/>
              <a:ahLst/>
              <a:cxnLst/>
              <a:rect l="l" t="t" r="r" b="b"/>
              <a:pathLst>
                <a:path w="480059" h="563879">
                  <a:moveTo>
                    <a:pt x="0" y="0"/>
                  </a:moveTo>
                  <a:lnTo>
                    <a:pt x="480059" y="281940"/>
                  </a:lnTo>
                  <a:lnTo>
                    <a:pt x="0" y="56388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EB6F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20456" y="2074798"/>
            <a:ext cx="2393315" cy="38144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5100"/>
              </a:lnSpc>
              <a:spcBef>
                <a:spcPts val="530"/>
              </a:spcBef>
            </a:pP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Paham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sosialis  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Barat,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yang  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menarik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perhatian 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pemimpin 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pergerakan 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kebangsaan 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karena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dasar- 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dasar 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perikemanusiaan 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yang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dibelanya 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dan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menjadi  tujuannya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000" y="284479"/>
            <a:ext cx="9941560" cy="830580"/>
          </a:xfrm>
          <a:prstGeom prst="rect">
            <a:avLst/>
          </a:prstGeom>
          <a:ln w="15875">
            <a:solidFill>
              <a:srgbClr val="EB6F16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5"/>
              </a:spcBef>
            </a:pPr>
            <a:r>
              <a:rPr sz="2400" spc="-25" dirty="0">
                <a:latin typeface="Trebuchet MS"/>
                <a:cs typeface="Trebuchet MS"/>
              </a:rPr>
              <a:t>Menggali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Sumber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Historis,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Sosiologis,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dan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Politik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tentang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Demokrasi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yang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spc="-30" dirty="0">
                <a:latin typeface="Trebuchet MS"/>
                <a:cs typeface="Trebuchet MS"/>
              </a:rPr>
              <a:t>Bersumber </a:t>
            </a:r>
            <a:r>
              <a:rPr sz="2400" spc="-80" dirty="0">
                <a:latin typeface="Trebuchet MS"/>
                <a:cs typeface="Trebuchet MS"/>
              </a:rPr>
              <a:t>dari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Pancasila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28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3419" y="4114800"/>
            <a:ext cx="2190115" cy="1656714"/>
            <a:chOff x="693419" y="4114800"/>
            <a:chExt cx="2190115" cy="1656714"/>
          </a:xfrm>
        </p:grpSpPr>
        <p:sp>
          <p:nvSpPr>
            <p:cNvPr id="3" name="object 3"/>
            <p:cNvSpPr/>
            <p:nvPr/>
          </p:nvSpPr>
          <p:spPr>
            <a:xfrm>
              <a:off x="738629" y="4137149"/>
              <a:ext cx="2101855" cy="15582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3419" y="4114800"/>
              <a:ext cx="2189734" cy="16563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69" y="4161790"/>
              <a:ext cx="2019300" cy="14757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3269" y="4161790"/>
            <a:ext cx="2019300" cy="1475740"/>
          </a:xfrm>
          <a:prstGeom prst="rect">
            <a:avLst/>
          </a:prstGeom>
          <a:ln w="12700">
            <a:solidFill>
              <a:srgbClr val="E64722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9535" marR="81915" algn="just">
              <a:lnSpc>
                <a:spcPct val="100000"/>
              </a:lnSpc>
              <a:spcBef>
                <a:spcPts val="295"/>
              </a:spcBef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Pertama,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paham 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kedaulatan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rakyat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sebenarnya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sudah 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tumbuh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sejak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lama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Nusantara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0424" y="4141120"/>
            <a:ext cx="4679109" cy="2106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18559" y="4186237"/>
            <a:ext cx="1503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905" algn="l"/>
              </a:tabLst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Kedua,	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tradisi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2801" y="4186237"/>
            <a:ext cx="2773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3645" algn="l"/>
                <a:tab pos="1752600" algn="l"/>
              </a:tabLst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okr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	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8559" y="4461129"/>
            <a:ext cx="1731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025" algn="l"/>
              </a:tabLst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tetap	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bertahan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8401" y="4461129"/>
            <a:ext cx="241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0000" algn="l"/>
                <a:tab pos="1770380" algn="l"/>
              </a:tabLst>
            </a:pP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pu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8559" y="4735448"/>
            <a:ext cx="444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805" algn="l"/>
                <a:tab pos="2463800" algn="l"/>
                <a:tab pos="342646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kekuasaan	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feodalisme	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raja-raja	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Nusantara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8559" y="5009451"/>
            <a:ext cx="44475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karena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banyak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tempat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Nusantara,</a:t>
            </a:r>
            <a:r>
              <a:rPr sz="1800" spc="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tanah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sebagai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faktor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produksi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yang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penting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tidaklah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8559" y="5558790"/>
            <a:ext cx="4447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  <a:tab pos="1772920" algn="l"/>
                <a:tab pos="2466340" algn="l"/>
                <a:tab pos="3749040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dikuasai	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oleh	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raja,	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melainkan	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dimiliki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bersama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oleh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masyarakat</a:t>
            </a:r>
            <a:r>
              <a:rPr sz="18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desa.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88719" y="513080"/>
            <a:ext cx="9941560" cy="773930"/>
          </a:xfrm>
          <a:prstGeom prst="rect">
            <a:avLst/>
          </a:prstGeom>
          <a:ln w="15875">
            <a:solidFill>
              <a:srgbClr val="EB6F16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315970" marR="243204" indent="-3063875">
              <a:lnSpc>
                <a:spcPct val="100000"/>
              </a:lnSpc>
              <a:spcBef>
                <a:spcPts val="275"/>
              </a:spcBef>
            </a:pPr>
            <a:r>
              <a:rPr sz="2400" spc="-25" dirty="0">
                <a:solidFill>
                  <a:schemeClr val="tx1"/>
                </a:solidFill>
              </a:rPr>
              <a:t>Menggali</a:t>
            </a:r>
            <a:r>
              <a:rPr sz="2400" spc="-110" dirty="0">
                <a:solidFill>
                  <a:schemeClr val="tx1"/>
                </a:solidFill>
              </a:rPr>
              <a:t> </a:t>
            </a:r>
            <a:r>
              <a:rPr sz="2400" spc="-25" dirty="0">
                <a:solidFill>
                  <a:schemeClr val="tx1"/>
                </a:solidFill>
              </a:rPr>
              <a:t>Sumber</a:t>
            </a:r>
            <a:r>
              <a:rPr sz="2400" spc="-110" dirty="0">
                <a:solidFill>
                  <a:schemeClr val="tx1"/>
                </a:solidFill>
              </a:rPr>
              <a:t> </a:t>
            </a:r>
            <a:r>
              <a:rPr sz="2400" spc="-80" dirty="0">
                <a:solidFill>
                  <a:schemeClr val="tx1"/>
                </a:solidFill>
              </a:rPr>
              <a:t>Historis,</a:t>
            </a:r>
            <a:r>
              <a:rPr sz="2400" spc="-165" dirty="0">
                <a:solidFill>
                  <a:schemeClr val="tx1"/>
                </a:solidFill>
              </a:rPr>
              <a:t> </a:t>
            </a:r>
            <a:r>
              <a:rPr sz="2400" spc="-35" dirty="0">
                <a:solidFill>
                  <a:schemeClr val="tx1"/>
                </a:solidFill>
              </a:rPr>
              <a:t>Sosiologis,</a:t>
            </a:r>
            <a:r>
              <a:rPr sz="2400" spc="-140" dirty="0">
                <a:solidFill>
                  <a:schemeClr val="tx1"/>
                </a:solidFill>
              </a:rPr>
              <a:t> </a:t>
            </a:r>
            <a:r>
              <a:rPr sz="2400" spc="-20" dirty="0">
                <a:solidFill>
                  <a:schemeClr val="tx1"/>
                </a:solidFill>
              </a:rPr>
              <a:t>dan</a:t>
            </a:r>
            <a:r>
              <a:rPr sz="2400" spc="-125" dirty="0">
                <a:solidFill>
                  <a:schemeClr val="tx1"/>
                </a:solidFill>
              </a:rPr>
              <a:t> </a:t>
            </a:r>
            <a:r>
              <a:rPr sz="2400" spc="-105" dirty="0">
                <a:solidFill>
                  <a:schemeClr val="tx1"/>
                </a:solidFill>
              </a:rPr>
              <a:t>Politik</a:t>
            </a:r>
            <a:r>
              <a:rPr sz="2400" spc="-140" dirty="0">
                <a:solidFill>
                  <a:schemeClr val="tx1"/>
                </a:solidFill>
              </a:rPr>
              <a:t> </a:t>
            </a:r>
            <a:r>
              <a:rPr sz="2400" spc="-85" dirty="0">
                <a:solidFill>
                  <a:schemeClr val="tx1"/>
                </a:solidFill>
              </a:rPr>
              <a:t>tentang</a:t>
            </a:r>
            <a:r>
              <a:rPr sz="2400" spc="-100" dirty="0">
                <a:solidFill>
                  <a:schemeClr val="tx1"/>
                </a:solidFill>
              </a:rPr>
              <a:t> </a:t>
            </a:r>
            <a:r>
              <a:rPr sz="2400" spc="-25" dirty="0">
                <a:solidFill>
                  <a:schemeClr val="tx1"/>
                </a:solidFill>
              </a:rPr>
              <a:t>Demokrasi</a:t>
            </a:r>
            <a:r>
              <a:rPr sz="2400" spc="-125" dirty="0">
                <a:solidFill>
                  <a:schemeClr val="tx1"/>
                </a:solidFill>
              </a:rPr>
              <a:t> </a:t>
            </a:r>
            <a:r>
              <a:rPr sz="2400" spc="-65" dirty="0">
                <a:solidFill>
                  <a:schemeClr val="tx1"/>
                </a:solidFill>
              </a:rPr>
              <a:t>yang  </a:t>
            </a:r>
            <a:r>
              <a:rPr sz="2400" spc="-30" dirty="0">
                <a:solidFill>
                  <a:schemeClr val="tx1"/>
                </a:solidFill>
              </a:rPr>
              <a:t>Bersumber </a:t>
            </a:r>
            <a:r>
              <a:rPr sz="2400" spc="-80" dirty="0">
                <a:solidFill>
                  <a:schemeClr val="tx1"/>
                </a:solidFill>
              </a:rPr>
              <a:t>dari</a:t>
            </a:r>
            <a:r>
              <a:rPr sz="2400" spc="-250" dirty="0">
                <a:solidFill>
                  <a:schemeClr val="tx1"/>
                </a:solidFill>
              </a:rPr>
              <a:t> </a:t>
            </a:r>
            <a:r>
              <a:rPr sz="2400" spc="-30" dirty="0">
                <a:solidFill>
                  <a:schemeClr val="tx1"/>
                </a:solidFill>
              </a:rPr>
              <a:t>Pancasila</a:t>
            </a:r>
            <a:endParaRPr sz="2400" dirty="0">
              <a:solidFill>
                <a:schemeClr val="tx1"/>
              </a:solidFill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62442" y="2021522"/>
            <a:ext cx="1890395" cy="1130935"/>
            <a:chOff x="1762442" y="2021522"/>
            <a:chExt cx="1890395" cy="1130935"/>
          </a:xfrm>
        </p:grpSpPr>
        <p:sp>
          <p:nvSpPr>
            <p:cNvPr id="17" name="object 17"/>
            <p:cNvSpPr/>
            <p:nvPr/>
          </p:nvSpPr>
          <p:spPr>
            <a:xfrm>
              <a:off x="1770379" y="2029460"/>
              <a:ext cx="1874520" cy="1115060"/>
            </a:xfrm>
            <a:custGeom>
              <a:avLst/>
              <a:gdLst/>
              <a:ahLst/>
              <a:cxnLst/>
              <a:rect l="l" t="t" r="r" b="b"/>
              <a:pathLst>
                <a:path w="1874520" h="1115060">
                  <a:moveTo>
                    <a:pt x="1688719" y="0"/>
                  </a:moveTo>
                  <a:lnTo>
                    <a:pt x="185800" y="0"/>
                  </a:lnTo>
                  <a:lnTo>
                    <a:pt x="136407" y="6636"/>
                  </a:lnTo>
                  <a:lnTo>
                    <a:pt x="92023" y="25367"/>
                  </a:lnTo>
                  <a:lnTo>
                    <a:pt x="54419" y="54419"/>
                  </a:lnTo>
                  <a:lnTo>
                    <a:pt x="25367" y="92023"/>
                  </a:lnTo>
                  <a:lnTo>
                    <a:pt x="6636" y="136407"/>
                  </a:lnTo>
                  <a:lnTo>
                    <a:pt x="0" y="185800"/>
                  </a:lnTo>
                  <a:lnTo>
                    <a:pt x="0" y="929259"/>
                  </a:lnTo>
                  <a:lnTo>
                    <a:pt x="6636" y="978652"/>
                  </a:lnTo>
                  <a:lnTo>
                    <a:pt x="25367" y="1023036"/>
                  </a:lnTo>
                  <a:lnTo>
                    <a:pt x="54419" y="1060640"/>
                  </a:lnTo>
                  <a:lnTo>
                    <a:pt x="92023" y="1089692"/>
                  </a:lnTo>
                  <a:lnTo>
                    <a:pt x="136407" y="1108423"/>
                  </a:lnTo>
                  <a:lnTo>
                    <a:pt x="185800" y="1115060"/>
                  </a:lnTo>
                  <a:lnTo>
                    <a:pt x="1688719" y="1115060"/>
                  </a:lnTo>
                  <a:lnTo>
                    <a:pt x="1738112" y="1108423"/>
                  </a:lnTo>
                  <a:lnTo>
                    <a:pt x="1782496" y="1089692"/>
                  </a:lnTo>
                  <a:lnTo>
                    <a:pt x="1820100" y="1060640"/>
                  </a:lnTo>
                  <a:lnTo>
                    <a:pt x="1849152" y="1023036"/>
                  </a:lnTo>
                  <a:lnTo>
                    <a:pt x="1867883" y="978652"/>
                  </a:lnTo>
                  <a:lnTo>
                    <a:pt x="1874520" y="929259"/>
                  </a:lnTo>
                  <a:lnTo>
                    <a:pt x="1874520" y="185800"/>
                  </a:lnTo>
                  <a:lnTo>
                    <a:pt x="1867883" y="136407"/>
                  </a:lnTo>
                  <a:lnTo>
                    <a:pt x="1849152" y="92023"/>
                  </a:lnTo>
                  <a:lnTo>
                    <a:pt x="1820100" y="54419"/>
                  </a:lnTo>
                  <a:lnTo>
                    <a:pt x="1782496" y="25367"/>
                  </a:lnTo>
                  <a:lnTo>
                    <a:pt x="1738112" y="6636"/>
                  </a:lnTo>
                  <a:lnTo>
                    <a:pt x="1688719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0379" y="2029460"/>
              <a:ext cx="1874520" cy="1115060"/>
            </a:xfrm>
            <a:custGeom>
              <a:avLst/>
              <a:gdLst/>
              <a:ahLst/>
              <a:cxnLst/>
              <a:rect l="l" t="t" r="r" b="b"/>
              <a:pathLst>
                <a:path w="1874520" h="1115060">
                  <a:moveTo>
                    <a:pt x="0" y="185800"/>
                  </a:moveTo>
                  <a:lnTo>
                    <a:pt x="6636" y="136407"/>
                  </a:lnTo>
                  <a:lnTo>
                    <a:pt x="25367" y="92023"/>
                  </a:lnTo>
                  <a:lnTo>
                    <a:pt x="54419" y="54419"/>
                  </a:lnTo>
                  <a:lnTo>
                    <a:pt x="92023" y="25367"/>
                  </a:lnTo>
                  <a:lnTo>
                    <a:pt x="136407" y="6636"/>
                  </a:lnTo>
                  <a:lnTo>
                    <a:pt x="185800" y="0"/>
                  </a:lnTo>
                  <a:lnTo>
                    <a:pt x="1688719" y="0"/>
                  </a:lnTo>
                  <a:lnTo>
                    <a:pt x="1738112" y="6636"/>
                  </a:lnTo>
                  <a:lnTo>
                    <a:pt x="1782496" y="25367"/>
                  </a:lnTo>
                  <a:lnTo>
                    <a:pt x="1820100" y="54419"/>
                  </a:lnTo>
                  <a:lnTo>
                    <a:pt x="1849152" y="92023"/>
                  </a:lnTo>
                  <a:lnTo>
                    <a:pt x="1867883" y="136407"/>
                  </a:lnTo>
                  <a:lnTo>
                    <a:pt x="1874520" y="185800"/>
                  </a:lnTo>
                  <a:lnTo>
                    <a:pt x="1874520" y="929259"/>
                  </a:lnTo>
                  <a:lnTo>
                    <a:pt x="1867883" y="978652"/>
                  </a:lnTo>
                  <a:lnTo>
                    <a:pt x="1849152" y="1023036"/>
                  </a:lnTo>
                  <a:lnTo>
                    <a:pt x="1820100" y="1060640"/>
                  </a:lnTo>
                  <a:lnTo>
                    <a:pt x="1782496" y="1089692"/>
                  </a:lnTo>
                  <a:lnTo>
                    <a:pt x="1738112" y="1108423"/>
                  </a:lnTo>
                  <a:lnTo>
                    <a:pt x="1688719" y="1115060"/>
                  </a:lnTo>
                  <a:lnTo>
                    <a:pt x="185800" y="1115060"/>
                  </a:lnTo>
                  <a:lnTo>
                    <a:pt x="136407" y="1108423"/>
                  </a:lnTo>
                  <a:lnTo>
                    <a:pt x="92023" y="1089692"/>
                  </a:lnTo>
                  <a:lnTo>
                    <a:pt x="54419" y="1060640"/>
                  </a:lnTo>
                  <a:lnTo>
                    <a:pt x="25367" y="1023036"/>
                  </a:lnTo>
                  <a:lnTo>
                    <a:pt x="6636" y="978652"/>
                  </a:lnTo>
                  <a:lnTo>
                    <a:pt x="0" y="929259"/>
                  </a:lnTo>
                  <a:lnTo>
                    <a:pt x="0" y="185800"/>
                  </a:lnTo>
                  <a:close/>
                </a:path>
              </a:pathLst>
            </a:custGeom>
            <a:ln w="15875">
              <a:solidFill>
                <a:srgbClr val="AC50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58339" y="2019236"/>
            <a:ext cx="149733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Sumber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Nilai 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yang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Berasal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dari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Demokrasi 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Desa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08282" y="2021522"/>
            <a:ext cx="1491615" cy="1130935"/>
            <a:chOff x="5308282" y="2021522"/>
            <a:chExt cx="1491615" cy="1130935"/>
          </a:xfrm>
        </p:grpSpPr>
        <p:sp>
          <p:nvSpPr>
            <p:cNvPr id="21" name="object 21"/>
            <p:cNvSpPr/>
            <p:nvPr/>
          </p:nvSpPr>
          <p:spPr>
            <a:xfrm>
              <a:off x="5316220" y="2029460"/>
              <a:ext cx="1475740" cy="1115060"/>
            </a:xfrm>
            <a:custGeom>
              <a:avLst/>
              <a:gdLst/>
              <a:ahLst/>
              <a:cxnLst/>
              <a:rect l="l" t="t" r="r" b="b"/>
              <a:pathLst>
                <a:path w="1475740" h="1115060">
                  <a:moveTo>
                    <a:pt x="1289938" y="0"/>
                  </a:moveTo>
                  <a:lnTo>
                    <a:pt x="185800" y="0"/>
                  </a:lnTo>
                  <a:lnTo>
                    <a:pt x="136407" y="6636"/>
                  </a:lnTo>
                  <a:lnTo>
                    <a:pt x="92023" y="25367"/>
                  </a:lnTo>
                  <a:lnTo>
                    <a:pt x="54419" y="54419"/>
                  </a:lnTo>
                  <a:lnTo>
                    <a:pt x="25367" y="92023"/>
                  </a:lnTo>
                  <a:lnTo>
                    <a:pt x="6636" y="136407"/>
                  </a:lnTo>
                  <a:lnTo>
                    <a:pt x="0" y="185800"/>
                  </a:lnTo>
                  <a:lnTo>
                    <a:pt x="0" y="929259"/>
                  </a:lnTo>
                  <a:lnTo>
                    <a:pt x="6636" y="978652"/>
                  </a:lnTo>
                  <a:lnTo>
                    <a:pt x="25367" y="1023036"/>
                  </a:lnTo>
                  <a:lnTo>
                    <a:pt x="54419" y="1060640"/>
                  </a:lnTo>
                  <a:lnTo>
                    <a:pt x="92023" y="1089692"/>
                  </a:lnTo>
                  <a:lnTo>
                    <a:pt x="136407" y="1108423"/>
                  </a:lnTo>
                  <a:lnTo>
                    <a:pt x="185800" y="1115060"/>
                  </a:lnTo>
                  <a:lnTo>
                    <a:pt x="1289938" y="1115060"/>
                  </a:lnTo>
                  <a:lnTo>
                    <a:pt x="1339332" y="1108423"/>
                  </a:lnTo>
                  <a:lnTo>
                    <a:pt x="1383716" y="1089692"/>
                  </a:lnTo>
                  <a:lnTo>
                    <a:pt x="1421320" y="1060640"/>
                  </a:lnTo>
                  <a:lnTo>
                    <a:pt x="1450372" y="1023036"/>
                  </a:lnTo>
                  <a:lnTo>
                    <a:pt x="1469103" y="978652"/>
                  </a:lnTo>
                  <a:lnTo>
                    <a:pt x="1475739" y="929259"/>
                  </a:lnTo>
                  <a:lnTo>
                    <a:pt x="1475739" y="185800"/>
                  </a:lnTo>
                  <a:lnTo>
                    <a:pt x="1469103" y="136407"/>
                  </a:lnTo>
                  <a:lnTo>
                    <a:pt x="1450372" y="92023"/>
                  </a:lnTo>
                  <a:lnTo>
                    <a:pt x="1421320" y="54419"/>
                  </a:lnTo>
                  <a:lnTo>
                    <a:pt x="1383716" y="25367"/>
                  </a:lnTo>
                  <a:lnTo>
                    <a:pt x="1339332" y="6636"/>
                  </a:lnTo>
                  <a:lnTo>
                    <a:pt x="1289938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16220" y="2029460"/>
              <a:ext cx="1475740" cy="1115060"/>
            </a:xfrm>
            <a:custGeom>
              <a:avLst/>
              <a:gdLst/>
              <a:ahLst/>
              <a:cxnLst/>
              <a:rect l="l" t="t" r="r" b="b"/>
              <a:pathLst>
                <a:path w="1475740" h="1115060">
                  <a:moveTo>
                    <a:pt x="0" y="185800"/>
                  </a:moveTo>
                  <a:lnTo>
                    <a:pt x="6636" y="136407"/>
                  </a:lnTo>
                  <a:lnTo>
                    <a:pt x="25367" y="92023"/>
                  </a:lnTo>
                  <a:lnTo>
                    <a:pt x="54419" y="54419"/>
                  </a:lnTo>
                  <a:lnTo>
                    <a:pt x="92023" y="25367"/>
                  </a:lnTo>
                  <a:lnTo>
                    <a:pt x="136407" y="6636"/>
                  </a:lnTo>
                  <a:lnTo>
                    <a:pt x="185800" y="0"/>
                  </a:lnTo>
                  <a:lnTo>
                    <a:pt x="1289938" y="0"/>
                  </a:lnTo>
                  <a:lnTo>
                    <a:pt x="1339332" y="6636"/>
                  </a:lnTo>
                  <a:lnTo>
                    <a:pt x="1383716" y="25367"/>
                  </a:lnTo>
                  <a:lnTo>
                    <a:pt x="1421320" y="54419"/>
                  </a:lnTo>
                  <a:lnTo>
                    <a:pt x="1450372" y="92023"/>
                  </a:lnTo>
                  <a:lnTo>
                    <a:pt x="1469103" y="136407"/>
                  </a:lnTo>
                  <a:lnTo>
                    <a:pt x="1475739" y="185800"/>
                  </a:lnTo>
                  <a:lnTo>
                    <a:pt x="1475739" y="929259"/>
                  </a:lnTo>
                  <a:lnTo>
                    <a:pt x="1469103" y="978652"/>
                  </a:lnTo>
                  <a:lnTo>
                    <a:pt x="1450372" y="1023036"/>
                  </a:lnTo>
                  <a:lnTo>
                    <a:pt x="1421320" y="1060640"/>
                  </a:lnTo>
                  <a:lnTo>
                    <a:pt x="1383716" y="1089692"/>
                  </a:lnTo>
                  <a:lnTo>
                    <a:pt x="1339332" y="1108423"/>
                  </a:lnTo>
                  <a:lnTo>
                    <a:pt x="1289938" y="1115060"/>
                  </a:lnTo>
                  <a:lnTo>
                    <a:pt x="185800" y="1115060"/>
                  </a:lnTo>
                  <a:lnTo>
                    <a:pt x="136407" y="1108423"/>
                  </a:lnTo>
                  <a:lnTo>
                    <a:pt x="92023" y="1089692"/>
                  </a:lnTo>
                  <a:lnTo>
                    <a:pt x="54419" y="1060640"/>
                  </a:lnTo>
                  <a:lnTo>
                    <a:pt x="25367" y="1023036"/>
                  </a:lnTo>
                  <a:lnTo>
                    <a:pt x="6636" y="978652"/>
                  </a:lnTo>
                  <a:lnTo>
                    <a:pt x="0" y="929259"/>
                  </a:lnTo>
                  <a:lnTo>
                    <a:pt x="0" y="185800"/>
                  </a:lnTo>
                  <a:close/>
                </a:path>
              </a:pathLst>
            </a:custGeom>
            <a:ln w="15875">
              <a:solidFill>
                <a:srgbClr val="AC50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60746" y="2019236"/>
            <a:ext cx="118745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Sumber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Nilai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yang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Berasal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dari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Islam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71650" y="3139693"/>
            <a:ext cx="3677920" cy="906780"/>
          </a:xfrm>
          <a:custGeom>
            <a:avLst/>
            <a:gdLst/>
            <a:ahLst/>
            <a:cxnLst/>
            <a:rect l="l" t="t" r="r" b="b"/>
            <a:pathLst>
              <a:path w="3677920" h="906779">
                <a:moveTo>
                  <a:pt x="3677793" y="893699"/>
                </a:moveTo>
                <a:lnTo>
                  <a:pt x="3663861" y="879983"/>
                </a:lnTo>
                <a:lnTo>
                  <a:pt x="3617087" y="833882"/>
                </a:lnTo>
                <a:lnTo>
                  <a:pt x="3607257" y="863981"/>
                </a:lnTo>
                <a:lnTo>
                  <a:pt x="956945" y="0"/>
                </a:lnTo>
                <a:lnTo>
                  <a:pt x="954544" y="7645"/>
                </a:lnTo>
                <a:lnTo>
                  <a:pt x="948817" y="1397"/>
                </a:lnTo>
                <a:lnTo>
                  <a:pt x="51460" y="837031"/>
                </a:lnTo>
                <a:lnTo>
                  <a:pt x="29845" y="813816"/>
                </a:lnTo>
                <a:lnTo>
                  <a:pt x="0" y="893699"/>
                </a:lnTo>
                <a:lnTo>
                  <a:pt x="81788" y="869569"/>
                </a:lnTo>
                <a:lnTo>
                  <a:pt x="68287" y="855091"/>
                </a:lnTo>
                <a:lnTo>
                  <a:pt x="60159" y="846366"/>
                </a:lnTo>
                <a:lnTo>
                  <a:pt x="955217" y="12877"/>
                </a:lnTo>
                <a:lnTo>
                  <a:pt x="3603320" y="876046"/>
                </a:lnTo>
                <a:lnTo>
                  <a:pt x="3593465" y="906272"/>
                </a:lnTo>
                <a:lnTo>
                  <a:pt x="3677793" y="893699"/>
                </a:lnTo>
                <a:close/>
              </a:path>
            </a:pathLst>
          </a:custGeom>
          <a:solidFill>
            <a:srgbClr val="EB6F1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58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543559"/>
            <a:ext cx="10396220" cy="593752"/>
          </a:xfrm>
          <a:prstGeom prst="rect">
            <a:avLst/>
          </a:prstGeom>
          <a:ln w="15875">
            <a:solidFill>
              <a:srgbClr val="EB6F16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34340" algn="ctr">
              <a:lnSpc>
                <a:spcPct val="100000"/>
              </a:lnSpc>
              <a:spcBef>
                <a:spcPts val="310"/>
              </a:spcBef>
            </a:pPr>
            <a:r>
              <a:rPr sz="1800" dirty="0" err="1">
                <a:solidFill>
                  <a:schemeClr val="tx1"/>
                </a:solidFill>
              </a:rPr>
              <a:t>Membangun</a:t>
            </a:r>
            <a:r>
              <a:rPr sz="1800" dirty="0">
                <a:solidFill>
                  <a:schemeClr val="tx1"/>
                </a:solidFill>
              </a:rPr>
              <a:t> </a:t>
            </a:r>
            <a:r>
              <a:rPr sz="1800" spc="-55" dirty="0" err="1" smtClean="0">
                <a:solidFill>
                  <a:schemeClr val="tx1"/>
                </a:solidFill>
              </a:rPr>
              <a:t>Argumen</a:t>
            </a:r>
            <a:r>
              <a:rPr lang="en-ID" sz="1800" spc="-55" dirty="0" smtClean="0">
                <a:solidFill>
                  <a:schemeClr val="tx1"/>
                </a:solidFill>
              </a:rPr>
              <a:t/>
            </a:r>
            <a:br>
              <a:rPr lang="en-ID" sz="1800" spc="-55" dirty="0" smtClean="0">
                <a:solidFill>
                  <a:schemeClr val="tx1"/>
                </a:solidFill>
              </a:rPr>
            </a:br>
            <a:r>
              <a:rPr sz="1800" spc="-55" dirty="0" smtClean="0">
                <a:solidFill>
                  <a:schemeClr val="tx1"/>
                </a:solidFill>
              </a:rPr>
              <a:t> </a:t>
            </a:r>
            <a:r>
              <a:rPr sz="1800" spc="-70" dirty="0">
                <a:solidFill>
                  <a:schemeClr val="tx1"/>
                </a:solidFill>
              </a:rPr>
              <a:t>tentang </a:t>
            </a:r>
            <a:r>
              <a:rPr sz="1800" spc="-30" dirty="0">
                <a:solidFill>
                  <a:schemeClr val="tx1"/>
                </a:solidFill>
              </a:rPr>
              <a:t>Dinamika </a:t>
            </a:r>
            <a:r>
              <a:rPr sz="1800" spc="-15" dirty="0">
                <a:solidFill>
                  <a:schemeClr val="tx1"/>
                </a:solidFill>
              </a:rPr>
              <a:t>dan</a:t>
            </a:r>
            <a:r>
              <a:rPr sz="1800" spc="-450" dirty="0">
                <a:solidFill>
                  <a:schemeClr val="tx1"/>
                </a:solidFill>
              </a:rPr>
              <a:t> </a:t>
            </a:r>
            <a:r>
              <a:rPr sz="1800" spc="-60" dirty="0">
                <a:solidFill>
                  <a:schemeClr val="tx1"/>
                </a:solidFill>
              </a:rPr>
              <a:t>Tantangan </a:t>
            </a:r>
            <a:r>
              <a:rPr sz="1800" spc="-20" dirty="0">
                <a:solidFill>
                  <a:schemeClr val="tx1"/>
                </a:solidFill>
              </a:rPr>
              <a:t>Demokrasi </a:t>
            </a:r>
            <a:r>
              <a:rPr sz="1800" spc="-50" dirty="0">
                <a:solidFill>
                  <a:schemeClr val="tx1"/>
                </a:solidFill>
              </a:rPr>
              <a:t>yang </a:t>
            </a:r>
            <a:r>
              <a:rPr sz="1800" spc="-30" dirty="0">
                <a:solidFill>
                  <a:schemeClr val="tx1"/>
                </a:solidFill>
              </a:rPr>
              <a:t>Bersumber </a:t>
            </a:r>
            <a:r>
              <a:rPr sz="1800" spc="-65" dirty="0">
                <a:solidFill>
                  <a:schemeClr val="tx1"/>
                </a:solidFill>
              </a:rPr>
              <a:t>dari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9976" y="875284"/>
            <a:ext cx="105981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D" sz="2000" spc="-2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 err="1" smtClean="0">
                <a:latin typeface="Trebuchet MS"/>
                <a:cs typeface="Trebuchet MS"/>
              </a:rPr>
              <a:t>Pancasila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6029" y="1451610"/>
            <a:ext cx="459486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5816" y="1533208"/>
            <a:ext cx="4594860" cy="592470"/>
          </a:xfrm>
          <a:prstGeom prst="rect">
            <a:avLst/>
          </a:prstGeom>
          <a:ln w="12700">
            <a:solidFill>
              <a:srgbClr val="E64722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6839" marR="111760" indent="383540">
              <a:lnSpc>
                <a:spcPct val="100000"/>
              </a:lnSpc>
              <a:spcBef>
                <a:spcPts val="300"/>
              </a:spcBef>
            </a:pPr>
            <a:r>
              <a:rPr sz="1800" spc="-35" dirty="0">
                <a:latin typeface="Trebuchet MS"/>
                <a:cs typeface="Trebuchet MS"/>
              </a:rPr>
              <a:t>Melihat </a:t>
            </a:r>
            <a:r>
              <a:rPr sz="1800" spc="-45" dirty="0">
                <a:latin typeface="Trebuchet MS"/>
                <a:cs typeface="Trebuchet MS"/>
              </a:rPr>
              <a:t>postur </a:t>
            </a:r>
            <a:r>
              <a:rPr sz="1800" spc="-30" dirty="0">
                <a:latin typeface="Trebuchet MS"/>
                <a:cs typeface="Trebuchet MS"/>
              </a:rPr>
              <a:t>demokrasi </a:t>
            </a:r>
            <a:r>
              <a:rPr sz="1800" spc="-65" dirty="0">
                <a:latin typeface="Trebuchet MS"/>
                <a:cs typeface="Trebuchet MS"/>
              </a:rPr>
              <a:t>kita </a:t>
            </a:r>
            <a:r>
              <a:rPr sz="1800" spc="-15" dirty="0">
                <a:latin typeface="Trebuchet MS"/>
                <a:cs typeface="Trebuchet MS"/>
              </a:rPr>
              <a:t>secara  </a:t>
            </a:r>
            <a:r>
              <a:rPr sz="1800" spc="-65" dirty="0">
                <a:latin typeface="Trebuchet MS"/>
                <a:cs typeface="Trebuchet MS"/>
              </a:rPr>
              <a:t>normative </a:t>
            </a:r>
            <a:r>
              <a:rPr sz="1800" spc="-50" dirty="0">
                <a:latin typeface="Trebuchet MS"/>
                <a:cs typeface="Trebuchet MS"/>
              </a:rPr>
              <a:t>dapat </a:t>
            </a:r>
            <a:r>
              <a:rPr sz="1800" spc="-75" dirty="0">
                <a:latin typeface="Trebuchet MS"/>
                <a:cs typeface="Trebuchet MS"/>
              </a:rPr>
              <a:t>dilihat </a:t>
            </a:r>
            <a:r>
              <a:rPr sz="1800" spc="-35" dirty="0">
                <a:latin typeface="Trebuchet MS"/>
                <a:cs typeface="Trebuchet MS"/>
              </a:rPr>
              <a:t>dalam </a:t>
            </a:r>
            <a:r>
              <a:rPr sz="1800" spc="-40" dirty="0" err="1">
                <a:latin typeface="Trebuchet MS"/>
                <a:cs typeface="Trebuchet MS"/>
              </a:rPr>
              <a:t>konstitusi</a:t>
            </a:r>
            <a:r>
              <a:rPr sz="1800" spc="-360" dirty="0">
                <a:latin typeface="Trebuchet MS"/>
                <a:cs typeface="Trebuchet MS"/>
              </a:rPr>
              <a:t> </a:t>
            </a:r>
            <a:r>
              <a:rPr sz="1800" spc="-95" dirty="0" err="1" smtClean="0">
                <a:latin typeface="Trebuchet MS"/>
                <a:cs typeface="Trebuchet MS"/>
              </a:rPr>
              <a:t>kita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08922" y="5272722"/>
            <a:ext cx="6830695" cy="470534"/>
            <a:chOff x="2808922" y="5272722"/>
            <a:chExt cx="6830695" cy="470534"/>
          </a:xfrm>
        </p:grpSpPr>
        <p:sp>
          <p:nvSpPr>
            <p:cNvPr id="7" name="object 7"/>
            <p:cNvSpPr/>
            <p:nvPr/>
          </p:nvSpPr>
          <p:spPr>
            <a:xfrm>
              <a:off x="2816860" y="5735319"/>
              <a:ext cx="6822440" cy="0"/>
            </a:xfrm>
            <a:custGeom>
              <a:avLst/>
              <a:gdLst/>
              <a:ahLst/>
              <a:cxnLst/>
              <a:rect l="l" t="t" r="r" b="b"/>
              <a:pathLst>
                <a:path w="6822440">
                  <a:moveTo>
                    <a:pt x="0" y="0"/>
                  </a:moveTo>
                  <a:lnTo>
                    <a:pt x="6822440" y="0"/>
                  </a:lnTo>
                </a:path>
              </a:pathLst>
            </a:custGeom>
            <a:ln w="15875">
              <a:solidFill>
                <a:srgbClr val="BB57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860" y="5280659"/>
              <a:ext cx="1775460" cy="454659"/>
            </a:xfrm>
            <a:custGeom>
              <a:avLst/>
              <a:gdLst/>
              <a:ahLst/>
              <a:cxnLst/>
              <a:rect l="l" t="t" r="r" b="b"/>
              <a:pathLst>
                <a:path w="1775460" h="454660">
                  <a:moveTo>
                    <a:pt x="1699640" y="0"/>
                  </a:moveTo>
                  <a:lnTo>
                    <a:pt x="75818" y="0"/>
                  </a:lnTo>
                  <a:lnTo>
                    <a:pt x="46291" y="5953"/>
                  </a:lnTo>
                  <a:lnTo>
                    <a:pt x="22193" y="22193"/>
                  </a:lnTo>
                  <a:lnTo>
                    <a:pt x="5953" y="46291"/>
                  </a:lnTo>
                  <a:lnTo>
                    <a:pt x="0" y="75818"/>
                  </a:lnTo>
                  <a:lnTo>
                    <a:pt x="0" y="454659"/>
                  </a:lnTo>
                  <a:lnTo>
                    <a:pt x="1775460" y="454659"/>
                  </a:lnTo>
                  <a:lnTo>
                    <a:pt x="1775460" y="75818"/>
                  </a:lnTo>
                  <a:lnTo>
                    <a:pt x="1769506" y="46291"/>
                  </a:lnTo>
                  <a:lnTo>
                    <a:pt x="1753266" y="22193"/>
                  </a:lnTo>
                  <a:lnTo>
                    <a:pt x="1729168" y="5953"/>
                  </a:lnTo>
                  <a:lnTo>
                    <a:pt x="1699640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6860" y="5280659"/>
              <a:ext cx="1775460" cy="454659"/>
            </a:xfrm>
            <a:custGeom>
              <a:avLst/>
              <a:gdLst/>
              <a:ahLst/>
              <a:cxnLst/>
              <a:rect l="l" t="t" r="r" b="b"/>
              <a:pathLst>
                <a:path w="1775460" h="454660">
                  <a:moveTo>
                    <a:pt x="75818" y="0"/>
                  </a:moveTo>
                  <a:lnTo>
                    <a:pt x="1699640" y="0"/>
                  </a:lnTo>
                  <a:lnTo>
                    <a:pt x="1729168" y="5953"/>
                  </a:lnTo>
                  <a:lnTo>
                    <a:pt x="1753266" y="22193"/>
                  </a:lnTo>
                  <a:lnTo>
                    <a:pt x="1769506" y="46291"/>
                  </a:lnTo>
                  <a:lnTo>
                    <a:pt x="1775460" y="75818"/>
                  </a:lnTo>
                  <a:lnTo>
                    <a:pt x="1775460" y="454659"/>
                  </a:lnTo>
                  <a:lnTo>
                    <a:pt x="0" y="454659"/>
                  </a:lnTo>
                  <a:lnTo>
                    <a:pt x="0" y="75818"/>
                  </a:lnTo>
                  <a:lnTo>
                    <a:pt x="5953" y="46291"/>
                  </a:lnTo>
                  <a:lnTo>
                    <a:pt x="22193" y="22193"/>
                  </a:lnTo>
                  <a:lnTo>
                    <a:pt x="46291" y="5953"/>
                  </a:lnTo>
                  <a:lnTo>
                    <a:pt x="75818" y="0"/>
                  </a:lnTo>
                  <a:close/>
                </a:path>
              </a:pathLst>
            </a:custGeom>
            <a:ln w="15875">
              <a:solidFill>
                <a:srgbClr val="EB6F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816860" y="4348479"/>
            <a:ext cx="6822440" cy="0"/>
          </a:xfrm>
          <a:custGeom>
            <a:avLst/>
            <a:gdLst/>
            <a:ahLst/>
            <a:cxnLst/>
            <a:rect l="l" t="t" r="r" b="b"/>
            <a:pathLst>
              <a:path w="6822440">
                <a:moveTo>
                  <a:pt x="0" y="0"/>
                </a:moveTo>
                <a:lnTo>
                  <a:pt x="6822440" y="0"/>
                </a:lnTo>
              </a:path>
            </a:pathLst>
          </a:custGeom>
          <a:ln w="15875">
            <a:solidFill>
              <a:srgbClr val="BB57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808922" y="2501582"/>
            <a:ext cx="6830695" cy="470534"/>
            <a:chOff x="2808922" y="2501582"/>
            <a:chExt cx="6830695" cy="470534"/>
          </a:xfrm>
        </p:grpSpPr>
        <p:sp>
          <p:nvSpPr>
            <p:cNvPr id="12" name="object 12"/>
            <p:cNvSpPr/>
            <p:nvPr/>
          </p:nvSpPr>
          <p:spPr>
            <a:xfrm>
              <a:off x="2816860" y="2964180"/>
              <a:ext cx="6822440" cy="0"/>
            </a:xfrm>
            <a:custGeom>
              <a:avLst/>
              <a:gdLst/>
              <a:ahLst/>
              <a:cxnLst/>
              <a:rect l="l" t="t" r="r" b="b"/>
              <a:pathLst>
                <a:path w="6822440">
                  <a:moveTo>
                    <a:pt x="0" y="0"/>
                  </a:moveTo>
                  <a:lnTo>
                    <a:pt x="6822440" y="0"/>
                  </a:lnTo>
                </a:path>
              </a:pathLst>
            </a:custGeom>
            <a:ln w="15875">
              <a:solidFill>
                <a:srgbClr val="BB57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6860" y="2509520"/>
              <a:ext cx="1775460" cy="454659"/>
            </a:xfrm>
            <a:custGeom>
              <a:avLst/>
              <a:gdLst/>
              <a:ahLst/>
              <a:cxnLst/>
              <a:rect l="l" t="t" r="r" b="b"/>
              <a:pathLst>
                <a:path w="1775460" h="454660">
                  <a:moveTo>
                    <a:pt x="1699640" y="0"/>
                  </a:moveTo>
                  <a:lnTo>
                    <a:pt x="75818" y="0"/>
                  </a:lnTo>
                  <a:lnTo>
                    <a:pt x="46291" y="5953"/>
                  </a:lnTo>
                  <a:lnTo>
                    <a:pt x="22193" y="22193"/>
                  </a:lnTo>
                  <a:lnTo>
                    <a:pt x="5953" y="46291"/>
                  </a:lnTo>
                  <a:lnTo>
                    <a:pt x="0" y="75818"/>
                  </a:lnTo>
                  <a:lnTo>
                    <a:pt x="0" y="454659"/>
                  </a:lnTo>
                  <a:lnTo>
                    <a:pt x="1775460" y="454659"/>
                  </a:lnTo>
                  <a:lnTo>
                    <a:pt x="1775460" y="75818"/>
                  </a:lnTo>
                  <a:lnTo>
                    <a:pt x="1769506" y="46291"/>
                  </a:lnTo>
                  <a:lnTo>
                    <a:pt x="1753266" y="22193"/>
                  </a:lnTo>
                  <a:lnTo>
                    <a:pt x="1729168" y="5953"/>
                  </a:lnTo>
                  <a:lnTo>
                    <a:pt x="1699640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6860" y="2509520"/>
              <a:ext cx="1775460" cy="454659"/>
            </a:xfrm>
            <a:custGeom>
              <a:avLst/>
              <a:gdLst/>
              <a:ahLst/>
              <a:cxnLst/>
              <a:rect l="l" t="t" r="r" b="b"/>
              <a:pathLst>
                <a:path w="1775460" h="454660">
                  <a:moveTo>
                    <a:pt x="75818" y="0"/>
                  </a:moveTo>
                  <a:lnTo>
                    <a:pt x="1699640" y="0"/>
                  </a:lnTo>
                  <a:lnTo>
                    <a:pt x="1729168" y="5953"/>
                  </a:lnTo>
                  <a:lnTo>
                    <a:pt x="1753266" y="22193"/>
                  </a:lnTo>
                  <a:lnTo>
                    <a:pt x="1769506" y="46291"/>
                  </a:lnTo>
                  <a:lnTo>
                    <a:pt x="1775460" y="75818"/>
                  </a:lnTo>
                  <a:lnTo>
                    <a:pt x="1775460" y="454659"/>
                  </a:lnTo>
                  <a:lnTo>
                    <a:pt x="0" y="454659"/>
                  </a:lnTo>
                  <a:lnTo>
                    <a:pt x="0" y="75818"/>
                  </a:lnTo>
                  <a:lnTo>
                    <a:pt x="5953" y="46291"/>
                  </a:lnTo>
                  <a:lnTo>
                    <a:pt x="22193" y="22193"/>
                  </a:lnTo>
                  <a:lnTo>
                    <a:pt x="46291" y="5953"/>
                  </a:lnTo>
                  <a:lnTo>
                    <a:pt x="75818" y="0"/>
                  </a:lnTo>
                  <a:close/>
                </a:path>
              </a:pathLst>
            </a:custGeom>
            <a:ln w="15875">
              <a:solidFill>
                <a:srgbClr val="EB6F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75659" y="2516504"/>
            <a:ext cx="57092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r>
              <a:rPr sz="3750" spc="157" baseline="1111" dirty="0">
                <a:solidFill>
                  <a:srgbClr val="FFFFFF"/>
                </a:solidFill>
                <a:latin typeface="Trebuchet MS"/>
                <a:cs typeface="Trebuchet MS"/>
              </a:rPr>
              <a:t>MPR	</a:t>
            </a:r>
            <a:r>
              <a:rPr sz="2500" spc="-45" dirty="0">
                <a:latin typeface="Trebuchet MS"/>
                <a:cs typeface="Trebuchet MS"/>
              </a:rPr>
              <a:t>Majelis </a:t>
            </a:r>
            <a:r>
              <a:rPr sz="2500" spc="-70" dirty="0">
                <a:latin typeface="Trebuchet MS"/>
                <a:cs typeface="Trebuchet MS"/>
              </a:rPr>
              <a:t>Permusyawaratan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60" dirty="0">
                <a:latin typeface="Trebuchet MS"/>
                <a:cs typeface="Trebuchet MS"/>
              </a:rPr>
              <a:t>Rakyat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27245" y="3903345"/>
            <a:ext cx="348805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latin typeface="Trebuchet MS"/>
                <a:cs typeface="Trebuchet MS"/>
              </a:rPr>
              <a:t>Dewan </a:t>
            </a:r>
            <a:r>
              <a:rPr sz="2500" spc="-75" dirty="0">
                <a:latin typeface="Trebuchet MS"/>
                <a:cs typeface="Trebuchet MS"/>
              </a:rPr>
              <a:t>Perwakilan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60" dirty="0">
                <a:latin typeface="Trebuchet MS"/>
                <a:cs typeface="Trebuchet MS"/>
              </a:rPr>
              <a:t>Rakyat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08922" y="3885882"/>
            <a:ext cx="1791335" cy="470534"/>
            <a:chOff x="2808922" y="3885882"/>
            <a:chExt cx="1791335" cy="470534"/>
          </a:xfrm>
        </p:grpSpPr>
        <p:sp>
          <p:nvSpPr>
            <p:cNvPr id="18" name="object 18"/>
            <p:cNvSpPr/>
            <p:nvPr/>
          </p:nvSpPr>
          <p:spPr>
            <a:xfrm>
              <a:off x="2816860" y="3893820"/>
              <a:ext cx="1775460" cy="454659"/>
            </a:xfrm>
            <a:custGeom>
              <a:avLst/>
              <a:gdLst/>
              <a:ahLst/>
              <a:cxnLst/>
              <a:rect l="l" t="t" r="r" b="b"/>
              <a:pathLst>
                <a:path w="1775460" h="454660">
                  <a:moveTo>
                    <a:pt x="1699640" y="0"/>
                  </a:moveTo>
                  <a:lnTo>
                    <a:pt x="75818" y="0"/>
                  </a:lnTo>
                  <a:lnTo>
                    <a:pt x="46291" y="5953"/>
                  </a:lnTo>
                  <a:lnTo>
                    <a:pt x="22193" y="22193"/>
                  </a:lnTo>
                  <a:lnTo>
                    <a:pt x="5953" y="46291"/>
                  </a:lnTo>
                  <a:lnTo>
                    <a:pt x="0" y="75818"/>
                  </a:lnTo>
                  <a:lnTo>
                    <a:pt x="0" y="454659"/>
                  </a:lnTo>
                  <a:lnTo>
                    <a:pt x="1775460" y="454659"/>
                  </a:lnTo>
                  <a:lnTo>
                    <a:pt x="1775460" y="75818"/>
                  </a:lnTo>
                  <a:lnTo>
                    <a:pt x="1769506" y="46291"/>
                  </a:lnTo>
                  <a:lnTo>
                    <a:pt x="1753266" y="22193"/>
                  </a:lnTo>
                  <a:lnTo>
                    <a:pt x="1729168" y="5953"/>
                  </a:lnTo>
                  <a:lnTo>
                    <a:pt x="1699640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6860" y="3893820"/>
              <a:ext cx="1775460" cy="454659"/>
            </a:xfrm>
            <a:custGeom>
              <a:avLst/>
              <a:gdLst/>
              <a:ahLst/>
              <a:cxnLst/>
              <a:rect l="l" t="t" r="r" b="b"/>
              <a:pathLst>
                <a:path w="1775460" h="454660">
                  <a:moveTo>
                    <a:pt x="75818" y="0"/>
                  </a:moveTo>
                  <a:lnTo>
                    <a:pt x="1699640" y="0"/>
                  </a:lnTo>
                  <a:lnTo>
                    <a:pt x="1729168" y="5953"/>
                  </a:lnTo>
                  <a:lnTo>
                    <a:pt x="1753266" y="22193"/>
                  </a:lnTo>
                  <a:lnTo>
                    <a:pt x="1769506" y="46291"/>
                  </a:lnTo>
                  <a:lnTo>
                    <a:pt x="1775460" y="75818"/>
                  </a:lnTo>
                  <a:lnTo>
                    <a:pt x="1775460" y="454659"/>
                  </a:lnTo>
                  <a:lnTo>
                    <a:pt x="0" y="454659"/>
                  </a:lnTo>
                  <a:lnTo>
                    <a:pt x="0" y="75818"/>
                  </a:lnTo>
                  <a:lnTo>
                    <a:pt x="5953" y="46291"/>
                  </a:lnTo>
                  <a:lnTo>
                    <a:pt x="22193" y="22193"/>
                  </a:lnTo>
                  <a:lnTo>
                    <a:pt x="46291" y="5953"/>
                  </a:lnTo>
                  <a:lnTo>
                    <a:pt x="75818" y="0"/>
                  </a:lnTo>
                  <a:close/>
                </a:path>
              </a:pathLst>
            </a:custGeom>
            <a:ln w="15875">
              <a:solidFill>
                <a:srgbClr val="EB6F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01059" y="3896741"/>
            <a:ext cx="6038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0" dirty="0">
                <a:solidFill>
                  <a:srgbClr val="FFFFFF"/>
                </a:solidFill>
                <a:latin typeface="Trebuchet MS"/>
                <a:cs typeface="Trebuchet MS"/>
              </a:rPr>
              <a:t>DPR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5979" y="5290184"/>
            <a:ext cx="47828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3330" algn="l"/>
              </a:tabLst>
            </a:pPr>
            <a:r>
              <a:rPr sz="3750" spc="82" baseline="1111" dirty="0">
                <a:solidFill>
                  <a:srgbClr val="FFFFFF"/>
                </a:solidFill>
                <a:latin typeface="Trebuchet MS"/>
                <a:cs typeface="Trebuchet MS"/>
              </a:rPr>
              <a:t>DPD	</a:t>
            </a:r>
            <a:r>
              <a:rPr sz="2500" spc="-50" dirty="0">
                <a:latin typeface="Trebuchet MS"/>
                <a:cs typeface="Trebuchet MS"/>
              </a:rPr>
              <a:t>Dewan </a:t>
            </a:r>
            <a:r>
              <a:rPr sz="2500" spc="-75" dirty="0">
                <a:latin typeface="Trebuchet MS"/>
                <a:cs typeface="Trebuchet MS"/>
              </a:rPr>
              <a:t>Perwakilan</a:t>
            </a:r>
            <a:r>
              <a:rPr sz="2500" spc="-260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Daerah</a:t>
            </a:r>
            <a:endParaRPr sz="25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7186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1300" y="0"/>
                </a:moveTo>
                <a:lnTo>
                  <a:pt x="0" y="0"/>
                </a:lnTo>
                <a:lnTo>
                  <a:pt x="0" y="6858000"/>
                </a:lnTo>
                <a:lnTo>
                  <a:pt x="4051300" y="6858000"/>
                </a:lnTo>
                <a:lnTo>
                  <a:pt x="40513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1182" y="2080577"/>
            <a:ext cx="2818130" cy="2551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530"/>
              </a:spcBef>
            </a:pPr>
            <a:r>
              <a:rPr sz="3600" spc="-55" dirty="0">
                <a:solidFill>
                  <a:srgbClr val="FFFFFF"/>
                </a:solidFill>
                <a:latin typeface="Bookman Uralic"/>
                <a:cs typeface="Bookman Uralic"/>
              </a:rPr>
              <a:t>Me</a:t>
            </a:r>
            <a:r>
              <a:rPr sz="3600" spc="-60" dirty="0">
                <a:solidFill>
                  <a:srgbClr val="FFFFFF"/>
                </a:solidFill>
                <a:latin typeface="Bookman Uralic"/>
                <a:cs typeface="Bookman Uralic"/>
              </a:rPr>
              <a:t>n</a:t>
            </a:r>
            <a:r>
              <a:rPr sz="3600" spc="-55" dirty="0">
                <a:solidFill>
                  <a:srgbClr val="FFFFFF"/>
                </a:solidFill>
                <a:latin typeface="Bookman Uralic"/>
                <a:cs typeface="Bookman Uralic"/>
              </a:rPr>
              <a:t>desk</a:t>
            </a:r>
            <a:r>
              <a:rPr sz="3600" spc="-65" dirty="0">
                <a:solidFill>
                  <a:srgbClr val="FFFFFF"/>
                </a:solidFill>
                <a:latin typeface="Bookman Uralic"/>
                <a:cs typeface="Bookman Uralic"/>
              </a:rPr>
              <a:t>ri</a:t>
            </a:r>
            <a:r>
              <a:rPr sz="3600" spc="-55" dirty="0">
                <a:solidFill>
                  <a:srgbClr val="FFFFFF"/>
                </a:solidFill>
                <a:latin typeface="Bookman Uralic"/>
                <a:cs typeface="Bookman Uralic"/>
              </a:rPr>
              <a:t>p</a:t>
            </a:r>
            <a:r>
              <a:rPr sz="3600" dirty="0">
                <a:solidFill>
                  <a:srgbClr val="FFFFFF"/>
                </a:solidFill>
                <a:latin typeface="Bookman Uralic"/>
                <a:cs typeface="Bookman Uralic"/>
              </a:rPr>
              <a:t>s  </a:t>
            </a:r>
            <a:r>
              <a:rPr sz="3600" spc="-50" dirty="0">
                <a:solidFill>
                  <a:srgbClr val="FFFFFF"/>
                </a:solidFill>
                <a:latin typeface="Bookman Uralic"/>
                <a:cs typeface="Bookman Uralic"/>
              </a:rPr>
              <a:t>ikan Esensi  </a:t>
            </a:r>
            <a:r>
              <a:rPr sz="3600" spc="-40" dirty="0">
                <a:solidFill>
                  <a:srgbClr val="FFFFFF"/>
                </a:solidFill>
                <a:latin typeface="Bookman Uralic"/>
                <a:cs typeface="Bookman Uralic"/>
              </a:rPr>
              <a:t>dan </a:t>
            </a:r>
            <a:r>
              <a:rPr sz="3600" spc="-55" dirty="0">
                <a:solidFill>
                  <a:srgbClr val="FFFFFF"/>
                </a:solidFill>
                <a:latin typeface="Bookman Uralic"/>
                <a:cs typeface="Bookman Uralic"/>
              </a:rPr>
              <a:t>Urgensi  Demokrasi  Pancasila</a:t>
            </a:r>
            <a:endParaRPr sz="3600">
              <a:latin typeface="Bookman Uralic"/>
              <a:cs typeface="Bookman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42179" y="1284668"/>
            <a:ext cx="7080250" cy="4360545"/>
            <a:chOff x="4742179" y="1284668"/>
            <a:chExt cx="7080250" cy="4360545"/>
          </a:xfrm>
        </p:grpSpPr>
        <p:sp>
          <p:nvSpPr>
            <p:cNvPr id="5" name="object 5"/>
            <p:cNvSpPr/>
            <p:nvPr/>
          </p:nvSpPr>
          <p:spPr>
            <a:xfrm>
              <a:off x="4742180" y="1292618"/>
              <a:ext cx="6797040" cy="2235835"/>
            </a:xfrm>
            <a:custGeom>
              <a:avLst/>
              <a:gdLst/>
              <a:ahLst/>
              <a:cxnLst/>
              <a:rect l="l" t="t" r="r" b="b"/>
              <a:pathLst>
                <a:path w="6797040" h="2235835">
                  <a:moveTo>
                    <a:pt x="505193" y="183235"/>
                  </a:moveTo>
                  <a:lnTo>
                    <a:pt x="495300" y="138747"/>
                  </a:lnTo>
                  <a:lnTo>
                    <a:pt x="475488" y="96888"/>
                  </a:lnTo>
                  <a:lnTo>
                    <a:pt x="445770" y="59423"/>
                  </a:lnTo>
                  <a:lnTo>
                    <a:pt x="408305" y="29705"/>
                  </a:lnTo>
                  <a:lnTo>
                    <a:pt x="366445" y="9893"/>
                  </a:lnTo>
                  <a:lnTo>
                    <a:pt x="321957" y="0"/>
                  </a:lnTo>
                  <a:lnTo>
                    <a:pt x="276580" y="0"/>
                  </a:lnTo>
                  <a:lnTo>
                    <a:pt x="232092" y="9893"/>
                  </a:lnTo>
                  <a:lnTo>
                    <a:pt x="190233" y="29705"/>
                  </a:lnTo>
                  <a:lnTo>
                    <a:pt x="152781" y="59423"/>
                  </a:lnTo>
                  <a:lnTo>
                    <a:pt x="123063" y="96888"/>
                  </a:lnTo>
                  <a:lnTo>
                    <a:pt x="103251" y="138747"/>
                  </a:lnTo>
                  <a:lnTo>
                    <a:pt x="93345" y="183235"/>
                  </a:lnTo>
                  <a:lnTo>
                    <a:pt x="93345" y="228612"/>
                  </a:lnTo>
                  <a:lnTo>
                    <a:pt x="103251" y="273100"/>
                  </a:lnTo>
                  <a:lnTo>
                    <a:pt x="123063" y="314960"/>
                  </a:lnTo>
                  <a:lnTo>
                    <a:pt x="152781" y="352412"/>
                  </a:lnTo>
                  <a:lnTo>
                    <a:pt x="185585" y="387045"/>
                  </a:lnTo>
                  <a:lnTo>
                    <a:pt x="216649" y="423405"/>
                  </a:lnTo>
                  <a:lnTo>
                    <a:pt x="245973" y="461505"/>
                  </a:lnTo>
                  <a:lnTo>
                    <a:pt x="273532" y="501345"/>
                  </a:lnTo>
                  <a:lnTo>
                    <a:pt x="299339" y="542912"/>
                  </a:lnTo>
                  <a:lnTo>
                    <a:pt x="325069" y="501345"/>
                  </a:lnTo>
                  <a:lnTo>
                    <a:pt x="352590" y="461505"/>
                  </a:lnTo>
                  <a:lnTo>
                    <a:pt x="381889" y="423405"/>
                  </a:lnTo>
                  <a:lnTo>
                    <a:pt x="412953" y="387045"/>
                  </a:lnTo>
                  <a:lnTo>
                    <a:pt x="445770" y="352412"/>
                  </a:lnTo>
                  <a:lnTo>
                    <a:pt x="475488" y="314960"/>
                  </a:lnTo>
                  <a:lnTo>
                    <a:pt x="495300" y="273100"/>
                  </a:lnTo>
                  <a:lnTo>
                    <a:pt x="505193" y="228612"/>
                  </a:lnTo>
                  <a:lnTo>
                    <a:pt x="505193" y="183235"/>
                  </a:lnTo>
                  <a:close/>
                </a:path>
                <a:path w="6797040" h="2235835">
                  <a:moveTo>
                    <a:pt x="6797040" y="2171941"/>
                  </a:moveTo>
                  <a:lnTo>
                    <a:pt x="6777990" y="2162416"/>
                  </a:lnTo>
                  <a:lnTo>
                    <a:pt x="6670040" y="2108441"/>
                  </a:lnTo>
                  <a:lnTo>
                    <a:pt x="6670040" y="2162416"/>
                  </a:lnTo>
                  <a:lnTo>
                    <a:pt x="0" y="2162416"/>
                  </a:lnTo>
                  <a:lnTo>
                    <a:pt x="0" y="2181466"/>
                  </a:lnTo>
                  <a:lnTo>
                    <a:pt x="6670040" y="2181466"/>
                  </a:lnTo>
                  <a:lnTo>
                    <a:pt x="6670040" y="2235441"/>
                  </a:lnTo>
                  <a:lnTo>
                    <a:pt x="6777990" y="2181466"/>
                  </a:lnTo>
                  <a:lnTo>
                    <a:pt x="6797040" y="2171941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5524" y="1292605"/>
              <a:ext cx="412115" cy="542925"/>
            </a:xfrm>
            <a:custGeom>
              <a:avLst/>
              <a:gdLst/>
              <a:ahLst/>
              <a:cxnLst/>
              <a:rect l="l" t="t" r="r" b="b"/>
              <a:pathLst>
                <a:path w="412114" h="542925">
                  <a:moveTo>
                    <a:pt x="352424" y="59435"/>
                  </a:moveTo>
                  <a:lnTo>
                    <a:pt x="382142" y="96892"/>
                  </a:lnTo>
                  <a:lnTo>
                    <a:pt x="401954" y="138748"/>
                  </a:lnTo>
                  <a:lnTo>
                    <a:pt x="411860" y="183243"/>
                  </a:lnTo>
                  <a:lnTo>
                    <a:pt x="411860" y="228617"/>
                  </a:lnTo>
                  <a:lnTo>
                    <a:pt x="401954" y="273112"/>
                  </a:lnTo>
                  <a:lnTo>
                    <a:pt x="382142" y="314968"/>
                  </a:lnTo>
                  <a:lnTo>
                    <a:pt x="352424" y="352424"/>
                  </a:lnTo>
                  <a:lnTo>
                    <a:pt x="319615" y="387050"/>
                  </a:lnTo>
                  <a:lnTo>
                    <a:pt x="288555" y="423412"/>
                  </a:lnTo>
                  <a:lnTo>
                    <a:pt x="259256" y="461512"/>
                  </a:lnTo>
                  <a:lnTo>
                    <a:pt x="231732" y="501350"/>
                  </a:lnTo>
                  <a:lnTo>
                    <a:pt x="205993" y="542924"/>
                  </a:lnTo>
                  <a:lnTo>
                    <a:pt x="180193" y="501350"/>
                  </a:lnTo>
                  <a:lnTo>
                    <a:pt x="152631" y="461512"/>
                  </a:lnTo>
                  <a:lnTo>
                    <a:pt x="123313" y="423412"/>
                  </a:lnTo>
                  <a:lnTo>
                    <a:pt x="92246" y="387050"/>
                  </a:lnTo>
                  <a:lnTo>
                    <a:pt x="59435" y="352424"/>
                  </a:lnTo>
                  <a:lnTo>
                    <a:pt x="29717" y="314968"/>
                  </a:lnTo>
                  <a:lnTo>
                    <a:pt x="9905" y="273112"/>
                  </a:lnTo>
                  <a:lnTo>
                    <a:pt x="0" y="228617"/>
                  </a:lnTo>
                  <a:lnTo>
                    <a:pt x="0" y="183243"/>
                  </a:lnTo>
                  <a:lnTo>
                    <a:pt x="9905" y="138748"/>
                  </a:lnTo>
                  <a:lnTo>
                    <a:pt x="29717" y="96892"/>
                  </a:lnTo>
                  <a:lnTo>
                    <a:pt x="59435" y="59435"/>
                  </a:lnTo>
                  <a:lnTo>
                    <a:pt x="96892" y="29717"/>
                  </a:lnTo>
                  <a:lnTo>
                    <a:pt x="138748" y="9905"/>
                  </a:lnTo>
                  <a:lnTo>
                    <a:pt x="183243" y="0"/>
                  </a:lnTo>
                  <a:lnTo>
                    <a:pt x="228617" y="0"/>
                  </a:lnTo>
                  <a:lnTo>
                    <a:pt x="273112" y="9905"/>
                  </a:lnTo>
                  <a:lnTo>
                    <a:pt x="314968" y="29717"/>
                  </a:lnTo>
                  <a:lnTo>
                    <a:pt x="352424" y="59435"/>
                  </a:lnTo>
                  <a:close/>
                </a:path>
              </a:pathLst>
            </a:custGeom>
            <a:ln w="15875">
              <a:solidFill>
                <a:srgbClr val="F892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9339" y="1338579"/>
              <a:ext cx="322580" cy="320040"/>
            </a:xfrm>
            <a:custGeom>
              <a:avLst/>
              <a:gdLst/>
              <a:ahLst/>
              <a:cxnLst/>
              <a:rect l="l" t="t" r="r" b="b"/>
              <a:pathLst>
                <a:path w="322579" h="320039">
                  <a:moveTo>
                    <a:pt x="161289" y="0"/>
                  </a:moveTo>
                  <a:lnTo>
                    <a:pt x="110329" y="8156"/>
                  </a:lnTo>
                  <a:lnTo>
                    <a:pt x="66056" y="30870"/>
                  </a:lnTo>
                  <a:lnTo>
                    <a:pt x="31134" y="65507"/>
                  </a:lnTo>
                  <a:lnTo>
                    <a:pt x="8227" y="109435"/>
                  </a:lnTo>
                  <a:lnTo>
                    <a:pt x="0" y="160020"/>
                  </a:lnTo>
                  <a:lnTo>
                    <a:pt x="8227" y="210604"/>
                  </a:lnTo>
                  <a:lnTo>
                    <a:pt x="31134" y="254532"/>
                  </a:lnTo>
                  <a:lnTo>
                    <a:pt x="66056" y="289169"/>
                  </a:lnTo>
                  <a:lnTo>
                    <a:pt x="110329" y="311883"/>
                  </a:lnTo>
                  <a:lnTo>
                    <a:pt x="161289" y="320040"/>
                  </a:lnTo>
                  <a:lnTo>
                    <a:pt x="212250" y="311883"/>
                  </a:lnTo>
                  <a:lnTo>
                    <a:pt x="256523" y="289169"/>
                  </a:lnTo>
                  <a:lnTo>
                    <a:pt x="291445" y="254532"/>
                  </a:lnTo>
                  <a:lnTo>
                    <a:pt x="314352" y="210604"/>
                  </a:lnTo>
                  <a:lnTo>
                    <a:pt x="322580" y="160020"/>
                  </a:lnTo>
                  <a:lnTo>
                    <a:pt x="314352" y="109435"/>
                  </a:lnTo>
                  <a:lnTo>
                    <a:pt x="291445" y="65507"/>
                  </a:lnTo>
                  <a:lnTo>
                    <a:pt x="256523" y="30870"/>
                  </a:lnTo>
                  <a:lnTo>
                    <a:pt x="212250" y="8156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43169" y="1794509"/>
              <a:ext cx="0" cy="1671320"/>
            </a:xfrm>
            <a:custGeom>
              <a:avLst/>
              <a:gdLst/>
              <a:ahLst/>
              <a:cxnLst/>
              <a:rect l="l" t="t" r="r" b="b"/>
              <a:pathLst>
                <a:path h="1671320">
                  <a:moveTo>
                    <a:pt x="0" y="0"/>
                  </a:moveTo>
                  <a:lnTo>
                    <a:pt x="0" y="1671319"/>
                  </a:lnTo>
                </a:path>
              </a:pathLst>
            </a:custGeom>
            <a:ln w="12700">
              <a:solidFill>
                <a:srgbClr val="F8921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86654" y="3409314"/>
              <a:ext cx="113030" cy="1130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25005" y="5093842"/>
              <a:ext cx="412115" cy="543560"/>
            </a:xfrm>
            <a:custGeom>
              <a:avLst/>
              <a:gdLst/>
              <a:ahLst/>
              <a:cxnLst/>
              <a:rect l="l" t="t" r="r" b="b"/>
              <a:pathLst>
                <a:path w="412115" h="543560">
                  <a:moveTo>
                    <a:pt x="205993" y="0"/>
                  </a:moveTo>
                  <a:lnTo>
                    <a:pt x="180193" y="41635"/>
                  </a:lnTo>
                  <a:lnTo>
                    <a:pt x="152631" y="81503"/>
                  </a:lnTo>
                  <a:lnTo>
                    <a:pt x="123313" y="119603"/>
                  </a:lnTo>
                  <a:lnTo>
                    <a:pt x="92246" y="155935"/>
                  </a:lnTo>
                  <a:lnTo>
                    <a:pt x="59435" y="190499"/>
                  </a:lnTo>
                  <a:lnTo>
                    <a:pt x="29717" y="227957"/>
                  </a:lnTo>
                  <a:lnTo>
                    <a:pt x="9905" y="269815"/>
                  </a:lnTo>
                  <a:lnTo>
                    <a:pt x="0" y="314317"/>
                  </a:lnTo>
                  <a:lnTo>
                    <a:pt x="0" y="359705"/>
                  </a:lnTo>
                  <a:lnTo>
                    <a:pt x="9905" y="404222"/>
                  </a:lnTo>
                  <a:lnTo>
                    <a:pt x="29717" y="446112"/>
                  </a:lnTo>
                  <a:lnTo>
                    <a:pt x="59435" y="483615"/>
                  </a:lnTo>
                  <a:lnTo>
                    <a:pt x="96893" y="513324"/>
                  </a:lnTo>
                  <a:lnTo>
                    <a:pt x="138751" y="533130"/>
                  </a:lnTo>
                  <a:lnTo>
                    <a:pt x="183253" y="543033"/>
                  </a:lnTo>
                  <a:lnTo>
                    <a:pt x="228641" y="543033"/>
                  </a:lnTo>
                  <a:lnTo>
                    <a:pt x="273158" y="533130"/>
                  </a:lnTo>
                  <a:lnTo>
                    <a:pt x="315048" y="513324"/>
                  </a:lnTo>
                  <a:lnTo>
                    <a:pt x="352551" y="483615"/>
                  </a:lnTo>
                  <a:lnTo>
                    <a:pt x="382269" y="446112"/>
                  </a:lnTo>
                  <a:lnTo>
                    <a:pt x="402081" y="404222"/>
                  </a:lnTo>
                  <a:lnTo>
                    <a:pt x="411987" y="359705"/>
                  </a:lnTo>
                  <a:lnTo>
                    <a:pt x="411987" y="314317"/>
                  </a:lnTo>
                  <a:lnTo>
                    <a:pt x="402081" y="269815"/>
                  </a:lnTo>
                  <a:lnTo>
                    <a:pt x="382269" y="227957"/>
                  </a:lnTo>
                  <a:lnTo>
                    <a:pt x="352551" y="190499"/>
                  </a:lnTo>
                  <a:lnTo>
                    <a:pt x="319692" y="155935"/>
                  </a:lnTo>
                  <a:lnTo>
                    <a:pt x="288619" y="119603"/>
                  </a:lnTo>
                  <a:lnTo>
                    <a:pt x="259319" y="81503"/>
                  </a:lnTo>
                  <a:lnTo>
                    <a:pt x="231782" y="41635"/>
                  </a:lnTo>
                  <a:lnTo>
                    <a:pt x="205993" y="0"/>
                  </a:lnTo>
                  <a:close/>
                </a:path>
              </a:pathLst>
            </a:custGeom>
            <a:solidFill>
              <a:srgbClr val="E29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25005" y="5093842"/>
              <a:ext cx="412115" cy="543560"/>
            </a:xfrm>
            <a:custGeom>
              <a:avLst/>
              <a:gdLst/>
              <a:ahLst/>
              <a:cxnLst/>
              <a:rect l="l" t="t" r="r" b="b"/>
              <a:pathLst>
                <a:path w="412115" h="543560">
                  <a:moveTo>
                    <a:pt x="59435" y="483615"/>
                  </a:moveTo>
                  <a:lnTo>
                    <a:pt x="29717" y="446112"/>
                  </a:lnTo>
                  <a:lnTo>
                    <a:pt x="9905" y="404222"/>
                  </a:lnTo>
                  <a:lnTo>
                    <a:pt x="0" y="359705"/>
                  </a:lnTo>
                  <a:lnTo>
                    <a:pt x="0" y="314317"/>
                  </a:lnTo>
                  <a:lnTo>
                    <a:pt x="9905" y="269815"/>
                  </a:lnTo>
                  <a:lnTo>
                    <a:pt x="29717" y="227957"/>
                  </a:lnTo>
                  <a:lnTo>
                    <a:pt x="59435" y="190499"/>
                  </a:lnTo>
                  <a:lnTo>
                    <a:pt x="92246" y="155935"/>
                  </a:lnTo>
                  <a:lnTo>
                    <a:pt x="123313" y="119603"/>
                  </a:lnTo>
                  <a:lnTo>
                    <a:pt x="152631" y="81503"/>
                  </a:lnTo>
                  <a:lnTo>
                    <a:pt x="180193" y="41635"/>
                  </a:lnTo>
                  <a:lnTo>
                    <a:pt x="205993" y="0"/>
                  </a:lnTo>
                  <a:lnTo>
                    <a:pt x="231782" y="41635"/>
                  </a:lnTo>
                  <a:lnTo>
                    <a:pt x="259319" y="81503"/>
                  </a:lnTo>
                  <a:lnTo>
                    <a:pt x="288619" y="119603"/>
                  </a:lnTo>
                  <a:lnTo>
                    <a:pt x="319692" y="155935"/>
                  </a:lnTo>
                  <a:lnTo>
                    <a:pt x="352551" y="190499"/>
                  </a:lnTo>
                  <a:lnTo>
                    <a:pt x="382269" y="227957"/>
                  </a:lnTo>
                  <a:lnTo>
                    <a:pt x="402081" y="269815"/>
                  </a:lnTo>
                  <a:lnTo>
                    <a:pt x="411987" y="314317"/>
                  </a:lnTo>
                  <a:lnTo>
                    <a:pt x="411987" y="359705"/>
                  </a:lnTo>
                  <a:lnTo>
                    <a:pt x="402081" y="404222"/>
                  </a:lnTo>
                  <a:lnTo>
                    <a:pt x="382269" y="446112"/>
                  </a:lnTo>
                  <a:lnTo>
                    <a:pt x="352551" y="483615"/>
                  </a:lnTo>
                  <a:lnTo>
                    <a:pt x="315048" y="513324"/>
                  </a:lnTo>
                  <a:lnTo>
                    <a:pt x="273158" y="533130"/>
                  </a:lnTo>
                  <a:lnTo>
                    <a:pt x="228641" y="543033"/>
                  </a:lnTo>
                  <a:lnTo>
                    <a:pt x="183253" y="543033"/>
                  </a:lnTo>
                  <a:lnTo>
                    <a:pt x="138751" y="533130"/>
                  </a:lnTo>
                  <a:lnTo>
                    <a:pt x="96893" y="513324"/>
                  </a:lnTo>
                  <a:lnTo>
                    <a:pt x="59435" y="483615"/>
                  </a:lnTo>
                  <a:close/>
                </a:path>
              </a:pathLst>
            </a:custGeom>
            <a:ln w="15875">
              <a:solidFill>
                <a:srgbClr val="E290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0979" y="5270500"/>
              <a:ext cx="320040" cy="322580"/>
            </a:xfrm>
            <a:custGeom>
              <a:avLst/>
              <a:gdLst/>
              <a:ahLst/>
              <a:cxnLst/>
              <a:rect l="l" t="t" r="r" b="b"/>
              <a:pathLst>
                <a:path w="320040" h="322579">
                  <a:moveTo>
                    <a:pt x="160020" y="0"/>
                  </a:moveTo>
                  <a:lnTo>
                    <a:pt x="109435" y="8227"/>
                  </a:lnTo>
                  <a:lnTo>
                    <a:pt x="65507" y="31134"/>
                  </a:lnTo>
                  <a:lnTo>
                    <a:pt x="30870" y="66056"/>
                  </a:lnTo>
                  <a:lnTo>
                    <a:pt x="8156" y="110329"/>
                  </a:lnTo>
                  <a:lnTo>
                    <a:pt x="0" y="161290"/>
                  </a:lnTo>
                  <a:lnTo>
                    <a:pt x="8156" y="212250"/>
                  </a:lnTo>
                  <a:lnTo>
                    <a:pt x="30870" y="256523"/>
                  </a:lnTo>
                  <a:lnTo>
                    <a:pt x="65507" y="291445"/>
                  </a:lnTo>
                  <a:lnTo>
                    <a:pt x="109435" y="314352"/>
                  </a:lnTo>
                  <a:lnTo>
                    <a:pt x="160020" y="322580"/>
                  </a:lnTo>
                  <a:lnTo>
                    <a:pt x="210604" y="314352"/>
                  </a:lnTo>
                  <a:lnTo>
                    <a:pt x="254532" y="291445"/>
                  </a:lnTo>
                  <a:lnTo>
                    <a:pt x="289169" y="256523"/>
                  </a:lnTo>
                  <a:lnTo>
                    <a:pt x="311883" y="212250"/>
                  </a:lnTo>
                  <a:lnTo>
                    <a:pt x="320040" y="161290"/>
                  </a:lnTo>
                  <a:lnTo>
                    <a:pt x="311883" y="110329"/>
                  </a:lnTo>
                  <a:lnTo>
                    <a:pt x="289169" y="66056"/>
                  </a:lnTo>
                  <a:lnTo>
                    <a:pt x="254532" y="31134"/>
                  </a:lnTo>
                  <a:lnTo>
                    <a:pt x="210604" y="82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32269" y="3465829"/>
              <a:ext cx="0" cy="1671320"/>
            </a:xfrm>
            <a:custGeom>
              <a:avLst/>
              <a:gdLst/>
              <a:ahLst/>
              <a:cxnLst/>
              <a:rect l="l" t="t" r="r" b="b"/>
              <a:pathLst>
                <a:path h="1671320">
                  <a:moveTo>
                    <a:pt x="0" y="0"/>
                  </a:moveTo>
                  <a:lnTo>
                    <a:pt x="0" y="1671320"/>
                  </a:lnTo>
                </a:path>
              </a:pathLst>
            </a:custGeom>
            <a:ln w="12700">
              <a:solidFill>
                <a:srgbClr val="E2902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78294" y="3409314"/>
              <a:ext cx="110489" cy="113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4486" y="1292605"/>
              <a:ext cx="412115" cy="542925"/>
            </a:xfrm>
            <a:custGeom>
              <a:avLst/>
              <a:gdLst/>
              <a:ahLst/>
              <a:cxnLst/>
              <a:rect l="l" t="t" r="r" b="b"/>
              <a:pathLst>
                <a:path w="412115" h="542925">
                  <a:moveTo>
                    <a:pt x="228734" y="0"/>
                  </a:moveTo>
                  <a:lnTo>
                    <a:pt x="183346" y="0"/>
                  </a:lnTo>
                  <a:lnTo>
                    <a:pt x="138829" y="9905"/>
                  </a:lnTo>
                  <a:lnTo>
                    <a:pt x="96939" y="29717"/>
                  </a:lnTo>
                  <a:lnTo>
                    <a:pt x="59435" y="59435"/>
                  </a:lnTo>
                  <a:lnTo>
                    <a:pt x="29717" y="96892"/>
                  </a:lnTo>
                  <a:lnTo>
                    <a:pt x="9905" y="138748"/>
                  </a:lnTo>
                  <a:lnTo>
                    <a:pt x="0" y="183243"/>
                  </a:lnTo>
                  <a:lnTo>
                    <a:pt x="0" y="228617"/>
                  </a:lnTo>
                  <a:lnTo>
                    <a:pt x="9905" y="273112"/>
                  </a:lnTo>
                  <a:lnTo>
                    <a:pt x="29717" y="314968"/>
                  </a:lnTo>
                  <a:lnTo>
                    <a:pt x="59435" y="352424"/>
                  </a:lnTo>
                  <a:lnTo>
                    <a:pt x="92295" y="387050"/>
                  </a:lnTo>
                  <a:lnTo>
                    <a:pt x="123368" y="423412"/>
                  </a:lnTo>
                  <a:lnTo>
                    <a:pt x="152668" y="461512"/>
                  </a:lnTo>
                  <a:lnTo>
                    <a:pt x="180205" y="501350"/>
                  </a:lnTo>
                  <a:lnTo>
                    <a:pt x="205993" y="542924"/>
                  </a:lnTo>
                  <a:lnTo>
                    <a:pt x="231794" y="501350"/>
                  </a:lnTo>
                  <a:lnTo>
                    <a:pt x="259356" y="461512"/>
                  </a:lnTo>
                  <a:lnTo>
                    <a:pt x="288674" y="423412"/>
                  </a:lnTo>
                  <a:lnTo>
                    <a:pt x="319741" y="387050"/>
                  </a:lnTo>
                  <a:lnTo>
                    <a:pt x="352551" y="352424"/>
                  </a:lnTo>
                  <a:lnTo>
                    <a:pt x="382270" y="314968"/>
                  </a:lnTo>
                  <a:lnTo>
                    <a:pt x="402081" y="273112"/>
                  </a:lnTo>
                  <a:lnTo>
                    <a:pt x="411987" y="228617"/>
                  </a:lnTo>
                  <a:lnTo>
                    <a:pt x="411987" y="183243"/>
                  </a:lnTo>
                  <a:lnTo>
                    <a:pt x="402081" y="138748"/>
                  </a:lnTo>
                  <a:lnTo>
                    <a:pt x="382270" y="96892"/>
                  </a:lnTo>
                  <a:lnTo>
                    <a:pt x="352551" y="59435"/>
                  </a:lnTo>
                  <a:lnTo>
                    <a:pt x="315094" y="29717"/>
                  </a:lnTo>
                  <a:lnTo>
                    <a:pt x="273236" y="9905"/>
                  </a:lnTo>
                  <a:lnTo>
                    <a:pt x="228734" y="0"/>
                  </a:lnTo>
                  <a:close/>
                </a:path>
              </a:pathLst>
            </a:custGeom>
            <a:solidFill>
              <a:srgbClr val="CE8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14486" y="1292605"/>
              <a:ext cx="412115" cy="542925"/>
            </a:xfrm>
            <a:custGeom>
              <a:avLst/>
              <a:gdLst/>
              <a:ahLst/>
              <a:cxnLst/>
              <a:rect l="l" t="t" r="r" b="b"/>
              <a:pathLst>
                <a:path w="412115" h="542925">
                  <a:moveTo>
                    <a:pt x="352551" y="59435"/>
                  </a:moveTo>
                  <a:lnTo>
                    <a:pt x="382270" y="96892"/>
                  </a:lnTo>
                  <a:lnTo>
                    <a:pt x="402081" y="138748"/>
                  </a:lnTo>
                  <a:lnTo>
                    <a:pt x="411987" y="183243"/>
                  </a:lnTo>
                  <a:lnTo>
                    <a:pt x="411987" y="228617"/>
                  </a:lnTo>
                  <a:lnTo>
                    <a:pt x="402081" y="273112"/>
                  </a:lnTo>
                  <a:lnTo>
                    <a:pt x="382270" y="314968"/>
                  </a:lnTo>
                  <a:lnTo>
                    <a:pt x="352551" y="352424"/>
                  </a:lnTo>
                  <a:lnTo>
                    <a:pt x="319741" y="387050"/>
                  </a:lnTo>
                  <a:lnTo>
                    <a:pt x="288674" y="423412"/>
                  </a:lnTo>
                  <a:lnTo>
                    <a:pt x="259356" y="461512"/>
                  </a:lnTo>
                  <a:lnTo>
                    <a:pt x="231794" y="501350"/>
                  </a:lnTo>
                  <a:lnTo>
                    <a:pt x="205993" y="542924"/>
                  </a:lnTo>
                  <a:lnTo>
                    <a:pt x="180205" y="501350"/>
                  </a:lnTo>
                  <a:lnTo>
                    <a:pt x="152668" y="461512"/>
                  </a:lnTo>
                  <a:lnTo>
                    <a:pt x="123368" y="423412"/>
                  </a:lnTo>
                  <a:lnTo>
                    <a:pt x="92295" y="387050"/>
                  </a:lnTo>
                  <a:lnTo>
                    <a:pt x="59435" y="352424"/>
                  </a:lnTo>
                  <a:lnTo>
                    <a:pt x="29717" y="314968"/>
                  </a:lnTo>
                  <a:lnTo>
                    <a:pt x="9905" y="273112"/>
                  </a:lnTo>
                  <a:lnTo>
                    <a:pt x="0" y="228617"/>
                  </a:lnTo>
                  <a:lnTo>
                    <a:pt x="0" y="183243"/>
                  </a:lnTo>
                  <a:lnTo>
                    <a:pt x="9905" y="138748"/>
                  </a:lnTo>
                  <a:lnTo>
                    <a:pt x="29717" y="96892"/>
                  </a:lnTo>
                  <a:lnTo>
                    <a:pt x="59435" y="59435"/>
                  </a:lnTo>
                  <a:lnTo>
                    <a:pt x="96939" y="29717"/>
                  </a:lnTo>
                  <a:lnTo>
                    <a:pt x="138829" y="9905"/>
                  </a:lnTo>
                  <a:lnTo>
                    <a:pt x="183346" y="0"/>
                  </a:lnTo>
                  <a:lnTo>
                    <a:pt x="228734" y="0"/>
                  </a:lnTo>
                  <a:lnTo>
                    <a:pt x="273236" y="9905"/>
                  </a:lnTo>
                  <a:lnTo>
                    <a:pt x="315094" y="29717"/>
                  </a:lnTo>
                  <a:lnTo>
                    <a:pt x="352551" y="59435"/>
                  </a:lnTo>
                  <a:close/>
                </a:path>
              </a:pathLst>
            </a:custGeom>
            <a:ln w="15875">
              <a:solidFill>
                <a:srgbClr val="CE8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60079" y="1338579"/>
              <a:ext cx="322580" cy="320040"/>
            </a:xfrm>
            <a:custGeom>
              <a:avLst/>
              <a:gdLst/>
              <a:ahLst/>
              <a:cxnLst/>
              <a:rect l="l" t="t" r="r" b="b"/>
              <a:pathLst>
                <a:path w="322579" h="320039">
                  <a:moveTo>
                    <a:pt x="161290" y="0"/>
                  </a:moveTo>
                  <a:lnTo>
                    <a:pt x="110329" y="8156"/>
                  </a:lnTo>
                  <a:lnTo>
                    <a:pt x="66056" y="30870"/>
                  </a:lnTo>
                  <a:lnTo>
                    <a:pt x="31134" y="65507"/>
                  </a:lnTo>
                  <a:lnTo>
                    <a:pt x="8227" y="109435"/>
                  </a:lnTo>
                  <a:lnTo>
                    <a:pt x="0" y="160020"/>
                  </a:lnTo>
                  <a:lnTo>
                    <a:pt x="8227" y="210604"/>
                  </a:lnTo>
                  <a:lnTo>
                    <a:pt x="31134" y="254532"/>
                  </a:lnTo>
                  <a:lnTo>
                    <a:pt x="66056" y="289169"/>
                  </a:lnTo>
                  <a:lnTo>
                    <a:pt x="110329" y="311883"/>
                  </a:lnTo>
                  <a:lnTo>
                    <a:pt x="161290" y="320040"/>
                  </a:lnTo>
                  <a:lnTo>
                    <a:pt x="212250" y="311883"/>
                  </a:lnTo>
                  <a:lnTo>
                    <a:pt x="256523" y="289169"/>
                  </a:lnTo>
                  <a:lnTo>
                    <a:pt x="291445" y="254532"/>
                  </a:lnTo>
                  <a:lnTo>
                    <a:pt x="314352" y="210604"/>
                  </a:lnTo>
                  <a:lnTo>
                    <a:pt x="322579" y="160020"/>
                  </a:lnTo>
                  <a:lnTo>
                    <a:pt x="314352" y="109435"/>
                  </a:lnTo>
                  <a:lnTo>
                    <a:pt x="291445" y="65507"/>
                  </a:lnTo>
                  <a:lnTo>
                    <a:pt x="256523" y="30870"/>
                  </a:lnTo>
                  <a:lnTo>
                    <a:pt x="212250" y="8156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21370" y="1794509"/>
              <a:ext cx="0" cy="1671320"/>
            </a:xfrm>
            <a:custGeom>
              <a:avLst/>
              <a:gdLst/>
              <a:ahLst/>
              <a:cxnLst/>
              <a:rect l="l" t="t" r="r" b="b"/>
              <a:pathLst>
                <a:path h="1671320">
                  <a:moveTo>
                    <a:pt x="0" y="0"/>
                  </a:moveTo>
                  <a:lnTo>
                    <a:pt x="0" y="1671319"/>
                  </a:lnTo>
                </a:path>
              </a:pathLst>
            </a:custGeom>
            <a:ln w="12700">
              <a:solidFill>
                <a:srgbClr val="CE8D3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67395" y="3409314"/>
              <a:ext cx="110489" cy="1130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87509" y="3884929"/>
              <a:ext cx="2534920" cy="6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22951" y="1837690"/>
            <a:ext cx="2293620" cy="6426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370"/>
              </a:spcBef>
            </a:pPr>
            <a:r>
              <a:rPr sz="1500" spc="-25" dirty="0">
                <a:latin typeface="Trebuchet MS"/>
                <a:cs typeface="Trebuchet MS"/>
              </a:rPr>
              <a:t>Kehidupan </a:t>
            </a:r>
            <a:r>
              <a:rPr sz="1500" spc="-30" dirty="0">
                <a:latin typeface="Trebuchet MS"/>
                <a:cs typeface="Trebuchet MS"/>
              </a:rPr>
              <a:t>Demokratis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yang  </a:t>
            </a:r>
            <a:r>
              <a:rPr sz="1500" spc="-10" dirty="0">
                <a:latin typeface="Trebuchet MS"/>
                <a:cs typeface="Trebuchet MS"/>
              </a:rPr>
              <a:t>Bagaimana </a:t>
            </a:r>
            <a:r>
              <a:rPr sz="1500" spc="-40" dirty="0">
                <a:latin typeface="Trebuchet MS"/>
                <a:cs typeface="Trebuchet MS"/>
              </a:rPr>
              <a:t>yang Kita  </a:t>
            </a:r>
            <a:r>
              <a:rPr sz="1500" spc="10" dirty="0">
                <a:latin typeface="Trebuchet MS"/>
                <a:cs typeface="Trebuchet MS"/>
              </a:rPr>
              <a:t>Kembangkan?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12558" y="5098415"/>
            <a:ext cx="2123440" cy="4495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365"/>
              </a:spcBef>
            </a:pPr>
            <a:r>
              <a:rPr sz="1500" spc="10" dirty="0">
                <a:latin typeface="Trebuchet MS"/>
                <a:cs typeface="Trebuchet MS"/>
              </a:rPr>
              <a:t>Mengapa </a:t>
            </a:r>
            <a:r>
              <a:rPr sz="1500" spc="-25" dirty="0">
                <a:latin typeface="Trebuchet MS"/>
                <a:cs typeface="Trebuchet MS"/>
              </a:rPr>
              <a:t>Kehidupan</a:t>
            </a:r>
            <a:r>
              <a:rPr sz="1500" spc="-229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yang  </a:t>
            </a:r>
            <a:r>
              <a:rPr sz="1500" spc="-25" dirty="0">
                <a:latin typeface="Trebuchet MS"/>
                <a:cs typeface="Trebuchet MS"/>
              </a:rPr>
              <a:t>Demokratis </a:t>
            </a:r>
            <a:r>
              <a:rPr sz="1500" spc="-65" dirty="0">
                <a:latin typeface="Trebuchet MS"/>
                <a:cs typeface="Trebuchet MS"/>
              </a:rPr>
              <a:t>Itu</a:t>
            </a:r>
            <a:r>
              <a:rPr sz="1500" spc="-180" dirty="0">
                <a:latin typeface="Trebuchet MS"/>
                <a:cs typeface="Trebuchet MS"/>
              </a:rPr>
              <a:t> </a:t>
            </a:r>
            <a:r>
              <a:rPr sz="1500" spc="-15" dirty="0">
                <a:latin typeface="Trebuchet MS"/>
                <a:cs typeface="Trebuchet MS"/>
              </a:rPr>
              <a:t>Penting?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02675" y="1837690"/>
            <a:ext cx="2378075" cy="8388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85200"/>
              </a:lnSpc>
              <a:spcBef>
                <a:spcPts val="365"/>
              </a:spcBef>
            </a:pPr>
            <a:r>
              <a:rPr sz="1500" spc="-10" dirty="0">
                <a:latin typeface="Trebuchet MS"/>
                <a:cs typeface="Trebuchet MS"/>
              </a:rPr>
              <a:t>Bagaimana </a:t>
            </a:r>
            <a:r>
              <a:rPr sz="1500" spc="-25" dirty="0">
                <a:latin typeface="Trebuchet MS"/>
                <a:cs typeface="Trebuchet MS"/>
              </a:rPr>
              <a:t>Penerapan  </a:t>
            </a:r>
            <a:r>
              <a:rPr sz="1500" spc="-15" dirty="0">
                <a:latin typeface="Trebuchet MS"/>
                <a:cs typeface="Trebuchet MS"/>
              </a:rPr>
              <a:t>Demokrasi </a:t>
            </a:r>
            <a:r>
              <a:rPr sz="1500" spc="-30" dirty="0">
                <a:latin typeface="Trebuchet MS"/>
                <a:cs typeface="Trebuchet MS"/>
              </a:rPr>
              <a:t>dalam </a:t>
            </a:r>
            <a:r>
              <a:rPr sz="1500" spc="-45" dirty="0">
                <a:latin typeface="Trebuchet MS"/>
                <a:cs typeface="Trebuchet MS"/>
              </a:rPr>
              <a:t>Pemilihan  Pemimpin </a:t>
            </a:r>
            <a:r>
              <a:rPr sz="1500" spc="-70" dirty="0">
                <a:latin typeface="Trebuchet MS"/>
                <a:cs typeface="Trebuchet MS"/>
              </a:rPr>
              <a:t>Politik </a:t>
            </a:r>
            <a:r>
              <a:rPr sz="1500" spc="-15" dirty="0">
                <a:latin typeface="Trebuchet MS"/>
                <a:cs typeface="Trebuchet MS"/>
              </a:rPr>
              <a:t>dan</a:t>
            </a:r>
            <a:r>
              <a:rPr sz="1500" spc="-130" dirty="0">
                <a:latin typeface="Trebuchet MS"/>
                <a:cs typeface="Trebuchet MS"/>
              </a:rPr>
              <a:t> </a:t>
            </a:r>
            <a:r>
              <a:rPr sz="1500" spc="-65" dirty="0">
                <a:latin typeface="Trebuchet MS"/>
                <a:cs typeface="Trebuchet MS"/>
              </a:rPr>
              <a:t>Pejabat  </a:t>
            </a:r>
            <a:r>
              <a:rPr sz="1500" spc="15" dirty="0">
                <a:latin typeface="Trebuchet MS"/>
                <a:cs typeface="Trebuchet MS"/>
              </a:rPr>
              <a:t>Negara?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87509" y="3884929"/>
            <a:ext cx="2534920" cy="647700"/>
          </a:xfrm>
          <a:prstGeom prst="rect">
            <a:avLst/>
          </a:prstGeom>
          <a:ln w="12700">
            <a:solidFill>
              <a:srgbClr val="CE8D3D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spc="-30" dirty="0">
                <a:latin typeface="Trebuchet MS"/>
                <a:cs typeface="Trebuchet MS"/>
              </a:rPr>
              <a:t>Partisipasi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dalam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latin typeface="Trebuchet MS"/>
                <a:cs typeface="Trebuchet MS"/>
              </a:rPr>
              <a:t>Pembuatan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Keputusan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87509" y="4847590"/>
            <a:ext cx="2534920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287509" y="4847590"/>
            <a:ext cx="2534920" cy="647700"/>
          </a:xfrm>
          <a:prstGeom prst="rect">
            <a:avLst/>
          </a:prstGeom>
          <a:ln w="12700">
            <a:solidFill>
              <a:srgbClr val="CE8D3D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latin typeface="Trebuchet MS"/>
                <a:cs typeface="Trebuchet MS"/>
              </a:rPr>
              <a:t>Persamaan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Kedudukan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75" dirty="0">
                <a:latin typeface="Trebuchet MS"/>
                <a:cs typeface="Trebuchet MS"/>
              </a:rPr>
              <a:t>di </a:t>
            </a:r>
            <a:r>
              <a:rPr sz="1800" spc="-10" dirty="0">
                <a:latin typeface="Trebuchet MS"/>
                <a:cs typeface="Trebuchet MS"/>
              </a:rPr>
              <a:t>Depan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Hukum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87509" y="5683250"/>
            <a:ext cx="2534920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287509" y="5683250"/>
            <a:ext cx="2534920" cy="647700"/>
          </a:xfrm>
          <a:prstGeom prst="rect">
            <a:avLst/>
          </a:prstGeom>
          <a:ln w="12700">
            <a:solidFill>
              <a:srgbClr val="CE8D3D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297180">
              <a:lnSpc>
                <a:spcPct val="100000"/>
              </a:lnSpc>
              <a:spcBef>
                <a:spcPts val="315"/>
              </a:spcBef>
            </a:pPr>
            <a:r>
              <a:rPr sz="1800" spc="-35" dirty="0">
                <a:latin typeface="Trebuchet MS"/>
                <a:cs typeface="Trebuchet MS"/>
              </a:rPr>
              <a:t>Distribusi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Pendapatan  </a:t>
            </a:r>
            <a:r>
              <a:rPr sz="1800" spc="-10" dirty="0">
                <a:latin typeface="Trebuchet MS"/>
                <a:cs typeface="Trebuchet MS"/>
              </a:rPr>
              <a:t>Secara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Adil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3820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11" y="1951264"/>
            <a:ext cx="8290258" cy="221433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37FB-0466-409B-853D-7565D7B77CB9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73E0-F2CA-4C23-AC81-0790FCCE199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793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809</TotalTime>
  <Words>388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Algerian</vt:lpstr>
      <vt:lpstr>Arial</vt:lpstr>
      <vt:lpstr>Arial Black</vt:lpstr>
      <vt:lpstr>Bauhaus 93</vt:lpstr>
      <vt:lpstr>Bookman Uralic</vt:lpstr>
      <vt:lpstr>Calibri</vt:lpstr>
      <vt:lpstr>Times New Roman</vt:lpstr>
      <vt:lpstr>Trebuchet MS</vt:lpstr>
      <vt:lpstr>Tw Cen MT</vt:lpstr>
      <vt:lpstr>Wingdings 3</vt:lpstr>
      <vt:lpstr>Circuit</vt:lpstr>
      <vt:lpstr>Facet</vt:lpstr>
      <vt:lpstr>PowerPoint Presentation</vt:lpstr>
      <vt:lpstr>PowerPoint Presentation</vt:lpstr>
      <vt:lpstr>PowerPoint Presentation</vt:lpstr>
      <vt:lpstr>PowerPoint Presentation</vt:lpstr>
      <vt:lpstr>Menggali Sumber Historis, Sosiologis, dan Politik tentang Demokrasi yang  Bersumber dari Pancasila</vt:lpstr>
      <vt:lpstr>Membangun Argumen  tentang Dinamika dan Tantangan Demokrasi yang Bersumber dari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65</cp:revision>
  <dcterms:created xsi:type="dcterms:W3CDTF">2018-03-20T16:03:41Z</dcterms:created>
  <dcterms:modified xsi:type="dcterms:W3CDTF">2023-07-26T03:56:31Z</dcterms:modified>
</cp:coreProperties>
</file>