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19"/>
  </p:notesMasterIdLst>
  <p:sldIdLst>
    <p:sldId id="256" r:id="rId3"/>
    <p:sldId id="275" r:id="rId4"/>
    <p:sldId id="276" r:id="rId5"/>
    <p:sldId id="277" r:id="rId6"/>
    <p:sldId id="278" r:id="rId7"/>
    <p:sldId id="279" r:id="rId8"/>
    <p:sldId id="264" r:id="rId9"/>
    <p:sldId id="265" r:id="rId10"/>
    <p:sldId id="266" r:id="rId11"/>
    <p:sldId id="267" r:id="rId12"/>
    <p:sldId id="268" r:id="rId13"/>
    <p:sldId id="269" r:id="rId14"/>
    <p:sldId id="271" r:id="rId15"/>
    <p:sldId id="272" r:id="rId16"/>
    <p:sldId id="273" r:id="rId17"/>
    <p:sldId id="261"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4" d="100"/>
          <a:sy n="44" d="100"/>
        </p:scale>
        <p:origin x="660" y="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D35BDBF-85D9-4DFB-AC16-FFE514599E4F}" type="datetimeFigureOut">
              <a:rPr lang="en-US" smtClean="0"/>
              <a:t>7/29/2023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81D745A-A0A5-4862-B0AD-207E4B3B3FE1}" type="slidenum">
              <a:rPr lang="en-US" smtClean="0"/>
              <a:t>‹#›</a:t>
            </a:fld>
            <a:endParaRPr lang="en-US"/>
          </a:p>
        </p:txBody>
      </p:sp>
    </p:spTree>
    <p:extLst>
      <p:ext uri="{BB962C8B-B14F-4D97-AF65-F5344CB8AC3E}">
        <p14:creationId xmlns:p14="http://schemas.microsoft.com/office/powerpoint/2010/main" val="2416208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AD744-8267-4988-BF2D-CE66EC688B9E}"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369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6AD744-8267-4988-BF2D-CE66EC688B9E}"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64830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D22BA-D8F7-4FB7-A56A-238E1D2D095E}"/>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3B012D0-1475-462C-AB9D-48895CE5B2E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9FE69DD-E703-4720-A9DB-C0A5DFA6BF68}"/>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1E8B767-6958-401F-8941-B4B0AAEF870F}"/>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8F8E253-99AB-4758-86FD-43729DAF2580}"/>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669CCFE-0740-4E19-8BE4-8A55FC17E06C}"/>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21FDFBC0-38B9-425B-8E06-BB6EF3366C7F}"/>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FDBE4C35-409B-4EB6-9398-22001115D38B}"/>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31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6DD2D7-C5C8-416B-9586-AB56E11479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1996111-A0D3-40FF-806C-9D870B88AF7A}"/>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399E3EA4-1D34-4EB4-9523-D0471925124A}"/>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6AC96153-FD18-480E-8CBA-DAE8B7DEE9AA}"/>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633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5D622C7-0AF7-4EFC-AAAA-43FB2E289F65}"/>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67DFBDCD-3605-4B30-9C44-827B36F842EE}"/>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33124F9B-9FB2-479D-A435-997B1C05B544}"/>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080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5EC851-E846-49E1-B510-2F4BB1ABA5BC}"/>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 xmlns:a16="http://schemas.microsoft.com/office/drawing/2014/main" id="{811E2A78-5E86-498F-9349-33778E787BD7}"/>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9F8FED1-FA7E-410C-812B-FFB44C96F770}"/>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 xmlns:a16="http://schemas.microsoft.com/office/drawing/2014/main" id="{F8A402C6-0459-4F00-9D4A-3778DB6695E7}"/>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2D55511B-AF37-46C0-AAC8-695BF202BAE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4382D878-0430-4147-9FC1-91B98040D10E}"/>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89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10E2A3-D8D8-437C-A17C-B7E0043803D2}"/>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 xmlns:a16="http://schemas.microsoft.com/office/drawing/2014/main" id="{7F118C8B-1318-4441-B88B-F0C749C43E78}"/>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 xmlns:a16="http://schemas.microsoft.com/office/drawing/2014/main" id="{6906AD61-F4F3-456D-8C5F-0B6C48E3CAFF}"/>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 xmlns:a16="http://schemas.microsoft.com/office/drawing/2014/main" id="{55172A5A-C4E9-4947-A381-422C30110F20}"/>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A994A34B-6FD5-433C-90B1-F8D45207A8D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EFB0ACD1-30BC-49A2-91F4-71856C3FB7CA}"/>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7928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0115FD-E0F3-41A5-9A0C-B0F19EBE0E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ED27FD5-40DA-4A21-9717-AD0FDE5510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AB3B002-D9FE-496D-8069-DEE0D3E15770}"/>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A4571A58-32A4-4CD8-8D4A-0D5D5773FF2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4A422747-04A0-4F21-B7F3-98FF65DB144B}"/>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33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DBE0A6E-C0B9-4CEA-8EEB-DEE811AB8EF9}"/>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36CB099-3F48-43FA-A824-75D5BCF69DBD}"/>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1B560EF-F229-4E1A-A2C0-DFBC18311DF7}"/>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6CF8F459-5571-4530-9B64-49D55FFA5E1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B1CC9DDE-178F-4B1D-AFC0-2340F43C18D1}"/>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652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chemeClr val="tx1"/>
                </a:solidFill>
                <a:latin typeface="TeXGyreTermes"/>
                <a:cs typeface="TeXGyreTerme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chemeClr val="tx1"/>
                </a:solidFill>
                <a:latin typeface="TeXGyreTermes"/>
                <a:cs typeface="TeXGyreTerme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238500" cy="2838450"/>
          </a:xfrm>
          <a:custGeom>
            <a:avLst/>
            <a:gdLst/>
            <a:ahLst/>
            <a:cxnLst/>
            <a:rect l="l" t="t" r="r" b="b"/>
            <a:pathLst>
              <a:path w="3238500" h="2838450">
                <a:moveTo>
                  <a:pt x="3238500" y="2838450"/>
                </a:moveTo>
                <a:lnTo>
                  <a:pt x="0" y="2838450"/>
                </a:lnTo>
                <a:lnTo>
                  <a:pt x="0" y="0"/>
                </a:lnTo>
                <a:lnTo>
                  <a:pt x="3238500" y="0"/>
                </a:lnTo>
                <a:lnTo>
                  <a:pt x="3238500" y="2838450"/>
                </a:lnTo>
                <a:close/>
              </a:path>
            </a:pathLst>
          </a:custGeom>
          <a:solidFill>
            <a:srgbClr val="FE4B00"/>
          </a:solidFill>
        </p:spPr>
        <p:txBody>
          <a:bodyPr wrap="square" lIns="0" tIns="0" rIns="0" bIns="0" rtlCol="0"/>
          <a:lstStyle/>
          <a:p>
            <a:endParaRPr/>
          </a:p>
        </p:txBody>
      </p:sp>
      <p:sp>
        <p:nvSpPr>
          <p:cNvPr id="17" name="bg object 17"/>
          <p:cNvSpPr/>
          <p:nvPr/>
        </p:nvSpPr>
        <p:spPr>
          <a:xfrm>
            <a:off x="0" y="3731"/>
            <a:ext cx="2590800" cy="2590800"/>
          </a:xfrm>
          <a:custGeom>
            <a:avLst/>
            <a:gdLst/>
            <a:ahLst/>
            <a:cxnLst/>
            <a:rect l="l" t="t" r="r" b="b"/>
            <a:pathLst>
              <a:path w="2590800" h="2590800">
                <a:moveTo>
                  <a:pt x="2590804" y="0"/>
                </a:moveTo>
                <a:lnTo>
                  <a:pt x="0" y="2590771"/>
                </a:lnTo>
                <a:lnTo>
                  <a:pt x="0" y="0"/>
                </a:lnTo>
                <a:close/>
              </a:path>
            </a:pathLst>
          </a:custGeom>
          <a:solidFill>
            <a:srgbClr val="000000"/>
          </a:solidFill>
        </p:spPr>
        <p:txBody>
          <a:bodyPr wrap="square" lIns="0" tIns="0" rIns="0" bIns="0" rtlCol="0"/>
          <a:lstStyle/>
          <a:p>
            <a:endParaRPr/>
          </a:p>
        </p:txBody>
      </p:sp>
      <p:sp>
        <p:nvSpPr>
          <p:cNvPr id="18" name="bg object 18"/>
          <p:cNvSpPr/>
          <p:nvPr/>
        </p:nvSpPr>
        <p:spPr>
          <a:xfrm>
            <a:off x="3241725" y="495172"/>
            <a:ext cx="927735" cy="1854835"/>
          </a:xfrm>
          <a:custGeom>
            <a:avLst/>
            <a:gdLst/>
            <a:ahLst/>
            <a:cxnLst/>
            <a:rect l="l" t="t" r="r" b="b"/>
            <a:pathLst>
              <a:path w="927735" h="1854835">
                <a:moveTo>
                  <a:pt x="927328" y="927341"/>
                </a:moveTo>
                <a:lnTo>
                  <a:pt x="926122" y="879614"/>
                </a:lnTo>
                <a:lnTo>
                  <a:pt x="922540" y="832523"/>
                </a:lnTo>
                <a:lnTo>
                  <a:pt x="916647" y="786117"/>
                </a:lnTo>
                <a:lnTo>
                  <a:pt x="908494" y="740448"/>
                </a:lnTo>
                <a:lnTo>
                  <a:pt x="898131" y="695579"/>
                </a:lnTo>
                <a:lnTo>
                  <a:pt x="885634" y="651573"/>
                </a:lnTo>
                <a:lnTo>
                  <a:pt x="871054" y="608495"/>
                </a:lnTo>
                <a:lnTo>
                  <a:pt x="854456" y="566381"/>
                </a:lnTo>
                <a:lnTo>
                  <a:pt x="835875" y="525297"/>
                </a:lnTo>
                <a:lnTo>
                  <a:pt x="815403" y="485317"/>
                </a:lnTo>
                <a:lnTo>
                  <a:pt x="793064" y="446481"/>
                </a:lnTo>
                <a:lnTo>
                  <a:pt x="768946" y="408851"/>
                </a:lnTo>
                <a:lnTo>
                  <a:pt x="743089" y="372503"/>
                </a:lnTo>
                <a:lnTo>
                  <a:pt x="715556" y="337464"/>
                </a:lnTo>
                <a:lnTo>
                  <a:pt x="686409" y="303822"/>
                </a:lnTo>
                <a:lnTo>
                  <a:pt x="655713" y="271614"/>
                </a:lnTo>
                <a:lnTo>
                  <a:pt x="623506" y="240906"/>
                </a:lnTo>
                <a:lnTo>
                  <a:pt x="589851" y="211759"/>
                </a:lnTo>
                <a:lnTo>
                  <a:pt x="554824" y="184226"/>
                </a:lnTo>
                <a:lnTo>
                  <a:pt x="518464" y="158369"/>
                </a:lnTo>
                <a:lnTo>
                  <a:pt x="480847" y="134251"/>
                </a:lnTo>
                <a:lnTo>
                  <a:pt x="442010" y="111925"/>
                </a:lnTo>
                <a:lnTo>
                  <a:pt x="402018" y="91440"/>
                </a:lnTo>
                <a:lnTo>
                  <a:pt x="360946" y="72872"/>
                </a:lnTo>
                <a:lnTo>
                  <a:pt x="318833" y="56273"/>
                </a:lnTo>
                <a:lnTo>
                  <a:pt x="275755" y="41694"/>
                </a:lnTo>
                <a:lnTo>
                  <a:pt x="231749" y="29197"/>
                </a:lnTo>
                <a:lnTo>
                  <a:pt x="186880" y="18834"/>
                </a:lnTo>
                <a:lnTo>
                  <a:pt x="141211" y="10680"/>
                </a:lnTo>
                <a:lnTo>
                  <a:pt x="94805" y="4787"/>
                </a:lnTo>
                <a:lnTo>
                  <a:pt x="47713" y="1206"/>
                </a:lnTo>
                <a:lnTo>
                  <a:pt x="0" y="0"/>
                </a:lnTo>
                <a:lnTo>
                  <a:pt x="0" y="1854669"/>
                </a:lnTo>
                <a:lnTo>
                  <a:pt x="47713" y="1853463"/>
                </a:lnTo>
                <a:lnTo>
                  <a:pt x="94805" y="1849882"/>
                </a:lnTo>
                <a:lnTo>
                  <a:pt x="141211" y="1843989"/>
                </a:lnTo>
                <a:lnTo>
                  <a:pt x="186880" y="1835835"/>
                </a:lnTo>
                <a:lnTo>
                  <a:pt x="231749" y="1825472"/>
                </a:lnTo>
                <a:lnTo>
                  <a:pt x="275755" y="1812975"/>
                </a:lnTo>
                <a:lnTo>
                  <a:pt x="318833" y="1798396"/>
                </a:lnTo>
                <a:lnTo>
                  <a:pt x="360946" y="1781797"/>
                </a:lnTo>
                <a:lnTo>
                  <a:pt x="402031" y="1763229"/>
                </a:lnTo>
                <a:lnTo>
                  <a:pt x="442010" y="1742744"/>
                </a:lnTo>
                <a:lnTo>
                  <a:pt x="480847" y="1720418"/>
                </a:lnTo>
                <a:lnTo>
                  <a:pt x="518464" y="1696300"/>
                </a:lnTo>
                <a:lnTo>
                  <a:pt x="554824" y="1670443"/>
                </a:lnTo>
                <a:lnTo>
                  <a:pt x="589864" y="1642910"/>
                </a:lnTo>
                <a:lnTo>
                  <a:pt x="623506" y="1613763"/>
                </a:lnTo>
                <a:lnTo>
                  <a:pt x="655713" y="1583055"/>
                </a:lnTo>
                <a:lnTo>
                  <a:pt x="686422" y="1550847"/>
                </a:lnTo>
                <a:lnTo>
                  <a:pt x="715568" y="1517205"/>
                </a:lnTo>
                <a:lnTo>
                  <a:pt x="743102" y="1482178"/>
                </a:lnTo>
                <a:lnTo>
                  <a:pt x="768946" y="1445818"/>
                </a:lnTo>
                <a:lnTo>
                  <a:pt x="793076" y="1408188"/>
                </a:lnTo>
                <a:lnTo>
                  <a:pt x="815403" y="1369352"/>
                </a:lnTo>
                <a:lnTo>
                  <a:pt x="835888" y="1329372"/>
                </a:lnTo>
                <a:lnTo>
                  <a:pt x="854456" y="1288300"/>
                </a:lnTo>
                <a:lnTo>
                  <a:pt x="871054" y="1246187"/>
                </a:lnTo>
                <a:lnTo>
                  <a:pt x="885634" y="1203096"/>
                </a:lnTo>
                <a:lnTo>
                  <a:pt x="898131" y="1159090"/>
                </a:lnTo>
                <a:lnTo>
                  <a:pt x="908494" y="1114221"/>
                </a:lnTo>
                <a:lnTo>
                  <a:pt x="916647" y="1068565"/>
                </a:lnTo>
                <a:lnTo>
                  <a:pt x="922540" y="1022146"/>
                </a:lnTo>
                <a:lnTo>
                  <a:pt x="926122" y="975055"/>
                </a:lnTo>
                <a:lnTo>
                  <a:pt x="927328" y="927341"/>
                </a:lnTo>
                <a:close/>
              </a:path>
            </a:pathLst>
          </a:custGeom>
          <a:solidFill>
            <a:srgbClr val="FFDE2A"/>
          </a:solidFill>
        </p:spPr>
        <p:txBody>
          <a:bodyPr wrap="square" lIns="0" tIns="0" rIns="0" bIns="0" rtlCol="0"/>
          <a:lstStyle/>
          <a:p>
            <a:endParaRPr/>
          </a:p>
        </p:txBody>
      </p:sp>
      <p:sp>
        <p:nvSpPr>
          <p:cNvPr id="19" name="bg object 19"/>
          <p:cNvSpPr/>
          <p:nvPr/>
        </p:nvSpPr>
        <p:spPr>
          <a:xfrm>
            <a:off x="2317793" y="495190"/>
            <a:ext cx="925830" cy="1854835"/>
          </a:xfrm>
          <a:custGeom>
            <a:avLst/>
            <a:gdLst/>
            <a:ahLst/>
            <a:cxnLst/>
            <a:rect l="l" t="t" r="r" b="b"/>
            <a:pathLst>
              <a:path w="925830" h="1854835">
                <a:moveTo>
                  <a:pt x="925337" y="1854616"/>
                </a:moveTo>
                <a:lnTo>
                  <a:pt x="877703" y="1853314"/>
                </a:lnTo>
                <a:lnTo>
                  <a:pt x="830696" y="1849646"/>
                </a:lnTo>
                <a:lnTo>
                  <a:pt x="784374" y="1843669"/>
                </a:lnTo>
                <a:lnTo>
                  <a:pt x="738796" y="1835443"/>
                </a:lnTo>
                <a:lnTo>
                  <a:pt x="694019" y="1825025"/>
                </a:lnTo>
                <a:lnTo>
                  <a:pt x="650101" y="1812474"/>
                </a:lnTo>
                <a:lnTo>
                  <a:pt x="607101" y="1797846"/>
                </a:lnTo>
                <a:lnTo>
                  <a:pt x="565075" y="1781201"/>
                </a:lnTo>
                <a:lnTo>
                  <a:pt x="524084" y="1762596"/>
                </a:lnTo>
                <a:lnTo>
                  <a:pt x="484184" y="1742090"/>
                </a:lnTo>
                <a:lnTo>
                  <a:pt x="445433" y="1719740"/>
                </a:lnTo>
                <a:lnTo>
                  <a:pt x="407890" y="1695604"/>
                </a:lnTo>
                <a:lnTo>
                  <a:pt x="371613" y="1669741"/>
                </a:lnTo>
                <a:lnTo>
                  <a:pt x="336659" y="1642209"/>
                </a:lnTo>
                <a:lnTo>
                  <a:pt x="303087" y="1613065"/>
                </a:lnTo>
                <a:lnTo>
                  <a:pt x="270955" y="1582368"/>
                </a:lnTo>
                <a:lnTo>
                  <a:pt x="240320" y="1550175"/>
                </a:lnTo>
                <a:lnTo>
                  <a:pt x="211242" y="1516545"/>
                </a:lnTo>
                <a:lnTo>
                  <a:pt x="183777" y="1481536"/>
                </a:lnTo>
                <a:lnTo>
                  <a:pt x="157984" y="1445206"/>
                </a:lnTo>
                <a:lnTo>
                  <a:pt x="133920" y="1407613"/>
                </a:lnTo>
                <a:lnTo>
                  <a:pt x="111645" y="1368814"/>
                </a:lnTo>
                <a:lnTo>
                  <a:pt x="91216" y="1328869"/>
                </a:lnTo>
                <a:lnTo>
                  <a:pt x="72691" y="1287834"/>
                </a:lnTo>
                <a:lnTo>
                  <a:pt x="56128" y="1245768"/>
                </a:lnTo>
                <a:lnTo>
                  <a:pt x="41585" y="1202730"/>
                </a:lnTo>
                <a:lnTo>
                  <a:pt x="29120" y="1158776"/>
                </a:lnTo>
                <a:lnTo>
                  <a:pt x="18791" y="1113966"/>
                </a:lnTo>
                <a:lnTo>
                  <a:pt x="10657" y="1068357"/>
                </a:lnTo>
                <a:lnTo>
                  <a:pt x="4775" y="1022007"/>
                </a:lnTo>
                <a:lnTo>
                  <a:pt x="1203" y="974975"/>
                </a:lnTo>
                <a:lnTo>
                  <a:pt x="0" y="927317"/>
                </a:lnTo>
                <a:lnTo>
                  <a:pt x="1203" y="879658"/>
                </a:lnTo>
                <a:lnTo>
                  <a:pt x="4775" y="832624"/>
                </a:lnTo>
                <a:lnTo>
                  <a:pt x="10657" y="786273"/>
                </a:lnTo>
                <a:lnTo>
                  <a:pt x="18791" y="740663"/>
                </a:lnTo>
                <a:lnTo>
                  <a:pt x="29120" y="695851"/>
                </a:lnTo>
                <a:lnTo>
                  <a:pt x="41585" y="651897"/>
                </a:lnTo>
                <a:lnTo>
                  <a:pt x="56128" y="608857"/>
                </a:lnTo>
                <a:lnTo>
                  <a:pt x="72691" y="566791"/>
                </a:lnTo>
                <a:lnTo>
                  <a:pt x="91216" y="525756"/>
                </a:lnTo>
                <a:lnTo>
                  <a:pt x="111645" y="485809"/>
                </a:lnTo>
                <a:lnTo>
                  <a:pt x="133920" y="447010"/>
                </a:lnTo>
                <a:lnTo>
                  <a:pt x="157984" y="409416"/>
                </a:lnTo>
                <a:lnTo>
                  <a:pt x="183777" y="373086"/>
                </a:lnTo>
                <a:lnTo>
                  <a:pt x="211242" y="338076"/>
                </a:lnTo>
                <a:lnTo>
                  <a:pt x="240320" y="304446"/>
                </a:lnTo>
                <a:lnTo>
                  <a:pt x="270955" y="272253"/>
                </a:lnTo>
                <a:lnTo>
                  <a:pt x="303087" y="241556"/>
                </a:lnTo>
                <a:lnTo>
                  <a:pt x="336659" y="212412"/>
                </a:lnTo>
                <a:lnTo>
                  <a:pt x="371613" y="184879"/>
                </a:lnTo>
                <a:lnTo>
                  <a:pt x="407890" y="159016"/>
                </a:lnTo>
                <a:lnTo>
                  <a:pt x="445433" y="134880"/>
                </a:lnTo>
                <a:lnTo>
                  <a:pt x="484184" y="112530"/>
                </a:lnTo>
                <a:lnTo>
                  <a:pt x="524084" y="92023"/>
                </a:lnTo>
                <a:lnTo>
                  <a:pt x="565075" y="73418"/>
                </a:lnTo>
                <a:lnTo>
                  <a:pt x="607101" y="56773"/>
                </a:lnTo>
                <a:lnTo>
                  <a:pt x="650101" y="42145"/>
                </a:lnTo>
                <a:lnTo>
                  <a:pt x="694019" y="29593"/>
                </a:lnTo>
                <a:lnTo>
                  <a:pt x="738796" y="19175"/>
                </a:lnTo>
                <a:lnTo>
                  <a:pt x="784374" y="10948"/>
                </a:lnTo>
                <a:lnTo>
                  <a:pt x="830696" y="4971"/>
                </a:lnTo>
                <a:lnTo>
                  <a:pt x="877703" y="1303"/>
                </a:lnTo>
                <a:lnTo>
                  <a:pt x="925337" y="0"/>
                </a:lnTo>
                <a:lnTo>
                  <a:pt x="925337" y="1854616"/>
                </a:lnTo>
                <a:close/>
              </a:path>
            </a:pathLst>
          </a:custGeom>
          <a:solidFill>
            <a:srgbClr val="FFFFFF"/>
          </a:solidFill>
        </p:spPr>
        <p:txBody>
          <a:bodyPr wrap="square" lIns="0" tIns="0" rIns="0" bIns="0" rtlCol="0"/>
          <a:lstStyle/>
          <a:p>
            <a:endParaRPr/>
          </a:p>
        </p:txBody>
      </p:sp>
      <p:sp>
        <p:nvSpPr>
          <p:cNvPr id="20" name="bg object 20"/>
          <p:cNvSpPr/>
          <p:nvPr/>
        </p:nvSpPr>
        <p:spPr>
          <a:xfrm>
            <a:off x="-1338" y="2838656"/>
            <a:ext cx="1514475" cy="1514475"/>
          </a:xfrm>
          <a:custGeom>
            <a:avLst/>
            <a:gdLst/>
            <a:ahLst/>
            <a:cxnLst/>
            <a:rect l="l" t="t" r="r" b="b"/>
            <a:pathLst>
              <a:path w="1514475" h="1514475">
                <a:moveTo>
                  <a:pt x="0" y="0"/>
                </a:moveTo>
                <a:lnTo>
                  <a:pt x="1514474" y="0"/>
                </a:lnTo>
                <a:lnTo>
                  <a:pt x="1513726" y="48075"/>
                </a:lnTo>
                <a:lnTo>
                  <a:pt x="1511494" y="95777"/>
                </a:lnTo>
                <a:lnTo>
                  <a:pt x="1507803" y="143083"/>
                </a:lnTo>
                <a:lnTo>
                  <a:pt x="1502673" y="189971"/>
                </a:lnTo>
                <a:lnTo>
                  <a:pt x="1496128" y="236419"/>
                </a:lnTo>
                <a:lnTo>
                  <a:pt x="1488189" y="282405"/>
                </a:lnTo>
                <a:lnTo>
                  <a:pt x="1478879" y="327906"/>
                </a:lnTo>
                <a:lnTo>
                  <a:pt x="1468219" y="372901"/>
                </a:lnTo>
                <a:lnTo>
                  <a:pt x="1456232" y="417367"/>
                </a:lnTo>
                <a:lnTo>
                  <a:pt x="1442940" y="461281"/>
                </a:lnTo>
                <a:lnTo>
                  <a:pt x="1428366" y="504623"/>
                </a:lnTo>
                <a:lnTo>
                  <a:pt x="1412530" y="547370"/>
                </a:lnTo>
                <a:lnTo>
                  <a:pt x="1395457" y="589498"/>
                </a:lnTo>
                <a:lnTo>
                  <a:pt x="1377167" y="630987"/>
                </a:lnTo>
                <a:lnTo>
                  <a:pt x="1357683" y="671815"/>
                </a:lnTo>
                <a:lnTo>
                  <a:pt x="1337027" y="711958"/>
                </a:lnTo>
                <a:lnTo>
                  <a:pt x="1315222" y="751395"/>
                </a:lnTo>
                <a:lnTo>
                  <a:pt x="1292288" y="790104"/>
                </a:lnTo>
                <a:lnTo>
                  <a:pt x="1268250" y="828062"/>
                </a:lnTo>
                <a:lnTo>
                  <a:pt x="1243128" y="865247"/>
                </a:lnTo>
                <a:lnTo>
                  <a:pt x="1216945" y="901637"/>
                </a:lnTo>
                <a:lnTo>
                  <a:pt x="1189724" y="937210"/>
                </a:lnTo>
                <a:lnTo>
                  <a:pt x="1161485" y="971944"/>
                </a:lnTo>
                <a:lnTo>
                  <a:pt x="1132253" y="1005817"/>
                </a:lnTo>
                <a:lnTo>
                  <a:pt x="1102048" y="1038806"/>
                </a:lnTo>
                <a:lnTo>
                  <a:pt x="1070892" y="1070889"/>
                </a:lnTo>
                <a:lnTo>
                  <a:pt x="1038809" y="1102044"/>
                </a:lnTo>
                <a:lnTo>
                  <a:pt x="1005820" y="1132249"/>
                </a:lnTo>
                <a:lnTo>
                  <a:pt x="971947" y="1161482"/>
                </a:lnTo>
                <a:lnTo>
                  <a:pt x="937213" y="1189720"/>
                </a:lnTo>
                <a:lnTo>
                  <a:pt x="901640" y="1216941"/>
                </a:lnTo>
                <a:lnTo>
                  <a:pt x="865249" y="1243124"/>
                </a:lnTo>
                <a:lnTo>
                  <a:pt x="828064" y="1268245"/>
                </a:lnTo>
                <a:lnTo>
                  <a:pt x="790106" y="1292284"/>
                </a:lnTo>
                <a:lnTo>
                  <a:pt x="751397" y="1315217"/>
                </a:lnTo>
                <a:lnTo>
                  <a:pt x="711960" y="1337022"/>
                </a:lnTo>
                <a:lnTo>
                  <a:pt x="671817" y="1357678"/>
                </a:lnTo>
                <a:lnTo>
                  <a:pt x="630989" y="1377162"/>
                </a:lnTo>
                <a:lnTo>
                  <a:pt x="589500" y="1395451"/>
                </a:lnTo>
                <a:lnTo>
                  <a:pt x="547371" y="1412525"/>
                </a:lnTo>
                <a:lnTo>
                  <a:pt x="504625" y="1428360"/>
                </a:lnTo>
                <a:lnTo>
                  <a:pt x="461283" y="1442934"/>
                </a:lnTo>
                <a:lnTo>
                  <a:pt x="417368" y="1456226"/>
                </a:lnTo>
                <a:lnTo>
                  <a:pt x="372902" y="1468212"/>
                </a:lnTo>
                <a:lnTo>
                  <a:pt x="327907" y="1478872"/>
                </a:lnTo>
                <a:lnTo>
                  <a:pt x="282406" y="1488182"/>
                </a:lnTo>
                <a:lnTo>
                  <a:pt x="236420" y="1496121"/>
                </a:lnTo>
                <a:lnTo>
                  <a:pt x="189972" y="1502666"/>
                </a:lnTo>
                <a:lnTo>
                  <a:pt x="143083" y="1507795"/>
                </a:lnTo>
                <a:lnTo>
                  <a:pt x="95777" y="1511486"/>
                </a:lnTo>
                <a:lnTo>
                  <a:pt x="48075" y="1513717"/>
                </a:lnTo>
                <a:lnTo>
                  <a:pt x="0" y="1514465"/>
                </a:lnTo>
                <a:lnTo>
                  <a:pt x="0" y="0"/>
                </a:lnTo>
                <a:close/>
              </a:path>
            </a:pathLst>
          </a:custGeom>
          <a:solidFill>
            <a:srgbClr val="004FF5"/>
          </a:solidFill>
        </p:spPr>
        <p:txBody>
          <a:bodyPr wrap="square" lIns="0" tIns="0" rIns="0" bIns="0" rtlCol="0"/>
          <a:lstStyle/>
          <a:p>
            <a:endParaRPr/>
          </a:p>
        </p:txBody>
      </p:sp>
      <p:sp>
        <p:nvSpPr>
          <p:cNvPr id="21" name="bg object 21"/>
          <p:cNvSpPr/>
          <p:nvPr/>
        </p:nvSpPr>
        <p:spPr>
          <a:xfrm>
            <a:off x="1028700" y="8479779"/>
            <a:ext cx="781050" cy="781050"/>
          </a:xfrm>
          <a:custGeom>
            <a:avLst/>
            <a:gdLst/>
            <a:ahLst/>
            <a:cxnLst/>
            <a:rect l="l" t="t" r="r" b="b"/>
            <a:pathLst>
              <a:path w="781050" h="781050">
                <a:moveTo>
                  <a:pt x="390525" y="781050"/>
                </a:moveTo>
                <a:lnTo>
                  <a:pt x="341538" y="778007"/>
                </a:lnTo>
                <a:lnTo>
                  <a:pt x="294367" y="769123"/>
                </a:lnTo>
                <a:lnTo>
                  <a:pt x="249378" y="754763"/>
                </a:lnTo>
                <a:lnTo>
                  <a:pt x="206937" y="735293"/>
                </a:lnTo>
                <a:lnTo>
                  <a:pt x="167409" y="711080"/>
                </a:lnTo>
                <a:lnTo>
                  <a:pt x="131161" y="682490"/>
                </a:lnTo>
                <a:lnTo>
                  <a:pt x="98559" y="649888"/>
                </a:lnTo>
                <a:lnTo>
                  <a:pt x="69969" y="613640"/>
                </a:lnTo>
                <a:lnTo>
                  <a:pt x="45756" y="574112"/>
                </a:lnTo>
                <a:lnTo>
                  <a:pt x="26286" y="531671"/>
                </a:lnTo>
                <a:lnTo>
                  <a:pt x="11927" y="486682"/>
                </a:lnTo>
                <a:lnTo>
                  <a:pt x="3042" y="439511"/>
                </a:lnTo>
                <a:lnTo>
                  <a:pt x="0" y="390525"/>
                </a:lnTo>
                <a:lnTo>
                  <a:pt x="3042" y="341538"/>
                </a:lnTo>
                <a:lnTo>
                  <a:pt x="11927" y="294367"/>
                </a:lnTo>
                <a:lnTo>
                  <a:pt x="26286" y="249378"/>
                </a:lnTo>
                <a:lnTo>
                  <a:pt x="45756" y="206937"/>
                </a:lnTo>
                <a:lnTo>
                  <a:pt x="69969" y="167409"/>
                </a:lnTo>
                <a:lnTo>
                  <a:pt x="98559" y="131161"/>
                </a:lnTo>
                <a:lnTo>
                  <a:pt x="131161" y="98559"/>
                </a:lnTo>
                <a:lnTo>
                  <a:pt x="167409" y="69969"/>
                </a:lnTo>
                <a:lnTo>
                  <a:pt x="206937" y="45756"/>
                </a:lnTo>
                <a:lnTo>
                  <a:pt x="249378" y="26286"/>
                </a:lnTo>
                <a:lnTo>
                  <a:pt x="294367" y="11927"/>
                </a:lnTo>
                <a:lnTo>
                  <a:pt x="341538" y="3042"/>
                </a:lnTo>
                <a:lnTo>
                  <a:pt x="390525" y="0"/>
                </a:lnTo>
                <a:lnTo>
                  <a:pt x="439511" y="3042"/>
                </a:lnTo>
                <a:lnTo>
                  <a:pt x="486682" y="11927"/>
                </a:lnTo>
                <a:lnTo>
                  <a:pt x="531671" y="26286"/>
                </a:lnTo>
                <a:lnTo>
                  <a:pt x="574112" y="45756"/>
                </a:lnTo>
                <a:lnTo>
                  <a:pt x="613640" y="69969"/>
                </a:lnTo>
                <a:lnTo>
                  <a:pt x="649888" y="98559"/>
                </a:lnTo>
                <a:lnTo>
                  <a:pt x="682490" y="131161"/>
                </a:lnTo>
                <a:lnTo>
                  <a:pt x="711080" y="167409"/>
                </a:lnTo>
                <a:lnTo>
                  <a:pt x="735293" y="206937"/>
                </a:lnTo>
                <a:lnTo>
                  <a:pt x="754763" y="249378"/>
                </a:lnTo>
                <a:lnTo>
                  <a:pt x="769123" y="294367"/>
                </a:lnTo>
                <a:lnTo>
                  <a:pt x="778007" y="341538"/>
                </a:lnTo>
                <a:lnTo>
                  <a:pt x="781050" y="390525"/>
                </a:lnTo>
                <a:lnTo>
                  <a:pt x="778007" y="439511"/>
                </a:lnTo>
                <a:lnTo>
                  <a:pt x="769123" y="486682"/>
                </a:lnTo>
                <a:lnTo>
                  <a:pt x="754763" y="531671"/>
                </a:lnTo>
                <a:lnTo>
                  <a:pt x="735293" y="574112"/>
                </a:lnTo>
                <a:lnTo>
                  <a:pt x="711080" y="613640"/>
                </a:lnTo>
                <a:lnTo>
                  <a:pt x="682490" y="649888"/>
                </a:lnTo>
                <a:lnTo>
                  <a:pt x="649888" y="682490"/>
                </a:lnTo>
                <a:lnTo>
                  <a:pt x="613640" y="711080"/>
                </a:lnTo>
                <a:lnTo>
                  <a:pt x="574112" y="735293"/>
                </a:lnTo>
                <a:lnTo>
                  <a:pt x="531671" y="754763"/>
                </a:lnTo>
                <a:lnTo>
                  <a:pt x="486682" y="769123"/>
                </a:lnTo>
                <a:lnTo>
                  <a:pt x="439511" y="778007"/>
                </a:lnTo>
                <a:lnTo>
                  <a:pt x="390525" y="781050"/>
                </a:lnTo>
                <a:close/>
              </a:path>
            </a:pathLst>
          </a:custGeom>
          <a:solidFill>
            <a:srgbClr val="FE4B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900" b="1" i="0">
                <a:solidFill>
                  <a:schemeClr val="tx1"/>
                </a:solidFill>
                <a:latin typeface="TeXGyreTermes"/>
                <a:cs typeface="TeXGyreTerme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9A376D-1101-49A6-98F4-3AF171B8CF68}"/>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 xmlns:a16="http://schemas.microsoft.com/office/drawing/2014/main" id="{A90B5994-2AB2-478C-93C9-62ECED053423}"/>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 xmlns:a16="http://schemas.microsoft.com/office/drawing/2014/main" id="{F0085E2E-4130-49C2-9241-9EE708A9160B}"/>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7809212-ACF6-41EC-9ECC-90E42821AD3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B20422F-12F3-4702-8FDA-86CC1CE10EF9}"/>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652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F7544-45A8-4100-B935-82FFB7E8F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5803F88-A874-4717-84B2-BF7383EA5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FBBCF45-E65D-43B8-9ED4-1A9BBA6B4A25}"/>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3FFF5DAE-116D-4DCF-9F55-655D2B3F4B4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3DD4F51-0645-4E66-B2C1-F59B0E7627ED}"/>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635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397A94-4D19-46FD-B765-35984ABE0A1B}"/>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 xmlns:a16="http://schemas.microsoft.com/office/drawing/2014/main" id="{E1C21713-F7EB-4FD1-9C67-D7E833764EB9}"/>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CD8E15A-D147-4624-A125-D6682D47A478}"/>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2B8675C-1DF6-4EF3-839C-56E5ECE902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385A2E3-EF14-4AFD-9016-F3A7D3BBF64E}"/>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124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D3201-A5D4-4743-A6D1-4F96F7E0C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D02C692-4630-45C9-93A1-6163E71F4D63}"/>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11AE6C4-954E-4441-B812-964D937032FF}"/>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5240666-6651-487B-9DA4-A317041BFEA8}"/>
              </a:ext>
            </a:extLst>
          </p:cNvPr>
          <p:cNvSpPr>
            <a:spLocks noGrp="1"/>
          </p:cNvSpPr>
          <p:nvPr>
            <p:ph type="dt" sz="half" idx="10"/>
          </p:nvPr>
        </p:nvSpPr>
        <p:spPr/>
        <p:txBody>
          <a:body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E8736F35-BE6A-4755-8ADB-681BC326E3D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61452E5-74AB-443D-B20A-582541AACBDB}"/>
              </a:ext>
            </a:extLst>
          </p:cNvPr>
          <p:cNvSpPr>
            <a:spLocks noGrp="1"/>
          </p:cNvSpPr>
          <p:nvPr>
            <p:ph type="sldNum" sz="quarter" idx="12"/>
          </p:nvPr>
        </p:nvSpPr>
        <p:spPr/>
        <p:txBody>
          <a:body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6836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29493" y="1505719"/>
            <a:ext cx="9816465" cy="3223260"/>
          </a:xfrm>
          <a:prstGeom prst="rect">
            <a:avLst/>
          </a:prstGeom>
        </p:spPr>
        <p:txBody>
          <a:bodyPr wrap="square" lIns="0" tIns="0" rIns="0" bIns="0">
            <a:spAutoFit/>
          </a:bodyPr>
          <a:lstStyle>
            <a:lvl1pPr>
              <a:defRPr sz="6900" b="1" i="0">
                <a:solidFill>
                  <a:schemeClr val="tx1"/>
                </a:solidFill>
                <a:latin typeface="TeXGyreTermes"/>
                <a:cs typeface="TeXGyreTermes"/>
              </a:defRPr>
            </a:lvl1pPr>
          </a:lstStyle>
          <a:p>
            <a:endParaRPr/>
          </a:p>
        </p:txBody>
      </p:sp>
      <p:sp>
        <p:nvSpPr>
          <p:cNvPr id="3" name="Holder 3"/>
          <p:cNvSpPr>
            <a:spLocks noGrp="1"/>
          </p:cNvSpPr>
          <p:nvPr>
            <p:ph type="body" idx="1"/>
          </p:nvPr>
        </p:nvSpPr>
        <p:spPr>
          <a:xfrm>
            <a:off x="3374664" y="4520677"/>
            <a:ext cx="11538671" cy="26771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4EFE4C-41DA-42F4-8EFC-A2CE4138EF32}"/>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2AF715F-3E77-4548-BC91-05B85B690816}"/>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14084C-22EB-45DE-A044-82FAF44B6D55}"/>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936EC145-E3F4-4031-A594-9AF1B9E90203}" type="datetimeFigureOut">
              <a:rPr lang="en-US" smtClean="0">
                <a:solidFill>
                  <a:prstClr val="black">
                    <a:tint val="75000"/>
                  </a:prstClr>
                </a:solidFill>
              </a:rPr>
              <a:pPr/>
              <a:t>7/29/2023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CD12E72-55DC-4CA0-AA37-9A9AC150B5BE}"/>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408B612A-03B6-46CF-8F99-6EA39103CCC9}"/>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03A11B1C-6F5F-48B1-AB4C-5DDFE42109B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771816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712543" y="0"/>
            <a:ext cx="8572500" cy="10287000"/>
            <a:chOff x="9712543" y="0"/>
            <a:chExt cx="8572500" cy="10287000"/>
          </a:xfrm>
        </p:grpSpPr>
        <p:sp>
          <p:nvSpPr>
            <p:cNvPr id="3" name="object 3"/>
            <p:cNvSpPr/>
            <p:nvPr/>
          </p:nvSpPr>
          <p:spPr>
            <a:xfrm>
              <a:off x="14856043" y="5143499"/>
              <a:ext cx="3429000" cy="5143500"/>
            </a:xfrm>
            <a:custGeom>
              <a:avLst/>
              <a:gdLst/>
              <a:ahLst/>
              <a:cxnLst/>
              <a:rect l="l" t="t" r="r" b="b"/>
              <a:pathLst>
                <a:path w="3429000" h="5143500">
                  <a:moveTo>
                    <a:pt x="3429000" y="5143500"/>
                  </a:moveTo>
                  <a:lnTo>
                    <a:pt x="0" y="5143500"/>
                  </a:lnTo>
                  <a:lnTo>
                    <a:pt x="0" y="0"/>
                  </a:lnTo>
                  <a:lnTo>
                    <a:pt x="3429000" y="0"/>
                  </a:lnTo>
                  <a:lnTo>
                    <a:pt x="3429000" y="5143500"/>
                  </a:lnTo>
                  <a:close/>
                </a:path>
              </a:pathLst>
            </a:custGeom>
            <a:solidFill>
              <a:srgbClr val="004FF5"/>
            </a:solidFill>
          </p:spPr>
          <p:txBody>
            <a:bodyPr wrap="square" lIns="0" tIns="0" rIns="0" bIns="0" rtlCol="0"/>
            <a:lstStyle/>
            <a:p>
              <a:endParaRPr/>
            </a:p>
          </p:txBody>
        </p:sp>
        <p:sp>
          <p:nvSpPr>
            <p:cNvPr id="4" name="object 4"/>
            <p:cNvSpPr/>
            <p:nvPr/>
          </p:nvSpPr>
          <p:spPr>
            <a:xfrm>
              <a:off x="14854702" y="0"/>
              <a:ext cx="3429000" cy="5143500"/>
            </a:xfrm>
            <a:custGeom>
              <a:avLst/>
              <a:gdLst/>
              <a:ahLst/>
              <a:cxnLst/>
              <a:rect l="l" t="t" r="r" b="b"/>
              <a:pathLst>
                <a:path w="3429000" h="5143500">
                  <a:moveTo>
                    <a:pt x="3429000" y="5143500"/>
                  </a:moveTo>
                  <a:lnTo>
                    <a:pt x="0" y="5143500"/>
                  </a:lnTo>
                  <a:lnTo>
                    <a:pt x="0" y="0"/>
                  </a:lnTo>
                  <a:lnTo>
                    <a:pt x="3429000" y="0"/>
                  </a:lnTo>
                  <a:lnTo>
                    <a:pt x="3429000" y="5143500"/>
                  </a:lnTo>
                  <a:close/>
                </a:path>
              </a:pathLst>
            </a:custGeom>
            <a:solidFill>
              <a:srgbClr val="FE4B00"/>
            </a:solidFill>
          </p:spPr>
          <p:txBody>
            <a:bodyPr wrap="square" lIns="0" tIns="0" rIns="0" bIns="0" rtlCol="0"/>
            <a:lstStyle/>
            <a:p>
              <a:endParaRPr/>
            </a:p>
          </p:txBody>
        </p:sp>
        <p:sp>
          <p:nvSpPr>
            <p:cNvPr id="5" name="object 5"/>
            <p:cNvSpPr/>
            <p:nvPr/>
          </p:nvSpPr>
          <p:spPr>
            <a:xfrm>
              <a:off x="14855660" y="881226"/>
              <a:ext cx="1695450" cy="3390900"/>
            </a:xfrm>
            <a:custGeom>
              <a:avLst/>
              <a:gdLst/>
              <a:ahLst/>
              <a:cxnLst/>
              <a:rect l="l" t="t" r="r" b="b"/>
              <a:pathLst>
                <a:path w="1695450" h="3390900">
                  <a:moveTo>
                    <a:pt x="1695437" y="1695437"/>
                  </a:moveTo>
                  <a:lnTo>
                    <a:pt x="1694751" y="1647164"/>
                  </a:lnTo>
                  <a:lnTo>
                    <a:pt x="1692744" y="1599222"/>
                  </a:lnTo>
                  <a:lnTo>
                    <a:pt x="1689417" y="1551647"/>
                  </a:lnTo>
                  <a:lnTo>
                    <a:pt x="1684782" y="1504429"/>
                  </a:lnTo>
                  <a:lnTo>
                    <a:pt x="1678876" y="1457604"/>
                  </a:lnTo>
                  <a:lnTo>
                    <a:pt x="1671701" y="1411173"/>
                  </a:lnTo>
                  <a:lnTo>
                    <a:pt x="1663280" y="1365173"/>
                  </a:lnTo>
                  <a:lnTo>
                    <a:pt x="1653628" y="1319618"/>
                  </a:lnTo>
                  <a:lnTo>
                    <a:pt x="1642770" y="1274521"/>
                  </a:lnTo>
                  <a:lnTo>
                    <a:pt x="1630705" y="1229906"/>
                  </a:lnTo>
                  <a:lnTo>
                    <a:pt x="1617484" y="1185773"/>
                  </a:lnTo>
                  <a:lnTo>
                    <a:pt x="1603095" y="1142161"/>
                  </a:lnTo>
                  <a:lnTo>
                    <a:pt x="1587563" y="1099083"/>
                  </a:lnTo>
                  <a:lnTo>
                    <a:pt x="1570926" y="1056551"/>
                  </a:lnTo>
                  <a:lnTo>
                    <a:pt x="1553171" y="1014590"/>
                  </a:lnTo>
                  <a:lnTo>
                    <a:pt x="1534337" y="973201"/>
                  </a:lnTo>
                  <a:lnTo>
                    <a:pt x="1514424" y="932421"/>
                  </a:lnTo>
                  <a:lnTo>
                    <a:pt x="1493481" y="892263"/>
                  </a:lnTo>
                  <a:lnTo>
                    <a:pt x="1471498" y="852741"/>
                  </a:lnTo>
                  <a:lnTo>
                    <a:pt x="1448498" y="813879"/>
                  </a:lnTo>
                  <a:lnTo>
                    <a:pt x="1424495" y="775690"/>
                  </a:lnTo>
                  <a:lnTo>
                    <a:pt x="1399527" y="738200"/>
                  </a:lnTo>
                  <a:lnTo>
                    <a:pt x="1373593" y="701408"/>
                  </a:lnTo>
                  <a:lnTo>
                    <a:pt x="1346720" y="665340"/>
                  </a:lnTo>
                  <a:lnTo>
                    <a:pt x="1318920" y="630034"/>
                  </a:lnTo>
                  <a:lnTo>
                    <a:pt x="1290205" y="595477"/>
                  </a:lnTo>
                  <a:lnTo>
                    <a:pt x="1260614" y="561708"/>
                  </a:lnTo>
                  <a:lnTo>
                    <a:pt x="1230147" y="528739"/>
                  </a:lnTo>
                  <a:lnTo>
                    <a:pt x="1198829" y="496582"/>
                  </a:lnTo>
                  <a:lnTo>
                    <a:pt x="1166672" y="465264"/>
                  </a:lnTo>
                  <a:lnTo>
                    <a:pt x="1133703" y="434797"/>
                  </a:lnTo>
                  <a:lnTo>
                    <a:pt x="1099934" y="405206"/>
                  </a:lnTo>
                  <a:lnTo>
                    <a:pt x="1065377" y="376491"/>
                  </a:lnTo>
                  <a:lnTo>
                    <a:pt x="1030071" y="348691"/>
                  </a:lnTo>
                  <a:lnTo>
                    <a:pt x="994003" y="321818"/>
                  </a:lnTo>
                  <a:lnTo>
                    <a:pt x="957211" y="295884"/>
                  </a:lnTo>
                  <a:lnTo>
                    <a:pt x="919721" y="270916"/>
                  </a:lnTo>
                  <a:lnTo>
                    <a:pt x="881532" y="246913"/>
                  </a:lnTo>
                  <a:lnTo>
                    <a:pt x="842670" y="223913"/>
                  </a:lnTo>
                  <a:lnTo>
                    <a:pt x="803148" y="201930"/>
                  </a:lnTo>
                  <a:lnTo>
                    <a:pt x="762990" y="180987"/>
                  </a:lnTo>
                  <a:lnTo>
                    <a:pt x="722210" y="161074"/>
                  </a:lnTo>
                  <a:lnTo>
                    <a:pt x="680834" y="142240"/>
                  </a:lnTo>
                  <a:lnTo>
                    <a:pt x="638860" y="124498"/>
                  </a:lnTo>
                  <a:lnTo>
                    <a:pt x="596328" y="107848"/>
                  </a:lnTo>
                  <a:lnTo>
                    <a:pt x="553250" y="92316"/>
                  </a:lnTo>
                  <a:lnTo>
                    <a:pt x="509638" y="77939"/>
                  </a:lnTo>
                  <a:lnTo>
                    <a:pt x="465518" y="64706"/>
                  </a:lnTo>
                  <a:lnTo>
                    <a:pt x="420903" y="52654"/>
                  </a:lnTo>
                  <a:lnTo>
                    <a:pt x="375805" y="41795"/>
                  </a:lnTo>
                  <a:lnTo>
                    <a:pt x="330250" y="32143"/>
                  </a:lnTo>
                  <a:lnTo>
                    <a:pt x="284251" y="23723"/>
                  </a:lnTo>
                  <a:lnTo>
                    <a:pt x="237832" y="16548"/>
                  </a:lnTo>
                  <a:lnTo>
                    <a:pt x="191008" y="10629"/>
                  </a:lnTo>
                  <a:lnTo>
                    <a:pt x="143789" y="6007"/>
                  </a:lnTo>
                  <a:lnTo>
                    <a:pt x="96215" y="2679"/>
                  </a:lnTo>
                  <a:lnTo>
                    <a:pt x="48272" y="673"/>
                  </a:lnTo>
                  <a:lnTo>
                    <a:pt x="0" y="0"/>
                  </a:lnTo>
                  <a:lnTo>
                    <a:pt x="0" y="3390862"/>
                  </a:lnTo>
                  <a:lnTo>
                    <a:pt x="48272" y="3390188"/>
                  </a:lnTo>
                  <a:lnTo>
                    <a:pt x="96215" y="3388182"/>
                  </a:lnTo>
                  <a:lnTo>
                    <a:pt x="143789" y="3384854"/>
                  </a:lnTo>
                  <a:lnTo>
                    <a:pt x="191008" y="3380219"/>
                  </a:lnTo>
                  <a:lnTo>
                    <a:pt x="237832" y="3374313"/>
                  </a:lnTo>
                  <a:lnTo>
                    <a:pt x="284251" y="3367138"/>
                  </a:lnTo>
                  <a:lnTo>
                    <a:pt x="330250" y="3358718"/>
                  </a:lnTo>
                  <a:lnTo>
                    <a:pt x="375805" y="3349066"/>
                  </a:lnTo>
                  <a:lnTo>
                    <a:pt x="420903" y="3338207"/>
                  </a:lnTo>
                  <a:lnTo>
                    <a:pt x="465518" y="3326142"/>
                  </a:lnTo>
                  <a:lnTo>
                    <a:pt x="509638" y="3312922"/>
                  </a:lnTo>
                  <a:lnTo>
                    <a:pt x="553250" y="3298533"/>
                  </a:lnTo>
                  <a:lnTo>
                    <a:pt x="596341" y="3283013"/>
                  </a:lnTo>
                  <a:lnTo>
                    <a:pt x="638873" y="3266363"/>
                  </a:lnTo>
                  <a:lnTo>
                    <a:pt x="680834" y="3248609"/>
                  </a:lnTo>
                  <a:lnTo>
                    <a:pt x="722210" y="3229775"/>
                  </a:lnTo>
                  <a:lnTo>
                    <a:pt x="762990" y="3209874"/>
                  </a:lnTo>
                  <a:lnTo>
                    <a:pt x="803148" y="3188919"/>
                  </a:lnTo>
                  <a:lnTo>
                    <a:pt x="842670" y="3166935"/>
                  </a:lnTo>
                  <a:lnTo>
                    <a:pt x="881532" y="3143935"/>
                  </a:lnTo>
                  <a:lnTo>
                    <a:pt x="919721" y="3119945"/>
                  </a:lnTo>
                  <a:lnTo>
                    <a:pt x="957224" y="3094977"/>
                  </a:lnTo>
                  <a:lnTo>
                    <a:pt x="994016" y="3069044"/>
                  </a:lnTo>
                  <a:lnTo>
                    <a:pt x="1030071" y="3042158"/>
                  </a:lnTo>
                  <a:lnTo>
                    <a:pt x="1065390" y="3014357"/>
                  </a:lnTo>
                  <a:lnTo>
                    <a:pt x="1099934" y="2985655"/>
                  </a:lnTo>
                  <a:lnTo>
                    <a:pt x="1133716" y="2956064"/>
                  </a:lnTo>
                  <a:lnTo>
                    <a:pt x="1166685" y="2925597"/>
                  </a:lnTo>
                  <a:lnTo>
                    <a:pt x="1198841" y="2894279"/>
                  </a:lnTo>
                  <a:lnTo>
                    <a:pt x="1230160" y="2862122"/>
                  </a:lnTo>
                  <a:lnTo>
                    <a:pt x="1260627" y="2829153"/>
                  </a:lnTo>
                  <a:lnTo>
                    <a:pt x="1290218" y="2795384"/>
                  </a:lnTo>
                  <a:lnTo>
                    <a:pt x="1318920" y="2760827"/>
                  </a:lnTo>
                  <a:lnTo>
                    <a:pt x="1346720" y="2725521"/>
                  </a:lnTo>
                  <a:lnTo>
                    <a:pt x="1373593" y="2689453"/>
                  </a:lnTo>
                  <a:lnTo>
                    <a:pt x="1399540" y="2652661"/>
                  </a:lnTo>
                  <a:lnTo>
                    <a:pt x="1424508" y="2615171"/>
                  </a:lnTo>
                  <a:lnTo>
                    <a:pt x="1448498" y="2576982"/>
                  </a:lnTo>
                  <a:lnTo>
                    <a:pt x="1471498" y="2538120"/>
                  </a:lnTo>
                  <a:lnTo>
                    <a:pt x="1493481" y="2498598"/>
                  </a:lnTo>
                  <a:lnTo>
                    <a:pt x="1514436" y="2458440"/>
                  </a:lnTo>
                  <a:lnTo>
                    <a:pt x="1534337" y="2417661"/>
                  </a:lnTo>
                  <a:lnTo>
                    <a:pt x="1553184" y="2376271"/>
                  </a:lnTo>
                  <a:lnTo>
                    <a:pt x="1570926" y="2334310"/>
                  </a:lnTo>
                  <a:lnTo>
                    <a:pt x="1587576" y="2291778"/>
                  </a:lnTo>
                  <a:lnTo>
                    <a:pt x="1603095" y="2248700"/>
                  </a:lnTo>
                  <a:lnTo>
                    <a:pt x="1617484" y="2205088"/>
                  </a:lnTo>
                  <a:lnTo>
                    <a:pt x="1630718" y="2160955"/>
                  </a:lnTo>
                  <a:lnTo>
                    <a:pt x="1642770" y="2116340"/>
                  </a:lnTo>
                  <a:lnTo>
                    <a:pt x="1653628" y="2071243"/>
                  </a:lnTo>
                  <a:lnTo>
                    <a:pt x="1663280" y="2025688"/>
                  </a:lnTo>
                  <a:lnTo>
                    <a:pt x="1671701" y="1979688"/>
                  </a:lnTo>
                  <a:lnTo>
                    <a:pt x="1678876" y="1933270"/>
                  </a:lnTo>
                  <a:lnTo>
                    <a:pt x="1684794" y="1886445"/>
                  </a:lnTo>
                  <a:lnTo>
                    <a:pt x="1689417" y="1839226"/>
                  </a:lnTo>
                  <a:lnTo>
                    <a:pt x="1692744" y="1791639"/>
                  </a:lnTo>
                  <a:lnTo>
                    <a:pt x="1694764" y="1743710"/>
                  </a:lnTo>
                  <a:lnTo>
                    <a:pt x="1695437" y="1695437"/>
                  </a:lnTo>
                  <a:close/>
                </a:path>
              </a:pathLst>
            </a:custGeom>
            <a:solidFill>
              <a:srgbClr val="FFFFFF"/>
            </a:solidFill>
          </p:spPr>
          <p:txBody>
            <a:bodyPr wrap="square" lIns="0" tIns="0" rIns="0" bIns="0" rtlCol="0"/>
            <a:lstStyle/>
            <a:p>
              <a:endParaRPr/>
            </a:p>
          </p:txBody>
        </p:sp>
        <p:sp>
          <p:nvSpPr>
            <p:cNvPr id="6" name="object 6"/>
            <p:cNvSpPr/>
            <p:nvPr/>
          </p:nvSpPr>
          <p:spPr>
            <a:xfrm>
              <a:off x="13166451" y="881263"/>
              <a:ext cx="1692275" cy="3390900"/>
            </a:xfrm>
            <a:custGeom>
              <a:avLst/>
              <a:gdLst/>
              <a:ahLst/>
              <a:cxnLst/>
              <a:rect l="l" t="t" r="r" b="b"/>
              <a:pathLst>
                <a:path w="1692275" h="3390900">
                  <a:moveTo>
                    <a:pt x="1691778" y="3390763"/>
                  </a:moveTo>
                  <a:lnTo>
                    <a:pt x="1643594" y="3389991"/>
                  </a:lnTo>
                  <a:lnTo>
                    <a:pt x="1595744" y="3387887"/>
                  </a:lnTo>
                  <a:lnTo>
                    <a:pt x="1548247" y="3384470"/>
                  </a:lnTo>
                  <a:lnTo>
                    <a:pt x="1501120" y="3379758"/>
                  </a:lnTo>
                  <a:lnTo>
                    <a:pt x="1454380" y="3373767"/>
                  </a:lnTo>
                  <a:lnTo>
                    <a:pt x="1408047" y="3366517"/>
                  </a:lnTo>
                  <a:lnTo>
                    <a:pt x="1362137" y="3358025"/>
                  </a:lnTo>
                  <a:lnTo>
                    <a:pt x="1316669" y="3348308"/>
                  </a:lnTo>
                  <a:lnTo>
                    <a:pt x="1271660" y="3337385"/>
                  </a:lnTo>
                  <a:lnTo>
                    <a:pt x="1227129" y="3325273"/>
                  </a:lnTo>
                  <a:lnTo>
                    <a:pt x="1183092" y="3311991"/>
                  </a:lnTo>
                  <a:lnTo>
                    <a:pt x="1139568" y="3297555"/>
                  </a:lnTo>
                  <a:lnTo>
                    <a:pt x="1096574" y="3281985"/>
                  </a:lnTo>
                  <a:lnTo>
                    <a:pt x="1054129" y="3265297"/>
                  </a:lnTo>
                  <a:lnTo>
                    <a:pt x="1012251" y="3247509"/>
                  </a:lnTo>
                  <a:lnTo>
                    <a:pt x="970956" y="3228640"/>
                  </a:lnTo>
                  <a:lnTo>
                    <a:pt x="930263" y="3208707"/>
                  </a:lnTo>
                  <a:lnTo>
                    <a:pt x="890190" y="3187728"/>
                  </a:lnTo>
                  <a:lnTo>
                    <a:pt x="850754" y="3165721"/>
                  </a:lnTo>
                  <a:lnTo>
                    <a:pt x="811974" y="3142703"/>
                  </a:lnTo>
                  <a:lnTo>
                    <a:pt x="773867" y="3118693"/>
                  </a:lnTo>
                  <a:lnTo>
                    <a:pt x="736451" y="3093708"/>
                  </a:lnTo>
                  <a:lnTo>
                    <a:pt x="699744" y="3067766"/>
                  </a:lnTo>
                  <a:lnTo>
                    <a:pt x="663763" y="3040885"/>
                  </a:lnTo>
                  <a:lnTo>
                    <a:pt x="628527" y="3013082"/>
                  </a:lnTo>
                  <a:lnTo>
                    <a:pt x="594053" y="2984376"/>
                  </a:lnTo>
                  <a:lnTo>
                    <a:pt x="560359" y="2954785"/>
                  </a:lnTo>
                  <a:lnTo>
                    <a:pt x="527463" y="2924325"/>
                  </a:lnTo>
                  <a:lnTo>
                    <a:pt x="495383" y="2893016"/>
                  </a:lnTo>
                  <a:lnTo>
                    <a:pt x="464136" y="2860874"/>
                  </a:lnTo>
                  <a:lnTo>
                    <a:pt x="433740" y="2827918"/>
                  </a:lnTo>
                  <a:lnTo>
                    <a:pt x="404214" y="2794166"/>
                  </a:lnTo>
                  <a:lnTo>
                    <a:pt x="375575" y="2759635"/>
                  </a:lnTo>
                  <a:lnTo>
                    <a:pt x="347841" y="2724343"/>
                  </a:lnTo>
                  <a:lnTo>
                    <a:pt x="321029" y="2688307"/>
                  </a:lnTo>
                  <a:lnTo>
                    <a:pt x="295158" y="2651547"/>
                  </a:lnTo>
                  <a:lnTo>
                    <a:pt x="270245" y="2614079"/>
                  </a:lnTo>
                  <a:lnTo>
                    <a:pt x="246308" y="2575922"/>
                  </a:lnTo>
                  <a:lnTo>
                    <a:pt x="223365" y="2537092"/>
                  </a:lnTo>
                  <a:lnTo>
                    <a:pt x="201434" y="2497609"/>
                  </a:lnTo>
                  <a:lnTo>
                    <a:pt x="180533" y="2457490"/>
                  </a:lnTo>
                  <a:lnTo>
                    <a:pt x="160678" y="2416752"/>
                  </a:lnTo>
                  <a:lnTo>
                    <a:pt x="141890" y="2375414"/>
                  </a:lnTo>
                  <a:lnTo>
                    <a:pt x="124184" y="2333493"/>
                  </a:lnTo>
                  <a:lnTo>
                    <a:pt x="107579" y="2291007"/>
                  </a:lnTo>
                  <a:lnTo>
                    <a:pt x="92092" y="2247974"/>
                  </a:lnTo>
                  <a:lnTo>
                    <a:pt x="77742" y="2204412"/>
                  </a:lnTo>
                  <a:lnTo>
                    <a:pt x="64547" y="2160339"/>
                  </a:lnTo>
                  <a:lnTo>
                    <a:pt x="52523" y="2115772"/>
                  </a:lnTo>
                  <a:lnTo>
                    <a:pt x="41690" y="2070729"/>
                  </a:lnTo>
                  <a:lnTo>
                    <a:pt x="32064" y="2025228"/>
                  </a:lnTo>
                  <a:lnTo>
                    <a:pt x="23664" y="1979288"/>
                  </a:lnTo>
                  <a:lnTo>
                    <a:pt x="16508" y="1932925"/>
                  </a:lnTo>
                  <a:lnTo>
                    <a:pt x="10612" y="1886157"/>
                  </a:lnTo>
                  <a:lnTo>
                    <a:pt x="5996" y="1839003"/>
                  </a:lnTo>
                  <a:lnTo>
                    <a:pt x="2676" y="1791480"/>
                  </a:lnTo>
                  <a:lnTo>
                    <a:pt x="672" y="1743606"/>
                  </a:lnTo>
                  <a:lnTo>
                    <a:pt x="0" y="1695399"/>
                  </a:lnTo>
                  <a:lnTo>
                    <a:pt x="672" y="1647190"/>
                  </a:lnTo>
                  <a:lnTo>
                    <a:pt x="2676" y="1599314"/>
                  </a:lnTo>
                  <a:lnTo>
                    <a:pt x="5996" y="1551790"/>
                  </a:lnTo>
                  <a:lnTo>
                    <a:pt x="10612" y="1504634"/>
                  </a:lnTo>
                  <a:lnTo>
                    <a:pt x="16508" y="1457865"/>
                  </a:lnTo>
                  <a:lnTo>
                    <a:pt x="23664" y="1411501"/>
                  </a:lnTo>
                  <a:lnTo>
                    <a:pt x="32064" y="1365559"/>
                  </a:lnTo>
                  <a:lnTo>
                    <a:pt x="41690" y="1320057"/>
                  </a:lnTo>
                  <a:lnTo>
                    <a:pt x="52523" y="1275013"/>
                  </a:lnTo>
                  <a:lnTo>
                    <a:pt x="64547" y="1230445"/>
                  </a:lnTo>
                  <a:lnTo>
                    <a:pt x="77742" y="1186370"/>
                  </a:lnTo>
                  <a:lnTo>
                    <a:pt x="92092" y="1142807"/>
                  </a:lnTo>
                  <a:lnTo>
                    <a:pt x="107579" y="1099774"/>
                  </a:lnTo>
                  <a:lnTo>
                    <a:pt x="124184" y="1057287"/>
                  </a:lnTo>
                  <a:lnTo>
                    <a:pt x="141890" y="1015365"/>
                  </a:lnTo>
                  <a:lnTo>
                    <a:pt x="160678" y="974026"/>
                  </a:lnTo>
                  <a:lnTo>
                    <a:pt x="180533" y="933288"/>
                  </a:lnTo>
                  <a:lnTo>
                    <a:pt x="201434" y="893168"/>
                  </a:lnTo>
                  <a:lnTo>
                    <a:pt x="223365" y="853684"/>
                  </a:lnTo>
                  <a:lnTo>
                    <a:pt x="246308" y="814854"/>
                  </a:lnTo>
                  <a:lnTo>
                    <a:pt x="270245" y="776696"/>
                  </a:lnTo>
                  <a:lnTo>
                    <a:pt x="295158" y="739228"/>
                  </a:lnTo>
                  <a:lnTo>
                    <a:pt x="321029" y="702467"/>
                  </a:lnTo>
                  <a:lnTo>
                    <a:pt x="347841" y="666431"/>
                  </a:lnTo>
                  <a:lnTo>
                    <a:pt x="375575" y="631139"/>
                  </a:lnTo>
                  <a:lnTo>
                    <a:pt x="404214" y="596607"/>
                  </a:lnTo>
                  <a:lnTo>
                    <a:pt x="433740" y="562855"/>
                  </a:lnTo>
                  <a:lnTo>
                    <a:pt x="464136" y="529898"/>
                  </a:lnTo>
                  <a:lnTo>
                    <a:pt x="495383" y="497757"/>
                  </a:lnTo>
                  <a:lnTo>
                    <a:pt x="527463" y="466447"/>
                  </a:lnTo>
                  <a:lnTo>
                    <a:pt x="560359" y="435987"/>
                  </a:lnTo>
                  <a:lnTo>
                    <a:pt x="594053" y="406395"/>
                  </a:lnTo>
                  <a:lnTo>
                    <a:pt x="628527" y="377689"/>
                  </a:lnTo>
                  <a:lnTo>
                    <a:pt x="663763" y="349887"/>
                  </a:lnTo>
                  <a:lnTo>
                    <a:pt x="699744" y="323005"/>
                  </a:lnTo>
                  <a:lnTo>
                    <a:pt x="736451" y="297063"/>
                  </a:lnTo>
                  <a:lnTo>
                    <a:pt x="773867" y="272078"/>
                  </a:lnTo>
                  <a:lnTo>
                    <a:pt x="811974" y="248067"/>
                  </a:lnTo>
                  <a:lnTo>
                    <a:pt x="850754" y="225050"/>
                  </a:lnTo>
                  <a:lnTo>
                    <a:pt x="890190" y="203042"/>
                  </a:lnTo>
                  <a:lnTo>
                    <a:pt x="930263" y="182063"/>
                  </a:lnTo>
                  <a:lnTo>
                    <a:pt x="970956" y="162130"/>
                  </a:lnTo>
                  <a:lnTo>
                    <a:pt x="1012251" y="143260"/>
                  </a:lnTo>
                  <a:lnTo>
                    <a:pt x="1054129" y="125472"/>
                  </a:lnTo>
                  <a:lnTo>
                    <a:pt x="1096574" y="108784"/>
                  </a:lnTo>
                  <a:lnTo>
                    <a:pt x="1139568" y="93213"/>
                  </a:lnTo>
                  <a:lnTo>
                    <a:pt x="1183092" y="78778"/>
                  </a:lnTo>
                  <a:lnTo>
                    <a:pt x="1227129" y="65495"/>
                  </a:lnTo>
                  <a:lnTo>
                    <a:pt x="1271660" y="53383"/>
                  </a:lnTo>
                  <a:lnTo>
                    <a:pt x="1316669" y="42459"/>
                  </a:lnTo>
                  <a:lnTo>
                    <a:pt x="1362137" y="32742"/>
                  </a:lnTo>
                  <a:lnTo>
                    <a:pt x="1408047" y="24249"/>
                  </a:lnTo>
                  <a:lnTo>
                    <a:pt x="1454380" y="16999"/>
                  </a:lnTo>
                  <a:lnTo>
                    <a:pt x="1501120" y="11008"/>
                  </a:lnTo>
                  <a:lnTo>
                    <a:pt x="1548247" y="6295"/>
                  </a:lnTo>
                  <a:lnTo>
                    <a:pt x="1595744" y="2877"/>
                  </a:lnTo>
                  <a:lnTo>
                    <a:pt x="1643594" y="773"/>
                  </a:lnTo>
                  <a:lnTo>
                    <a:pt x="1691778" y="0"/>
                  </a:lnTo>
                  <a:lnTo>
                    <a:pt x="1691778" y="3390763"/>
                  </a:lnTo>
                  <a:close/>
                </a:path>
              </a:pathLst>
            </a:custGeom>
            <a:solidFill>
              <a:srgbClr val="FFDE2A"/>
            </a:solidFill>
          </p:spPr>
          <p:txBody>
            <a:bodyPr wrap="square" lIns="0" tIns="0" rIns="0" bIns="0" rtlCol="0"/>
            <a:lstStyle/>
            <a:p>
              <a:endParaRPr/>
            </a:p>
          </p:txBody>
        </p:sp>
        <p:sp>
          <p:nvSpPr>
            <p:cNvPr id="7" name="object 7"/>
            <p:cNvSpPr/>
            <p:nvPr/>
          </p:nvSpPr>
          <p:spPr>
            <a:xfrm>
              <a:off x="9712543" y="5143499"/>
              <a:ext cx="5143500" cy="5143500"/>
            </a:xfrm>
            <a:custGeom>
              <a:avLst/>
              <a:gdLst/>
              <a:ahLst/>
              <a:cxnLst/>
              <a:rect l="l" t="t" r="r" b="b"/>
              <a:pathLst>
                <a:path w="5143500" h="5143500">
                  <a:moveTo>
                    <a:pt x="2290400" y="5143487"/>
                  </a:moveTo>
                  <a:lnTo>
                    <a:pt x="0" y="5143487"/>
                  </a:lnTo>
                  <a:lnTo>
                    <a:pt x="222" y="5095118"/>
                  </a:lnTo>
                  <a:lnTo>
                    <a:pt x="889" y="5046856"/>
                  </a:lnTo>
                  <a:lnTo>
                    <a:pt x="1998" y="4998702"/>
                  </a:lnTo>
                  <a:lnTo>
                    <a:pt x="3547" y="4950658"/>
                  </a:lnTo>
                  <a:lnTo>
                    <a:pt x="5535" y="4902725"/>
                  </a:lnTo>
                  <a:lnTo>
                    <a:pt x="7958" y="4854907"/>
                  </a:lnTo>
                  <a:lnTo>
                    <a:pt x="10817" y="4807204"/>
                  </a:lnTo>
                  <a:lnTo>
                    <a:pt x="14107" y="4759620"/>
                  </a:lnTo>
                  <a:lnTo>
                    <a:pt x="17829" y="4712155"/>
                  </a:lnTo>
                  <a:lnTo>
                    <a:pt x="21978" y="4664811"/>
                  </a:lnTo>
                  <a:lnTo>
                    <a:pt x="26555" y="4617592"/>
                  </a:lnTo>
                  <a:lnTo>
                    <a:pt x="31556" y="4570498"/>
                  </a:lnTo>
                  <a:lnTo>
                    <a:pt x="36980" y="4523531"/>
                  </a:lnTo>
                  <a:lnTo>
                    <a:pt x="42824" y="4476694"/>
                  </a:lnTo>
                  <a:lnTo>
                    <a:pt x="49088" y="4429988"/>
                  </a:lnTo>
                  <a:lnTo>
                    <a:pt x="55768" y="4383415"/>
                  </a:lnTo>
                  <a:lnTo>
                    <a:pt x="62863" y="4336978"/>
                  </a:lnTo>
                  <a:lnTo>
                    <a:pt x="70372" y="4290678"/>
                  </a:lnTo>
                  <a:lnTo>
                    <a:pt x="78291" y="4244517"/>
                  </a:lnTo>
                  <a:lnTo>
                    <a:pt x="86620" y="4198497"/>
                  </a:lnTo>
                  <a:lnTo>
                    <a:pt x="95356" y="4152620"/>
                  </a:lnTo>
                  <a:lnTo>
                    <a:pt x="104497" y="4106889"/>
                  </a:lnTo>
                  <a:lnTo>
                    <a:pt x="114041" y="4061304"/>
                  </a:lnTo>
                  <a:lnTo>
                    <a:pt x="123987" y="4015868"/>
                  </a:lnTo>
                  <a:lnTo>
                    <a:pt x="134332" y="3970583"/>
                  </a:lnTo>
                  <a:lnTo>
                    <a:pt x="145075" y="3925450"/>
                  </a:lnTo>
                  <a:lnTo>
                    <a:pt x="156213" y="3880472"/>
                  </a:lnTo>
                  <a:lnTo>
                    <a:pt x="167745" y="3835651"/>
                  </a:lnTo>
                  <a:lnTo>
                    <a:pt x="179668" y="3790989"/>
                  </a:lnTo>
                  <a:lnTo>
                    <a:pt x="191981" y="3746487"/>
                  </a:lnTo>
                  <a:lnTo>
                    <a:pt x="204682" y="3702147"/>
                  </a:lnTo>
                  <a:lnTo>
                    <a:pt x="217769" y="3657972"/>
                  </a:lnTo>
                  <a:lnTo>
                    <a:pt x="231240" y="3613963"/>
                  </a:lnTo>
                  <a:lnTo>
                    <a:pt x="245093" y="3570123"/>
                  </a:lnTo>
                  <a:lnTo>
                    <a:pt x="259325" y="3526452"/>
                  </a:lnTo>
                  <a:lnTo>
                    <a:pt x="273936" y="3482954"/>
                  </a:lnTo>
                  <a:lnTo>
                    <a:pt x="288923" y="3439630"/>
                  </a:lnTo>
                  <a:lnTo>
                    <a:pt x="304284" y="3396482"/>
                  </a:lnTo>
                  <a:lnTo>
                    <a:pt x="320017" y="3353512"/>
                  </a:lnTo>
                  <a:lnTo>
                    <a:pt x="336121" y="3310722"/>
                  </a:lnTo>
                  <a:lnTo>
                    <a:pt x="352593" y="3268114"/>
                  </a:lnTo>
                  <a:lnTo>
                    <a:pt x="369431" y="3225690"/>
                  </a:lnTo>
                  <a:lnTo>
                    <a:pt x="386634" y="3183451"/>
                  </a:lnTo>
                  <a:lnTo>
                    <a:pt x="404199" y="3141401"/>
                  </a:lnTo>
                  <a:lnTo>
                    <a:pt x="422125" y="3099539"/>
                  </a:lnTo>
                  <a:lnTo>
                    <a:pt x="440410" y="3057870"/>
                  </a:lnTo>
                  <a:lnTo>
                    <a:pt x="459051" y="3016394"/>
                  </a:lnTo>
                  <a:lnTo>
                    <a:pt x="478047" y="2975113"/>
                  </a:lnTo>
                  <a:lnTo>
                    <a:pt x="497396" y="2934030"/>
                  </a:lnTo>
                  <a:lnTo>
                    <a:pt x="517096" y="2893146"/>
                  </a:lnTo>
                  <a:lnTo>
                    <a:pt x="537144" y="2852464"/>
                  </a:lnTo>
                  <a:lnTo>
                    <a:pt x="557540" y="2811985"/>
                  </a:lnTo>
                  <a:lnTo>
                    <a:pt x="578281" y="2771711"/>
                  </a:lnTo>
                  <a:lnTo>
                    <a:pt x="599364" y="2731644"/>
                  </a:lnTo>
                  <a:lnTo>
                    <a:pt x="620789" y="2691786"/>
                  </a:lnTo>
                  <a:lnTo>
                    <a:pt x="642554" y="2652139"/>
                  </a:lnTo>
                  <a:lnTo>
                    <a:pt x="664655" y="2612705"/>
                  </a:lnTo>
                  <a:lnTo>
                    <a:pt x="687092" y="2573486"/>
                  </a:lnTo>
                  <a:lnTo>
                    <a:pt x="709862" y="2534484"/>
                  </a:lnTo>
                  <a:lnTo>
                    <a:pt x="732964" y="2495701"/>
                  </a:lnTo>
                  <a:lnTo>
                    <a:pt x="756395" y="2457139"/>
                  </a:lnTo>
                  <a:lnTo>
                    <a:pt x="780153" y="2418799"/>
                  </a:lnTo>
                  <a:lnTo>
                    <a:pt x="804238" y="2380683"/>
                  </a:lnTo>
                  <a:lnTo>
                    <a:pt x="828646" y="2342795"/>
                  </a:lnTo>
                  <a:lnTo>
                    <a:pt x="853375" y="2305135"/>
                  </a:lnTo>
                  <a:lnTo>
                    <a:pt x="878425" y="2267705"/>
                  </a:lnTo>
                  <a:lnTo>
                    <a:pt x="903792" y="2230507"/>
                  </a:lnTo>
                  <a:lnTo>
                    <a:pt x="929475" y="2193544"/>
                  </a:lnTo>
                  <a:lnTo>
                    <a:pt x="955473" y="2156818"/>
                  </a:lnTo>
                  <a:lnTo>
                    <a:pt x="981782" y="2120329"/>
                  </a:lnTo>
                  <a:lnTo>
                    <a:pt x="1008401" y="2084081"/>
                  </a:lnTo>
                  <a:lnTo>
                    <a:pt x="1035329" y="2048074"/>
                  </a:lnTo>
                  <a:lnTo>
                    <a:pt x="1062562" y="2012312"/>
                  </a:lnTo>
                  <a:lnTo>
                    <a:pt x="1090100" y="1976796"/>
                  </a:lnTo>
                  <a:lnTo>
                    <a:pt x="1117941" y="1941528"/>
                  </a:lnTo>
                  <a:lnTo>
                    <a:pt x="1146081" y="1906509"/>
                  </a:lnTo>
                  <a:lnTo>
                    <a:pt x="1174520" y="1871742"/>
                  </a:lnTo>
                  <a:lnTo>
                    <a:pt x="1203256" y="1837230"/>
                  </a:lnTo>
                  <a:lnTo>
                    <a:pt x="1232286" y="1802972"/>
                  </a:lnTo>
                  <a:lnTo>
                    <a:pt x="1261609" y="1768973"/>
                  </a:lnTo>
                  <a:lnTo>
                    <a:pt x="1291222" y="1735233"/>
                  </a:lnTo>
                  <a:lnTo>
                    <a:pt x="1321124" y="1701754"/>
                  </a:lnTo>
                  <a:lnTo>
                    <a:pt x="1351313" y="1668539"/>
                  </a:lnTo>
                  <a:lnTo>
                    <a:pt x="1381786" y="1635590"/>
                  </a:lnTo>
                  <a:lnTo>
                    <a:pt x="1412543" y="1602907"/>
                  </a:lnTo>
                  <a:lnTo>
                    <a:pt x="1443580" y="1570494"/>
                  </a:lnTo>
                  <a:lnTo>
                    <a:pt x="1474897" y="1538353"/>
                  </a:lnTo>
                  <a:lnTo>
                    <a:pt x="1506491" y="1506484"/>
                  </a:lnTo>
                  <a:lnTo>
                    <a:pt x="1538359" y="1474891"/>
                  </a:lnTo>
                  <a:lnTo>
                    <a:pt x="1570501" y="1443574"/>
                  </a:lnTo>
                  <a:lnTo>
                    <a:pt x="1602914" y="1412537"/>
                  </a:lnTo>
                  <a:lnTo>
                    <a:pt x="1635596" y="1381780"/>
                  </a:lnTo>
                  <a:lnTo>
                    <a:pt x="1668546" y="1351307"/>
                  </a:lnTo>
                  <a:lnTo>
                    <a:pt x="1701761" y="1321118"/>
                  </a:lnTo>
                  <a:lnTo>
                    <a:pt x="1735240" y="1291216"/>
                  </a:lnTo>
                  <a:lnTo>
                    <a:pt x="1768980" y="1261603"/>
                  </a:lnTo>
                  <a:lnTo>
                    <a:pt x="1802980" y="1232280"/>
                  </a:lnTo>
                  <a:lnTo>
                    <a:pt x="1837237" y="1203251"/>
                  </a:lnTo>
                  <a:lnTo>
                    <a:pt x="1871750" y="1174515"/>
                  </a:lnTo>
                  <a:lnTo>
                    <a:pt x="1906517" y="1146076"/>
                  </a:lnTo>
                  <a:lnTo>
                    <a:pt x="1941535" y="1117936"/>
                  </a:lnTo>
                  <a:lnTo>
                    <a:pt x="1976804" y="1090096"/>
                  </a:lnTo>
                  <a:lnTo>
                    <a:pt x="2012320" y="1062558"/>
                  </a:lnTo>
                  <a:lnTo>
                    <a:pt x="2048083" y="1035324"/>
                  </a:lnTo>
                  <a:lnTo>
                    <a:pt x="2084089" y="1008397"/>
                  </a:lnTo>
                  <a:lnTo>
                    <a:pt x="2120338" y="981777"/>
                  </a:lnTo>
                  <a:lnTo>
                    <a:pt x="2156826" y="955468"/>
                  </a:lnTo>
                  <a:lnTo>
                    <a:pt x="2193553" y="929471"/>
                  </a:lnTo>
                  <a:lnTo>
                    <a:pt x="2230516" y="903788"/>
                  </a:lnTo>
                  <a:lnTo>
                    <a:pt x="2267714" y="878421"/>
                  </a:lnTo>
                  <a:lnTo>
                    <a:pt x="2305143" y="853371"/>
                  </a:lnTo>
                  <a:lnTo>
                    <a:pt x="2342804" y="828642"/>
                  </a:lnTo>
                  <a:lnTo>
                    <a:pt x="2380693" y="804234"/>
                  </a:lnTo>
                  <a:lnTo>
                    <a:pt x="2418808" y="780150"/>
                  </a:lnTo>
                  <a:lnTo>
                    <a:pt x="2457148" y="756391"/>
                  </a:lnTo>
                  <a:lnTo>
                    <a:pt x="2495711" y="732960"/>
                  </a:lnTo>
                  <a:lnTo>
                    <a:pt x="2534494" y="709859"/>
                  </a:lnTo>
                  <a:lnTo>
                    <a:pt x="2573496" y="687088"/>
                  </a:lnTo>
                  <a:lnTo>
                    <a:pt x="2612715" y="664652"/>
                  </a:lnTo>
                  <a:lnTo>
                    <a:pt x="2652149" y="642550"/>
                  </a:lnTo>
                  <a:lnTo>
                    <a:pt x="2691796" y="620786"/>
                  </a:lnTo>
                  <a:lnTo>
                    <a:pt x="2731654" y="599362"/>
                  </a:lnTo>
                  <a:lnTo>
                    <a:pt x="2771721" y="578278"/>
                  </a:lnTo>
                  <a:lnTo>
                    <a:pt x="2811995" y="557537"/>
                  </a:lnTo>
                  <a:lnTo>
                    <a:pt x="2852474" y="537142"/>
                  </a:lnTo>
                  <a:lnTo>
                    <a:pt x="2893157" y="517093"/>
                  </a:lnTo>
                  <a:lnTo>
                    <a:pt x="2934040" y="497393"/>
                  </a:lnTo>
                  <a:lnTo>
                    <a:pt x="2975124" y="478045"/>
                  </a:lnTo>
                  <a:lnTo>
                    <a:pt x="3016404" y="459049"/>
                  </a:lnTo>
                  <a:lnTo>
                    <a:pt x="3057880" y="440408"/>
                  </a:lnTo>
                  <a:lnTo>
                    <a:pt x="3099550" y="422123"/>
                  </a:lnTo>
                  <a:lnTo>
                    <a:pt x="3141411" y="404197"/>
                  </a:lnTo>
                  <a:lnTo>
                    <a:pt x="3183462" y="386632"/>
                  </a:lnTo>
                  <a:lnTo>
                    <a:pt x="3225701" y="369429"/>
                  </a:lnTo>
                  <a:lnTo>
                    <a:pt x="3268125" y="352591"/>
                  </a:lnTo>
                  <a:lnTo>
                    <a:pt x="3310733" y="336119"/>
                  </a:lnTo>
                  <a:lnTo>
                    <a:pt x="3353524" y="320016"/>
                  </a:lnTo>
                  <a:lnTo>
                    <a:pt x="3396494" y="304282"/>
                  </a:lnTo>
                  <a:lnTo>
                    <a:pt x="3439642" y="288921"/>
                  </a:lnTo>
                  <a:lnTo>
                    <a:pt x="3482966" y="273935"/>
                  </a:lnTo>
                  <a:lnTo>
                    <a:pt x="3526464" y="259324"/>
                  </a:lnTo>
                  <a:lnTo>
                    <a:pt x="3570134" y="245091"/>
                  </a:lnTo>
                  <a:lnTo>
                    <a:pt x="3613975" y="231239"/>
                  </a:lnTo>
                  <a:lnTo>
                    <a:pt x="3657984" y="217768"/>
                  </a:lnTo>
                  <a:lnTo>
                    <a:pt x="3702159" y="204681"/>
                  </a:lnTo>
                  <a:lnTo>
                    <a:pt x="3746499" y="191980"/>
                  </a:lnTo>
                  <a:lnTo>
                    <a:pt x="3791001" y="179667"/>
                  </a:lnTo>
                  <a:lnTo>
                    <a:pt x="3835663" y="167744"/>
                  </a:lnTo>
                  <a:lnTo>
                    <a:pt x="3880484" y="156212"/>
                  </a:lnTo>
                  <a:lnTo>
                    <a:pt x="3925462" y="145074"/>
                  </a:lnTo>
                  <a:lnTo>
                    <a:pt x="3970595" y="134331"/>
                  </a:lnTo>
                  <a:lnTo>
                    <a:pt x="4015880" y="123986"/>
                  </a:lnTo>
                  <a:lnTo>
                    <a:pt x="4061316" y="114040"/>
                  </a:lnTo>
                  <a:lnTo>
                    <a:pt x="4106901" y="104496"/>
                  </a:lnTo>
                  <a:lnTo>
                    <a:pt x="4152633" y="95355"/>
                  </a:lnTo>
                  <a:lnTo>
                    <a:pt x="4198510" y="86619"/>
                  </a:lnTo>
                  <a:lnTo>
                    <a:pt x="4244529" y="78291"/>
                  </a:lnTo>
                  <a:lnTo>
                    <a:pt x="4290690" y="70371"/>
                  </a:lnTo>
                  <a:lnTo>
                    <a:pt x="4336990" y="62863"/>
                  </a:lnTo>
                  <a:lnTo>
                    <a:pt x="4383428" y="55768"/>
                  </a:lnTo>
                  <a:lnTo>
                    <a:pt x="4430000" y="49087"/>
                  </a:lnTo>
                  <a:lnTo>
                    <a:pt x="4476706" y="42824"/>
                  </a:lnTo>
                  <a:lnTo>
                    <a:pt x="4523543" y="36979"/>
                  </a:lnTo>
                  <a:lnTo>
                    <a:pt x="4570510" y="31556"/>
                  </a:lnTo>
                  <a:lnTo>
                    <a:pt x="4617604" y="26555"/>
                  </a:lnTo>
                  <a:lnTo>
                    <a:pt x="4664824" y="21978"/>
                  </a:lnTo>
                  <a:lnTo>
                    <a:pt x="4712168" y="17828"/>
                  </a:lnTo>
                  <a:lnTo>
                    <a:pt x="4759633" y="14107"/>
                  </a:lnTo>
                  <a:lnTo>
                    <a:pt x="4807217" y="10817"/>
                  </a:lnTo>
                  <a:lnTo>
                    <a:pt x="4854920" y="7958"/>
                  </a:lnTo>
                  <a:lnTo>
                    <a:pt x="4902738" y="5535"/>
                  </a:lnTo>
                  <a:lnTo>
                    <a:pt x="4950670" y="3547"/>
                  </a:lnTo>
                  <a:lnTo>
                    <a:pt x="4998715" y="1998"/>
                  </a:lnTo>
                  <a:lnTo>
                    <a:pt x="5046869" y="889"/>
                  </a:lnTo>
                  <a:lnTo>
                    <a:pt x="5095131" y="222"/>
                  </a:lnTo>
                  <a:lnTo>
                    <a:pt x="5143500" y="0"/>
                  </a:lnTo>
                  <a:lnTo>
                    <a:pt x="5143500" y="2290374"/>
                  </a:lnTo>
                  <a:lnTo>
                    <a:pt x="5095358" y="2290772"/>
                  </a:lnTo>
                  <a:lnTo>
                    <a:pt x="5047409" y="2291962"/>
                  </a:lnTo>
                  <a:lnTo>
                    <a:pt x="4999658" y="2293938"/>
                  </a:lnTo>
                  <a:lnTo>
                    <a:pt x="4952113" y="2296692"/>
                  </a:lnTo>
                  <a:lnTo>
                    <a:pt x="4904779" y="2300220"/>
                  </a:lnTo>
                  <a:lnTo>
                    <a:pt x="4857663" y="2304514"/>
                  </a:lnTo>
                  <a:lnTo>
                    <a:pt x="4810770" y="2309570"/>
                  </a:lnTo>
                  <a:lnTo>
                    <a:pt x="4764108" y="2315379"/>
                  </a:lnTo>
                  <a:lnTo>
                    <a:pt x="4717682" y="2321937"/>
                  </a:lnTo>
                  <a:lnTo>
                    <a:pt x="4671498" y="2329236"/>
                  </a:lnTo>
                  <a:lnTo>
                    <a:pt x="4625563" y="2337271"/>
                  </a:lnTo>
                  <a:lnTo>
                    <a:pt x="4579883" y="2346035"/>
                  </a:lnTo>
                  <a:lnTo>
                    <a:pt x="4534465" y="2355523"/>
                  </a:lnTo>
                  <a:lnTo>
                    <a:pt x="4489314" y="2365728"/>
                  </a:lnTo>
                  <a:lnTo>
                    <a:pt x="4444437" y="2376643"/>
                  </a:lnTo>
                  <a:lnTo>
                    <a:pt x="4399840" y="2388262"/>
                  </a:lnTo>
                  <a:lnTo>
                    <a:pt x="4355528" y="2400580"/>
                  </a:lnTo>
                  <a:lnTo>
                    <a:pt x="4311510" y="2413590"/>
                  </a:lnTo>
                  <a:lnTo>
                    <a:pt x="4267790" y="2427285"/>
                  </a:lnTo>
                  <a:lnTo>
                    <a:pt x="4224375" y="2441660"/>
                  </a:lnTo>
                  <a:lnTo>
                    <a:pt x="4181272" y="2456708"/>
                  </a:lnTo>
                  <a:lnTo>
                    <a:pt x="4138485" y="2472423"/>
                  </a:lnTo>
                  <a:lnTo>
                    <a:pt x="4096023" y="2488798"/>
                  </a:lnTo>
                  <a:lnTo>
                    <a:pt x="4053890" y="2505828"/>
                  </a:lnTo>
                  <a:lnTo>
                    <a:pt x="4012094" y="2523507"/>
                  </a:lnTo>
                  <a:lnTo>
                    <a:pt x="3970640" y="2541827"/>
                  </a:lnTo>
                  <a:lnTo>
                    <a:pt x="3929535" y="2560783"/>
                  </a:lnTo>
                  <a:lnTo>
                    <a:pt x="3888784" y="2580369"/>
                  </a:lnTo>
                  <a:lnTo>
                    <a:pt x="3848395" y="2600578"/>
                  </a:lnTo>
                  <a:lnTo>
                    <a:pt x="3808373" y="2621404"/>
                  </a:lnTo>
                  <a:lnTo>
                    <a:pt x="3768724" y="2642841"/>
                  </a:lnTo>
                  <a:lnTo>
                    <a:pt x="3729456" y="2664882"/>
                  </a:lnTo>
                  <a:lnTo>
                    <a:pt x="3690574" y="2687522"/>
                  </a:lnTo>
                  <a:lnTo>
                    <a:pt x="3652084" y="2710754"/>
                  </a:lnTo>
                  <a:lnTo>
                    <a:pt x="3613992" y="2734571"/>
                  </a:lnTo>
                  <a:lnTo>
                    <a:pt x="3576305" y="2758968"/>
                  </a:lnTo>
                  <a:lnTo>
                    <a:pt x="3539030" y="2783939"/>
                  </a:lnTo>
                  <a:lnTo>
                    <a:pt x="3502172" y="2809477"/>
                  </a:lnTo>
                  <a:lnTo>
                    <a:pt x="3465737" y="2835575"/>
                  </a:lnTo>
                  <a:lnTo>
                    <a:pt x="3429732" y="2862228"/>
                  </a:lnTo>
                  <a:lnTo>
                    <a:pt x="3394163" y="2889430"/>
                  </a:lnTo>
                  <a:lnTo>
                    <a:pt x="3359037" y="2917173"/>
                  </a:lnTo>
                  <a:lnTo>
                    <a:pt x="3324358" y="2945453"/>
                  </a:lnTo>
                  <a:lnTo>
                    <a:pt x="3290135" y="2974262"/>
                  </a:lnTo>
                  <a:lnTo>
                    <a:pt x="3256373" y="3003594"/>
                  </a:lnTo>
                  <a:lnTo>
                    <a:pt x="3223078" y="3033444"/>
                  </a:lnTo>
                  <a:lnTo>
                    <a:pt x="3190256" y="3063805"/>
                  </a:lnTo>
                  <a:lnTo>
                    <a:pt x="3157914" y="3094670"/>
                  </a:lnTo>
                  <a:lnTo>
                    <a:pt x="3126058" y="3126034"/>
                  </a:lnTo>
                  <a:lnTo>
                    <a:pt x="3094694" y="3157890"/>
                  </a:lnTo>
                  <a:lnTo>
                    <a:pt x="3063829" y="3190232"/>
                  </a:lnTo>
                  <a:lnTo>
                    <a:pt x="3033469" y="3223054"/>
                  </a:lnTo>
                  <a:lnTo>
                    <a:pt x="3003619" y="3256349"/>
                  </a:lnTo>
                  <a:lnTo>
                    <a:pt x="2974286" y="3290112"/>
                  </a:lnTo>
                  <a:lnTo>
                    <a:pt x="2945477" y="3324335"/>
                  </a:lnTo>
                  <a:lnTo>
                    <a:pt x="2917198" y="3359013"/>
                  </a:lnTo>
                  <a:lnTo>
                    <a:pt x="2889454" y="3394140"/>
                  </a:lnTo>
                  <a:lnTo>
                    <a:pt x="2862253" y="3429709"/>
                  </a:lnTo>
                  <a:lnTo>
                    <a:pt x="2835600" y="3465714"/>
                  </a:lnTo>
                  <a:lnTo>
                    <a:pt x="2809502" y="3502149"/>
                  </a:lnTo>
                  <a:lnTo>
                    <a:pt x="2783964" y="3539007"/>
                  </a:lnTo>
                  <a:lnTo>
                    <a:pt x="2758994" y="3576283"/>
                  </a:lnTo>
                  <a:lnTo>
                    <a:pt x="2734596" y="3613970"/>
                  </a:lnTo>
                  <a:lnTo>
                    <a:pt x="2710779" y="3652061"/>
                  </a:lnTo>
                  <a:lnTo>
                    <a:pt x="2687547" y="3690552"/>
                  </a:lnTo>
                  <a:lnTo>
                    <a:pt x="2664908" y="3729434"/>
                  </a:lnTo>
                  <a:lnTo>
                    <a:pt x="2642866" y="3768703"/>
                  </a:lnTo>
                  <a:lnTo>
                    <a:pt x="2621430" y="3808351"/>
                  </a:lnTo>
                  <a:lnTo>
                    <a:pt x="2600604" y="3848374"/>
                  </a:lnTo>
                  <a:lnTo>
                    <a:pt x="2580395" y="3888763"/>
                  </a:lnTo>
                  <a:lnTo>
                    <a:pt x="2560809" y="3929514"/>
                  </a:lnTo>
                  <a:lnTo>
                    <a:pt x="2541853" y="3970619"/>
                  </a:lnTo>
                  <a:lnTo>
                    <a:pt x="2523532" y="4012074"/>
                  </a:lnTo>
                  <a:lnTo>
                    <a:pt x="2505854" y="4053870"/>
                  </a:lnTo>
                  <a:lnTo>
                    <a:pt x="2488824" y="4096003"/>
                  </a:lnTo>
                  <a:lnTo>
                    <a:pt x="2472448" y="4138466"/>
                  </a:lnTo>
                  <a:lnTo>
                    <a:pt x="2456733" y="4181252"/>
                  </a:lnTo>
                  <a:lnTo>
                    <a:pt x="2441685" y="4224356"/>
                  </a:lnTo>
                  <a:lnTo>
                    <a:pt x="2427311" y="4267771"/>
                  </a:lnTo>
                  <a:lnTo>
                    <a:pt x="2413615" y="4311491"/>
                  </a:lnTo>
                  <a:lnTo>
                    <a:pt x="2400606" y="4355510"/>
                  </a:lnTo>
                  <a:lnTo>
                    <a:pt x="2388288" y="4399821"/>
                  </a:lnTo>
                  <a:lnTo>
                    <a:pt x="2376668" y="4444419"/>
                  </a:lnTo>
                  <a:lnTo>
                    <a:pt x="2365753" y="4489296"/>
                  </a:lnTo>
                  <a:lnTo>
                    <a:pt x="2355549" y="4534448"/>
                  </a:lnTo>
                  <a:lnTo>
                    <a:pt x="2346061" y="4579866"/>
                  </a:lnTo>
                  <a:lnTo>
                    <a:pt x="2337297" y="4625547"/>
                  </a:lnTo>
                  <a:lnTo>
                    <a:pt x="2329262" y="4671482"/>
                  </a:lnTo>
                  <a:lnTo>
                    <a:pt x="2321962" y="4717666"/>
                  </a:lnTo>
                  <a:lnTo>
                    <a:pt x="2315405" y="4764092"/>
                  </a:lnTo>
                  <a:lnTo>
                    <a:pt x="2309595" y="4810755"/>
                  </a:lnTo>
                  <a:lnTo>
                    <a:pt x="2304540" y="4857648"/>
                  </a:lnTo>
                  <a:lnTo>
                    <a:pt x="2300246" y="4904764"/>
                  </a:lnTo>
                  <a:lnTo>
                    <a:pt x="2296718" y="4952099"/>
                  </a:lnTo>
                  <a:lnTo>
                    <a:pt x="2293963" y="4999644"/>
                  </a:lnTo>
                  <a:lnTo>
                    <a:pt x="2291988" y="5047395"/>
                  </a:lnTo>
                  <a:lnTo>
                    <a:pt x="2290798" y="5095345"/>
                  </a:lnTo>
                  <a:lnTo>
                    <a:pt x="2290400" y="5143487"/>
                  </a:lnTo>
                  <a:close/>
                </a:path>
              </a:pathLst>
            </a:custGeom>
            <a:solidFill>
              <a:srgbClr val="FE4B00"/>
            </a:solidFill>
          </p:spPr>
          <p:txBody>
            <a:bodyPr wrap="square" lIns="0" tIns="0" rIns="0" bIns="0" rtlCol="0"/>
            <a:lstStyle/>
            <a:p>
              <a:endParaRPr/>
            </a:p>
          </p:txBody>
        </p:sp>
      </p:grpSp>
      <p:sp>
        <p:nvSpPr>
          <p:cNvPr id="8" name="object 8"/>
          <p:cNvSpPr txBox="1">
            <a:spLocks noGrp="1"/>
          </p:cNvSpPr>
          <p:nvPr>
            <p:ph type="title"/>
          </p:nvPr>
        </p:nvSpPr>
        <p:spPr>
          <a:xfrm>
            <a:off x="-395696" y="1505719"/>
            <a:ext cx="15102295" cy="4277453"/>
          </a:xfrm>
          <a:prstGeom prst="rect">
            <a:avLst/>
          </a:prstGeom>
        </p:spPr>
        <p:txBody>
          <a:bodyPr vert="horz" wrap="square" lIns="0" tIns="121285" rIns="0" bIns="0" rtlCol="0">
            <a:spAutoFit/>
          </a:bodyPr>
          <a:lstStyle/>
          <a:p>
            <a:pPr algn="ctr" defTabSz="1371600">
              <a:lnSpc>
                <a:spcPct val="90000"/>
              </a:lnSpc>
              <a:spcBef>
                <a:spcPts val="1500"/>
              </a:spcBef>
            </a:pP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Ketahanan</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Nasional</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dan</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Bela</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Negara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bagi</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Indonesia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dalam</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membangun</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komitmen</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kolektif</a:t>
            </a:r>
            <a:r>
              <a:rPr lang="en-US" altLang="en-US" sz="7200" dirty="0">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 </a:t>
            </a:r>
            <a:r>
              <a:rPr lang="en-US" altLang="en-US" sz="7200" dirty="0" err="1">
                <a:solidFill>
                  <a:prstClr val="black"/>
                </a:solidFill>
                <a:latin typeface="Segoe UI Semilight" panose="020B0402040204020203" pitchFamily="34" charset="0"/>
                <a:ea typeface="Segoe UI" panose="020B0502040204020203" pitchFamily="34" charset="0"/>
                <a:cs typeface="Segoe UI Semilight" panose="020B0402040204020203" pitchFamily="34" charset="0"/>
              </a:rPr>
              <a:t>kebangsaan</a:t>
            </a:r>
            <a:r>
              <a:rPr lang="en-US" sz="8800" dirty="0"/>
              <a:t/>
            </a:r>
            <a:br>
              <a:rPr lang="en-US" sz="8800" dirty="0"/>
            </a:br>
            <a:endParaRPr sz="8400" dirty="0"/>
          </a:p>
        </p:txBody>
      </p:sp>
      <p:sp>
        <p:nvSpPr>
          <p:cNvPr id="10" name="object 10"/>
          <p:cNvSpPr txBox="1"/>
          <p:nvPr/>
        </p:nvSpPr>
        <p:spPr>
          <a:xfrm>
            <a:off x="1016000" y="8881119"/>
            <a:ext cx="8966200" cy="382156"/>
          </a:xfrm>
          <a:prstGeom prst="rect">
            <a:avLst/>
          </a:prstGeom>
        </p:spPr>
        <p:txBody>
          <a:bodyPr vert="horz" wrap="square" lIns="0" tIns="12700" rIns="0" bIns="0" rtlCol="0">
            <a:spAutoFit/>
          </a:bodyPr>
          <a:lstStyle/>
          <a:p>
            <a:pPr marL="12700">
              <a:lnSpc>
                <a:spcPct val="100000"/>
              </a:lnSpc>
              <a:spcBef>
                <a:spcPts val="100"/>
              </a:spcBef>
            </a:pPr>
            <a:r>
              <a:rPr lang="en-ID" sz="2400" spc="110" dirty="0" err="1" smtClean="0">
                <a:latin typeface="TeXGyreTermes"/>
                <a:cs typeface="TeXGyreTermes"/>
              </a:rPr>
              <a:t>Dosen</a:t>
            </a:r>
            <a:r>
              <a:rPr lang="en-ID" sz="2400" spc="110" dirty="0" smtClean="0">
                <a:latin typeface="TeXGyreTermes"/>
                <a:cs typeface="TeXGyreTermes"/>
              </a:rPr>
              <a:t> </a:t>
            </a:r>
            <a:r>
              <a:rPr lang="en-ID" sz="2400" spc="110" dirty="0" err="1" smtClean="0">
                <a:latin typeface="TeXGyreTermes"/>
                <a:cs typeface="TeXGyreTermes"/>
              </a:rPr>
              <a:t>Pengampu</a:t>
            </a:r>
            <a:r>
              <a:rPr lang="en-ID" sz="2400" spc="110" dirty="0" smtClean="0">
                <a:latin typeface="TeXGyreTermes"/>
                <a:cs typeface="TeXGyreTermes"/>
              </a:rPr>
              <a:t>: </a:t>
            </a:r>
            <a:r>
              <a:rPr lang="en-ID" sz="2400" spc="110" dirty="0" err="1" smtClean="0">
                <a:latin typeface="TeXGyreTermes"/>
                <a:cs typeface="TeXGyreTermes"/>
              </a:rPr>
              <a:t>Dewi</a:t>
            </a:r>
            <a:r>
              <a:rPr lang="en-ID" sz="2400" spc="110" dirty="0" smtClean="0">
                <a:latin typeface="TeXGyreTermes"/>
                <a:cs typeface="TeXGyreTermes"/>
              </a:rPr>
              <a:t> </a:t>
            </a:r>
            <a:r>
              <a:rPr lang="en-ID" sz="2400" spc="110" dirty="0" err="1" smtClean="0">
                <a:latin typeface="TeXGyreTermes"/>
                <a:cs typeface="TeXGyreTermes"/>
              </a:rPr>
              <a:t>Nopita</a:t>
            </a:r>
            <a:r>
              <a:rPr lang="en-ID" sz="2400" spc="110" dirty="0" smtClean="0">
                <a:latin typeface="TeXGyreTermes"/>
                <a:cs typeface="TeXGyreTermes"/>
              </a:rPr>
              <a:t>, S.Par.,</a:t>
            </a:r>
            <a:r>
              <a:rPr lang="en-ID" sz="2400" spc="110" dirty="0" err="1" smtClean="0">
                <a:latin typeface="TeXGyreTermes"/>
                <a:cs typeface="TeXGyreTermes"/>
              </a:rPr>
              <a:t>M.Par</a:t>
            </a:r>
            <a:endParaRPr sz="2400" dirty="0">
              <a:latin typeface="TeXGyreTermes"/>
              <a:cs typeface="TeXGyreTermes"/>
            </a:endParaRPr>
          </a:p>
        </p:txBody>
      </p:sp>
      <p:sp>
        <p:nvSpPr>
          <p:cNvPr id="11" name="object 11"/>
          <p:cNvSpPr/>
          <p:nvPr/>
        </p:nvSpPr>
        <p:spPr>
          <a:xfrm>
            <a:off x="14859581" y="7436693"/>
            <a:ext cx="2847975" cy="2847975"/>
          </a:xfrm>
          <a:custGeom>
            <a:avLst/>
            <a:gdLst/>
            <a:ahLst/>
            <a:cxnLst/>
            <a:rect l="l" t="t" r="r" b="b"/>
            <a:pathLst>
              <a:path w="2847975" h="2847975">
                <a:moveTo>
                  <a:pt x="0" y="2847975"/>
                </a:moveTo>
                <a:lnTo>
                  <a:pt x="0" y="0"/>
                </a:lnTo>
                <a:lnTo>
                  <a:pt x="48549" y="405"/>
                </a:lnTo>
                <a:lnTo>
                  <a:pt x="96903" y="1618"/>
                </a:lnTo>
                <a:lnTo>
                  <a:pt x="145054" y="3631"/>
                </a:lnTo>
                <a:lnTo>
                  <a:pt x="192995" y="6437"/>
                </a:lnTo>
                <a:lnTo>
                  <a:pt x="240721" y="10031"/>
                </a:lnTo>
                <a:lnTo>
                  <a:pt x="288225" y="14406"/>
                </a:lnTo>
                <a:lnTo>
                  <a:pt x="335501" y="19555"/>
                </a:lnTo>
                <a:lnTo>
                  <a:pt x="382542" y="25473"/>
                </a:lnTo>
                <a:lnTo>
                  <a:pt x="429341" y="32152"/>
                </a:lnTo>
                <a:lnTo>
                  <a:pt x="475893" y="39587"/>
                </a:lnTo>
                <a:lnTo>
                  <a:pt x="522190" y="47770"/>
                </a:lnTo>
                <a:lnTo>
                  <a:pt x="568227" y="56696"/>
                </a:lnTo>
                <a:lnTo>
                  <a:pt x="613997" y="66358"/>
                </a:lnTo>
                <a:lnTo>
                  <a:pt x="659493" y="76749"/>
                </a:lnTo>
                <a:lnTo>
                  <a:pt x="704710" y="87864"/>
                </a:lnTo>
                <a:lnTo>
                  <a:pt x="749640" y="99695"/>
                </a:lnTo>
                <a:lnTo>
                  <a:pt x="794278" y="112236"/>
                </a:lnTo>
                <a:lnTo>
                  <a:pt x="838616" y="125482"/>
                </a:lnTo>
                <a:lnTo>
                  <a:pt x="882649" y="139425"/>
                </a:lnTo>
                <a:lnTo>
                  <a:pt x="926370" y="154059"/>
                </a:lnTo>
                <a:lnTo>
                  <a:pt x="969772" y="169377"/>
                </a:lnTo>
                <a:lnTo>
                  <a:pt x="1012850" y="185374"/>
                </a:lnTo>
                <a:lnTo>
                  <a:pt x="1055597" y="202042"/>
                </a:lnTo>
                <a:lnTo>
                  <a:pt x="1098005" y="219376"/>
                </a:lnTo>
                <a:lnTo>
                  <a:pt x="1140070" y="237369"/>
                </a:lnTo>
                <a:lnTo>
                  <a:pt x="1181784" y="256014"/>
                </a:lnTo>
                <a:lnTo>
                  <a:pt x="1223141" y="275305"/>
                </a:lnTo>
                <a:lnTo>
                  <a:pt x="1264135" y="295236"/>
                </a:lnTo>
                <a:lnTo>
                  <a:pt x="1304759" y="315800"/>
                </a:lnTo>
                <a:lnTo>
                  <a:pt x="1345007" y="336991"/>
                </a:lnTo>
                <a:lnTo>
                  <a:pt x="1384872" y="358802"/>
                </a:lnTo>
                <a:lnTo>
                  <a:pt x="1424348" y="381227"/>
                </a:lnTo>
                <a:lnTo>
                  <a:pt x="1463429" y="404259"/>
                </a:lnTo>
                <a:lnTo>
                  <a:pt x="1502107" y="427893"/>
                </a:lnTo>
                <a:lnTo>
                  <a:pt x="1540377" y="452121"/>
                </a:lnTo>
                <a:lnTo>
                  <a:pt x="1578233" y="476938"/>
                </a:lnTo>
                <a:lnTo>
                  <a:pt x="1615667" y="502336"/>
                </a:lnTo>
                <a:lnTo>
                  <a:pt x="1652674" y="528310"/>
                </a:lnTo>
                <a:lnTo>
                  <a:pt x="1689247" y="554853"/>
                </a:lnTo>
                <a:lnTo>
                  <a:pt x="1725379" y="581958"/>
                </a:lnTo>
                <a:lnTo>
                  <a:pt x="1761064" y="609619"/>
                </a:lnTo>
                <a:lnTo>
                  <a:pt x="1796296" y="637830"/>
                </a:lnTo>
                <a:lnTo>
                  <a:pt x="1831068" y="666585"/>
                </a:lnTo>
                <a:lnTo>
                  <a:pt x="1865374" y="695876"/>
                </a:lnTo>
                <a:lnTo>
                  <a:pt x="1899208" y="725697"/>
                </a:lnTo>
                <a:lnTo>
                  <a:pt x="1932562" y="756043"/>
                </a:lnTo>
                <a:lnTo>
                  <a:pt x="1965431" y="786906"/>
                </a:lnTo>
                <a:lnTo>
                  <a:pt x="1997808" y="818280"/>
                </a:lnTo>
                <a:lnTo>
                  <a:pt x="2029687" y="850159"/>
                </a:lnTo>
                <a:lnTo>
                  <a:pt x="2061061" y="882537"/>
                </a:lnTo>
                <a:lnTo>
                  <a:pt x="2091924" y="915406"/>
                </a:lnTo>
                <a:lnTo>
                  <a:pt x="2122270" y="948760"/>
                </a:lnTo>
                <a:lnTo>
                  <a:pt x="2152091" y="982594"/>
                </a:lnTo>
                <a:lnTo>
                  <a:pt x="2181382" y="1016900"/>
                </a:lnTo>
                <a:lnTo>
                  <a:pt x="2210136" y="1051672"/>
                </a:lnTo>
                <a:lnTo>
                  <a:pt x="2238347" y="1086904"/>
                </a:lnTo>
                <a:lnTo>
                  <a:pt x="2266008" y="1122590"/>
                </a:lnTo>
                <a:lnTo>
                  <a:pt x="2293114" y="1158722"/>
                </a:lnTo>
                <a:lnTo>
                  <a:pt x="2319656" y="1195295"/>
                </a:lnTo>
                <a:lnTo>
                  <a:pt x="2345630" y="1232302"/>
                </a:lnTo>
                <a:lnTo>
                  <a:pt x="2371028" y="1269736"/>
                </a:lnTo>
                <a:lnTo>
                  <a:pt x="2395844" y="1307592"/>
                </a:lnTo>
                <a:lnTo>
                  <a:pt x="2420072" y="1345862"/>
                </a:lnTo>
                <a:lnTo>
                  <a:pt x="2443706" y="1384541"/>
                </a:lnTo>
                <a:lnTo>
                  <a:pt x="2466738" y="1423622"/>
                </a:lnTo>
                <a:lnTo>
                  <a:pt x="2489163" y="1463098"/>
                </a:lnTo>
                <a:lnTo>
                  <a:pt x="2510974" y="1502963"/>
                </a:lnTo>
                <a:lnTo>
                  <a:pt x="2532165" y="1543211"/>
                </a:lnTo>
                <a:lnTo>
                  <a:pt x="2552729" y="1583835"/>
                </a:lnTo>
                <a:lnTo>
                  <a:pt x="2572659" y="1624829"/>
                </a:lnTo>
                <a:lnTo>
                  <a:pt x="2591950" y="1666186"/>
                </a:lnTo>
                <a:lnTo>
                  <a:pt x="2610595" y="1707901"/>
                </a:lnTo>
                <a:lnTo>
                  <a:pt x="2628588" y="1749965"/>
                </a:lnTo>
                <a:lnTo>
                  <a:pt x="2645921" y="1792374"/>
                </a:lnTo>
                <a:lnTo>
                  <a:pt x="2662589" y="1835121"/>
                </a:lnTo>
                <a:lnTo>
                  <a:pt x="2678586" y="1878199"/>
                </a:lnTo>
                <a:lnTo>
                  <a:pt x="2693904" y="1921601"/>
                </a:lnTo>
                <a:lnTo>
                  <a:pt x="2708538" y="1965322"/>
                </a:lnTo>
                <a:lnTo>
                  <a:pt x="2722480" y="2009355"/>
                </a:lnTo>
                <a:lnTo>
                  <a:pt x="2735726" y="2053694"/>
                </a:lnTo>
                <a:lnTo>
                  <a:pt x="2748267" y="2098332"/>
                </a:lnTo>
                <a:lnTo>
                  <a:pt x="2760098" y="2143262"/>
                </a:lnTo>
                <a:lnTo>
                  <a:pt x="2771212" y="2188479"/>
                </a:lnTo>
                <a:lnTo>
                  <a:pt x="2781603" y="2233975"/>
                </a:lnTo>
                <a:lnTo>
                  <a:pt x="2791265" y="2279745"/>
                </a:lnTo>
                <a:lnTo>
                  <a:pt x="2800190" y="2325782"/>
                </a:lnTo>
                <a:lnTo>
                  <a:pt x="2808373" y="2372080"/>
                </a:lnTo>
                <a:lnTo>
                  <a:pt x="2815808" y="2418632"/>
                </a:lnTo>
                <a:lnTo>
                  <a:pt x="2822487" y="2465431"/>
                </a:lnTo>
                <a:lnTo>
                  <a:pt x="2828404" y="2512472"/>
                </a:lnTo>
                <a:lnTo>
                  <a:pt x="2833553" y="2559748"/>
                </a:lnTo>
                <a:lnTo>
                  <a:pt x="2837928" y="2607252"/>
                </a:lnTo>
                <a:lnTo>
                  <a:pt x="2841521" y="2654978"/>
                </a:lnTo>
                <a:lnTo>
                  <a:pt x="2844327" y="2702920"/>
                </a:lnTo>
                <a:lnTo>
                  <a:pt x="2846340" y="2751071"/>
                </a:lnTo>
                <a:lnTo>
                  <a:pt x="2847552" y="2799424"/>
                </a:lnTo>
                <a:lnTo>
                  <a:pt x="2847957" y="2847975"/>
                </a:lnTo>
                <a:lnTo>
                  <a:pt x="0" y="2847975"/>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642" y="750326"/>
            <a:ext cx="16985294" cy="883085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4" name="Content Placeholder 2">
            <a:extLst>
              <a:ext uri="{FF2B5EF4-FFF2-40B4-BE49-F238E27FC236}">
                <a16:creationId xmlns="" xmlns:a16="http://schemas.microsoft.com/office/drawing/2014/main" id="{8AD3EF1A-CAB8-47EC-9719-6A601535B263}"/>
              </a:ext>
            </a:extLst>
          </p:cNvPr>
          <p:cNvSpPr txBox="1">
            <a:spLocks/>
          </p:cNvSpPr>
          <p:nvPr/>
        </p:nvSpPr>
        <p:spPr>
          <a:xfrm>
            <a:off x="1728593" y="3708562"/>
            <a:ext cx="15557325" cy="5122289"/>
          </a:xfrm>
          <a:prstGeom prst="rect">
            <a:avLst/>
          </a:prstGeom>
        </p:spPr>
        <p:txBody>
          <a:bodyPr vert="horz" lIns="137160" tIns="68580" rIns="137160" bIns="6858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4200" dirty="0" err="1">
                <a:solidFill>
                  <a:prstClr val="white"/>
                </a:solidFill>
                <a:latin typeface="Segoe UI Semilight" panose="020B0402040204020203" pitchFamily="34" charset="0"/>
                <a:cs typeface="Segoe UI Semilight" panose="020B0402040204020203" pitchFamily="34" charset="0"/>
              </a:rPr>
              <a:t>Bela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negara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secara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fisik</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dilakukan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untuk</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menghadapi</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ancaman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dari</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luar</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atau</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agresi</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Bela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negara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nonfisik</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adalah</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upaya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untuk</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mempertahankan</a:t>
            </a:r>
            <a:r>
              <a:rPr lang="en-US" altLang="en-US" sz="4200" dirty="0">
                <a:solidFill>
                  <a:prstClr val="white"/>
                </a:solidFill>
                <a:latin typeface="Segoe UI Semilight" panose="020B0402040204020203" pitchFamily="34" charset="0"/>
                <a:cs typeface="Segoe UI Semilight" panose="020B0402040204020203" pitchFamily="34" charset="0"/>
              </a:rPr>
              <a:t> NKRI </a:t>
            </a:r>
            <a:r>
              <a:rPr lang="en-US" altLang="en-US" sz="4200" dirty="0" err="1">
                <a:solidFill>
                  <a:prstClr val="white"/>
                </a:solidFill>
                <a:latin typeface="Segoe UI Semilight" panose="020B0402040204020203" pitchFamily="34" charset="0"/>
                <a:cs typeface="Segoe UI Semilight" panose="020B0402040204020203" pitchFamily="34" charset="0"/>
              </a:rPr>
              <a:t>dengan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cara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meningkatkan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kesadaran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berbangsa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bernegara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menanamkan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kecintaan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terhadap</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tanah</a:t>
            </a:r>
            <a:r>
              <a:rPr lang="en-US" altLang="en-US" sz="4200" dirty="0">
                <a:solidFill>
                  <a:prstClr val="white"/>
                </a:solidFill>
                <a:latin typeface="Segoe UI Semilight" panose="020B0402040204020203" pitchFamily="34" charset="0"/>
                <a:cs typeface="Segoe UI Semilight" panose="020B0402040204020203" pitchFamily="34" charset="0"/>
              </a:rPr>
              <a:t> air (</a:t>
            </a:r>
            <a:r>
              <a:rPr lang="en-US" altLang="en-US" sz="4200" dirty="0" err="1">
                <a:solidFill>
                  <a:prstClr val="white"/>
                </a:solidFill>
                <a:latin typeface="Segoe UI Semilight" panose="020B0402040204020203" pitchFamily="34" charset="0"/>
                <a:cs typeface="Segoe UI Semilight" panose="020B0402040204020203" pitchFamily="34" charset="0"/>
              </a:rPr>
              <a:t>salah</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satunya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diwujudkan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dengan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sadar</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taat</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membayar</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pajak</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serta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berperan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aktif</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dalam</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memajukan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bangsa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negara</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termasuk</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penanggulangan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ancaman</a:t>
            </a:r>
            <a:r>
              <a:rPr lang="en-US" altLang="en-US" sz="4200" dirty="0">
                <a:solidFill>
                  <a:prstClr val="white"/>
                </a:solidFill>
                <a:latin typeface="Segoe UI Semilight" panose="020B0402040204020203" pitchFamily="34" charset="0"/>
                <a:cs typeface="Segoe UI Semilight" panose="020B0402040204020203" pitchFamily="34" charset="0"/>
              </a:rPr>
              <a:t> </a:t>
            </a:r>
            <a:r>
              <a:rPr lang="en-US" altLang="en-US" sz="4200" dirty="0" err="1">
                <a:solidFill>
                  <a:prstClr val="white"/>
                </a:solidFill>
                <a:latin typeface="Segoe UI Semilight" panose="020B0402040204020203" pitchFamily="34" charset="0"/>
                <a:cs typeface="Segoe UI Semilight" panose="020B0402040204020203" pitchFamily="34" charset="0"/>
              </a:rPr>
              <a:t>dan</a:t>
            </a:r>
            <a:r>
              <a:rPr lang="en-US" altLang="en-US" sz="4200" dirty="0">
                <a:solidFill>
                  <a:prstClr val="white"/>
                </a:solidFill>
                <a:latin typeface="Segoe UI Semilight" panose="020B0402040204020203" pitchFamily="34" charset="0"/>
                <a:cs typeface="Segoe UI Semilight" panose="020B0402040204020203" pitchFamily="34" charset="0"/>
              </a:rPr>
              <a:t> lain </a:t>
            </a:r>
            <a:r>
              <a:rPr lang="en-US" altLang="en-US" sz="4200" dirty="0" err="1">
                <a:solidFill>
                  <a:prstClr val="white"/>
                </a:solidFill>
                <a:latin typeface="Segoe UI Semilight" panose="020B0402040204020203" pitchFamily="34" charset="0"/>
                <a:cs typeface="Segoe UI Semilight" panose="020B0402040204020203" pitchFamily="34" charset="0"/>
              </a:rPr>
              <a:t>sebagainya</a:t>
            </a:r>
            <a:r>
              <a:rPr lang="en-US" altLang="en-US" sz="4200" dirty="0">
                <a:solidFill>
                  <a:prstClr val="white"/>
                </a:solidFill>
                <a:latin typeface="Segoe UI Semilight" panose="020B0402040204020203" pitchFamily="34" charset="0"/>
                <a:cs typeface="Segoe UI Semilight" panose="020B0402040204020203" pitchFamily="34" charset="0"/>
              </a:rPr>
              <a:t>.</a:t>
            </a:r>
          </a:p>
          <a:p>
            <a:endParaRPr lang="en-US" sz="4200" dirty="0">
              <a:solidFill>
                <a:prstClr val="white"/>
              </a:solidFill>
              <a:latin typeface="Segoe UI Semilight" panose="020B0402040204020203" pitchFamily="34" charset="0"/>
              <a:cs typeface="Segoe UI Semilight" panose="020B0402040204020203" pitchFamily="34" charset="0"/>
            </a:endParaRPr>
          </a:p>
        </p:txBody>
      </p:sp>
      <p:sp>
        <p:nvSpPr>
          <p:cNvPr id="6" name="Content Placeholder 2">
            <a:extLst>
              <a:ext uri="{FF2B5EF4-FFF2-40B4-BE49-F238E27FC236}">
                <a16:creationId xmlns="" xmlns:a16="http://schemas.microsoft.com/office/drawing/2014/main" id="{8AD3EF1A-CAB8-47EC-9719-6A601535B263}"/>
              </a:ext>
            </a:extLst>
          </p:cNvPr>
          <p:cNvSpPr txBox="1">
            <a:spLocks/>
          </p:cNvSpPr>
          <p:nvPr/>
        </p:nvSpPr>
        <p:spPr>
          <a:xfrm>
            <a:off x="1728593" y="2406280"/>
            <a:ext cx="8549013" cy="1520630"/>
          </a:xfrm>
          <a:prstGeom prst="rect">
            <a:avLst/>
          </a:prstGeom>
        </p:spPr>
        <p:txBody>
          <a:bodyPr vert="horz" lIns="137160" tIns="68580" rIns="137160" bIns="6858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8100" b="1" dirty="0" err="1">
                <a:solidFill>
                  <a:srgbClr val="FFC000"/>
                </a:solidFill>
                <a:effectLst>
                  <a:outerShdw blurRad="38100" dist="38100" dir="2700000" algn="tl">
                    <a:srgbClr val="000000">
                      <a:alpha val="43137"/>
                    </a:srgbClr>
                  </a:outerShdw>
                </a:effectLst>
                <a:latin typeface="Franklin Gothic Medium" panose="020B0603020102020204" pitchFamily="34" charset="0"/>
                <a:ea typeface="Arial Unicode MS" panose="020B0604020202020204" pitchFamily="34" charset="-128"/>
                <a:cs typeface="Arial Unicode MS" panose="020B0604020202020204" pitchFamily="34" charset="-128"/>
              </a:rPr>
              <a:t>Fungsi</a:t>
            </a:r>
            <a:r>
              <a:rPr lang="en-US" altLang="en-US" sz="8100" b="1" dirty="0">
                <a:solidFill>
                  <a:srgbClr val="FFC000"/>
                </a:solidFill>
                <a:effectLst>
                  <a:outerShdw blurRad="38100" dist="38100" dir="2700000" algn="tl">
                    <a:srgbClr val="000000">
                      <a:alpha val="43137"/>
                    </a:srgbClr>
                  </a:outerShdw>
                </a:effectLst>
                <a:latin typeface="Franklin Gothic Medium" panose="020B0603020102020204" pitchFamily="34" charset="0"/>
                <a:ea typeface="Arial Unicode MS" panose="020B0604020202020204" pitchFamily="34" charset="-128"/>
                <a:cs typeface="Arial Unicode MS" panose="020B0604020202020204" pitchFamily="34" charset="-128"/>
              </a:rPr>
              <a:t> </a:t>
            </a:r>
            <a:r>
              <a:rPr lang="en-US" altLang="en-US" sz="8100" b="1" dirty="0" err="1">
                <a:solidFill>
                  <a:srgbClr val="FFC000"/>
                </a:solidFill>
                <a:effectLst>
                  <a:outerShdw blurRad="38100" dist="38100" dir="2700000" algn="tl">
                    <a:srgbClr val="000000">
                      <a:alpha val="43137"/>
                    </a:srgbClr>
                  </a:outerShdw>
                </a:effectLst>
                <a:latin typeface="Franklin Gothic Medium" panose="020B0603020102020204" pitchFamily="34" charset="0"/>
                <a:ea typeface="Arial Unicode MS" panose="020B0604020202020204" pitchFamily="34" charset="-128"/>
                <a:cs typeface="Arial Unicode MS" panose="020B0604020202020204" pitchFamily="34" charset="-128"/>
              </a:rPr>
              <a:t>Bela</a:t>
            </a:r>
            <a:r>
              <a:rPr lang="en-US" altLang="en-US" sz="8100" b="1" dirty="0">
                <a:solidFill>
                  <a:srgbClr val="FFC000"/>
                </a:solidFill>
                <a:effectLst>
                  <a:outerShdw blurRad="38100" dist="38100" dir="2700000" algn="tl">
                    <a:srgbClr val="000000">
                      <a:alpha val="43137"/>
                    </a:srgbClr>
                  </a:outerShdw>
                </a:effectLst>
                <a:latin typeface="Franklin Gothic Medium" panose="020B0603020102020204" pitchFamily="34" charset="0"/>
                <a:ea typeface="Arial Unicode MS" panose="020B0604020202020204" pitchFamily="34" charset="-128"/>
                <a:cs typeface="Arial Unicode MS" panose="020B0604020202020204" pitchFamily="34" charset="-128"/>
              </a:rPr>
              <a:t> Negara.</a:t>
            </a:r>
          </a:p>
          <a:p>
            <a:endParaRPr lang="en-US" sz="8100" b="1" dirty="0">
              <a:solidFill>
                <a:srgbClr val="FFC000"/>
              </a:solidFill>
              <a:effectLst>
                <a:outerShdw blurRad="38100" dist="38100" dir="2700000" algn="tl">
                  <a:srgbClr val="000000">
                    <a:alpha val="43137"/>
                  </a:srgbClr>
                </a:outerShdw>
              </a:effectLst>
              <a:latin typeface="Franklin Gothic Medium" panose="020B0603020102020204" pitchFamily="34" charset="0"/>
              <a:ea typeface="Arial Unicode MS" panose="020B0604020202020204" pitchFamily="34" charset="-128"/>
              <a:cs typeface="Arial Unicode MS" panose="020B0604020202020204" pitchFamily="34" charset="-128"/>
            </a:endParaRPr>
          </a:p>
        </p:txBody>
      </p:sp>
      <p:sp>
        <p:nvSpPr>
          <p:cNvPr id="7" name="Rectangle 6"/>
          <p:cNvSpPr/>
          <p:nvPr/>
        </p:nvSpPr>
        <p:spPr>
          <a:xfrm rot="16200000">
            <a:off x="13424225" y="11069307"/>
            <a:ext cx="6812595" cy="605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8" name="Rectangle 7"/>
          <p:cNvSpPr/>
          <p:nvPr/>
        </p:nvSpPr>
        <p:spPr>
          <a:xfrm>
            <a:off x="-1423838" y="1458741"/>
            <a:ext cx="6812595" cy="605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Tree>
    <p:extLst>
      <p:ext uri="{BB962C8B-B14F-4D97-AF65-F5344CB8AC3E}">
        <p14:creationId xmlns:p14="http://schemas.microsoft.com/office/powerpoint/2010/main" val="3598176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402651" y="1362203"/>
            <a:ext cx="19813046" cy="13208697"/>
          </a:xfrm>
          <a:prstGeom prst="rect">
            <a:avLst/>
          </a:prstGeom>
        </p:spPr>
      </p:pic>
      <p:sp>
        <p:nvSpPr>
          <p:cNvPr id="3" name="Content Placeholder 2"/>
          <p:cNvSpPr>
            <a:spLocks noGrp="1"/>
          </p:cNvSpPr>
          <p:nvPr>
            <p:ph idx="1"/>
          </p:nvPr>
        </p:nvSpPr>
        <p:spPr>
          <a:xfrm>
            <a:off x="1463980" y="3903185"/>
            <a:ext cx="9057884" cy="6167568"/>
          </a:xfrm>
        </p:spPr>
        <p:txBody>
          <a:bodyPr>
            <a:normAutofit/>
          </a:bodyPr>
          <a:lstStyle/>
          <a:p>
            <a:pPr marL="164306" lvl="2" indent="0">
              <a:spcBef>
                <a:spcPts val="600"/>
              </a:spcBef>
              <a:buClr>
                <a:schemeClr val="accent1"/>
              </a:buClr>
              <a:buSzPct val="68000"/>
              <a:buNone/>
            </a:pPr>
            <a:r>
              <a:rPr lang="en-US" sz="3600" dirty="0" err="1">
                <a:latin typeface="Segoe UI Semilight" panose="020B0402040204020203" pitchFamily="34" charset="0"/>
                <a:cs typeface="Segoe UI Semilight" panose="020B0402040204020203" pitchFamily="34" charset="0"/>
              </a:rPr>
              <a:t>tiga</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perkembangan</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konsepsi</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ketahanan</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nasional</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yakni</a:t>
            </a:r>
            <a:r>
              <a:rPr lang="en-US" sz="3600" dirty="0">
                <a:latin typeface="Segoe UI Semilight" panose="020B0402040204020203" pitchFamily="34" charset="0"/>
                <a:cs typeface="Segoe UI Semilight" panose="020B0402040204020203" pitchFamily="34" charset="0"/>
              </a:rPr>
              <a:t> </a:t>
            </a:r>
          </a:p>
          <a:p>
            <a:pPr marL="164306" lvl="2" indent="0">
              <a:spcBef>
                <a:spcPts val="600"/>
              </a:spcBef>
              <a:buClr>
                <a:schemeClr val="accent1"/>
              </a:buClr>
              <a:buSzPct val="68000"/>
              <a:buNone/>
            </a:pPr>
            <a:r>
              <a:rPr lang="en-US" sz="3600" dirty="0" err="1">
                <a:latin typeface="Segoe UI Semilight" panose="020B0402040204020203" pitchFamily="34" charset="0"/>
                <a:cs typeface="Segoe UI Semilight" panose="020B0402040204020203" pitchFamily="34" charset="0"/>
              </a:rPr>
              <a:t>ketahanan</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nasional</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konsepsi</a:t>
            </a:r>
            <a:r>
              <a:rPr lang="en-US" sz="3600" dirty="0">
                <a:latin typeface="Segoe UI Semilight" panose="020B0402040204020203" pitchFamily="34" charset="0"/>
                <a:cs typeface="Segoe UI Semilight" panose="020B0402040204020203" pitchFamily="34" charset="0"/>
              </a:rPr>
              <a:t> 1968,</a:t>
            </a:r>
          </a:p>
          <a:p>
            <a:pPr marL="164306" lvl="2" indent="0">
              <a:spcBef>
                <a:spcPts val="600"/>
              </a:spcBef>
              <a:buClr>
                <a:schemeClr val="accent1"/>
              </a:buClr>
              <a:buSzPct val="68000"/>
              <a:buNone/>
            </a:pPr>
            <a:r>
              <a:rPr lang="en-US" sz="3600" dirty="0" err="1">
                <a:latin typeface="Segoe UI Semilight" panose="020B0402040204020203" pitchFamily="34" charset="0"/>
                <a:cs typeface="Segoe UI Semilight" panose="020B0402040204020203" pitchFamily="34" charset="0"/>
              </a:rPr>
              <a:t>ketahanan</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nasional</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konsepsi</a:t>
            </a:r>
            <a:r>
              <a:rPr lang="en-US" sz="3600" dirty="0">
                <a:latin typeface="Segoe UI Semilight" panose="020B0402040204020203" pitchFamily="34" charset="0"/>
                <a:cs typeface="Segoe UI Semilight" panose="020B0402040204020203" pitchFamily="34" charset="0"/>
              </a:rPr>
              <a:t> 1969, dan </a:t>
            </a:r>
            <a:r>
              <a:rPr lang="en-US" sz="3600" dirty="0" err="1">
                <a:latin typeface="Segoe UI Semilight" panose="020B0402040204020203" pitchFamily="34" charset="0"/>
                <a:cs typeface="Segoe UI Semilight" panose="020B0402040204020203" pitchFamily="34" charset="0"/>
              </a:rPr>
              <a:t>ketahanan</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nasional</a:t>
            </a:r>
            <a:r>
              <a:rPr lang="en-US" sz="3600" dirty="0">
                <a:latin typeface="Segoe UI Semilight" panose="020B0402040204020203" pitchFamily="34" charset="0"/>
                <a:cs typeface="Segoe UI Semilight" panose="020B0402040204020203" pitchFamily="34" charset="0"/>
              </a:rPr>
              <a:t> </a:t>
            </a:r>
            <a:r>
              <a:rPr lang="en-US" sz="3600" dirty="0" err="1">
                <a:latin typeface="Segoe UI Semilight" panose="020B0402040204020203" pitchFamily="34" charset="0"/>
                <a:cs typeface="Segoe UI Semilight" panose="020B0402040204020203" pitchFamily="34" charset="0"/>
              </a:rPr>
              <a:t>konsepsi</a:t>
            </a:r>
            <a:r>
              <a:rPr lang="en-US" sz="3600" dirty="0">
                <a:latin typeface="Segoe UI Semilight" panose="020B0402040204020203" pitchFamily="34" charset="0"/>
                <a:cs typeface="Segoe UI Semilight" panose="020B0402040204020203" pitchFamily="34" charset="0"/>
              </a:rPr>
              <a:t> 1972.</a:t>
            </a:r>
          </a:p>
        </p:txBody>
      </p:sp>
      <p:sp>
        <p:nvSpPr>
          <p:cNvPr id="5" name="Rectangle 4"/>
          <p:cNvSpPr/>
          <p:nvPr/>
        </p:nvSpPr>
        <p:spPr>
          <a:xfrm>
            <a:off x="9807878" y="-707"/>
            <a:ext cx="6812595" cy="1479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cxnSp>
        <p:nvCxnSpPr>
          <p:cNvPr id="10" name="Straight Connector 9"/>
          <p:cNvCxnSpPr/>
          <p:nvPr/>
        </p:nvCxnSpPr>
        <p:spPr>
          <a:xfrm flipH="1" flipV="1">
            <a:off x="1463980" y="5801048"/>
            <a:ext cx="26312" cy="9358626"/>
          </a:xfrm>
          <a:prstGeom prst="line">
            <a:avLst/>
          </a:prstGeom>
          <a:ln w="12700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 xmlns:a16="http://schemas.microsoft.com/office/drawing/2014/main" id="{305611EF-5FC3-48B3-8534-5E4B9A5E9F17}"/>
              </a:ext>
            </a:extLst>
          </p:cNvPr>
          <p:cNvSpPr>
            <a:spLocks noGrp="1"/>
          </p:cNvSpPr>
          <p:nvPr>
            <p:ph type="title"/>
          </p:nvPr>
        </p:nvSpPr>
        <p:spPr>
          <a:xfrm>
            <a:off x="1257300" y="1246520"/>
            <a:ext cx="15773400" cy="1988345"/>
          </a:xfrm>
        </p:spPr>
        <p:txBody>
          <a:bodyPr>
            <a:normAutofit fontScale="90000"/>
          </a:bodyPr>
          <a:lstStyle/>
          <a:p>
            <a:r>
              <a:rPr lang="en-US" dirty="0" err="1">
                <a:solidFill>
                  <a:srgbClr val="FFC000"/>
                </a:solidFill>
                <a:latin typeface="Segoe UI Semilight" panose="020B0402040204020203" pitchFamily="34" charset="0"/>
                <a:cs typeface="Segoe UI Semilight" panose="020B0402040204020203" pitchFamily="34" charset="0"/>
              </a:rPr>
              <a:t>Menggali</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sumber</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historis</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sosiologis</a:t>
            </a:r>
            <a:r>
              <a:rPr lang="en-US" dirty="0">
                <a:solidFill>
                  <a:srgbClr val="FFC000"/>
                </a:solidFill>
                <a:latin typeface="Segoe UI Semilight" panose="020B0402040204020203" pitchFamily="34" charset="0"/>
                <a:cs typeface="Segoe UI Semilight" panose="020B0402040204020203" pitchFamily="34" charset="0"/>
              </a:rPr>
              <a:t> dan </a:t>
            </a:r>
            <a:r>
              <a:rPr lang="en-US" dirty="0" err="1">
                <a:solidFill>
                  <a:srgbClr val="FFC000"/>
                </a:solidFill>
                <a:latin typeface="Segoe UI Semilight" panose="020B0402040204020203" pitchFamily="34" charset="0"/>
                <a:cs typeface="Segoe UI Semilight" panose="020B0402040204020203" pitchFamily="34" charset="0"/>
              </a:rPr>
              <a:t>politik</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tentang</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Ketahanan</a:t>
            </a:r>
            <a:r>
              <a:rPr lang="en-US" dirty="0">
                <a:solidFill>
                  <a:srgbClr val="FFC000"/>
                </a:solidFill>
                <a:latin typeface="Segoe UI Semilight" panose="020B0402040204020203" pitchFamily="34" charset="0"/>
                <a:cs typeface="Segoe UI Semilight" panose="020B0402040204020203" pitchFamily="34" charset="0"/>
              </a:rPr>
              <a:t> Nasional dan Bela Negara</a:t>
            </a:r>
            <a:br>
              <a:rPr lang="en-US" dirty="0">
                <a:solidFill>
                  <a:srgbClr val="FFC000"/>
                </a:solidFill>
                <a:latin typeface="Segoe UI Semilight" panose="020B0402040204020203" pitchFamily="34" charset="0"/>
                <a:cs typeface="Segoe UI Semilight" panose="020B0402040204020203" pitchFamily="34" charset="0"/>
              </a:rPr>
            </a:br>
            <a:endParaRPr lang="en-US" dirty="0">
              <a:solidFill>
                <a:srgbClr val="FFC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54971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642" y="750326"/>
            <a:ext cx="16985294" cy="883085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5" name="Rectangle 4"/>
          <p:cNvSpPr/>
          <p:nvPr/>
        </p:nvSpPr>
        <p:spPr>
          <a:xfrm rot="16200000">
            <a:off x="13519475" y="11134566"/>
            <a:ext cx="6812595" cy="60570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6" name="Rectangle 5"/>
          <p:cNvSpPr/>
          <p:nvPr/>
        </p:nvSpPr>
        <p:spPr>
          <a:xfrm>
            <a:off x="-1385738" y="750326"/>
            <a:ext cx="6812595" cy="60570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2" name="Title 1"/>
          <p:cNvSpPr>
            <a:spLocks noGrp="1"/>
          </p:cNvSpPr>
          <p:nvPr>
            <p:ph type="title"/>
          </p:nvPr>
        </p:nvSpPr>
        <p:spPr>
          <a:xfrm>
            <a:off x="1057122" y="1546864"/>
            <a:ext cx="15773400" cy="1988345"/>
          </a:xfrm>
        </p:spPr>
        <p:txBody>
          <a:bodyPr>
            <a:noAutofit/>
          </a:bodyPr>
          <a:lstStyle/>
          <a:p>
            <a:r>
              <a:rPr lang="es-ES" sz="4800" dirty="0" err="1">
                <a:solidFill>
                  <a:srgbClr val="FFC000"/>
                </a:solidFill>
                <a:latin typeface="Segoe UI Semilight" panose="020B0402040204020203" pitchFamily="34" charset="0"/>
                <a:cs typeface="Segoe UI Semilight" panose="020B0402040204020203" pitchFamily="34" charset="0"/>
              </a:rPr>
              <a:t>Membangun</a:t>
            </a:r>
            <a:r>
              <a:rPr lang="es-ES" sz="4800" dirty="0">
                <a:solidFill>
                  <a:srgbClr val="FFC000"/>
                </a:solidFill>
                <a:latin typeface="Segoe UI Semilight" panose="020B0402040204020203" pitchFamily="34" charset="0"/>
                <a:cs typeface="Segoe UI Semilight" panose="020B0402040204020203" pitchFamily="34" charset="0"/>
              </a:rPr>
              <a:t> </a:t>
            </a:r>
            <a:r>
              <a:rPr lang="es-ES" sz="4800" dirty="0" err="1">
                <a:solidFill>
                  <a:srgbClr val="FFC000"/>
                </a:solidFill>
                <a:latin typeface="Segoe UI Semilight" panose="020B0402040204020203" pitchFamily="34" charset="0"/>
                <a:cs typeface="Segoe UI Semilight" panose="020B0402040204020203" pitchFamily="34" charset="0"/>
              </a:rPr>
              <a:t>argumen</a:t>
            </a:r>
            <a:r>
              <a:rPr lang="es-ES" sz="4800" dirty="0">
                <a:solidFill>
                  <a:srgbClr val="FFC000"/>
                </a:solidFill>
                <a:latin typeface="Segoe UI Semilight" panose="020B0402040204020203" pitchFamily="34" charset="0"/>
                <a:cs typeface="Segoe UI Semilight" panose="020B0402040204020203" pitchFamily="34" charset="0"/>
              </a:rPr>
              <a:t> </a:t>
            </a:r>
            <a:r>
              <a:rPr lang="es-ES" sz="4800" dirty="0" err="1">
                <a:solidFill>
                  <a:srgbClr val="FFC000"/>
                </a:solidFill>
                <a:latin typeface="Segoe UI Semilight" panose="020B0402040204020203" pitchFamily="34" charset="0"/>
                <a:cs typeface="Segoe UI Semilight" panose="020B0402040204020203" pitchFamily="34" charset="0"/>
              </a:rPr>
              <a:t>tentang</a:t>
            </a:r>
            <a:r>
              <a:rPr lang="es-ES" sz="4800" dirty="0">
                <a:solidFill>
                  <a:srgbClr val="FFC000"/>
                </a:solidFill>
                <a:latin typeface="Segoe UI Semilight" panose="020B0402040204020203" pitchFamily="34" charset="0"/>
                <a:cs typeface="Segoe UI Semilight" panose="020B0402040204020203" pitchFamily="34" charset="0"/>
              </a:rPr>
              <a:t> </a:t>
            </a:r>
            <a:r>
              <a:rPr lang="es-ES" sz="4800" dirty="0" err="1">
                <a:solidFill>
                  <a:srgbClr val="FFC000"/>
                </a:solidFill>
                <a:latin typeface="Segoe UI Semilight" panose="020B0402040204020203" pitchFamily="34" charset="0"/>
                <a:cs typeface="Segoe UI Semilight" panose="020B0402040204020203" pitchFamily="34" charset="0"/>
              </a:rPr>
              <a:t>dinamika</a:t>
            </a:r>
            <a:r>
              <a:rPr lang="es-ES" sz="4800" dirty="0">
                <a:solidFill>
                  <a:srgbClr val="FFC000"/>
                </a:solidFill>
                <a:latin typeface="Segoe UI Semilight" panose="020B0402040204020203" pitchFamily="34" charset="0"/>
                <a:cs typeface="Segoe UI Semilight" panose="020B0402040204020203" pitchFamily="34" charset="0"/>
              </a:rPr>
              <a:t> dan </a:t>
            </a:r>
            <a:r>
              <a:rPr lang="es-ES" sz="4800" dirty="0" err="1">
                <a:solidFill>
                  <a:srgbClr val="FFC000"/>
                </a:solidFill>
                <a:latin typeface="Segoe UI Semilight" panose="020B0402040204020203" pitchFamily="34" charset="0"/>
                <a:cs typeface="Segoe UI Semilight" panose="020B0402040204020203" pitchFamily="34" charset="0"/>
              </a:rPr>
              <a:t>tantangan</a:t>
            </a:r>
            <a:r>
              <a:rPr lang="es-ES" sz="4800" dirty="0">
                <a:solidFill>
                  <a:srgbClr val="FFC000"/>
                </a:solidFill>
                <a:latin typeface="Segoe UI Semilight" panose="020B0402040204020203" pitchFamily="34" charset="0"/>
                <a:cs typeface="Segoe UI Semilight" panose="020B0402040204020203" pitchFamily="34" charset="0"/>
              </a:rPr>
              <a:t> </a:t>
            </a:r>
            <a:r>
              <a:rPr lang="es-ES" sz="4800" dirty="0" err="1">
                <a:solidFill>
                  <a:srgbClr val="FFC000"/>
                </a:solidFill>
                <a:latin typeface="Segoe UI Semilight" panose="020B0402040204020203" pitchFamily="34" charset="0"/>
                <a:cs typeface="Segoe UI Semilight" panose="020B0402040204020203" pitchFamily="34" charset="0"/>
              </a:rPr>
              <a:t>Ketahanan</a:t>
            </a:r>
            <a:r>
              <a:rPr lang="es-ES" sz="4800" dirty="0">
                <a:solidFill>
                  <a:srgbClr val="FFC000"/>
                </a:solidFill>
                <a:latin typeface="Segoe UI Semilight" panose="020B0402040204020203" pitchFamily="34" charset="0"/>
                <a:cs typeface="Segoe UI Semilight" panose="020B0402040204020203" pitchFamily="34" charset="0"/>
              </a:rPr>
              <a:t> </a:t>
            </a:r>
            <a:r>
              <a:rPr lang="es-ES" sz="4800" dirty="0" err="1">
                <a:solidFill>
                  <a:srgbClr val="FFC000"/>
                </a:solidFill>
                <a:latin typeface="Segoe UI Semilight" panose="020B0402040204020203" pitchFamily="34" charset="0"/>
                <a:cs typeface="Segoe UI Semilight" panose="020B0402040204020203" pitchFamily="34" charset="0"/>
              </a:rPr>
              <a:t>Nasional</a:t>
            </a:r>
            <a:r>
              <a:rPr lang="es-ES" sz="4800" dirty="0">
                <a:solidFill>
                  <a:srgbClr val="FFC000"/>
                </a:solidFill>
                <a:latin typeface="Segoe UI Semilight" panose="020B0402040204020203" pitchFamily="34" charset="0"/>
                <a:cs typeface="Segoe UI Semilight" panose="020B0402040204020203" pitchFamily="34" charset="0"/>
              </a:rPr>
              <a:t> dan </a:t>
            </a:r>
            <a:r>
              <a:rPr lang="es-ES" sz="4800" dirty="0" err="1">
                <a:solidFill>
                  <a:srgbClr val="FFC000"/>
                </a:solidFill>
                <a:latin typeface="Segoe UI Semilight" panose="020B0402040204020203" pitchFamily="34" charset="0"/>
                <a:cs typeface="Segoe UI Semilight" panose="020B0402040204020203" pitchFamily="34" charset="0"/>
              </a:rPr>
              <a:t>Bela</a:t>
            </a:r>
            <a:r>
              <a:rPr lang="es-ES" sz="4800" dirty="0">
                <a:solidFill>
                  <a:srgbClr val="FFC000"/>
                </a:solidFill>
                <a:latin typeface="Segoe UI Semilight" panose="020B0402040204020203" pitchFamily="34" charset="0"/>
                <a:cs typeface="Segoe UI Semilight" panose="020B0402040204020203" pitchFamily="34" charset="0"/>
              </a:rPr>
              <a:t> Negara</a:t>
            </a:r>
            <a:r>
              <a:rPr lang="en-US" sz="4800" dirty="0">
                <a:solidFill>
                  <a:srgbClr val="FFC000"/>
                </a:solidFill>
                <a:latin typeface="Segoe UI Semilight" panose="020B0402040204020203" pitchFamily="34" charset="0"/>
                <a:cs typeface="Segoe UI Semilight" panose="020B0402040204020203" pitchFamily="34" charset="0"/>
              </a:rPr>
              <a:t/>
            </a:r>
            <a:br>
              <a:rPr lang="en-US" sz="4800" dirty="0">
                <a:solidFill>
                  <a:srgbClr val="FFC000"/>
                </a:solidFill>
                <a:latin typeface="Segoe UI Semilight" panose="020B0402040204020203" pitchFamily="34" charset="0"/>
                <a:cs typeface="Segoe UI Semilight" panose="020B0402040204020203" pitchFamily="34" charset="0"/>
              </a:rPr>
            </a:br>
            <a:endParaRPr lang="en-US" sz="4800" dirty="0"/>
          </a:p>
        </p:txBody>
      </p:sp>
      <p:sp>
        <p:nvSpPr>
          <p:cNvPr id="3" name="Content Placeholder 2"/>
          <p:cNvSpPr>
            <a:spLocks noGrp="1"/>
          </p:cNvSpPr>
          <p:nvPr>
            <p:ph idx="1"/>
          </p:nvPr>
        </p:nvSpPr>
        <p:spPr>
          <a:xfrm>
            <a:off x="1257300" y="3762585"/>
            <a:ext cx="15773400" cy="6527007"/>
          </a:xfrm>
        </p:spPr>
        <p:txBody>
          <a:bodyPr/>
          <a:lstStyle/>
          <a:p>
            <a:pPr marL="0" indent="0">
              <a:buNone/>
            </a:pPr>
            <a:r>
              <a:rPr lang="en-US" dirty="0" err="1">
                <a:solidFill>
                  <a:schemeClr val="bg1"/>
                </a:solidFill>
              </a:rPr>
              <a:t>konsep</a:t>
            </a:r>
            <a:r>
              <a:rPr lang="en-US" dirty="0">
                <a:solidFill>
                  <a:schemeClr val="bg1"/>
                </a:solidFill>
              </a:rPr>
              <a:t> </a:t>
            </a:r>
            <a:r>
              <a:rPr lang="en-US" dirty="0" err="1">
                <a:solidFill>
                  <a:schemeClr val="bg1"/>
                </a:solidFill>
              </a:rPr>
              <a:t>ketahanan</a:t>
            </a:r>
            <a:r>
              <a:rPr lang="en-US" dirty="0">
                <a:solidFill>
                  <a:schemeClr val="bg1"/>
                </a:solidFill>
              </a:rPr>
              <a:t> </a:t>
            </a:r>
            <a:r>
              <a:rPr lang="en-US" dirty="0" err="1">
                <a:solidFill>
                  <a:schemeClr val="bg1"/>
                </a:solidFill>
              </a:rPr>
              <a:t>nasional</a:t>
            </a:r>
            <a:r>
              <a:rPr lang="en-US" dirty="0">
                <a:solidFill>
                  <a:schemeClr val="bg1"/>
                </a:solidFill>
              </a:rPr>
              <a:t> </a:t>
            </a:r>
            <a:r>
              <a:rPr lang="en-US" dirty="0" err="1">
                <a:solidFill>
                  <a:schemeClr val="bg1"/>
                </a:solidFill>
              </a:rPr>
              <a:t>kita</a:t>
            </a:r>
            <a:r>
              <a:rPr lang="en-US" dirty="0">
                <a:solidFill>
                  <a:schemeClr val="bg1"/>
                </a:solidFill>
              </a:rPr>
              <a:t> </a:t>
            </a:r>
            <a:r>
              <a:rPr lang="en-US" dirty="0" err="1">
                <a:solidFill>
                  <a:schemeClr val="bg1"/>
                </a:solidFill>
              </a:rPr>
              <a:t>terbukti</a:t>
            </a:r>
            <a:r>
              <a:rPr lang="en-US" dirty="0">
                <a:solidFill>
                  <a:schemeClr val="bg1"/>
                </a:solidFill>
              </a:rPr>
              <a:t> </a:t>
            </a:r>
            <a:r>
              <a:rPr lang="en-US" dirty="0" err="1">
                <a:solidFill>
                  <a:schemeClr val="bg1"/>
                </a:solidFill>
              </a:rPr>
              <a:t>mampu</a:t>
            </a:r>
            <a:r>
              <a:rPr lang="en-US" dirty="0">
                <a:solidFill>
                  <a:schemeClr val="bg1"/>
                </a:solidFill>
              </a:rPr>
              <a:t> </a:t>
            </a:r>
            <a:r>
              <a:rPr lang="en-US" dirty="0" err="1">
                <a:solidFill>
                  <a:schemeClr val="bg1"/>
                </a:solidFill>
              </a:rPr>
              <a:t>menangkal</a:t>
            </a:r>
            <a:r>
              <a:rPr lang="en-US" dirty="0">
                <a:solidFill>
                  <a:schemeClr val="bg1"/>
                </a:solidFill>
              </a:rPr>
              <a:t> </a:t>
            </a:r>
            <a:r>
              <a:rPr lang="en-US" dirty="0" err="1">
                <a:solidFill>
                  <a:schemeClr val="bg1"/>
                </a:solidFill>
              </a:rPr>
              <a:t>berbagaibentuk</a:t>
            </a:r>
            <a:r>
              <a:rPr lang="en-US" dirty="0">
                <a:solidFill>
                  <a:schemeClr val="bg1"/>
                </a:solidFill>
              </a:rPr>
              <a:t> </a:t>
            </a:r>
            <a:r>
              <a:rPr lang="en-US" dirty="0" err="1" smtClean="0">
                <a:solidFill>
                  <a:schemeClr val="bg1"/>
                </a:solidFill>
              </a:rPr>
              <a:t>ancaman</a:t>
            </a:r>
            <a:endParaRPr lang="en-US" dirty="0" smtClean="0">
              <a:solidFill>
                <a:schemeClr val="bg1"/>
              </a:solidFill>
            </a:endParaRPr>
          </a:p>
          <a:p>
            <a:r>
              <a:rPr lang="en-US" dirty="0" err="1">
                <a:solidFill>
                  <a:schemeClr val="bg1"/>
                </a:solidFill>
              </a:rPr>
              <a:t>ancaman</a:t>
            </a:r>
            <a:r>
              <a:rPr lang="en-US" dirty="0">
                <a:solidFill>
                  <a:schemeClr val="bg1"/>
                </a:solidFill>
              </a:rPr>
              <a:t> </a:t>
            </a:r>
            <a:r>
              <a:rPr lang="en-US" dirty="0" err="1">
                <a:solidFill>
                  <a:schemeClr val="bg1"/>
                </a:solidFill>
              </a:rPr>
              <a:t>komunisme</a:t>
            </a:r>
            <a:r>
              <a:rPr lang="en-US" dirty="0">
                <a:solidFill>
                  <a:schemeClr val="bg1"/>
                </a:solidFill>
              </a:rPr>
              <a:t> </a:t>
            </a:r>
            <a:r>
              <a:rPr lang="en-US" dirty="0" err="1">
                <a:solidFill>
                  <a:schemeClr val="bg1"/>
                </a:solidFill>
              </a:rPr>
              <a:t>tahun</a:t>
            </a:r>
            <a:r>
              <a:rPr lang="en-US" dirty="0">
                <a:solidFill>
                  <a:schemeClr val="bg1"/>
                </a:solidFill>
              </a:rPr>
              <a:t> </a:t>
            </a:r>
            <a:r>
              <a:rPr lang="en-US" dirty="0" smtClean="0">
                <a:solidFill>
                  <a:schemeClr val="bg1"/>
                </a:solidFill>
              </a:rPr>
              <a:t>1965</a:t>
            </a:r>
          </a:p>
          <a:p>
            <a:r>
              <a:rPr lang="en-US" dirty="0" err="1">
                <a:solidFill>
                  <a:schemeClr val="bg1"/>
                </a:solidFill>
              </a:rPr>
              <a:t>krisis</a:t>
            </a:r>
            <a:r>
              <a:rPr lang="en-US" dirty="0">
                <a:solidFill>
                  <a:schemeClr val="bg1"/>
                </a:solidFill>
              </a:rPr>
              <a:t> </a:t>
            </a:r>
            <a:r>
              <a:rPr lang="en-US" dirty="0" err="1">
                <a:solidFill>
                  <a:schemeClr val="bg1"/>
                </a:solidFill>
              </a:rPr>
              <a:t>ekonomi</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politik</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tahun</a:t>
            </a:r>
            <a:r>
              <a:rPr lang="en-US" dirty="0">
                <a:solidFill>
                  <a:schemeClr val="bg1"/>
                </a:solidFill>
              </a:rPr>
              <a:t> </a:t>
            </a:r>
            <a:r>
              <a:rPr lang="en-US" dirty="0" smtClean="0">
                <a:solidFill>
                  <a:schemeClr val="bg1"/>
                </a:solidFill>
              </a:rPr>
              <a:t>1997-1998</a:t>
            </a:r>
          </a:p>
          <a:p>
            <a:endParaRPr lang="en-US" dirty="0">
              <a:solidFill>
                <a:schemeClr val="bg1"/>
              </a:solidFill>
            </a:endParaRPr>
          </a:p>
          <a:p>
            <a:pPr marL="0" indent="0">
              <a:buNone/>
            </a:pPr>
            <a:r>
              <a:rPr lang="en-US" dirty="0" err="1">
                <a:solidFill>
                  <a:schemeClr val="bg1"/>
                </a:solidFill>
              </a:rPr>
              <a:t>Namun</a:t>
            </a:r>
            <a:r>
              <a:rPr lang="en-US" dirty="0">
                <a:solidFill>
                  <a:schemeClr val="bg1"/>
                </a:solidFill>
              </a:rPr>
              <a:t> </a:t>
            </a:r>
            <a:r>
              <a:rPr lang="en-US" dirty="0" err="1">
                <a:solidFill>
                  <a:schemeClr val="bg1"/>
                </a:solidFill>
              </a:rPr>
              <a:t>demikian</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halnya</a:t>
            </a:r>
            <a:r>
              <a:rPr lang="en-US" dirty="0">
                <a:solidFill>
                  <a:schemeClr val="bg1"/>
                </a:solidFill>
              </a:rPr>
              <a:t> </a:t>
            </a:r>
            <a:r>
              <a:rPr lang="en-US" dirty="0" err="1">
                <a:solidFill>
                  <a:schemeClr val="bg1"/>
                </a:solidFill>
              </a:rPr>
              <a:t>kehidupan</a:t>
            </a:r>
            <a:r>
              <a:rPr lang="en-US" dirty="0">
                <a:solidFill>
                  <a:schemeClr val="bg1"/>
                </a:solidFill>
              </a:rPr>
              <a:t> individual yang </a:t>
            </a:r>
            <a:r>
              <a:rPr lang="en-US" dirty="0" err="1">
                <a:solidFill>
                  <a:schemeClr val="bg1"/>
                </a:solidFill>
              </a:rPr>
              <a:t>terusberkembang</a:t>
            </a:r>
            <a:r>
              <a:rPr lang="en-US" dirty="0">
                <a:solidFill>
                  <a:schemeClr val="bg1"/>
                </a:solidFill>
              </a:rPr>
              <a:t>, </a:t>
            </a:r>
            <a:r>
              <a:rPr lang="en-US" dirty="0" err="1">
                <a:solidFill>
                  <a:schemeClr val="bg1"/>
                </a:solidFill>
              </a:rPr>
              <a:t>kehidupan</a:t>
            </a:r>
            <a:r>
              <a:rPr lang="en-US" dirty="0">
                <a:solidFill>
                  <a:schemeClr val="bg1"/>
                </a:solidFill>
              </a:rPr>
              <a:t> </a:t>
            </a:r>
            <a:r>
              <a:rPr lang="en-US" dirty="0" err="1">
                <a:solidFill>
                  <a:schemeClr val="bg1"/>
                </a:solidFill>
              </a:rPr>
              <a:t>berbangsa</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mengalami</a:t>
            </a:r>
            <a:r>
              <a:rPr lang="en-US" dirty="0">
                <a:solidFill>
                  <a:schemeClr val="bg1"/>
                </a:solidFill>
              </a:rPr>
              <a:t> </a:t>
            </a:r>
            <a:r>
              <a:rPr lang="en-US" dirty="0" err="1">
                <a:solidFill>
                  <a:schemeClr val="bg1"/>
                </a:solidFill>
              </a:rPr>
              <a:t>perubahan,perkembangan</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dinamika</a:t>
            </a:r>
            <a:r>
              <a:rPr lang="en-US" dirty="0">
                <a:solidFill>
                  <a:schemeClr val="bg1"/>
                </a:solidFill>
              </a:rPr>
              <a:t> yang </a:t>
            </a:r>
            <a:r>
              <a:rPr lang="en-US" dirty="0" err="1">
                <a:solidFill>
                  <a:schemeClr val="bg1"/>
                </a:solidFill>
              </a:rPr>
              <a:t>terus</a:t>
            </a:r>
            <a:r>
              <a:rPr lang="en-US" dirty="0">
                <a:solidFill>
                  <a:schemeClr val="bg1"/>
                </a:solidFill>
              </a:rPr>
              <a:t> </a:t>
            </a:r>
            <a:r>
              <a:rPr lang="en-US" dirty="0" err="1">
                <a:solidFill>
                  <a:schemeClr val="bg1"/>
                </a:solidFill>
              </a:rPr>
              <a:t>menerus</a:t>
            </a:r>
            <a:r>
              <a:rPr lang="en-US" dirty="0">
                <a:solidFill>
                  <a:schemeClr val="bg1"/>
                </a:solidFill>
              </a:rPr>
              <a:t>.</a:t>
            </a:r>
          </a:p>
        </p:txBody>
      </p:sp>
    </p:spTree>
    <p:extLst>
      <p:ext uri="{BB962C8B-B14F-4D97-AF65-F5344CB8AC3E}">
        <p14:creationId xmlns:p14="http://schemas.microsoft.com/office/powerpoint/2010/main" val="3199859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1837" y="1871398"/>
            <a:ext cx="8584413" cy="7830467"/>
          </a:xfrm>
        </p:spPr>
      </p:pic>
      <p:sp>
        <p:nvSpPr>
          <p:cNvPr id="9" name="Rectangle 8"/>
          <p:cNvSpPr/>
          <p:nvPr/>
        </p:nvSpPr>
        <p:spPr>
          <a:xfrm>
            <a:off x="-1020990" y="732234"/>
            <a:ext cx="16794390" cy="16192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2" name="Title 1"/>
          <p:cNvSpPr>
            <a:spLocks noGrp="1"/>
          </p:cNvSpPr>
          <p:nvPr>
            <p:ph type="title"/>
          </p:nvPr>
        </p:nvSpPr>
        <p:spPr/>
        <p:txBody>
          <a:bodyPr>
            <a:normAutofit/>
          </a:bodyPr>
          <a:lstStyle/>
          <a:p>
            <a:r>
              <a:rPr lang="es-ES" sz="5400" dirty="0" err="1">
                <a:solidFill>
                  <a:schemeClr val="bg1"/>
                </a:solidFill>
                <a:latin typeface="Segoe UI Semilight" panose="020B0402040204020203" pitchFamily="34" charset="0"/>
                <a:cs typeface="Segoe UI Semilight" panose="020B0402040204020203" pitchFamily="34" charset="0"/>
              </a:rPr>
              <a:t>Membangun</a:t>
            </a:r>
            <a:r>
              <a:rPr lang="es-ES" sz="5400" dirty="0">
                <a:solidFill>
                  <a:schemeClr val="bg1"/>
                </a:solidFill>
                <a:latin typeface="Segoe UI Semilight" panose="020B0402040204020203" pitchFamily="34" charset="0"/>
                <a:cs typeface="Segoe UI Semilight" panose="020B0402040204020203" pitchFamily="34" charset="0"/>
              </a:rPr>
              <a:t> </a:t>
            </a:r>
            <a:r>
              <a:rPr lang="es-ES" sz="5400" dirty="0" err="1">
                <a:solidFill>
                  <a:schemeClr val="bg1"/>
                </a:solidFill>
                <a:latin typeface="Segoe UI Semilight" panose="020B0402040204020203" pitchFamily="34" charset="0"/>
                <a:cs typeface="Segoe UI Semilight" panose="020B0402040204020203" pitchFamily="34" charset="0"/>
              </a:rPr>
              <a:t>argumen</a:t>
            </a:r>
            <a:r>
              <a:rPr lang="es-ES" sz="5400" dirty="0">
                <a:solidFill>
                  <a:schemeClr val="bg1"/>
                </a:solidFill>
                <a:latin typeface="Segoe UI Semilight" panose="020B0402040204020203" pitchFamily="34" charset="0"/>
                <a:cs typeface="Segoe UI Semilight" panose="020B0402040204020203" pitchFamily="34" charset="0"/>
              </a:rPr>
              <a:t> </a:t>
            </a:r>
            <a:r>
              <a:rPr lang="es-ES" sz="5400" dirty="0" err="1">
                <a:solidFill>
                  <a:schemeClr val="bg1"/>
                </a:solidFill>
                <a:latin typeface="Segoe UI Semilight" panose="020B0402040204020203" pitchFamily="34" charset="0"/>
                <a:cs typeface="Segoe UI Semilight" panose="020B0402040204020203" pitchFamily="34" charset="0"/>
              </a:rPr>
              <a:t>tentang</a:t>
            </a:r>
            <a:r>
              <a:rPr lang="es-ES" sz="5400" dirty="0">
                <a:solidFill>
                  <a:schemeClr val="bg1"/>
                </a:solidFill>
                <a:latin typeface="Segoe UI Semilight" panose="020B0402040204020203" pitchFamily="34" charset="0"/>
                <a:cs typeface="Segoe UI Semilight" panose="020B0402040204020203" pitchFamily="34" charset="0"/>
              </a:rPr>
              <a:t> </a:t>
            </a:r>
            <a:r>
              <a:rPr lang="es-ES" sz="5400" dirty="0" err="1">
                <a:solidFill>
                  <a:schemeClr val="bg1"/>
                </a:solidFill>
                <a:latin typeface="Segoe UI Semilight" panose="020B0402040204020203" pitchFamily="34" charset="0"/>
                <a:cs typeface="Segoe UI Semilight" panose="020B0402040204020203" pitchFamily="34" charset="0"/>
              </a:rPr>
              <a:t>dinamika</a:t>
            </a:r>
            <a:r>
              <a:rPr lang="es-ES" sz="5400" dirty="0">
                <a:solidFill>
                  <a:schemeClr val="bg1"/>
                </a:solidFill>
                <a:latin typeface="Segoe UI Semilight" panose="020B0402040204020203" pitchFamily="34" charset="0"/>
                <a:cs typeface="Segoe UI Semilight" panose="020B0402040204020203" pitchFamily="34" charset="0"/>
              </a:rPr>
              <a:t> dan </a:t>
            </a:r>
            <a:r>
              <a:rPr lang="es-ES" sz="5400" dirty="0" err="1">
                <a:solidFill>
                  <a:schemeClr val="bg1"/>
                </a:solidFill>
                <a:latin typeface="Segoe UI Semilight" panose="020B0402040204020203" pitchFamily="34" charset="0"/>
                <a:cs typeface="Segoe UI Semilight" panose="020B0402040204020203" pitchFamily="34" charset="0"/>
              </a:rPr>
              <a:t>tantangan</a:t>
            </a:r>
            <a:r>
              <a:rPr lang="es-ES" sz="5400" dirty="0">
                <a:solidFill>
                  <a:schemeClr val="bg1"/>
                </a:solidFill>
                <a:latin typeface="Segoe UI Semilight" panose="020B0402040204020203" pitchFamily="34" charset="0"/>
                <a:cs typeface="Segoe UI Semilight" panose="020B0402040204020203" pitchFamily="34" charset="0"/>
              </a:rPr>
              <a:t> </a:t>
            </a:r>
            <a:r>
              <a:rPr lang="es-ES" sz="5400" dirty="0" err="1">
                <a:solidFill>
                  <a:schemeClr val="bg1"/>
                </a:solidFill>
                <a:latin typeface="Segoe UI Semilight" panose="020B0402040204020203" pitchFamily="34" charset="0"/>
                <a:cs typeface="Segoe UI Semilight" panose="020B0402040204020203" pitchFamily="34" charset="0"/>
              </a:rPr>
              <a:t>Ketahanan</a:t>
            </a:r>
            <a:r>
              <a:rPr lang="es-ES" sz="5400" dirty="0">
                <a:solidFill>
                  <a:schemeClr val="bg1"/>
                </a:solidFill>
                <a:latin typeface="Segoe UI Semilight" panose="020B0402040204020203" pitchFamily="34" charset="0"/>
                <a:cs typeface="Segoe UI Semilight" panose="020B0402040204020203" pitchFamily="34" charset="0"/>
              </a:rPr>
              <a:t> </a:t>
            </a:r>
            <a:r>
              <a:rPr lang="es-ES" sz="5400" dirty="0" err="1">
                <a:solidFill>
                  <a:schemeClr val="bg1"/>
                </a:solidFill>
                <a:latin typeface="Segoe UI Semilight" panose="020B0402040204020203" pitchFamily="34" charset="0"/>
                <a:cs typeface="Segoe UI Semilight" panose="020B0402040204020203" pitchFamily="34" charset="0"/>
              </a:rPr>
              <a:t>Nasional</a:t>
            </a:r>
            <a:r>
              <a:rPr lang="es-ES" sz="5400" dirty="0">
                <a:solidFill>
                  <a:schemeClr val="bg1"/>
                </a:solidFill>
                <a:latin typeface="Segoe UI Semilight" panose="020B0402040204020203" pitchFamily="34" charset="0"/>
                <a:cs typeface="Segoe UI Semilight" panose="020B0402040204020203" pitchFamily="34" charset="0"/>
              </a:rPr>
              <a:t> dan </a:t>
            </a:r>
            <a:r>
              <a:rPr lang="es-ES" sz="5400" dirty="0" err="1">
                <a:solidFill>
                  <a:schemeClr val="bg1"/>
                </a:solidFill>
                <a:latin typeface="Segoe UI Semilight" panose="020B0402040204020203" pitchFamily="34" charset="0"/>
                <a:cs typeface="Segoe UI Semilight" panose="020B0402040204020203" pitchFamily="34" charset="0"/>
              </a:rPr>
              <a:t>Bela</a:t>
            </a:r>
            <a:r>
              <a:rPr lang="es-ES" sz="5400" dirty="0">
                <a:solidFill>
                  <a:schemeClr val="bg1"/>
                </a:solidFill>
                <a:latin typeface="Segoe UI Semilight" panose="020B0402040204020203" pitchFamily="34" charset="0"/>
                <a:cs typeface="Segoe UI Semilight" panose="020B0402040204020203" pitchFamily="34" charset="0"/>
              </a:rPr>
              <a:t> Negara</a:t>
            </a:r>
            <a:endParaRPr lang="en-US" sz="5400" dirty="0">
              <a:solidFill>
                <a:schemeClr val="bg1"/>
              </a:solidFill>
            </a:endParaRPr>
          </a:p>
        </p:txBody>
      </p:sp>
      <p:sp>
        <p:nvSpPr>
          <p:cNvPr id="10" name="Rectangle 9"/>
          <p:cNvSpPr/>
          <p:nvPr/>
        </p:nvSpPr>
        <p:spPr>
          <a:xfrm>
            <a:off x="11906250" y="433122"/>
            <a:ext cx="4724400" cy="2367228"/>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Tree>
    <p:extLst>
      <p:ext uri="{BB962C8B-B14F-4D97-AF65-F5344CB8AC3E}">
        <p14:creationId xmlns:p14="http://schemas.microsoft.com/office/powerpoint/2010/main" val="79552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F7A20D4A-6FF5-449B-884A-52F911C7E0B3}"/>
              </a:ext>
            </a:extLst>
          </p:cNvPr>
          <p:cNvSpPr txBox="1">
            <a:spLocks/>
          </p:cNvSpPr>
          <p:nvPr/>
        </p:nvSpPr>
        <p:spPr>
          <a:xfrm>
            <a:off x="9428969" y="4723272"/>
            <a:ext cx="7297616" cy="3504099"/>
          </a:xfrm>
          <a:prstGeom prst="rect">
            <a:avLst/>
          </a:prstGeom>
        </p:spPr>
        <p:txBody>
          <a:bodyPr vert="horz" lIns="137160" tIns="68580" rIns="137160" bIns="6858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200" dirty="0" err="1">
                <a:solidFill>
                  <a:prstClr val="black"/>
                </a:solidFill>
                <a:latin typeface="Segoe UI Semilight" panose="020B0402040204020203" pitchFamily="34" charset="0"/>
                <a:cs typeface="Segoe UI Semilight" panose="020B0402040204020203" pitchFamily="34" charset="0"/>
              </a:rPr>
              <a:t>Bela</a:t>
            </a:r>
            <a:r>
              <a:rPr lang="en-US" sz="4200" dirty="0">
                <a:solidFill>
                  <a:prstClr val="black"/>
                </a:solidFill>
                <a:latin typeface="Segoe UI Semilight" panose="020B0402040204020203" pitchFamily="34" charset="0"/>
                <a:cs typeface="Segoe UI Semilight" panose="020B0402040204020203" pitchFamily="34" charset="0"/>
              </a:rPr>
              <a:t> Negara </a:t>
            </a:r>
            <a:r>
              <a:rPr lang="en-US" sz="4200" dirty="0" err="1">
                <a:solidFill>
                  <a:prstClr val="black"/>
                </a:solidFill>
                <a:latin typeface="Segoe UI Semilight" panose="020B0402040204020203" pitchFamily="34" charset="0"/>
                <a:cs typeface="Segoe UI Semilight" panose="020B0402040204020203" pitchFamily="34" charset="0"/>
              </a:rPr>
              <a:t>sebagai</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upaya</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mewujudkan</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Ketahanan</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Nasional</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Membayar</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pajak</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sebagai</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bagian</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dari</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Bela</a:t>
            </a:r>
            <a:r>
              <a:rPr lang="en-US" sz="4200" dirty="0">
                <a:solidFill>
                  <a:prstClr val="black"/>
                </a:solidFill>
                <a:latin typeface="Segoe UI Semilight" panose="020B0402040204020203" pitchFamily="34" charset="0"/>
                <a:cs typeface="Segoe UI Semilight" panose="020B0402040204020203" pitchFamily="34" charset="0"/>
              </a:rPr>
              <a:t> Negara </a:t>
            </a:r>
            <a:r>
              <a:rPr lang="en-US" sz="4200" dirty="0" err="1">
                <a:solidFill>
                  <a:prstClr val="black"/>
                </a:solidFill>
                <a:latin typeface="Segoe UI Semilight" panose="020B0402040204020203" pitchFamily="34" charset="0"/>
                <a:cs typeface="Segoe UI Semilight" panose="020B0402040204020203" pitchFamily="34" charset="0"/>
              </a:rPr>
              <a:t>secara</a:t>
            </a:r>
            <a:r>
              <a:rPr lang="en-US" sz="4200" dirty="0">
                <a:solidFill>
                  <a:prstClr val="black"/>
                </a:solidFill>
                <a:latin typeface="Segoe UI Semilight" panose="020B0402040204020203" pitchFamily="34" charset="0"/>
                <a:cs typeface="Segoe UI Semilight" panose="020B0402040204020203" pitchFamily="34" charset="0"/>
              </a:rPr>
              <a:t> non </a:t>
            </a:r>
            <a:r>
              <a:rPr lang="en-US" sz="4200" dirty="0" err="1">
                <a:solidFill>
                  <a:prstClr val="black"/>
                </a:solidFill>
                <a:latin typeface="Segoe UI Semilight" panose="020B0402040204020203" pitchFamily="34" charset="0"/>
                <a:cs typeface="Segoe UI Semilight" panose="020B0402040204020203" pitchFamily="34" charset="0"/>
              </a:rPr>
              <a:t>fisik</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Inpres</a:t>
            </a:r>
            <a:r>
              <a:rPr lang="en-US" sz="4200" dirty="0">
                <a:solidFill>
                  <a:prstClr val="black"/>
                </a:solidFill>
                <a:latin typeface="Segoe UI Semilight" panose="020B0402040204020203" pitchFamily="34" charset="0"/>
                <a:cs typeface="Segoe UI Semilight" panose="020B0402040204020203" pitchFamily="34" charset="0"/>
              </a:rPr>
              <a:t> no 7/2018)</a:t>
            </a:r>
          </a:p>
          <a:p>
            <a:pPr marL="0" indent="0">
              <a:buNone/>
            </a:pPr>
            <a:endParaRPr lang="en-US" sz="4200" dirty="0">
              <a:solidFill>
                <a:prstClr val="black"/>
              </a:solidFill>
              <a:latin typeface="Segoe UI Semilight" panose="020B0402040204020203" pitchFamily="34" charset="0"/>
              <a:cs typeface="Segoe UI Semilight" panose="020B0402040204020203" pitchFamily="34" charset="0"/>
            </a:endParaRPr>
          </a:p>
        </p:txBody>
      </p:sp>
      <p:sp>
        <p:nvSpPr>
          <p:cNvPr id="5" name="Rectangle 4"/>
          <p:cNvSpPr/>
          <p:nvPr/>
        </p:nvSpPr>
        <p:spPr>
          <a:xfrm>
            <a:off x="1540097" y="9136488"/>
            <a:ext cx="6812595" cy="11505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cxnSp>
        <p:nvCxnSpPr>
          <p:cNvPr id="7" name="Straight Connector 6"/>
          <p:cNvCxnSpPr/>
          <p:nvPr/>
        </p:nvCxnSpPr>
        <p:spPr>
          <a:xfrm flipV="1">
            <a:off x="-583067" y="2316066"/>
            <a:ext cx="14486955" cy="6820422"/>
          </a:xfrm>
          <a:prstGeom prst="line">
            <a:avLst/>
          </a:prstGeom>
          <a:ln w="127000">
            <a:solidFill>
              <a:srgbClr val="FFC00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21275" t="51493" r="57418" b="27306"/>
          <a:stretch/>
        </p:blipFill>
        <p:spPr>
          <a:xfrm>
            <a:off x="1429803" y="3658603"/>
            <a:ext cx="3264417" cy="2599448"/>
          </a:xfrm>
          <a:prstGeom prst="rect">
            <a:avLst/>
          </a:prstGeom>
        </p:spPr>
      </p:pic>
      <p:pic>
        <p:nvPicPr>
          <p:cNvPr id="9" name="Picture 8"/>
          <p:cNvPicPr>
            <a:picLocks noChangeAspect="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60356" t="50691" r="24058" b="28601"/>
          <a:stretch/>
        </p:blipFill>
        <p:spPr>
          <a:xfrm>
            <a:off x="13589054" y="1990548"/>
            <a:ext cx="3137531" cy="3336108"/>
          </a:xfrm>
          <a:prstGeom prst="rect">
            <a:avLst/>
          </a:prstGeom>
        </p:spPr>
      </p:pic>
      <p:cxnSp>
        <p:nvCxnSpPr>
          <p:cNvPr id="10" name="Straight Connector 9"/>
          <p:cNvCxnSpPr/>
          <p:nvPr/>
        </p:nvCxnSpPr>
        <p:spPr>
          <a:xfrm flipV="1">
            <a:off x="4121604" y="-101853"/>
            <a:ext cx="14486955" cy="6820422"/>
          </a:xfrm>
          <a:prstGeom prst="line">
            <a:avLst/>
          </a:prstGeom>
          <a:ln w="12700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 xmlns:a16="http://schemas.microsoft.com/office/drawing/2014/main" id="{815E7F76-B30A-400B-9065-399D324D0F5A}"/>
              </a:ext>
            </a:extLst>
          </p:cNvPr>
          <p:cNvSpPr txBox="1">
            <a:spLocks/>
          </p:cNvSpPr>
          <p:nvPr/>
        </p:nvSpPr>
        <p:spPr>
          <a:xfrm>
            <a:off x="9428969" y="8127692"/>
            <a:ext cx="8381477" cy="3207011"/>
          </a:xfrm>
          <a:prstGeom prst="rect">
            <a:avLst/>
          </a:prstGeom>
        </p:spPr>
        <p:txBody>
          <a:bodyPr vert="horz" lIns="137160" tIns="68580" rIns="137160" bIns="6858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4306" lvl="2" indent="0">
              <a:spcBef>
                <a:spcPts val="600"/>
              </a:spcBef>
              <a:buClr>
                <a:srgbClr val="4472C4"/>
              </a:buClr>
              <a:buSzPct val="68000"/>
              <a:buNone/>
            </a:pPr>
            <a:r>
              <a:rPr lang="en-US" sz="3000" i="1" dirty="0" err="1">
                <a:solidFill>
                  <a:prstClr val="black"/>
                </a:solidFill>
                <a:latin typeface="Californian FB" panose="0207040306080B030204" pitchFamily="18" charset="0"/>
                <a:cs typeface="Segoe UI Semilight" panose="020B0402040204020203" pitchFamily="34" charset="0"/>
              </a:rPr>
              <a:t>referensi</a:t>
            </a:r>
            <a:r>
              <a:rPr lang="en-US" sz="3000" i="1" dirty="0">
                <a:solidFill>
                  <a:prstClr val="black"/>
                </a:solidFill>
                <a:latin typeface="Californian FB" panose="0207040306080B030204" pitchFamily="18" charset="0"/>
                <a:cs typeface="Segoe UI Semilight" panose="020B0402040204020203" pitchFamily="34" charset="0"/>
              </a:rPr>
              <a:t>: </a:t>
            </a:r>
          </a:p>
          <a:p>
            <a:pPr marL="164306" lvl="2" indent="0">
              <a:spcBef>
                <a:spcPts val="600"/>
              </a:spcBef>
              <a:buClr>
                <a:srgbClr val="4472C4"/>
              </a:buClr>
              <a:buSzPct val="68000"/>
              <a:buNone/>
            </a:pPr>
            <a:r>
              <a:rPr lang="en-US" sz="3000" i="1" dirty="0" err="1">
                <a:solidFill>
                  <a:prstClr val="black"/>
                </a:solidFill>
                <a:latin typeface="Californian FB" panose="0207040306080B030204" pitchFamily="18" charset="0"/>
                <a:cs typeface="Segoe UI Semilight" panose="020B0402040204020203" pitchFamily="34" charset="0"/>
              </a:rPr>
              <a:t>Inpres</a:t>
            </a:r>
            <a:r>
              <a:rPr lang="en-US" sz="3000" i="1" dirty="0">
                <a:solidFill>
                  <a:prstClr val="black"/>
                </a:solidFill>
                <a:latin typeface="Californian FB" panose="0207040306080B030204" pitchFamily="18" charset="0"/>
                <a:cs typeface="Segoe UI Semilight" panose="020B0402040204020203" pitchFamily="34" charset="0"/>
              </a:rPr>
              <a:t> no 7/2018 </a:t>
            </a:r>
            <a:r>
              <a:rPr lang="en-US" sz="3000" i="1" dirty="0" err="1">
                <a:solidFill>
                  <a:prstClr val="black"/>
                </a:solidFill>
                <a:latin typeface="Californian FB" panose="0207040306080B030204" pitchFamily="18" charset="0"/>
                <a:cs typeface="Segoe UI Semilight" panose="020B0402040204020203" pitchFamily="34" charset="0"/>
              </a:rPr>
              <a:t>tentang</a:t>
            </a:r>
            <a:r>
              <a:rPr lang="en-US" sz="3000" i="1" dirty="0">
                <a:solidFill>
                  <a:prstClr val="black"/>
                </a:solidFill>
                <a:latin typeface="Californian FB" panose="0207040306080B030204" pitchFamily="18" charset="0"/>
                <a:cs typeface="Segoe UI Semilight" panose="020B0402040204020203" pitchFamily="34" charset="0"/>
              </a:rPr>
              <a:t> </a:t>
            </a:r>
            <a:r>
              <a:rPr lang="en-US" sz="3000" i="1" dirty="0" err="1">
                <a:solidFill>
                  <a:prstClr val="black"/>
                </a:solidFill>
                <a:latin typeface="Californian FB" panose="0207040306080B030204" pitchFamily="18" charset="0"/>
                <a:cs typeface="Segoe UI Semilight" panose="020B0402040204020203" pitchFamily="34" charset="0"/>
              </a:rPr>
              <a:t>bela</a:t>
            </a:r>
            <a:r>
              <a:rPr lang="en-US" sz="3000" i="1" dirty="0">
                <a:solidFill>
                  <a:prstClr val="black"/>
                </a:solidFill>
                <a:latin typeface="Californian FB" panose="0207040306080B030204" pitchFamily="18" charset="0"/>
                <a:cs typeface="Segoe UI Semilight" panose="020B0402040204020203" pitchFamily="34" charset="0"/>
              </a:rPr>
              <a:t> </a:t>
            </a:r>
            <a:r>
              <a:rPr lang="en-US" sz="3000" i="1" dirty="0" err="1">
                <a:solidFill>
                  <a:prstClr val="black"/>
                </a:solidFill>
                <a:latin typeface="Californian FB" panose="0207040306080B030204" pitchFamily="18" charset="0"/>
                <a:cs typeface="Segoe UI Semilight" panose="020B0402040204020203" pitchFamily="34" charset="0"/>
              </a:rPr>
              <a:t>negara</a:t>
            </a:r>
            <a:r>
              <a:rPr lang="en-US" sz="3000" i="1" dirty="0">
                <a:solidFill>
                  <a:prstClr val="black"/>
                </a:solidFill>
                <a:latin typeface="Californian FB" panose="0207040306080B030204" pitchFamily="18" charset="0"/>
                <a:cs typeface="Segoe UI Semilight" panose="020B0402040204020203" pitchFamily="34" charset="0"/>
              </a:rPr>
              <a:t> UU 3 </a:t>
            </a:r>
            <a:r>
              <a:rPr lang="en-US" sz="3000" i="1" dirty="0" err="1">
                <a:solidFill>
                  <a:prstClr val="black"/>
                </a:solidFill>
                <a:latin typeface="Californian FB" panose="0207040306080B030204" pitchFamily="18" charset="0"/>
                <a:cs typeface="Segoe UI Semilight" panose="020B0402040204020203" pitchFamily="34" charset="0"/>
              </a:rPr>
              <a:t>tahun</a:t>
            </a:r>
            <a:r>
              <a:rPr lang="en-US" sz="3000" i="1" dirty="0">
                <a:solidFill>
                  <a:prstClr val="black"/>
                </a:solidFill>
                <a:latin typeface="Californian FB" panose="0207040306080B030204" pitchFamily="18" charset="0"/>
                <a:cs typeface="Segoe UI Semilight" panose="020B0402040204020203" pitchFamily="34" charset="0"/>
              </a:rPr>
              <a:t> 2002 </a:t>
            </a:r>
            <a:r>
              <a:rPr lang="en-US" sz="3000" i="1" dirty="0" err="1">
                <a:solidFill>
                  <a:prstClr val="black"/>
                </a:solidFill>
                <a:latin typeface="Californian FB" panose="0207040306080B030204" pitchFamily="18" charset="0"/>
                <a:cs typeface="Segoe UI Semilight" panose="020B0402040204020203" pitchFamily="34" charset="0"/>
              </a:rPr>
              <a:t>tentang</a:t>
            </a:r>
            <a:r>
              <a:rPr lang="en-US" sz="3000" i="1" dirty="0">
                <a:solidFill>
                  <a:prstClr val="black"/>
                </a:solidFill>
                <a:latin typeface="Californian FB" panose="0207040306080B030204" pitchFamily="18" charset="0"/>
                <a:cs typeface="Segoe UI Semilight" panose="020B0402040204020203" pitchFamily="34" charset="0"/>
              </a:rPr>
              <a:t> </a:t>
            </a:r>
            <a:r>
              <a:rPr lang="en-US" sz="3000" i="1" dirty="0" err="1">
                <a:solidFill>
                  <a:prstClr val="black"/>
                </a:solidFill>
                <a:latin typeface="Californian FB" panose="0207040306080B030204" pitchFamily="18" charset="0"/>
                <a:cs typeface="Segoe UI Semilight" panose="020B0402040204020203" pitchFamily="34" charset="0"/>
              </a:rPr>
              <a:t>Pertahananan</a:t>
            </a:r>
            <a:r>
              <a:rPr lang="en-US" sz="3000" i="1" dirty="0">
                <a:solidFill>
                  <a:prstClr val="black"/>
                </a:solidFill>
                <a:latin typeface="Californian FB" panose="0207040306080B030204" pitchFamily="18" charset="0"/>
                <a:cs typeface="Segoe UI Semilight" panose="020B0402040204020203" pitchFamily="34" charset="0"/>
              </a:rPr>
              <a:t> Negara</a:t>
            </a:r>
          </a:p>
        </p:txBody>
      </p:sp>
      <p:sp>
        <p:nvSpPr>
          <p:cNvPr id="12" name="Title 1">
            <a:extLst>
              <a:ext uri="{FF2B5EF4-FFF2-40B4-BE49-F238E27FC236}">
                <a16:creationId xmlns="" xmlns:a16="http://schemas.microsoft.com/office/drawing/2014/main" id="{FD8A0637-6E0B-4BB3-BEBA-C8E6C16F028E}"/>
              </a:ext>
            </a:extLst>
          </p:cNvPr>
          <p:cNvSpPr>
            <a:spLocks noGrp="1"/>
          </p:cNvSpPr>
          <p:nvPr>
            <p:ph type="title"/>
          </p:nvPr>
        </p:nvSpPr>
        <p:spPr>
          <a:xfrm>
            <a:off x="362603" y="481747"/>
            <a:ext cx="17562795" cy="1988345"/>
          </a:xfrm>
        </p:spPr>
        <p:txBody>
          <a:bodyPr>
            <a:normAutofit fontScale="90000"/>
          </a:bodyPr>
          <a:lstStyle/>
          <a:p>
            <a:r>
              <a:rPr lang="es-ES" dirty="0" err="1">
                <a:solidFill>
                  <a:srgbClr val="002060"/>
                </a:solidFill>
                <a:latin typeface="Segoe UI Semilight" panose="020B0402040204020203" pitchFamily="34" charset="0"/>
                <a:cs typeface="Segoe UI Semilight" panose="020B0402040204020203" pitchFamily="34" charset="0"/>
              </a:rPr>
              <a:t>Membangun</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argumen</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tentang</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dinamika</a:t>
            </a:r>
            <a:r>
              <a:rPr lang="es-ES" dirty="0">
                <a:solidFill>
                  <a:srgbClr val="002060"/>
                </a:solidFill>
                <a:latin typeface="Segoe UI Semilight" panose="020B0402040204020203" pitchFamily="34" charset="0"/>
                <a:cs typeface="Segoe UI Semilight" panose="020B0402040204020203" pitchFamily="34" charset="0"/>
              </a:rPr>
              <a:t> dan </a:t>
            </a:r>
            <a:r>
              <a:rPr lang="es-ES" dirty="0" err="1">
                <a:solidFill>
                  <a:srgbClr val="002060"/>
                </a:solidFill>
                <a:latin typeface="Segoe UI Semilight" panose="020B0402040204020203" pitchFamily="34" charset="0"/>
                <a:cs typeface="Segoe UI Semilight" panose="020B0402040204020203" pitchFamily="34" charset="0"/>
              </a:rPr>
              <a:t>tantangan</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Ketahanan</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Nasional</a:t>
            </a:r>
            <a:r>
              <a:rPr lang="es-ES" dirty="0">
                <a:solidFill>
                  <a:srgbClr val="002060"/>
                </a:solidFill>
                <a:latin typeface="Segoe UI Semilight" panose="020B0402040204020203" pitchFamily="34" charset="0"/>
                <a:cs typeface="Segoe UI Semilight" panose="020B0402040204020203" pitchFamily="34" charset="0"/>
              </a:rPr>
              <a:t> dan Bela Negara</a:t>
            </a:r>
            <a:r>
              <a:rPr lang="en-US" dirty="0">
                <a:solidFill>
                  <a:srgbClr val="002060"/>
                </a:solidFill>
                <a:latin typeface="Segoe UI Semilight" panose="020B0402040204020203" pitchFamily="34" charset="0"/>
                <a:cs typeface="Segoe UI Semilight" panose="020B0402040204020203" pitchFamily="34" charset="0"/>
              </a:rPr>
              <a:t/>
            </a:r>
            <a:br>
              <a:rPr lang="en-US" dirty="0">
                <a:solidFill>
                  <a:srgbClr val="002060"/>
                </a:solidFill>
                <a:latin typeface="Segoe UI Semilight" panose="020B0402040204020203" pitchFamily="34" charset="0"/>
                <a:cs typeface="Segoe UI Semilight" panose="020B0402040204020203" pitchFamily="34" charset="0"/>
              </a:rPr>
            </a:br>
            <a:endParaRPr lang="en-US" dirty="0">
              <a:solidFill>
                <a:srgbClr val="002060"/>
              </a:solidFill>
              <a:latin typeface="Segoe UI Semilight" panose="020B0402040204020203" pitchFamily="34" charset="0"/>
              <a:cs typeface="Segoe UI Semilight" panose="020B0402040204020203" pitchFamily="34" charset="0"/>
            </a:endParaRPr>
          </a:p>
        </p:txBody>
      </p:sp>
      <p:sp>
        <p:nvSpPr>
          <p:cNvPr id="13" name="Content Placeholder 2">
            <a:extLst>
              <a:ext uri="{FF2B5EF4-FFF2-40B4-BE49-F238E27FC236}">
                <a16:creationId xmlns="" xmlns:a16="http://schemas.microsoft.com/office/drawing/2014/main" id="{F7A20D4A-6FF5-449B-884A-52F911C7E0B3}"/>
              </a:ext>
            </a:extLst>
          </p:cNvPr>
          <p:cNvSpPr txBox="1">
            <a:spLocks/>
          </p:cNvSpPr>
          <p:nvPr/>
        </p:nvSpPr>
        <p:spPr>
          <a:xfrm>
            <a:off x="1429804" y="2157632"/>
            <a:ext cx="7394333" cy="2730378"/>
          </a:xfrm>
          <a:prstGeom prst="rect">
            <a:avLst/>
          </a:prstGeom>
        </p:spPr>
        <p:txBody>
          <a:bodyPr vert="horz" lIns="137160" tIns="68580" rIns="137160" bIns="6858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200" dirty="0" err="1">
                <a:solidFill>
                  <a:prstClr val="black"/>
                </a:solidFill>
                <a:latin typeface="Segoe UI Semilight" panose="020B0402040204020203" pitchFamily="34" charset="0"/>
                <a:cs typeface="Segoe UI Semilight" panose="020B0402040204020203" pitchFamily="34" charset="0"/>
              </a:rPr>
              <a:t>Pajak</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untuk</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mendukung</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ketahanan</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ekonomi</a:t>
            </a:r>
            <a:r>
              <a:rPr lang="en-US" sz="4200" dirty="0">
                <a:solidFill>
                  <a:prstClr val="black"/>
                </a:solidFill>
                <a:latin typeface="Segoe UI Semilight" panose="020B0402040204020203" pitchFamily="34" charset="0"/>
                <a:cs typeface="Segoe UI Semilight" panose="020B0402040204020203" pitchFamily="34" charset="0"/>
              </a:rPr>
              <a:t> </a:t>
            </a:r>
            <a:r>
              <a:rPr lang="en-US" sz="4200" dirty="0" err="1">
                <a:solidFill>
                  <a:prstClr val="black"/>
                </a:solidFill>
                <a:latin typeface="Segoe UI Semilight" panose="020B0402040204020203" pitchFamily="34" charset="0"/>
                <a:cs typeface="Segoe UI Semilight" panose="020B0402040204020203" pitchFamily="34" charset="0"/>
              </a:rPr>
              <a:t>melalui</a:t>
            </a:r>
            <a:r>
              <a:rPr lang="en-US" sz="4200" dirty="0">
                <a:solidFill>
                  <a:prstClr val="black"/>
                </a:solidFill>
                <a:latin typeface="Segoe UI Semilight" panose="020B0402040204020203" pitchFamily="34" charset="0"/>
                <a:cs typeface="Segoe UI Semilight" panose="020B0402040204020203" pitchFamily="34" charset="0"/>
              </a:rPr>
              <a:t> APBN yang </a:t>
            </a:r>
            <a:r>
              <a:rPr lang="en-US" sz="4200" dirty="0" err="1">
                <a:solidFill>
                  <a:prstClr val="black"/>
                </a:solidFill>
                <a:latin typeface="Segoe UI Semilight" panose="020B0402040204020203" pitchFamily="34" charset="0"/>
                <a:cs typeface="Segoe UI Semilight" panose="020B0402040204020203" pitchFamily="34" charset="0"/>
              </a:rPr>
              <a:t>mandiri</a:t>
            </a:r>
            <a:endParaRPr lang="en-US" sz="4200" dirty="0">
              <a:solidFill>
                <a:prstClr val="black"/>
              </a:solidFill>
              <a:latin typeface="Segoe UI Semilight" panose="020B0402040204020203" pitchFamily="34" charset="0"/>
              <a:cs typeface="Segoe UI Semilight" panose="020B0402040204020203" pitchFamily="34" charset="0"/>
            </a:endParaRPr>
          </a:p>
          <a:p>
            <a:pPr marL="0" indent="0">
              <a:buNone/>
            </a:pPr>
            <a:endParaRPr lang="en-US" sz="4200" dirty="0">
              <a:solidFill>
                <a:prstClr val="black"/>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017331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7300" y="2063292"/>
            <a:ext cx="16192500" cy="84904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2" name="Title 1">
            <a:extLst>
              <a:ext uri="{FF2B5EF4-FFF2-40B4-BE49-F238E27FC236}">
                <a16:creationId xmlns="" xmlns:a16="http://schemas.microsoft.com/office/drawing/2014/main" id="{BE26A4FA-266A-4E01-8F65-F957D4E26341}"/>
              </a:ext>
            </a:extLst>
          </p:cNvPr>
          <p:cNvSpPr>
            <a:spLocks noGrp="1"/>
          </p:cNvSpPr>
          <p:nvPr>
            <p:ph type="title"/>
          </p:nvPr>
        </p:nvSpPr>
        <p:spPr>
          <a:xfrm>
            <a:off x="1257300" y="455948"/>
            <a:ext cx="15773400" cy="1988345"/>
          </a:xfrm>
        </p:spPr>
        <p:txBody>
          <a:bodyPr>
            <a:normAutofit fontScale="90000"/>
          </a:bodyPr>
          <a:lstStyle/>
          <a:p>
            <a:r>
              <a:rPr lang="es-ES" dirty="0" err="1">
                <a:solidFill>
                  <a:srgbClr val="002060"/>
                </a:solidFill>
                <a:latin typeface="Segoe UI Semilight" panose="020B0402040204020203" pitchFamily="34" charset="0"/>
                <a:cs typeface="Segoe UI Semilight" panose="020B0402040204020203" pitchFamily="34" charset="0"/>
              </a:rPr>
              <a:t>Esensi</a:t>
            </a:r>
            <a:r>
              <a:rPr lang="es-ES" dirty="0">
                <a:solidFill>
                  <a:srgbClr val="002060"/>
                </a:solidFill>
                <a:latin typeface="Segoe UI Semilight" panose="020B0402040204020203" pitchFamily="34" charset="0"/>
                <a:cs typeface="Segoe UI Semilight" panose="020B0402040204020203" pitchFamily="34" charset="0"/>
              </a:rPr>
              <a:t> dan </a:t>
            </a:r>
            <a:r>
              <a:rPr lang="es-ES" dirty="0" err="1">
                <a:solidFill>
                  <a:srgbClr val="002060"/>
                </a:solidFill>
                <a:latin typeface="Segoe UI Semilight" panose="020B0402040204020203" pitchFamily="34" charset="0"/>
                <a:cs typeface="Segoe UI Semilight" panose="020B0402040204020203" pitchFamily="34" charset="0"/>
              </a:rPr>
              <a:t>urgensi</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Ketahanan</a:t>
            </a:r>
            <a:r>
              <a:rPr lang="es-ES" dirty="0">
                <a:solidFill>
                  <a:srgbClr val="002060"/>
                </a:solidFill>
                <a:latin typeface="Segoe UI Semilight" panose="020B0402040204020203" pitchFamily="34" charset="0"/>
                <a:cs typeface="Segoe UI Semilight" panose="020B0402040204020203" pitchFamily="34" charset="0"/>
              </a:rPr>
              <a:t> </a:t>
            </a:r>
            <a:r>
              <a:rPr lang="es-ES" dirty="0" err="1">
                <a:solidFill>
                  <a:srgbClr val="002060"/>
                </a:solidFill>
                <a:latin typeface="Segoe UI Semilight" panose="020B0402040204020203" pitchFamily="34" charset="0"/>
                <a:cs typeface="Segoe UI Semilight" panose="020B0402040204020203" pitchFamily="34" charset="0"/>
              </a:rPr>
              <a:t>Nasional</a:t>
            </a:r>
            <a:r>
              <a:rPr lang="es-ES" dirty="0">
                <a:solidFill>
                  <a:srgbClr val="002060"/>
                </a:solidFill>
                <a:latin typeface="Segoe UI Semilight" panose="020B0402040204020203" pitchFamily="34" charset="0"/>
                <a:cs typeface="Segoe UI Semilight" panose="020B0402040204020203" pitchFamily="34" charset="0"/>
              </a:rPr>
              <a:t> dan Bela Negara</a:t>
            </a:r>
            <a:r>
              <a:rPr lang="en-US" dirty="0">
                <a:solidFill>
                  <a:srgbClr val="002060"/>
                </a:solidFill>
                <a:latin typeface="Segoe UI Semilight" panose="020B0402040204020203" pitchFamily="34" charset="0"/>
                <a:cs typeface="Segoe UI Semilight" panose="020B0402040204020203" pitchFamily="34" charset="0"/>
              </a:rPr>
              <a:t/>
            </a:r>
            <a:br>
              <a:rPr lang="en-US" dirty="0">
                <a:solidFill>
                  <a:srgbClr val="002060"/>
                </a:solidFill>
                <a:latin typeface="Segoe UI Semilight" panose="020B0402040204020203" pitchFamily="34" charset="0"/>
                <a:cs typeface="Segoe UI Semilight" panose="020B0402040204020203" pitchFamily="34" charset="0"/>
              </a:rPr>
            </a:br>
            <a:endParaRPr lang="en-US" dirty="0">
              <a:solidFill>
                <a:srgbClr val="002060"/>
              </a:solidFill>
              <a:latin typeface="Segoe UI Semilight" panose="020B0402040204020203" pitchFamily="34" charset="0"/>
              <a:cs typeface="Segoe UI Semilight" panose="020B0402040204020203" pitchFamily="34" charset="0"/>
            </a:endParaRPr>
          </a:p>
        </p:txBody>
      </p:sp>
      <p:sp>
        <p:nvSpPr>
          <p:cNvPr id="3" name="Content Placeholder 2">
            <a:extLst>
              <a:ext uri="{FF2B5EF4-FFF2-40B4-BE49-F238E27FC236}">
                <a16:creationId xmlns="" xmlns:a16="http://schemas.microsoft.com/office/drawing/2014/main" id="{B9C99ACA-1155-4254-B1AA-2C8E51894EB6}"/>
              </a:ext>
            </a:extLst>
          </p:cNvPr>
          <p:cNvSpPr>
            <a:spLocks noGrp="1"/>
          </p:cNvSpPr>
          <p:nvPr>
            <p:ph idx="1"/>
          </p:nvPr>
        </p:nvSpPr>
        <p:spPr>
          <a:xfrm>
            <a:off x="1257300" y="2196642"/>
            <a:ext cx="15773400" cy="7290258"/>
          </a:xfrm>
        </p:spPr>
        <p:txBody>
          <a:bodyPr>
            <a:noAutofit/>
          </a:bodyPr>
          <a:lstStyle/>
          <a:p>
            <a:pPr marL="0" indent="0">
              <a:lnSpc>
                <a:spcPct val="100000"/>
              </a:lnSpc>
              <a:spcBef>
                <a:spcPts val="750"/>
              </a:spcBef>
              <a:buNone/>
            </a:pPr>
            <a:r>
              <a:rPr lang="en-US" sz="3000" dirty="0" err="1">
                <a:solidFill>
                  <a:schemeClr val="bg1"/>
                </a:solidFill>
              </a:rPr>
              <a:t>bela</a:t>
            </a:r>
            <a:r>
              <a:rPr lang="en-US" sz="3000" dirty="0">
                <a:solidFill>
                  <a:schemeClr val="bg1"/>
                </a:solidFill>
              </a:rPr>
              <a:t> </a:t>
            </a:r>
            <a:r>
              <a:rPr lang="en-US" sz="3000" dirty="0" err="1">
                <a:solidFill>
                  <a:schemeClr val="bg1"/>
                </a:solidFill>
              </a:rPr>
              <a:t>negara</a:t>
            </a:r>
            <a:r>
              <a:rPr lang="en-US" sz="3000" dirty="0">
                <a:solidFill>
                  <a:schemeClr val="bg1"/>
                </a:solidFill>
              </a:rPr>
              <a:t> </a:t>
            </a:r>
            <a:r>
              <a:rPr lang="en-US" sz="3000" dirty="0" err="1">
                <a:solidFill>
                  <a:schemeClr val="bg1"/>
                </a:solidFill>
              </a:rPr>
              <a:t>secara</a:t>
            </a:r>
            <a:r>
              <a:rPr lang="en-US" sz="3000" dirty="0">
                <a:solidFill>
                  <a:schemeClr val="bg1"/>
                </a:solidFill>
              </a:rPr>
              <a:t> </a:t>
            </a:r>
            <a:r>
              <a:rPr lang="en-US" sz="3000" dirty="0" err="1">
                <a:solidFill>
                  <a:schemeClr val="bg1"/>
                </a:solidFill>
              </a:rPr>
              <a:t>nonfisik</a:t>
            </a:r>
            <a:r>
              <a:rPr lang="en-US" sz="3000" dirty="0">
                <a:solidFill>
                  <a:schemeClr val="bg1"/>
                </a:solidFill>
              </a:rPr>
              <a:t> </a:t>
            </a:r>
            <a:r>
              <a:rPr lang="en-US" sz="3000" dirty="0" err="1">
                <a:solidFill>
                  <a:schemeClr val="bg1"/>
                </a:solidFill>
              </a:rPr>
              <a:t>dapat</a:t>
            </a:r>
            <a:r>
              <a:rPr lang="en-US" sz="3000" dirty="0">
                <a:solidFill>
                  <a:schemeClr val="bg1"/>
                </a:solidFill>
              </a:rPr>
              <a:t> </a:t>
            </a:r>
            <a:r>
              <a:rPr lang="en-US" sz="3000" dirty="0" err="1">
                <a:solidFill>
                  <a:schemeClr val="bg1"/>
                </a:solidFill>
              </a:rPr>
              <a:t>dilakukan</a:t>
            </a:r>
            <a:r>
              <a:rPr lang="en-US" sz="3000" dirty="0">
                <a:solidFill>
                  <a:schemeClr val="bg1"/>
                </a:solidFill>
              </a:rPr>
              <a:t> </a:t>
            </a:r>
            <a:r>
              <a:rPr lang="en-US" sz="3000" dirty="0" err="1">
                <a:solidFill>
                  <a:schemeClr val="bg1"/>
                </a:solidFill>
              </a:rPr>
              <a:t>dengan</a:t>
            </a:r>
            <a:r>
              <a:rPr lang="en-US" sz="3000" dirty="0">
                <a:solidFill>
                  <a:schemeClr val="bg1"/>
                </a:solidFill>
              </a:rPr>
              <a:t> </a:t>
            </a:r>
            <a:r>
              <a:rPr lang="en-US" sz="3000" dirty="0" err="1">
                <a:solidFill>
                  <a:schemeClr val="bg1"/>
                </a:solidFill>
              </a:rPr>
              <a:t>berbagai</a:t>
            </a:r>
            <a:r>
              <a:rPr lang="en-US" sz="3000" dirty="0">
                <a:solidFill>
                  <a:schemeClr val="bg1"/>
                </a:solidFill>
              </a:rPr>
              <a:t> </a:t>
            </a:r>
            <a:r>
              <a:rPr lang="en-US" sz="3000" dirty="0" err="1">
                <a:solidFill>
                  <a:schemeClr val="bg1"/>
                </a:solidFill>
              </a:rPr>
              <a:t>bentuk</a:t>
            </a:r>
            <a:endParaRPr lang="en-US" sz="3000" dirty="0">
              <a:solidFill>
                <a:schemeClr val="bg1"/>
              </a:solidFill>
            </a:endParaRPr>
          </a:p>
          <a:p>
            <a:pPr marL="771525" indent="-771525">
              <a:lnSpc>
                <a:spcPct val="100000"/>
              </a:lnSpc>
              <a:spcBef>
                <a:spcPts val="750"/>
              </a:spcBef>
              <a:buAutoNum type="alphaLcParenR"/>
            </a:pPr>
            <a:r>
              <a:rPr lang="en-US" sz="3000" dirty="0" err="1">
                <a:solidFill>
                  <a:schemeClr val="bg1"/>
                </a:solidFill>
                <a:latin typeface="Segoe UI Semilight" panose="020B0402040204020203" pitchFamily="34" charset="0"/>
                <a:cs typeface="Segoe UI Semilight" panose="020B0402040204020203" pitchFamily="34" charset="0"/>
              </a:rPr>
              <a:t>Mengikuti</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pendidikan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kewarganegaraan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baik</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melalui</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jalur</a:t>
            </a:r>
            <a:r>
              <a:rPr lang="en-US" sz="3000" dirty="0">
                <a:solidFill>
                  <a:schemeClr val="bg1"/>
                </a:solidFill>
                <a:latin typeface="Segoe UI Semilight" panose="020B0402040204020203" pitchFamily="34" charset="0"/>
                <a:cs typeface="Segoe UI Semilight" panose="020B0402040204020203" pitchFamily="34" charset="0"/>
              </a:rPr>
              <a:t> formal </a:t>
            </a:r>
            <a:r>
              <a:rPr lang="en-US" sz="3000" dirty="0" err="1">
                <a:solidFill>
                  <a:schemeClr val="bg1"/>
                </a:solidFill>
                <a:latin typeface="Segoe UI Semilight" panose="020B0402040204020203" pitchFamily="34" charset="0"/>
                <a:cs typeface="Segoe UI Semilight" panose="020B0402040204020203" pitchFamily="34" charset="0"/>
              </a:rPr>
              <a:t>dannonformal</a:t>
            </a:r>
            <a:r>
              <a:rPr lang="en-US" sz="3000" dirty="0">
                <a:solidFill>
                  <a:schemeClr val="bg1"/>
                </a:solidFill>
                <a:latin typeface="Segoe UI Semilight" panose="020B0402040204020203" pitchFamily="34" charset="0"/>
                <a:cs typeface="Segoe UI Semilight" panose="020B0402040204020203" pitchFamily="34" charset="0"/>
              </a:rPr>
              <a:t>.</a:t>
            </a:r>
          </a:p>
          <a:p>
            <a:pPr marL="771525" indent="-771525">
              <a:lnSpc>
                <a:spcPct val="100000"/>
              </a:lnSpc>
              <a:spcBef>
                <a:spcPts val="750"/>
              </a:spcBef>
              <a:buAutoNum type="alphaLcParenR"/>
            </a:pPr>
            <a:r>
              <a:rPr lang="en-US" sz="3000" dirty="0" err="1">
                <a:solidFill>
                  <a:schemeClr val="bg1"/>
                </a:solidFill>
                <a:latin typeface="Segoe UI Semilight" panose="020B0402040204020203" pitchFamily="34" charset="0"/>
                <a:cs typeface="Segoe UI Semilight" panose="020B0402040204020203" pitchFamily="34" charset="0"/>
              </a:rPr>
              <a:t>Melaksanakan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kehidupan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berdemokrasi</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dengan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menghargaiperbedaan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pendapat</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tidak</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memaksakan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kehendak</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dalammemecahkan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masalah</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bersama</a:t>
            </a:r>
            <a:r>
              <a:rPr lang="en-US" sz="3000" dirty="0">
                <a:solidFill>
                  <a:schemeClr val="bg1"/>
                </a:solidFill>
                <a:latin typeface="Segoe UI Semilight" panose="020B0402040204020203" pitchFamily="34" charset="0"/>
                <a:cs typeface="Segoe UI Semilight" panose="020B0402040204020203" pitchFamily="34" charset="0"/>
              </a:rPr>
              <a:t>.</a:t>
            </a:r>
          </a:p>
          <a:p>
            <a:pPr marL="771525" indent="-771525">
              <a:lnSpc>
                <a:spcPct val="100000"/>
              </a:lnSpc>
              <a:spcBef>
                <a:spcPts val="750"/>
              </a:spcBef>
              <a:buAutoNum type="alphaLcParenR"/>
            </a:pPr>
            <a:r>
              <a:rPr lang="en-US" sz="3000" dirty="0" err="1">
                <a:solidFill>
                  <a:schemeClr val="bg1"/>
                </a:solidFill>
                <a:latin typeface="Segoe UI Semilight" panose="020B0402040204020203" pitchFamily="34" charset="0"/>
                <a:cs typeface="Segoe UI Semilight" panose="020B0402040204020203" pitchFamily="34" charset="0"/>
              </a:rPr>
              <a:t>Pengabdian</a:t>
            </a:r>
            <a:r>
              <a:rPr lang="en-US" sz="3000" dirty="0">
                <a:solidFill>
                  <a:schemeClr val="bg1"/>
                </a:solidFill>
                <a:latin typeface="Segoe UI Semilight" panose="020B0402040204020203" pitchFamily="34" charset="0"/>
                <a:cs typeface="Segoe UI Semilight" panose="020B0402040204020203" pitchFamily="34" charset="0"/>
              </a:rPr>
              <a:t> yang </a:t>
            </a:r>
            <a:r>
              <a:rPr lang="en-US" sz="3000" dirty="0" err="1">
                <a:solidFill>
                  <a:schemeClr val="bg1"/>
                </a:solidFill>
                <a:latin typeface="Segoe UI Semilight" panose="020B0402040204020203" pitchFamily="34" charset="0"/>
                <a:cs typeface="Segoe UI Semilight" panose="020B0402040204020203" pitchFamily="34" charset="0"/>
              </a:rPr>
              <a:t>tulus</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kepada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lingkungan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sekitar</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dengan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menanam,memelihara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melestarikan</a:t>
            </a:r>
            <a:r>
              <a:rPr lang="en-US" sz="3000" dirty="0">
                <a:solidFill>
                  <a:schemeClr val="bg1"/>
                </a:solidFill>
                <a:latin typeface="Segoe UI Semilight" panose="020B0402040204020203" pitchFamily="34" charset="0"/>
                <a:cs typeface="Segoe UI Semilight" panose="020B0402040204020203" pitchFamily="34" charset="0"/>
              </a:rPr>
              <a:t>.</a:t>
            </a:r>
          </a:p>
          <a:p>
            <a:pPr marL="771525" indent="-771525">
              <a:lnSpc>
                <a:spcPct val="100000"/>
              </a:lnSpc>
              <a:spcBef>
                <a:spcPts val="750"/>
              </a:spcBef>
              <a:buAutoNum type="alphaLcParenR"/>
            </a:pPr>
            <a:r>
              <a:rPr lang="en-US" sz="3000" dirty="0" err="1">
                <a:solidFill>
                  <a:schemeClr val="bg1"/>
                </a:solidFill>
                <a:latin typeface="Segoe UI Semilight" panose="020B0402040204020203" pitchFamily="34" charset="0"/>
                <a:cs typeface="Segoe UI Semilight" panose="020B0402040204020203" pitchFamily="34" charset="0"/>
              </a:rPr>
              <a:t>Berkarya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nyata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untuk</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kemanusiaan</a:t>
            </a:r>
            <a:r>
              <a:rPr lang="en-US" sz="3000" dirty="0">
                <a:solidFill>
                  <a:schemeClr val="bg1"/>
                </a:solidFill>
                <a:latin typeface="Segoe UI Semilight" panose="020B0402040204020203" pitchFamily="34" charset="0"/>
                <a:cs typeface="Segoe UI Semilight" panose="020B0402040204020203" pitchFamily="34" charset="0"/>
              </a:rPr>
              <a:t> demi </a:t>
            </a:r>
            <a:r>
              <a:rPr lang="en-US" sz="3000" dirty="0" err="1">
                <a:solidFill>
                  <a:schemeClr val="bg1"/>
                </a:solidFill>
                <a:latin typeface="Segoe UI Semilight" panose="020B0402040204020203" pitchFamily="34" charset="0"/>
                <a:cs typeface="Segoe UI Semilight" panose="020B0402040204020203" pitchFamily="34" charset="0"/>
              </a:rPr>
              <a:t>memajukan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bangsa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dannegara</a:t>
            </a:r>
            <a:r>
              <a:rPr lang="en-US" sz="3000" dirty="0">
                <a:solidFill>
                  <a:schemeClr val="bg1"/>
                </a:solidFill>
                <a:latin typeface="Segoe UI Semilight" panose="020B0402040204020203" pitchFamily="34" charset="0"/>
                <a:cs typeface="Segoe UI Semilight" panose="020B0402040204020203" pitchFamily="34" charset="0"/>
              </a:rPr>
              <a:t>.</a:t>
            </a:r>
          </a:p>
          <a:p>
            <a:pPr marL="771525" indent="-771525">
              <a:lnSpc>
                <a:spcPct val="100000"/>
              </a:lnSpc>
              <a:spcBef>
                <a:spcPts val="750"/>
              </a:spcBef>
              <a:buAutoNum type="alphaLcParenR"/>
            </a:pPr>
            <a:r>
              <a:rPr lang="en-US" sz="3000" dirty="0" err="1">
                <a:solidFill>
                  <a:schemeClr val="bg1"/>
                </a:solidFill>
                <a:latin typeface="Segoe UI Semilight" panose="020B0402040204020203" pitchFamily="34" charset="0"/>
                <a:cs typeface="Segoe UI Semilight" panose="020B0402040204020203" pitchFamily="34" charset="0"/>
              </a:rPr>
              <a:t>Berperan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aktif</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dalam</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ikut</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menanggulangi</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ancaman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terutamaancaman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nirmiliter</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misal</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menjadi</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sukarelawan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bencana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banjir</a:t>
            </a:r>
            <a:r>
              <a:rPr lang="en-US" sz="3000" dirty="0">
                <a:solidFill>
                  <a:schemeClr val="bg1"/>
                </a:solidFill>
                <a:latin typeface="Segoe UI Semilight" panose="020B0402040204020203" pitchFamily="34" charset="0"/>
                <a:cs typeface="Segoe UI Semilight" panose="020B0402040204020203" pitchFamily="34" charset="0"/>
              </a:rPr>
              <a:t>.</a:t>
            </a:r>
          </a:p>
          <a:p>
            <a:pPr marL="771525" indent="-771525">
              <a:lnSpc>
                <a:spcPct val="100000"/>
              </a:lnSpc>
              <a:spcBef>
                <a:spcPts val="750"/>
              </a:spcBef>
              <a:buAutoNum type="alphaLcParenR"/>
            </a:pPr>
            <a:r>
              <a:rPr lang="en-US" sz="3000" dirty="0" err="1">
                <a:solidFill>
                  <a:schemeClr val="bg1"/>
                </a:solidFill>
                <a:latin typeface="Segoe UI Semilight" panose="020B0402040204020203" pitchFamily="34" charset="0"/>
                <a:cs typeface="Segoe UI Semilight" panose="020B0402040204020203" pitchFamily="34" charset="0"/>
              </a:rPr>
              <a:t>Mengikuti</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kegiatan</a:t>
            </a:r>
            <a:r>
              <a:rPr lang="en-US" sz="3000" dirty="0">
                <a:solidFill>
                  <a:schemeClr val="bg1"/>
                </a:solidFill>
                <a:latin typeface="Segoe UI Semilight" panose="020B0402040204020203" pitchFamily="34" charset="0"/>
                <a:cs typeface="Segoe UI Semilight" panose="020B0402040204020203" pitchFamily="34" charset="0"/>
              </a:rPr>
              <a:t> mental spiritual di </a:t>
            </a:r>
            <a:r>
              <a:rPr lang="en-US" sz="3000" dirty="0" err="1">
                <a:solidFill>
                  <a:schemeClr val="bg1"/>
                </a:solidFill>
                <a:latin typeface="Segoe UI Semilight" panose="020B0402040204020203" pitchFamily="34" charset="0"/>
                <a:cs typeface="Segoe UI Semilight" panose="020B0402040204020203" pitchFamily="34" charset="0"/>
              </a:rPr>
              <a:t>kalangan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masyarakat</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agardapat</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menangkal</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pengaruh-pengaruh</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budaya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asing</a:t>
            </a:r>
            <a:r>
              <a:rPr lang="en-US" sz="3000" dirty="0">
                <a:solidFill>
                  <a:schemeClr val="bg1"/>
                </a:solidFill>
                <a:latin typeface="Segoe UI Semilight" panose="020B0402040204020203" pitchFamily="34" charset="0"/>
                <a:cs typeface="Segoe UI Semilight" panose="020B0402040204020203" pitchFamily="34" charset="0"/>
              </a:rPr>
              <a:t> yang </a:t>
            </a:r>
            <a:r>
              <a:rPr lang="en-US" sz="3000" dirty="0" err="1">
                <a:solidFill>
                  <a:schemeClr val="bg1"/>
                </a:solidFill>
                <a:latin typeface="Segoe UI Semilight" panose="020B0402040204020203" pitchFamily="34" charset="0"/>
                <a:cs typeface="Segoe UI Semilight" panose="020B0402040204020203" pitchFamily="34" charset="0"/>
              </a:rPr>
              <a:t>tidak</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sesuaidengan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norma-norma</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kehidupan</a:t>
            </a:r>
            <a:r>
              <a:rPr lang="en-US" sz="3000" dirty="0">
                <a:solidFill>
                  <a:schemeClr val="bg1"/>
                </a:solidFill>
                <a:latin typeface="Segoe UI Semilight" panose="020B0402040204020203" pitchFamily="34" charset="0"/>
                <a:cs typeface="Segoe UI Semilight" panose="020B0402040204020203" pitchFamily="34" charset="0"/>
              </a:rPr>
              <a:t> </a:t>
            </a:r>
            <a:r>
              <a:rPr lang="en-US" sz="3000" dirty="0" err="1">
                <a:solidFill>
                  <a:schemeClr val="bg1"/>
                </a:solidFill>
                <a:latin typeface="Segoe UI Semilight" panose="020B0402040204020203" pitchFamily="34" charset="0"/>
                <a:cs typeface="Segoe UI Semilight" panose="020B0402040204020203" pitchFamily="34" charset="0"/>
              </a:rPr>
              <a:t>bangsa</a:t>
            </a:r>
            <a:r>
              <a:rPr lang="en-US" sz="3000" dirty="0">
                <a:solidFill>
                  <a:schemeClr val="bg1"/>
                </a:solidFill>
                <a:latin typeface="Segoe UI Semilight" panose="020B0402040204020203" pitchFamily="34" charset="0"/>
                <a:cs typeface="Segoe UI Semilight" panose="020B0402040204020203" pitchFamily="34" charset="0"/>
              </a:rPr>
              <a:t> Indonesia.</a:t>
            </a:r>
          </a:p>
          <a:p>
            <a:pPr marL="771525" indent="-771525">
              <a:lnSpc>
                <a:spcPct val="100000"/>
              </a:lnSpc>
              <a:spcBef>
                <a:spcPts val="750"/>
              </a:spcBef>
              <a:buAutoNum type="alphaLcParenR"/>
            </a:pPr>
            <a:r>
              <a:rPr lang="en-US" sz="3000" b="1" dirty="0" err="1">
                <a:solidFill>
                  <a:schemeClr val="bg1"/>
                </a:solidFill>
                <a:latin typeface="Segoe UI Semilight" panose="020B0402040204020203" pitchFamily="34" charset="0"/>
                <a:cs typeface="Segoe UI Semilight" panose="020B0402040204020203" pitchFamily="34" charset="0"/>
              </a:rPr>
              <a:t>Membayar</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pajak</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dan</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retribusi</a:t>
            </a:r>
            <a:r>
              <a:rPr lang="en-US" sz="3000" b="1" dirty="0">
                <a:solidFill>
                  <a:schemeClr val="bg1"/>
                </a:solidFill>
                <a:latin typeface="Segoe UI Semilight" panose="020B0402040204020203" pitchFamily="34" charset="0"/>
                <a:cs typeface="Segoe UI Semilight" panose="020B0402040204020203" pitchFamily="34" charset="0"/>
              </a:rPr>
              <a:t> yang </a:t>
            </a:r>
            <a:r>
              <a:rPr lang="en-US" sz="3000" b="1" dirty="0" err="1">
                <a:solidFill>
                  <a:schemeClr val="bg1"/>
                </a:solidFill>
                <a:latin typeface="Segoe UI Semilight" panose="020B0402040204020203" pitchFamily="34" charset="0"/>
                <a:cs typeface="Segoe UI Semilight" panose="020B0402040204020203" pitchFamily="34" charset="0"/>
              </a:rPr>
              <a:t>berfungsi</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sebagai</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sumberpembiayaan</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negara</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untuk</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melaksanakan</a:t>
            </a:r>
            <a:r>
              <a:rPr lang="en-US" sz="3000" b="1" dirty="0">
                <a:solidFill>
                  <a:schemeClr val="bg1"/>
                </a:solidFill>
                <a:latin typeface="Segoe UI Semilight" panose="020B0402040204020203" pitchFamily="34" charset="0"/>
                <a:cs typeface="Segoe UI Semilight" panose="020B0402040204020203" pitchFamily="34" charset="0"/>
              </a:rPr>
              <a:t> </a:t>
            </a:r>
            <a:r>
              <a:rPr lang="en-US" sz="3000" b="1" dirty="0" err="1">
                <a:solidFill>
                  <a:schemeClr val="bg1"/>
                </a:solidFill>
                <a:latin typeface="Segoe UI Semilight" panose="020B0402040204020203" pitchFamily="34" charset="0"/>
                <a:cs typeface="Segoe UI Semilight" panose="020B0402040204020203" pitchFamily="34" charset="0"/>
              </a:rPr>
              <a:t>pembangunan</a:t>
            </a:r>
            <a:endParaRPr lang="en-US" sz="3000" b="1" dirty="0">
              <a:solidFill>
                <a:schemeClr val="bg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870197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90662" y="4452444"/>
            <a:ext cx="7606030" cy="1320800"/>
          </a:xfrm>
          <a:prstGeom prst="rect">
            <a:avLst/>
          </a:prstGeom>
        </p:spPr>
        <p:txBody>
          <a:bodyPr vert="horz" wrap="square" lIns="0" tIns="12700" rIns="0" bIns="0" rtlCol="0">
            <a:spAutoFit/>
          </a:bodyPr>
          <a:lstStyle/>
          <a:p>
            <a:pPr marL="12700">
              <a:lnSpc>
                <a:spcPct val="100000"/>
              </a:lnSpc>
              <a:spcBef>
                <a:spcPts val="100"/>
              </a:spcBef>
            </a:pPr>
            <a:r>
              <a:rPr sz="8500" spc="-805" dirty="0">
                <a:latin typeface="Verdana"/>
                <a:cs typeface="Verdana"/>
              </a:rPr>
              <a:t>TERIMAKASIH</a:t>
            </a:r>
            <a:endParaRPr sz="8500">
              <a:latin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12543" y="0"/>
            <a:ext cx="8572500" cy="10287000"/>
            <a:chOff x="9712543" y="0"/>
            <a:chExt cx="8572500" cy="10287000"/>
          </a:xfrm>
        </p:grpSpPr>
        <p:sp>
          <p:nvSpPr>
            <p:cNvPr id="3" name="object 3"/>
            <p:cNvSpPr/>
            <p:nvPr/>
          </p:nvSpPr>
          <p:spPr>
            <a:xfrm>
              <a:off x="14856043" y="5143499"/>
              <a:ext cx="3429000" cy="5143500"/>
            </a:xfrm>
            <a:custGeom>
              <a:avLst/>
              <a:gdLst/>
              <a:ahLst/>
              <a:cxnLst/>
              <a:rect l="l" t="t" r="r" b="b"/>
              <a:pathLst>
                <a:path w="3429000" h="5143500">
                  <a:moveTo>
                    <a:pt x="3429000" y="5143500"/>
                  </a:moveTo>
                  <a:lnTo>
                    <a:pt x="0" y="5143500"/>
                  </a:lnTo>
                  <a:lnTo>
                    <a:pt x="0" y="0"/>
                  </a:lnTo>
                  <a:lnTo>
                    <a:pt x="3429000" y="0"/>
                  </a:lnTo>
                  <a:lnTo>
                    <a:pt x="3429000" y="5143500"/>
                  </a:lnTo>
                  <a:close/>
                </a:path>
              </a:pathLst>
            </a:custGeom>
            <a:solidFill>
              <a:srgbClr val="004FF5"/>
            </a:solidFill>
          </p:spPr>
          <p:txBody>
            <a:bodyPr wrap="square" lIns="0" tIns="0" rIns="0" bIns="0" rtlCol="0"/>
            <a:lstStyle/>
            <a:p>
              <a:endParaRPr/>
            </a:p>
          </p:txBody>
        </p:sp>
        <p:sp>
          <p:nvSpPr>
            <p:cNvPr id="4" name="object 4"/>
            <p:cNvSpPr/>
            <p:nvPr/>
          </p:nvSpPr>
          <p:spPr>
            <a:xfrm>
              <a:off x="14854702" y="0"/>
              <a:ext cx="3429000" cy="5143500"/>
            </a:xfrm>
            <a:custGeom>
              <a:avLst/>
              <a:gdLst/>
              <a:ahLst/>
              <a:cxnLst/>
              <a:rect l="l" t="t" r="r" b="b"/>
              <a:pathLst>
                <a:path w="3429000" h="5143500">
                  <a:moveTo>
                    <a:pt x="3429000" y="5143500"/>
                  </a:moveTo>
                  <a:lnTo>
                    <a:pt x="0" y="5143500"/>
                  </a:lnTo>
                  <a:lnTo>
                    <a:pt x="0" y="0"/>
                  </a:lnTo>
                  <a:lnTo>
                    <a:pt x="3429000" y="0"/>
                  </a:lnTo>
                  <a:lnTo>
                    <a:pt x="3429000" y="5143500"/>
                  </a:lnTo>
                  <a:close/>
                </a:path>
              </a:pathLst>
            </a:custGeom>
            <a:solidFill>
              <a:srgbClr val="FE4B00"/>
            </a:solidFill>
          </p:spPr>
          <p:txBody>
            <a:bodyPr wrap="square" lIns="0" tIns="0" rIns="0" bIns="0" rtlCol="0"/>
            <a:lstStyle/>
            <a:p>
              <a:endParaRPr/>
            </a:p>
          </p:txBody>
        </p:sp>
        <p:sp>
          <p:nvSpPr>
            <p:cNvPr id="5" name="object 5"/>
            <p:cNvSpPr/>
            <p:nvPr/>
          </p:nvSpPr>
          <p:spPr>
            <a:xfrm>
              <a:off x="14855660" y="881226"/>
              <a:ext cx="1695450" cy="3390900"/>
            </a:xfrm>
            <a:custGeom>
              <a:avLst/>
              <a:gdLst/>
              <a:ahLst/>
              <a:cxnLst/>
              <a:rect l="l" t="t" r="r" b="b"/>
              <a:pathLst>
                <a:path w="1695450" h="3390900">
                  <a:moveTo>
                    <a:pt x="1695437" y="1695437"/>
                  </a:moveTo>
                  <a:lnTo>
                    <a:pt x="1694751" y="1647164"/>
                  </a:lnTo>
                  <a:lnTo>
                    <a:pt x="1692744" y="1599222"/>
                  </a:lnTo>
                  <a:lnTo>
                    <a:pt x="1689417" y="1551647"/>
                  </a:lnTo>
                  <a:lnTo>
                    <a:pt x="1684782" y="1504429"/>
                  </a:lnTo>
                  <a:lnTo>
                    <a:pt x="1678876" y="1457604"/>
                  </a:lnTo>
                  <a:lnTo>
                    <a:pt x="1671701" y="1411173"/>
                  </a:lnTo>
                  <a:lnTo>
                    <a:pt x="1663280" y="1365173"/>
                  </a:lnTo>
                  <a:lnTo>
                    <a:pt x="1653628" y="1319618"/>
                  </a:lnTo>
                  <a:lnTo>
                    <a:pt x="1642770" y="1274521"/>
                  </a:lnTo>
                  <a:lnTo>
                    <a:pt x="1630705" y="1229906"/>
                  </a:lnTo>
                  <a:lnTo>
                    <a:pt x="1617484" y="1185773"/>
                  </a:lnTo>
                  <a:lnTo>
                    <a:pt x="1603095" y="1142161"/>
                  </a:lnTo>
                  <a:lnTo>
                    <a:pt x="1587563" y="1099083"/>
                  </a:lnTo>
                  <a:lnTo>
                    <a:pt x="1570926" y="1056551"/>
                  </a:lnTo>
                  <a:lnTo>
                    <a:pt x="1553171" y="1014590"/>
                  </a:lnTo>
                  <a:lnTo>
                    <a:pt x="1534337" y="973201"/>
                  </a:lnTo>
                  <a:lnTo>
                    <a:pt x="1514424" y="932421"/>
                  </a:lnTo>
                  <a:lnTo>
                    <a:pt x="1493481" y="892263"/>
                  </a:lnTo>
                  <a:lnTo>
                    <a:pt x="1471498" y="852741"/>
                  </a:lnTo>
                  <a:lnTo>
                    <a:pt x="1448498" y="813879"/>
                  </a:lnTo>
                  <a:lnTo>
                    <a:pt x="1424495" y="775690"/>
                  </a:lnTo>
                  <a:lnTo>
                    <a:pt x="1399527" y="738200"/>
                  </a:lnTo>
                  <a:lnTo>
                    <a:pt x="1373593" y="701408"/>
                  </a:lnTo>
                  <a:lnTo>
                    <a:pt x="1346720" y="665340"/>
                  </a:lnTo>
                  <a:lnTo>
                    <a:pt x="1318920" y="630034"/>
                  </a:lnTo>
                  <a:lnTo>
                    <a:pt x="1290205" y="595477"/>
                  </a:lnTo>
                  <a:lnTo>
                    <a:pt x="1260614" y="561708"/>
                  </a:lnTo>
                  <a:lnTo>
                    <a:pt x="1230147" y="528739"/>
                  </a:lnTo>
                  <a:lnTo>
                    <a:pt x="1198829" y="496582"/>
                  </a:lnTo>
                  <a:lnTo>
                    <a:pt x="1166672" y="465264"/>
                  </a:lnTo>
                  <a:lnTo>
                    <a:pt x="1133703" y="434797"/>
                  </a:lnTo>
                  <a:lnTo>
                    <a:pt x="1099934" y="405206"/>
                  </a:lnTo>
                  <a:lnTo>
                    <a:pt x="1065377" y="376491"/>
                  </a:lnTo>
                  <a:lnTo>
                    <a:pt x="1030071" y="348691"/>
                  </a:lnTo>
                  <a:lnTo>
                    <a:pt x="994003" y="321818"/>
                  </a:lnTo>
                  <a:lnTo>
                    <a:pt x="957211" y="295884"/>
                  </a:lnTo>
                  <a:lnTo>
                    <a:pt x="919721" y="270916"/>
                  </a:lnTo>
                  <a:lnTo>
                    <a:pt x="881532" y="246913"/>
                  </a:lnTo>
                  <a:lnTo>
                    <a:pt x="842670" y="223913"/>
                  </a:lnTo>
                  <a:lnTo>
                    <a:pt x="803148" y="201930"/>
                  </a:lnTo>
                  <a:lnTo>
                    <a:pt x="762990" y="180987"/>
                  </a:lnTo>
                  <a:lnTo>
                    <a:pt x="722210" y="161074"/>
                  </a:lnTo>
                  <a:lnTo>
                    <a:pt x="680834" y="142240"/>
                  </a:lnTo>
                  <a:lnTo>
                    <a:pt x="638860" y="124498"/>
                  </a:lnTo>
                  <a:lnTo>
                    <a:pt x="596328" y="107848"/>
                  </a:lnTo>
                  <a:lnTo>
                    <a:pt x="553250" y="92316"/>
                  </a:lnTo>
                  <a:lnTo>
                    <a:pt x="509638" y="77939"/>
                  </a:lnTo>
                  <a:lnTo>
                    <a:pt x="465518" y="64706"/>
                  </a:lnTo>
                  <a:lnTo>
                    <a:pt x="420903" y="52654"/>
                  </a:lnTo>
                  <a:lnTo>
                    <a:pt x="375805" y="41795"/>
                  </a:lnTo>
                  <a:lnTo>
                    <a:pt x="330250" y="32143"/>
                  </a:lnTo>
                  <a:lnTo>
                    <a:pt x="284251" y="23723"/>
                  </a:lnTo>
                  <a:lnTo>
                    <a:pt x="237832" y="16548"/>
                  </a:lnTo>
                  <a:lnTo>
                    <a:pt x="191008" y="10629"/>
                  </a:lnTo>
                  <a:lnTo>
                    <a:pt x="143789" y="6007"/>
                  </a:lnTo>
                  <a:lnTo>
                    <a:pt x="96215" y="2679"/>
                  </a:lnTo>
                  <a:lnTo>
                    <a:pt x="48272" y="673"/>
                  </a:lnTo>
                  <a:lnTo>
                    <a:pt x="0" y="0"/>
                  </a:lnTo>
                  <a:lnTo>
                    <a:pt x="0" y="3390862"/>
                  </a:lnTo>
                  <a:lnTo>
                    <a:pt x="48272" y="3390188"/>
                  </a:lnTo>
                  <a:lnTo>
                    <a:pt x="96215" y="3388182"/>
                  </a:lnTo>
                  <a:lnTo>
                    <a:pt x="143789" y="3384854"/>
                  </a:lnTo>
                  <a:lnTo>
                    <a:pt x="191008" y="3380219"/>
                  </a:lnTo>
                  <a:lnTo>
                    <a:pt x="237832" y="3374313"/>
                  </a:lnTo>
                  <a:lnTo>
                    <a:pt x="284251" y="3367138"/>
                  </a:lnTo>
                  <a:lnTo>
                    <a:pt x="330250" y="3358718"/>
                  </a:lnTo>
                  <a:lnTo>
                    <a:pt x="375805" y="3349066"/>
                  </a:lnTo>
                  <a:lnTo>
                    <a:pt x="420903" y="3338207"/>
                  </a:lnTo>
                  <a:lnTo>
                    <a:pt x="465518" y="3326142"/>
                  </a:lnTo>
                  <a:lnTo>
                    <a:pt x="509638" y="3312922"/>
                  </a:lnTo>
                  <a:lnTo>
                    <a:pt x="553250" y="3298533"/>
                  </a:lnTo>
                  <a:lnTo>
                    <a:pt x="596341" y="3283013"/>
                  </a:lnTo>
                  <a:lnTo>
                    <a:pt x="638873" y="3266363"/>
                  </a:lnTo>
                  <a:lnTo>
                    <a:pt x="680834" y="3248609"/>
                  </a:lnTo>
                  <a:lnTo>
                    <a:pt x="722210" y="3229775"/>
                  </a:lnTo>
                  <a:lnTo>
                    <a:pt x="762990" y="3209874"/>
                  </a:lnTo>
                  <a:lnTo>
                    <a:pt x="803148" y="3188919"/>
                  </a:lnTo>
                  <a:lnTo>
                    <a:pt x="842670" y="3166935"/>
                  </a:lnTo>
                  <a:lnTo>
                    <a:pt x="881532" y="3143935"/>
                  </a:lnTo>
                  <a:lnTo>
                    <a:pt x="919721" y="3119945"/>
                  </a:lnTo>
                  <a:lnTo>
                    <a:pt x="957224" y="3094977"/>
                  </a:lnTo>
                  <a:lnTo>
                    <a:pt x="994016" y="3069044"/>
                  </a:lnTo>
                  <a:lnTo>
                    <a:pt x="1030071" y="3042158"/>
                  </a:lnTo>
                  <a:lnTo>
                    <a:pt x="1065390" y="3014357"/>
                  </a:lnTo>
                  <a:lnTo>
                    <a:pt x="1099934" y="2985655"/>
                  </a:lnTo>
                  <a:lnTo>
                    <a:pt x="1133716" y="2956064"/>
                  </a:lnTo>
                  <a:lnTo>
                    <a:pt x="1166685" y="2925597"/>
                  </a:lnTo>
                  <a:lnTo>
                    <a:pt x="1198841" y="2894279"/>
                  </a:lnTo>
                  <a:lnTo>
                    <a:pt x="1230160" y="2862122"/>
                  </a:lnTo>
                  <a:lnTo>
                    <a:pt x="1260627" y="2829153"/>
                  </a:lnTo>
                  <a:lnTo>
                    <a:pt x="1290218" y="2795384"/>
                  </a:lnTo>
                  <a:lnTo>
                    <a:pt x="1318920" y="2760827"/>
                  </a:lnTo>
                  <a:lnTo>
                    <a:pt x="1346720" y="2725521"/>
                  </a:lnTo>
                  <a:lnTo>
                    <a:pt x="1373593" y="2689453"/>
                  </a:lnTo>
                  <a:lnTo>
                    <a:pt x="1399540" y="2652661"/>
                  </a:lnTo>
                  <a:lnTo>
                    <a:pt x="1424508" y="2615171"/>
                  </a:lnTo>
                  <a:lnTo>
                    <a:pt x="1448498" y="2576982"/>
                  </a:lnTo>
                  <a:lnTo>
                    <a:pt x="1471498" y="2538120"/>
                  </a:lnTo>
                  <a:lnTo>
                    <a:pt x="1493481" y="2498598"/>
                  </a:lnTo>
                  <a:lnTo>
                    <a:pt x="1514436" y="2458440"/>
                  </a:lnTo>
                  <a:lnTo>
                    <a:pt x="1534337" y="2417661"/>
                  </a:lnTo>
                  <a:lnTo>
                    <a:pt x="1553184" y="2376271"/>
                  </a:lnTo>
                  <a:lnTo>
                    <a:pt x="1570926" y="2334310"/>
                  </a:lnTo>
                  <a:lnTo>
                    <a:pt x="1587576" y="2291778"/>
                  </a:lnTo>
                  <a:lnTo>
                    <a:pt x="1603095" y="2248700"/>
                  </a:lnTo>
                  <a:lnTo>
                    <a:pt x="1617484" y="2205088"/>
                  </a:lnTo>
                  <a:lnTo>
                    <a:pt x="1630718" y="2160955"/>
                  </a:lnTo>
                  <a:lnTo>
                    <a:pt x="1642770" y="2116340"/>
                  </a:lnTo>
                  <a:lnTo>
                    <a:pt x="1653628" y="2071243"/>
                  </a:lnTo>
                  <a:lnTo>
                    <a:pt x="1663280" y="2025688"/>
                  </a:lnTo>
                  <a:lnTo>
                    <a:pt x="1671701" y="1979688"/>
                  </a:lnTo>
                  <a:lnTo>
                    <a:pt x="1678876" y="1933270"/>
                  </a:lnTo>
                  <a:lnTo>
                    <a:pt x="1684794" y="1886445"/>
                  </a:lnTo>
                  <a:lnTo>
                    <a:pt x="1689417" y="1839226"/>
                  </a:lnTo>
                  <a:lnTo>
                    <a:pt x="1692744" y="1791639"/>
                  </a:lnTo>
                  <a:lnTo>
                    <a:pt x="1694764" y="1743710"/>
                  </a:lnTo>
                  <a:lnTo>
                    <a:pt x="1695437" y="1695437"/>
                  </a:lnTo>
                  <a:close/>
                </a:path>
              </a:pathLst>
            </a:custGeom>
            <a:solidFill>
              <a:srgbClr val="FFFFFF"/>
            </a:solidFill>
          </p:spPr>
          <p:txBody>
            <a:bodyPr wrap="square" lIns="0" tIns="0" rIns="0" bIns="0" rtlCol="0"/>
            <a:lstStyle/>
            <a:p>
              <a:endParaRPr/>
            </a:p>
          </p:txBody>
        </p:sp>
        <p:sp>
          <p:nvSpPr>
            <p:cNvPr id="6" name="object 6"/>
            <p:cNvSpPr/>
            <p:nvPr/>
          </p:nvSpPr>
          <p:spPr>
            <a:xfrm>
              <a:off x="13166451" y="881263"/>
              <a:ext cx="1692275" cy="3390900"/>
            </a:xfrm>
            <a:custGeom>
              <a:avLst/>
              <a:gdLst/>
              <a:ahLst/>
              <a:cxnLst/>
              <a:rect l="l" t="t" r="r" b="b"/>
              <a:pathLst>
                <a:path w="1692275" h="3390900">
                  <a:moveTo>
                    <a:pt x="1691778" y="3390763"/>
                  </a:moveTo>
                  <a:lnTo>
                    <a:pt x="1643594" y="3389991"/>
                  </a:lnTo>
                  <a:lnTo>
                    <a:pt x="1595744" y="3387887"/>
                  </a:lnTo>
                  <a:lnTo>
                    <a:pt x="1548247" y="3384470"/>
                  </a:lnTo>
                  <a:lnTo>
                    <a:pt x="1501120" y="3379758"/>
                  </a:lnTo>
                  <a:lnTo>
                    <a:pt x="1454380" y="3373767"/>
                  </a:lnTo>
                  <a:lnTo>
                    <a:pt x="1408047" y="3366517"/>
                  </a:lnTo>
                  <a:lnTo>
                    <a:pt x="1362137" y="3358025"/>
                  </a:lnTo>
                  <a:lnTo>
                    <a:pt x="1316669" y="3348308"/>
                  </a:lnTo>
                  <a:lnTo>
                    <a:pt x="1271660" y="3337385"/>
                  </a:lnTo>
                  <a:lnTo>
                    <a:pt x="1227129" y="3325273"/>
                  </a:lnTo>
                  <a:lnTo>
                    <a:pt x="1183092" y="3311991"/>
                  </a:lnTo>
                  <a:lnTo>
                    <a:pt x="1139568" y="3297555"/>
                  </a:lnTo>
                  <a:lnTo>
                    <a:pt x="1096574" y="3281985"/>
                  </a:lnTo>
                  <a:lnTo>
                    <a:pt x="1054129" y="3265297"/>
                  </a:lnTo>
                  <a:lnTo>
                    <a:pt x="1012251" y="3247509"/>
                  </a:lnTo>
                  <a:lnTo>
                    <a:pt x="970956" y="3228640"/>
                  </a:lnTo>
                  <a:lnTo>
                    <a:pt x="930263" y="3208707"/>
                  </a:lnTo>
                  <a:lnTo>
                    <a:pt x="890190" y="3187728"/>
                  </a:lnTo>
                  <a:lnTo>
                    <a:pt x="850754" y="3165721"/>
                  </a:lnTo>
                  <a:lnTo>
                    <a:pt x="811974" y="3142703"/>
                  </a:lnTo>
                  <a:lnTo>
                    <a:pt x="773867" y="3118693"/>
                  </a:lnTo>
                  <a:lnTo>
                    <a:pt x="736451" y="3093708"/>
                  </a:lnTo>
                  <a:lnTo>
                    <a:pt x="699744" y="3067766"/>
                  </a:lnTo>
                  <a:lnTo>
                    <a:pt x="663763" y="3040885"/>
                  </a:lnTo>
                  <a:lnTo>
                    <a:pt x="628527" y="3013082"/>
                  </a:lnTo>
                  <a:lnTo>
                    <a:pt x="594053" y="2984376"/>
                  </a:lnTo>
                  <a:lnTo>
                    <a:pt x="560359" y="2954785"/>
                  </a:lnTo>
                  <a:lnTo>
                    <a:pt x="527463" y="2924325"/>
                  </a:lnTo>
                  <a:lnTo>
                    <a:pt x="495383" y="2893016"/>
                  </a:lnTo>
                  <a:lnTo>
                    <a:pt x="464136" y="2860874"/>
                  </a:lnTo>
                  <a:lnTo>
                    <a:pt x="433740" y="2827918"/>
                  </a:lnTo>
                  <a:lnTo>
                    <a:pt x="404214" y="2794166"/>
                  </a:lnTo>
                  <a:lnTo>
                    <a:pt x="375575" y="2759635"/>
                  </a:lnTo>
                  <a:lnTo>
                    <a:pt x="347841" y="2724343"/>
                  </a:lnTo>
                  <a:lnTo>
                    <a:pt x="321029" y="2688307"/>
                  </a:lnTo>
                  <a:lnTo>
                    <a:pt x="295158" y="2651547"/>
                  </a:lnTo>
                  <a:lnTo>
                    <a:pt x="270245" y="2614079"/>
                  </a:lnTo>
                  <a:lnTo>
                    <a:pt x="246308" y="2575922"/>
                  </a:lnTo>
                  <a:lnTo>
                    <a:pt x="223365" y="2537092"/>
                  </a:lnTo>
                  <a:lnTo>
                    <a:pt x="201434" y="2497609"/>
                  </a:lnTo>
                  <a:lnTo>
                    <a:pt x="180533" y="2457490"/>
                  </a:lnTo>
                  <a:lnTo>
                    <a:pt x="160678" y="2416752"/>
                  </a:lnTo>
                  <a:lnTo>
                    <a:pt x="141890" y="2375414"/>
                  </a:lnTo>
                  <a:lnTo>
                    <a:pt x="124184" y="2333493"/>
                  </a:lnTo>
                  <a:lnTo>
                    <a:pt x="107579" y="2291007"/>
                  </a:lnTo>
                  <a:lnTo>
                    <a:pt x="92092" y="2247974"/>
                  </a:lnTo>
                  <a:lnTo>
                    <a:pt x="77742" y="2204412"/>
                  </a:lnTo>
                  <a:lnTo>
                    <a:pt x="64547" y="2160339"/>
                  </a:lnTo>
                  <a:lnTo>
                    <a:pt x="52523" y="2115772"/>
                  </a:lnTo>
                  <a:lnTo>
                    <a:pt x="41690" y="2070729"/>
                  </a:lnTo>
                  <a:lnTo>
                    <a:pt x="32064" y="2025228"/>
                  </a:lnTo>
                  <a:lnTo>
                    <a:pt x="23664" y="1979288"/>
                  </a:lnTo>
                  <a:lnTo>
                    <a:pt x="16508" y="1932925"/>
                  </a:lnTo>
                  <a:lnTo>
                    <a:pt x="10612" y="1886157"/>
                  </a:lnTo>
                  <a:lnTo>
                    <a:pt x="5996" y="1839003"/>
                  </a:lnTo>
                  <a:lnTo>
                    <a:pt x="2676" y="1791480"/>
                  </a:lnTo>
                  <a:lnTo>
                    <a:pt x="672" y="1743606"/>
                  </a:lnTo>
                  <a:lnTo>
                    <a:pt x="0" y="1695399"/>
                  </a:lnTo>
                  <a:lnTo>
                    <a:pt x="672" y="1647190"/>
                  </a:lnTo>
                  <a:lnTo>
                    <a:pt x="2676" y="1599314"/>
                  </a:lnTo>
                  <a:lnTo>
                    <a:pt x="5996" y="1551790"/>
                  </a:lnTo>
                  <a:lnTo>
                    <a:pt x="10612" y="1504634"/>
                  </a:lnTo>
                  <a:lnTo>
                    <a:pt x="16508" y="1457865"/>
                  </a:lnTo>
                  <a:lnTo>
                    <a:pt x="23664" y="1411501"/>
                  </a:lnTo>
                  <a:lnTo>
                    <a:pt x="32064" y="1365559"/>
                  </a:lnTo>
                  <a:lnTo>
                    <a:pt x="41690" y="1320057"/>
                  </a:lnTo>
                  <a:lnTo>
                    <a:pt x="52523" y="1275013"/>
                  </a:lnTo>
                  <a:lnTo>
                    <a:pt x="64547" y="1230445"/>
                  </a:lnTo>
                  <a:lnTo>
                    <a:pt x="77742" y="1186370"/>
                  </a:lnTo>
                  <a:lnTo>
                    <a:pt x="92092" y="1142807"/>
                  </a:lnTo>
                  <a:lnTo>
                    <a:pt x="107579" y="1099774"/>
                  </a:lnTo>
                  <a:lnTo>
                    <a:pt x="124184" y="1057287"/>
                  </a:lnTo>
                  <a:lnTo>
                    <a:pt x="141890" y="1015365"/>
                  </a:lnTo>
                  <a:lnTo>
                    <a:pt x="160678" y="974026"/>
                  </a:lnTo>
                  <a:lnTo>
                    <a:pt x="180533" y="933288"/>
                  </a:lnTo>
                  <a:lnTo>
                    <a:pt x="201434" y="893168"/>
                  </a:lnTo>
                  <a:lnTo>
                    <a:pt x="223365" y="853684"/>
                  </a:lnTo>
                  <a:lnTo>
                    <a:pt x="246308" y="814854"/>
                  </a:lnTo>
                  <a:lnTo>
                    <a:pt x="270245" y="776696"/>
                  </a:lnTo>
                  <a:lnTo>
                    <a:pt x="295158" y="739228"/>
                  </a:lnTo>
                  <a:lnTo>
                    <a:pt x="321029" y="702467"/>
                  </a:lnTo>
                  <a:lnTo>
                    <a:pt x="347841" y="666431"/>
                  </a:lnTo>
                  <a:lnTo>
                    <a:pt x="375575" y="631139"/>
                  </a:lnTo>
                  <a:lnTo>
                    <a:pt x="404214" y="596607"/>
                  </a:lnTo>
                  <a:lnTo>
                    <a:pt x="433740" y="562855"/>
                  </a:lnTo>
                  <a:lnTo>
                    <a:pt x="464136" y="529898"/>
                  </a:lnTo>
                  <a:lnTo>
                    <a:pt x="495383" y="497757"/>
                  </a:lnTo>
                  <a:lnTo>
                    <a:pt x="527463" y="466447"/>
                  </a:lnTo>
                  <a:lnTo>
                    <a:pt x="560359" y="435987"/>
                  </a:lnTo>
                  <a:lnTo>
                    <a:pt x="594053" y="406395"/>
                  </a:lnTo>
                  <a:lnTo>
                    <a:pt x="628527" y="377689"/>
                  </a:lnTo>
                  <a:lnTo>
                    <a:pt x="663763" y="349887"/>
                  </a:lnTo>
                  <a:lnTo>
                    <a:pt x="699744" y="323005"/>
                  </a:lnTo>
                  <a:lnTo>
                    <a:pt x="736451" y="297063"/>
                  </a:lnTo>
                  <a:lnTo>
                    <a:pt x="773867" y="272078"/>
                  </a:lnTo>
                  <a:lnTo>
                    <a:pt x="811974" y="248067"/>
                  </a:lnTo>
                  <a:lnTo>
                    <a:pt x="850754" y="225050"/>
                  </a:lnTo>
                  <a:lnTo>
                    <a:pt x="890190" y="203042"/>
                  </a:lnTo>
                  <a:lnTo>
                    <a:pt x="930263" y="182063"/>
                  </a:lnTo>
                  <a:lnTo>
                    <a:pt x="970956" y="162130"/>
                  </a:lnTo>
                  <a:lnTo>
                    <a:pt x="1012251" y="143260"/>
                  </a:lnTo>
                  <a:lnTo>
                    <a:pt x="1054129" y="125472"/>
                  </a:lnTo>
                  <a:lnTo>
                    <a:pt x="1096574" y="108784"/>
                  </a:lnTo>
                  <a:lnTo>
                    <a:pt x="1139568" y="93213"/>
                  </a:lnTo>
                  <a:lnTo>
                    <a:pt x="1183092" y="78778"/>
                  </a:lnTo>
                  <a:lnTo>
                    <a:pt x="1227129" y="65495"/>
                  </a:lnTo>
                  <a:lnTo>
                    <a:pt x="1271660" y="53383"/>
                  </a:lnTo>
                  <a:lnTo>
                    <a:pt x="1316669" y="42459"/>
                  </a:lnTo>
                  <a:lnTo>
                    <a:pt x="1362137" y="32742"/>
                  </a:lnTo>
                  <a:lnTo>
                    <a:pt x="1408047" y="24249"/>
                  </a:lnTo>
                  <a:lnTo>
                    <a:pt x="1454380" y="16999"/>
                  </a:lnTo>
                  <a:lnTo>
                    <a:pt x="1501120" y="11008"/>
                  </a:lnTo>
                  <a:lnTo>
                    <a:pt x="1548247" y="6295"/>
                  </a:lnTo>
                  <a:lnTo>
                    <a:pt x="1595744" y="2877"/>
                  </a:lnTo>
                  <a:lnTo>
                    <a:pt x="1643594" y="773"/>
                  </a:lnTo>
                  <a:lnTo>
                    <a:pt x="1691778" y="0"/>
                  </a:lnTo>
                  <a:lnTo>
                    <a:pt x="1691778" y="3390763"/>
                  </a:lnTo>
                  <a:close/>
                </a:path>
              </a:pathLst>
            </a:custGeom>
            <a:solidFill>
              <a:srgbClr val="FFDE2A"/>
            </a:solidFill>
          </p:spPr>
          <p:txBody>
            <a:bodyPr wrap="square" lIns="0" tIns="0" rIns="0" bIns="0" rtlCol="0"/>
            <a:lstStyle/>
            <a:p>
              <a:endParaRPr/>
            </a:p>
          </p:txBody>
        </p:sp>
        <p:sp>
          <p:nvSpPr>
            <p:cNvPr id="7" name="object 7"/>
            <p:cNvSpPr/>
            <p:nvPr/>
          </p:nvSpPr>
          <p:spPr>
            <a:xfrm>
              <a:off x="9712543" y="5143499"/>
              <a:ext cx="5143500" cy="5143500"/>
            </a:xfrm>
            <a:custGeom>
              <a:avLst/>
              <a:gdLst/>
              <a:ahLst/>
              <a:cxnLst/>
              <a:rect l="l" t="t" r="r" b="b"/>
              <a:pathLst>
                <a:path w="5143500" h="5143500">
                  <a:moveTo>
                    <a:pt x="2290400" y="5143487"/>
                  </a:moveTo>
                  <a:lnTo>
                    <a:pt x="0" y="5143487"/>
                  </a:lnTo>
                  <a:lnTo>
                    <a:pt x="222" y="5095118"/>
                  </a:lnTo>
                  <a:lnTo>
                    <a:pt x="889" y="5046856"/>
                  </a:lnTo>
                  <a:lnTo>
                    <a:pt x="1998" y="4998702"/>
                  </a:lnTo>
                  <a:lnTo>
                    <a:pt x="3547" y="4950658"/>
                  </a:lnTo>
                  <a:lnTo>
                    <a:pt x="5535" y="4902725"/>
                  </a:lnTo>
                  <a:lnTo>
                    <a:pt x="7958" y="4854907"/>
                  </a:lnTo>
                  <a:lnTo>
                    <a:pt x="10817" y="4807204"/>
                  </a:lnTo>
                  <a:lnTo>
                    <a:pt x="14107" y="4759620"/>
                  </a:lnTo>
                  <a:lnTo>
                    <a:pt x="17829" y="4712155"/>
                  </a:lnTo>
                  <a:lnTo>
                    <a:pt x="21978" y="4664811"/>
                  </a:lnTo>
                  <a:lnTo>
                    <a:pt x="26555" y="4617592"/>
                  </a:lnTo>
                  <a:lnTo>
                    <a:pt x="31556" y="4570498"/>
                  </a:lnTo>
                  <a:lnTo>
                    <a:pt x="36980" y="4523531"/>
                  </a:lnTo>
                  <a:lnTo>
                    <a:pt x="42824" y="4476694"/>
                  </a:lnTo>
                  <a:lnTo>
                    <a:pt x="49088" y="4429988"/>
                  </a:lnTo>
                  <a:lnTo>
                    <a:pt x="55768" y="4383415"/>
                  </a:lnTo>
                  <a:lnTo>
                    <a:pt x="62863" y="4336978"/>
                  </a:lnTo>
                  <a:lnTo>
                    <a:pt x="70372" y="4290678"/>
                  </a:lnTo>
                  <a:lnTo>
                    <a:pt x="78291" y="4244517"/>
                  </a:lnTo>
                  <a:lnTo>
                    <a:pt x="86620" y="4198497"/>
                  </a:lnTo>
                  <a:lnTo>
                    <a:pt x="95356" y="4152620"/>
                  </a:lnTo>
                  <a:lnTo>
                    <a:pt x="104497" y="4106889"/>
                  </a:lnTo>
                  <a:lnTo>
                    <a:pt x="114041" y="4061304"/>
                  </a:lnTo>
                  <a:lnTo>
                    <a:pt x="123987" y="4015868"/>
                  </a:lnTo>
                  <a:lnTo>
                    <a:pt x="134332" y="3970583"/>
                  </a:lnTo>
                  <a:lnTo>
                    <a:pt x="145075" y="3925450"/>
                  </a:lnTo>
                  <a:lnTo>
                    <a:pt x="156213" y="3880472"/>
                  </a:lnTo>
                  <a:lnTo>
                    <a:pt x="167745" y="3835651"/>
                  </a:lnTo>
                  <a:lnTo>
                    <a:pt x="179668" y="3790989"/>
                  </a:lnTo>
                  <a:lnTo>
                    <a:pt x="191981" y="3746487"/>
                  </a:lnTo>
                  <a:lnTo>
                    <a:pt x="204682" y="3702147"/>
                  </a:lnTo>
                  <a:lnTo>
                    <a:pt x="217769" y="3657972"/>
                  </a:lnTo>
                  <a:lnTo>
                    <a:pt x="231240" y="3613963"/>
                  </a:lnTo>
                  <a:lnTo>
                    <a:pt x="245093" y="3570123"/>
                  </a:lnTo>
                  <a:lnTo>
                    <a:pt x="259325" y="3526452"/>
                  </a:lnTo>
                  <a:lnTo>
                    <a:pt x="273936" y="3482954"/>
                  </a:lnTo>
                  <a:lnTo>
                    <a:pt x="288923" y="3439630"/>
                  </a:lnTo>
                  <a:lnTo>
                    <a:pt x="304284" y="3396482"/>
                  </a:lnTo>
                  <a:lnTo>
                    <a:pt x="320017" y="3353512"/>
                  </a:lnTo>
                  <a:lnTo>
                    <a:pt x="336121" y="3310722"/>
                  </a:lnTo>
                  <a:lnTo>
                    <a:pt x="352593" y="3268114"/>
                  </a:lnTo>
                  <a:lnTo>
                    <a:pt x="369431" y="3225690"/>
                  </a:lnTo>
                  <a:lnTo>
                    <a:pt x="386634" y="3183451"/>
                  </a:lnTo>
                  <a:lnTo>
                    <a:pt x="404199" y="3141401"/>
                  </a:lnTo>
                  <a:lnTo>
                    <a:pt x="422125" y="3099539"/>
                  </a:lnTo>
                  <a:lnTo>
                    <a:pt x="440410" y="3057870"/>
                  </a:lnTo>
                  <a:lnTo>
                    <a:pt x="459051" y="3016394"/>
                  </a:lnTo>
                  <a:lnTo>
                    <a:pt x="478047" y="2975113"/>
                  </a:lnTo>
                  <a:lnTo>
                    <a:pt x="497396" y="2934030"/>
                  </a:lnTo>
                  <a:lnTo>
                    <a:pt x="517096" y="2893146"/>
                  </a:lnTo>
                  <a:lnTo>
                    <a:pt x="537144" y="2852464"/>
                  </a:lnTo>
                  <a:lnTo>
                    <a:pt x="557540" y="2811985"/>
                  </a:lnTo>
                  <a:lnTo>
                    <a:pt x="578281" y="2771711"/>
                  </a:lnTo>
                  <a:lnTo>
                    <a:pt x="599364" y="2731644"/>
                  </a:lnTo>
                  <a:lnTo>
                    <a:pt x="620789" y="2691786"/>
                  </a:lnTo>
                  <a:lnTo>
                    <a:pt x="642554" y="2652139"/>
                  </a:lnTo>
                  <a:lnTo>
                    <a:pt x="664655" y="2612705"/>
                  </a:lnTo>
                  <a:lnTo>
                    <a:pt x="687092" y="2573486"/>
                  </a:lnTo>
                  <a:lnTo>
                    <a:pt x="709862" y="2534484"/>
                  </a:lnTo>
                  <a:lnTo>
                    <a:pt x="732964" y="2495701"/>
                  </a:lnTo>
                  <a:lnTo>
                    <a:pt x="756395" y="2457139"/>
                  </a:lnTo>
                  <a:lnTo>
                    <a:pt x="780153" y="2418799"/>
                  </a:lnTo>
                  <a:lnTo>
                    <a:pt x="804238" y="2380683"/>
                  </a:lnTo>
                  <a:lnTo>
                    <a:pt x="828646" y="2342795"/>
                  </a:lnTo>
                  <a:lnTo>
                    <a:pt x="853375" y="2305135"/>
                  </a:lnTo>
                  <a:lnTo>
                    <a:pt x="878425" y="2267705"/>
                  </a:lnTo>
                  <a:lnTo>
                    <a:pt x="903792" y="2230507"/>
                  </a:lnTo>
                  <a:lnTo>
                    <a:pt x="929475" y="2193544"/>
                  </a:lnTo>
                  <a:lnTo>
                    <a:pt x="955473" y="2156818"/>
                  </a:lnTo>
                  <a:lnTo>
                    <a:pt x="981782" y="2120329"/>
                  </a:lnTo>
                  <a:lnTo>
                    <a:pt x="1008401" y="2084081"/>
                  </a:lnTo>
                  <a:lnTo>
                    <a:pt x="1035329" y="2048074"/>
                  </a:lnTo>
                  <a:lnTo>
                    <a:pt x="1062562" y="2012312"/>
                  </a:lnTo>
                  <a:lnTo>
                    <a:pt x="1090100" y="1976796"/>
                  </a:lnTo>
                  <a:lnTo>
                    <a:pt x="1117941" y="1941528"/>
                  </a:lnTo>
                  <a:lnTo>
                    <a:pt x="1146081" y="1906509"/>
                  </a:lnTo>
                  <a:lnTo>
                    <a:pt x="1174520" y="1871742"/>
                  </a:lnTo>
                  <a:lnTo>
                    <a:pt x="1203256" y="1837230"/>
                  </a:lnTo>
                  <a:lnTo>
                    <a:pt x="1232286" y="1802972"/>
                  </a:lnTo>
                  <a:lnTo>
                    <a:pt x="1261609" y="1768973"/>
                  </a:lnTo>
                  <a:lnTo>
                    <a:pt x="1291222" y="1735233"/>
                  </a:lnTo>
                  <a:lnTo>
                    <a:pt x="1321124" y="1701754"/>
                  </a:lnTo>
                  <a:lnTo>
                    <a:pt x="1351313" y="1668539"/>
                  </a:lnTo>
                  <a:lnTo>
                    <a:pt x="1381786" y="1635590"/>
                  </a:lnTo>
                  <a:lnTo>
                    <a:pt x="1412543" y="1602907"/>
                  </a:lnTo>
                  <a:lnTo>
                    <a:pt x="1443580" y="1570494"/>
                  </a:lnTo>
                  <a:lnTo>
                    <a:pt x="1474897" y="1538353"/>
                  </a:lnTo>
                  <a:lnTo>
                    <a:pt x="1506491" y="1506484"/>
                  </a:lnTo>
                  <a:lnTo>
                    <a:pt x="1538359" y="1474891"/>
                  </a:lnTo>
                  <a:lnTo>
                    <a:pt x="1570501" y="1443574"/>
                  </a:lnTo>
                  <a:lnTo>
                    <a:pt x="1602914" y="1412537"/>
                  </a:lnTo>
                  <a:lnTo>
                    <a:pt x="1635596" y="1381780"/>
                  </a:lnTo>
                  <a:lnTo>
                    <a:pt x="1668546" y="1351307"/>
                  </a:lnTo>
                  <a:lnTo>
                    <a:pt x="1701761" y="1321118"/>
                  </a:lnTo>
                  <a:lnTo>
                    <a:pt x="1735240" y="1291216"/>
                  </a:lnTo>
                  <a:lnTo>
                    <a:pt x="1768980" y="1261603"/>
                  </a:lnTo>
                  <a:lnTo>
                    <a:pt x="1802980" y="1232280"/>
                  </a:lnTo>
                  <a:lnTo>
                    <a:pt x="1837237" y="1203251"/>
                  </a:lnTo>
                  <a:lnTo>
                    <a:pt x="1871750" y="1174515"/>
                  </a:lnTo>
                  <a:lnTo>
                    <a:pt x="1906517" y="1146076"/>
                  </a:lnTo>
                  <a:lnTo>
                    <a:pt x="1941535" y="1117936"/>
                  </a:lnTo>
                  <a:lnTo>
                    <a:pt x="1976804" y="1090096"/>
                  </a:lnTo>
                  <a:lnTo>
                    <a:pt x="2012320" y="1062558"/>
                  </a:lnTo>
                  <a:lnTo>
                    <a:pt x="2048083" y="1035324"/>
                  </a:lnTo>
                  <a:lnTo>
                    <a:pt x="2084089" y="1008397"/>
                  </a:lnTo>
                  <a:lnTo>
                    <a:pt x="2120338" y="981777"/>
                  </a:lnTo>
                  <a:lnTo>
                    <a:pt x="2156826" y="955468"/>
                  </a:lnTo>
                  <a:lnTo>
                    <a:pt x="2193553" y="929471"/>
                  </a:lnTo>
                  <a:lnTo>
                    <a:pt x="2230516" y="903788"/>
                  </a:lnTo>
                  <a:lnTo>
                    <a:pt x="2267714" y="878421"/>
                  </a:lnTo>
                  <a:lnTo>
                    <a:pt x="2305143" y="853371"/>
                  </a:lnTo>
                  <a:lnTo>
                    <a:pt x="2342804" y="828642"/>
                  </a:lnTo>
                  <a:lnTo>
                    <a:pt x="2380693" y="804234"/>
                  </a:lnTo>
                  <a:lnTo>
                    <a:pt x="2418808" y="780150"/>
                  </a:lnTo>
                  <a:lnTo>
                    <a:pt x="2457148" y="756391"/>
                  </a:lnTo>
                  <a:lnTo>
                    <a:pt x="2495711" y="732960"/>
                  </a:lnTo>
                  <a:lnTo>
                    <a:pt x="2534494" y="709859"/>
                  </a:lnTo>
                  <a:lnTo>
                    <a:pt x="2573496" y="687088"/>
                  </a:lnTo>
                  <a:lnTo>
                    <a:pt x="2612715" y="664652"/>
                  </a:lnTo>
                  <a:lnTo>
                    <a:pt x="2652149" y="642550"/>
                  </a:lnTo>
                  <a:lnTo>
                    <a:pt x="2691796" y="620786"/>
                  </a:lnTo>
                  <a:lnTo>
                    <a:pt x="2731654" y="599362"/>
                  </a:lnTo>
                  <a:lnTo>
                    <a:pt x="2771721" y="578278"/>
                  </a:lnTo>
                  <a:lnTo>
                    <a:pt x="2811995" y="557537"/>
                  </a:lnTo>
                  <a:lnTo>
                    <a:pt x="2852474" y="537142"/>
                  </a:lnTo>
                  <a:lnTo>
                    <a:pt x="2893157" y="517093"/>
                  </a:lnTo>
                  <a:lnTo>
                    <a:pt x="2934040" y="497393"/>
                  </a:lnTo>
                  <a:lnTo>
                    <a:pt x="2975124" y="478045"/>
                  </a:lnTo>
                  <a:lnTo>
                    <a:pt x="3016404" y="459049"/>
                  </a:lnTo>
                  <a:lnTo>
                    <a:pt x="3057880" y="440408"/>
                  </a:lnTo>
                  <a:lnTo>
                    <a:pt x="3099550" y="422123"/>
                  </a:lnTo>
                  <a:lnTo>
                    <a:pt x="3141411" y="404197"/>
                  </a:lnTo>
                  <a:lnTo>
                    <a:pt x="3183462" y="386632"/>
                  </a:lnTo>
                  <a:lnTo>
                    <a:pt x="3225701" y="369429"/>
                  </a:lnTo>
                  <a:lnTo>
                    <a:pt x="3268125" y="352591"/>
                  </a:lnTo>
                  <a:lnTo>
                    <a:pt x="3310733" y="336119"/>
                  </a:lnTo>
                  <a:lnTo>
                    <a:pt x="3353524" y="320016"/>
                  </a:lnTo>
                  <a:lnTo>
                    <a:pt x="3396494" y="304282"/>
                  </a:lnTo>
                  <a:lnTo>
                    <a:pt x="3439642" y="288921"/>
                  </a:lnTo>
                  <a:lnTo>
                    <a:pt x="3482966" y="273935"/>
                  </a:lnTo>
                  <a:lnTo>
                    <a:pt x="3526464" y="259324"/>
                  </a:lnTo>
                  <a:lnTo>
                    <a:pt x="3570134" y="245091"/>
                  </a:lnTo>
                  <a:lnTo>
                    <a:pt x="3613975" y="231239"/>
                  </a:lnTo>
                  <a:lnTo>
                    <a:pt x="3657984" y="217768"/>
                  </a:lnTo>
                  <a:lnTo>
                    <a:pt x="3702159" y="204681"/>
                  </a:lnTo>
                  <a:lnTo>
                    <a:pt x="3746499" y="191980"/>
                  </a:lnTo>
                  <a:lnTo>
                    <a:pt x="3791001" y="179667"/>
                  </a:lnTo>
                  <a:lnTo>
                    <a:pt x="3835663" y="167744"/>
                  </a:lnTo>
                  <a:lnTo>
                    <a:pt x="3880484" y="156212"/>
                  </a:lnTo>
                  <a:lnTo>
                    <a:pt x="3925462" y="145074"/>
                  </a:lnTo>
                  <a:lnTo>
                    <a:pt x="3970595" y="134331"/>
                  </a:lnTo>
                  <a:lnTo>
                    <a:pt x="4015880" y="123986"/>
                  </a:lnTo>
                  <a:lnTo>
                    <a:pt x="4061316" y="114040"/>
                  </a:lnTo>
                  <a:lnTo>
                    <a:pt x="4106901" y="104496"/>
                  </a:lnTo>
                  <a:lnTo>
                    <a:pt x="4152633" y="95355"/>
                  </a:lnTo>
                  <a:lnTo>
                    <a:pt x="4198510" y="86619"/>
                  </a:lnTo>
                  <a:lnTo>
                    <a:pt x="4244529" y="78291"/>
                  </a:lnTo>
                  <a:lnTo>
                    <a:pt x="4290690" y="70371"/>
                  </a:lnTo>
                  <a:lnTo>
                    <a:pt x="4336990" y="62863"/>
                  </a:lnTo>
                  <a:lnTo>
                    <a:pt x="4383428" y="55768"/>
                  </a:lnTo>
                  <a:lnTo>
                    <a:pt x="4430000" y="49087"/>
                  </a:lnTo>
                  <a:lnTo>
                    <a:pt x="4476706" y="42824"/>
                  </a:lnTo>
                  <a:lnTo>
                    <a:pt x="4523543" y="36979"/>
                  </a:lnTo>
                  <a:lnTo>
                    <a:pt x="4570510" y="31556"/>
                  </a:lnTo>
                  <a:lnTo>
                    <a:pt x="4617604" y="26555"/>
                  </a:lnTo>
                  <a:lnTo>
                    <a:pt x="4664824" y="21978"/>
                  </a:lnTo>
                  <a:lnTo>
                    <a:pt x="4712168" y="17828"/>
                  </a:lnTo>
                  <a:lnTo>
                    <a:pt x="4759633" y="14107"/>
                  </a:lnTo>
                  <a:lnTo>
                    <a:pt x="4807217" y="10817"/>
                  </a:lnTo>
                  <a:lnTo>
                    <a:pt x="4854920" y="7958"/>
                  </a:lnTo>
                  <a:lnTo>
                    <a:pt x="4902738" y="5535"/>
                  </a:lnTo>
                  <a:lnTo>
                    <a:pt x="4950670" y="3547"/>
                  </a:lnTo>
                  <a:lnTo>
                    <a:pt x="4998715" y="1998"/>
                  </a:lnTo>
                  <a:lnTo>
                    <a:pt x="5046869" y="889"/>
                  </a:lnTo>
                  <a:lnTo>
                    <a:pt x="5095131" y="222"/>
                  </a:lnTo>
                  <a:lnTo>
                    <a:pt x="5143500" y="0"/>
                  </a:lnTo>
                  <a:lnTo>
                    <a:pt x="5143500" y="2290374"/>
                  </a:lnTo>
                  <a:lnTo>
                    <a:pt x="5095358" y="2290772"/>
                  </a:lnTo>
                  <a:lnTo>
                    <a:pt x="5047409" y="2291962"/>
                  </a:lnTo>
                  <a:lnTo>
                    <a:pt x="4999658" y="2293938"/>
                  </a:lnTo>
                  <a:lnTo>
                    <a:pt x="4952113" y="2296692"/>
                  </a:lnTo>
                  <a:lnTo>
                    <a:pt x="4904779" y="2300220"/>
                  </a:lnTo>
                  <a:lnTo>
                    <a:pt x="4857663" y="2304514"/>
                  </a:lnTo>
                  <a:lnTo>
                    <a:pt x="4810770" y="2309570"/>
                  </a:lnTo>
                  <a:lnTo>
                    <a:pt x="4764108" y="2315379"/>
                  </a:lnTo>
                  <a:lnTo>
                    <a:pt x="4717682" y="2321937"/>
                  </a:lnTo>
                  <a:lnTo>
                    <a:pt x="4671498" y="2329236"/>
                  </a:lnTo>
                  <a:lnTo>
                    <a:pt x="4625563" y="2337271"/>
                  </a:lnTo>
                  <a:lnTo>
                    <a:pt x="4579883" y="2346035"/>
                  </a:lnTo>
                  <a:lnTo>
                    <a:pt x="4534465" y="2355523"/>
                  </a:lnTo>
                  <a:lnTo>
                    <a:pt x="4489314" y="2365728"/>
                  </a:lnTo>
                  <a:lnTo>
                    <a:pt x="4444437" y="2376643"/>
                  </a:lnTo>
                  <a:lnTo>
                    <a:pt x="4399840" y="2388262"/>
                  </a:lnTo>
                  <a:lnTo>
                    <a:pt x="4355528" y="2400580"/>
                  </a:lnTo>
                  <a:lnTo>
                    <a:pt x="4311510" y="2413590"/>
                  </a:lnTo>
                  <a:lnTo>
                    <a:pt x="4267790" y="2427285"/>
                  </a:lnTo>
                  <a:lnTo>
                    <a:pt x="4224375" y="2441660"/>
                  </a:lnTo>
                  <a:lnTo>
                    <a:pt x="4181272" y="2456708"/>
                  </a:lnTo>
                  <a:lnTo>
                    <a:pt x="4138485" y="2472423"/>
                  </a:lnTo>
                  <a:lnTo>
                    <a:pt x="4096023" y="2488798"/>
                  </a:lnTo>
                  <a:lnTo>
                    <a:pt x="4053890" y="2505828"/>
                  </a:lnTo>
                  <a:lnTo>
                    <a:pt x="4012094" y="2523507"/>
                  </a:lnTo>
                  <a:lnTo>
                    <a:pt x="3970640" y="2541827"/>
                  </a:lnTo>
                  <a:lnTo>
                    <a:pt x="3929535" y="2560783"/>
                  </a:lnTo>
                  <a:lnTo>
                    <a:pt x="3888784" y="2580369"/>
                  </a:lnTo>
                  <a:lnTo>
                    <a:pt x="3848395" y="2600578"/>
                  </a:lnTo>
                  <a:lnTo>
                    <a:pt x="3808373" y="2621404"/>
                  </a:lnTo>
                  <a:lnTo>
                    <a:pt x="3768724" y="2642841"/>
                  </a:lnTo>
                  <a:lnTo>
                    <a:pt x="3729456" y="2664882"/>
                  </a:lnTo>
                  <a:lnTo>
                    <a:pt x="3690574" y="2687522"/>
                  </a:lnTo>
                  <a:lnTo>
                    <a:pt x="3652084" y="2710754"/>
                  </a:lnTo>
                  <a:lnTo>
                    <a:pt x="3613992" y="2734571"/>
                  </a:lnTo>
                  <a:lnTo>
                    <a:pt x="3576305" y="2758968"/>
                  </a:lnTo>
                  <a:lnTo>
                    <a:pt x="3539030" y="2783939"/>
                  </a:lnTo>
                  <a:lnTo>
                    <a:pt x="3502172" y="2809477"/>
                  </a:lnTo>
                  <a:lnTo>
                    <a:pt x="3465737" y="2835575"/>
                  </a:lnTo>
                  <a:lnTo>
                    <a:pt x="3429732" y="2862228"/>
                  </a:lnTo>
                  <a:lnTo>
                    <a:pt x="3394163" y="2889430"/>
                  </a:lnTo>
                  <a:lnTo>
                    <a:pt x="3359037" y="2917173"/>
                  </a:lnTo>
                  <a:lnTo>
                    <a:pt x="3324358" y="2945453"/>
                  </a:lnTo>
                  <a:lnTo>
                    <a:pt x="3290135" y="2974262"/>
                  </a:lnTo>
                  <a:lnTo>
                    <a:pt x="3256373" y="3003594"/>
                  </a:lnTo>
                  <a:lnTo>
                    <a:pt x="3223078" y="3033444"/>
                  </a:lnTo>
                  <a:lnTo>
                    <a:pt x="3190256" y="3063805"/>
                  </a:lnTo>
                  <a:lnTo>
                    <a:pt x="3157914" y="3094670"/>
                  </a:lnTo>
                  <a:lnTo>
                    <a:pt x="3126058" y="3126034"/>
                  </a:lnTo>
                  <a:lnTo>
                    <a:pt x="3094694" y="3157890"/>
                  </a:lnTo>
                  <a:lnTo>
                    <a:pt x="3063829" y="3190232"/>
                  </a:lnTo>
                  <a:lnTo>
                    <a:pt x="3033469" y="3223054"/>
                  </a:lnTo>
                  <a:lnTo>
                    <a:pt x="3003619" y="3256349"/>
                  </a:lnTo>
                  <a:lnTo>
                    <a:pt x="2974286" y="3290112"/>
                  </a:lnTo>
                  <a:lnTo>
                    <a:pt x="2945477" y="3324335"/>
                  </a:lnTo>
                  <a:lnTo>
                    <a:pt x="2917198" y="3359013"/>
                  </a:lnTo>
                  <a:lnTo>
                    <a:pt x="2889454" y="3394140"/>
                  </a:lnTo>
                  <a:lnTo>
                    <a:pt x="2862253" y="3429709"/>
                  </a:lnTo>
                  <a:lnTo>
                    <a:pt x="2835600" y="3465714"/>
                  </a:lnTo>
                  <a:lnTo>
                    <a:pt x="2809502" y="3502149"/>
                  </a:lnTo>
                  <a:lnTo>
                    <a:pt x="2783964" y="3539007"/>
                  </a:lnTo>
                  <a:lnTo>
                    <a:pt x="2758994" y="3576283"/>
                  </a:lnTo>
                  <a:lnTo>
                    <a:pt x="2734596" y="3613970"/>
                  </a:lnTo>
                  <a:lnTo>
                    <a:pt x="2710779" y="3652061"/>
                  </a:lnTo>
                  <a:lnTo>
                    <a:pt x="2687547" y="3690552"/>
                  </a:lnTo>
                  <a:lnTo>
                    <a:pt x="2664908" y="3729434"/>
                  </a:lnTo>
                  <a:lnTo>
                    <a:pt x="2642866" y="3768703"/>
                  </a:lnTo>
                  <a:lnTo>
                    <a:pt x="2621430" y="3808351"/>
                  </a:lnTo>
                  <a:lnTo>
                    <a:pt x="2600604" y="3848374"/>
                  </a:lnTo>
                  <a:lnTo>
                    <a:pt x="2580395" y="3888763"/>
                  </a:lnTo>
                  <a:lnTo>
                    <a:pt x="2560809" y="3929514"/>
                  </a:lnTo>
                  <a:lnTo>
                    <a:pt x="2541853" y="3970619"/>
                  </a:lnTo>
                  <a:lnTo>
                    <a:pt x="2523532" y="4012074"/>
                  </a:lnTo>
                  <a:lnTo>
                    <a:pt x="2505854" y="4053870"/>
                  </a:lnTo>
                  <a:lnTo>
                    <a:pt x="2488824" y="4096003"/>
                  </a:lnTo>
                  <a:lnTo>
                    <a:pt x="2472448" y="4138466"/>
                  </a:lnTo>
                  <a:lnTo>
                    <a:pt x="2456733" y="4181252"/>
                  </a:lnTo>
                  <a:lnTo>
                    <a:pt x="2441685" y="4224356"/>
                  </a:lnTo>
                  <a:lnTo>
                    <a:pt x="2427311" y="4267771"/>
                  </a:lnTo>
                  <a:lnTo>
                    <a:pt x="2413615" y="4311491"/>
                  </a:lnTo>
                  <a:lnTo>
                    <a:pt x="2400606" y="4355510"/>
                  </a:lnTo>
                  <a:lnTo>
                    <a:pt x="2388288" y="4399821"/>
                  </a:lnTo>
                  <a:lnTo>
                    <a:pt x="2376668" y="4444419"/>
                  </a:lnTo>
                  <a:lnTo>
                    <a:pt x="2365753" y="4489296"/>
                  </a:lnTo>
                  <a:lnTo>
                    <a:pt x="2355549" y="4534448"/>
                  </a:lnTo>
                  <a:lnTo>
                    <a:pt x="2346061" y="4579866"/>
                  </a:lnTo>
                  <a:lnTo>
                    <a:pt x="2337297" y="4625547"/>
                  </a:lnTo>
                  <a:lnTo>
                    <a:pt x="2329262" y="4671482"/>
                  </a:lnTo>
                  <a:lnTo>
                    <a:pt x="2321962" y="4717666"/>
                  </a:lnTo>
                  <a:lnTo>
                    <a:pt x="2315405" y="4764092"/>
                  </a:lnTo>
                  <a:lnTo>
                    <a:pt x="2309595" y="4810755"/>
                  </a:lnTo>
                  <a:lnTo>
                    <a:pt x="2304540" y="4857648"/>
                  </a:lnTo>
                  <a:lnTo>
                    <a:pt x="2300246" y="4904764"/>
                  </a:lnTo>
                  <a:lnTo>
                    <a:pt x="2296718" y="4952099"/>
                  </a:lnTo>
                  <a:lnTo>
                    <a:pt x="2293963" y="4999644"/>
                  </a:lnTo>
                  <a:lnTo>
                    <a:pt x="2291988" y="5047395"/>
                  </a:lnTo>
                  <a:lnTo>
                    <a:pt x="2290798" y="5095345"/>
                  </a:lnTo>
                  <a:lnTo>
                    <a:pt x="2290400" y="5143487"/>
                  </a:lnTo>
                  <a:close/>
                </a:path>
              </a:pathLst>
            </a:custGeom>
            <a:solidFill>
              <a:srgbClr val="FE4B00"/>
            </a:solidFill>
          </p:spPr>
          <p:txBody>
            <a:bodyPr wrap="square" lIns="0" tIns="0" rIns="0" bIns="0" rtlCol="0"/>
            <a:lstStyle/>
            <a:p>
              <a:endParaRPr/>
            </a:p>
          </p:txBody>
        </p:sp>
      </p:grpSp>
      <p:sp>
        <p:nvSpPr>
          <p:cNvPr id="8" name="object 8"/>
          <p:cNvSpPr txBox="1">
            <a:spLocks noGrp="1"/>
          </p:cNvSpPr>
          <p:nvPr>
            <p:ph type="title"/>
          </p:nvPr>
        </p:nvSpPr>
        <p:spPr>
          <a:xfrm>
            <a:off x="228600" y="1505719"/>
            <a:ext cx="14477999" cy="7047442"/>
          </a:xfrm>
          <a:prstGeom prst="rect">
            <a:avLst/>
          </a:prstGeom>
        </p:spPr>
        <p:txBody>
          <a:bodyPr vert="horz" wrap="square" lIns="0" tIns="121285" rIns="0" bIns="0" rtlCol="0">
            <a:spAutoFit/>
          </a:bodyPr>
          <a:lstStyle/>
          <a:p>
            <a:pPr>
              <a:lnSpc>
                <a:spcPct val="150000"/>
              </a:lnSpc>
            </a:pPr>
            <a:r>
              <a:rPr lang="en-US" sz="2400" dirty="0" smtClean="0"/>
              <a:t/>
            </a:r>
            <a:br>
              <a:rPr lang="en-US" sz="2400" dirty="0" smtClean="0"/>
            </a:br>
            <a:r>
              <a:rPr lang="en-US" sz="2400" dirty="0"/>
              <a:t/>
            </a:r>
            <a:br>
              <a:rPr lang="en-US" sz="2400" dirty="0"/>
            </a:br>
            <a:r>
              <a:rPr lang="en-US" sz="2400" dirty="0" smtClean="0"/>
              <a:t>1. </a:t>
            </a:r>
            <a:r>
              <a:rPr lang="en-US" sz="2800" dirty="0" err="1" smtClean="0"/>
              <a:t>Ketahanan</a:t>
            </a:r>
            <a:r>
              <a:rPr lang="en-US" sz="2800" dirty="0" smtClean="0"/>
              <a:t> </a:t>
            </a:r>
            <a:r>
              <a:rPr lang="en-US" sz="2800" dirty="0" err="1"/>
              <a:t>Nasional</a:t>
            </a:r>
            <a:r>
              <a:rPr lang="en-US" sz="2800" dirty="0"/>
              <a:t> </a:t>
            </a:r>
            <a:r>
              <a:rPr lang="en-US" sz="2800" dirty="0" err="1"/>
              <a:t>dan</a:t>
            </a:r>
            <a:r>
              <a:rPr lang="en-US" sz="2800" dirty="0"/>
              <a:t> </a:t>
            </a:r>
            <a:r>
              <a:rPr lang="en-US" sz="2800" dirty="0" err="1"/>
              <a:t>Bela</a:t>
            </a:r>
            <a:r>
              <a:rPr lang="en-US" sz="2800" dirty="0"/>
              <a:t> Negara </a:t>
            </a:r>
            <a:r>
              <a:rPr lang="en-US" sz="2800" dirty="0" err="1"/>
              <a:t>bagi</a:t>
            </a:r>
            <a:r>
              <a:rPr lang="en-US" sz="2800" dirty="0"/>
              <a:t> Indonesia </a:t>
            </a:r>
            <a:r>
              <a:rPr lang="en-US" sz="2800" dirty="0" err="1"/>
              <a:t>dalam</a:t>
            </a:r>
            <a:r>
              <a:rPr lang="en-US" sz="2800" dirty="0"/>
              <a:t> </a:t>
            </a:r>
            <a:r>
              <a:rPr lang="en-US" sz="2800" dirty="0" err="1"/>
              <a:t>membangun</a:t>
            </a:r>
            <a:r>
              <a:rPr lang="en-US" sz="2800" dirty="0"/>
              <a:t> </a:t>
            </a:r>
            <a:r>
              <a:rPr lang="en-US" sz="2800" dirty="0" err="1"/>
              <a:t>komitmen</a:t>
            </a:r>
            <a:r>
              <a:rPr lang="en-US" sz="2800" dirty="0"/>
              <a:t> </a:t>
            </a:r>
            <a:r>
              <a:rPr lang="en-US" sz="2800" dirty="0" err="1"/>
              <a:t>kolektif</a:t>
            </a:r>
            <a:r>
              <a:rPr lang="en-US" sz="2800" dirty="0"/>
              <a:t> </a:t>
            </a:r>
            <a:r>
              <a:rPr lang="en-US" sz="2800" dirty="0" smtClean="0"/>
              <a:t>   </a:t>
            </a:r>
            <a:r>
              <a:rPr lang="en-US" sz="2800" dirty="0" err="1" smtClean="0"/>
              <a:t>kebangsaan</a:t>
            </a:r>
            <a:r>
              <a:rPr lang="en-US" sz="2800" dirty="0" smtClean="0"/>
              <a:t/>
            </a:r>
            <a:br>
              <a:rPr lang="en-US" sz="2800" dirty="0" smtClean="0"/>
            </a:br>
            <a:r>
              <a:rPr lang="en-US" sz="2800" dirty="0" smtClean="0"/>
              <a:t>2. 	</a:t>
            </a:r>
            <a:r>
              <a:rPr lang="en-US" sz="2800" dirty="0" err="1" smtClean="0"/>
              <a:t>Konsep</a:t>
            </a:r>
            <a:r>
              <a:rPr lang="en-US" sz="2800" dirty="0" smtClean="0"/>
              <a:t> </a:t>
            </a:r>
            <a:r>
              <a:rPr lang="en-US" sz="2800" dirty="0" err="1"/>
              <a:t>Ketahanan</a:t>
            </a:r>
            <a:r>
              <a:rPr lang="en-US" sz="2800" dirty="0"/>
              <a:t> </a:t>
            </a:r>
            <a:r>
              <a:rPr lang="en-US" sz="2800" dirty="0" err="1"/>
              <a:t>Nasional</a:t>
            </a:r>
            <a:r>
              <a:rPr lang="en-US" sz="2800" dirty="0"/>
              <a:t> </a:t>
            </a:r>
            <a:r>
              <a:rPr lang="en-US" sz="2800" dirty="0" err="1"/>
              <a:t>dan</a:t>
            </a:r>
            <a:r>
              <a:rPr lang="en-US" sz="2800" dirty="0"/>
              <a:t> </a:t>
            </a:r>
            <a:r>
              <a:rPr lang="en-US" sz="2800" dirty="0" err="1"/>
              <a:t>Bela</a:t>
            </a:r>
            <a:r>
              <a:rPr lang="en-US" sz="2800" dirty="0"/>
              <a:t> Negara.</a:t>
            </a:r>
            <a:br>
              <a:rPr lang="en-US" sz="2800" dirty="0"/>
            </a:br>
            <a:r>
              <a:rPr lang="en-US" sz="2800" dirty="0" smtClean="0"/>
              <a:t>3. 	</a:t>
            </a:r>
            <a:r>
              <a:rPr lang="en-US" sz="2800" dirty="0" err="1" smtClean="0"/>
              <a:t>Alasan</a:t>
            </a:r>
            <a:r>
              <a:rPr lang="en-US" sz="2800" dirty="0" smtClean="0"/>
              <a:t> </a:t>
            </a:r>
            <a:r>
              <a:rPr lang="en-US" sz="2800" dirty="0" err="1"/>
              <a:t>mengapa</a:t>
            </a:r>
            <a:r>
              <a:rPr lang="en-US" sz="2800" dirty="0"/>
              <a:t> </a:t>
            </a:r>
            <a:r>
              <a:rPr lang="en-US" sz="2800" dirty="0" err="1"/>
              <a:t>diperlukan</a:t>
            </a:r>
            <a:r>
              <a:rPr lang="en-US" sz="2800" dirty="0"/>
              <a:t>  </a:t>
            </a:r>
            <a:r>
              <a:rPr lang="en-US" sz="2800" dirty="0" err="1"/>
              <a:t>Ketahanan</a:t>
            </a:r>
            <a:r>
              <a:rPr lang="en-US" sz="2800" dirty="0"/>
              <a:t> </a:t>
            </a:r>
            <a:r>
              <a:rPr lang="en-US" sz="2800" dirty="0" err="1"/>
              <a:t>Nasional</a:t>
            </a:r>
            <a:r>
              <a:rPr lang="en-US" sz="2800" dirty="0"/>
              <a:t> </a:t>
            </a:r>
            <a:r>
              <a:rPr lang="en-US" sz="2800" dirty="0" err="1"/>
              <a:t>dan</a:t>
            </a:r>
            <a:r>
              <a:rPr lang="en-US" sz="2800" dirty="0"/>
              <a:t> </a:t>
            </a:r>
            <a:r>
              <a:rPr lang="en-US" sz="2800" dirty="0" err="1"/>
              <a:t>Bela</a:t>
            </a:r>
            <a:r>
              <a:rPr lang="en-US" sz="2800" dirty="0"/>
              <a:t> Negara</a:t>
            </a:r>
            <a:br>
              <a:rPr lang="en-US" sz="2800" dirty="0"/>
            </a:br>
            <a:r>
              <a:rPr lang="en-US" sz="2800" dirty="0" smtClean="0"/>
              <a:t>4.	</a:t>
            </a:r>
            <a:r>
              <a:rPr lang="en-US" sz="2800" dirty="0" err="1" smtClean="0"/>
              <a:t>Menggali</a:t>
            </a:r>
            <a:r>
              <a:rPr lang="en-US" sz="2800" dirty="0" smtClean="0"/>
              <a:t> </a:t>
            </a:r>
            <a:r>
              <a:rPr lang="en-US" sz="2800" dirty="0" err="1"/>
              <a:t>sumber</a:t>
            </a:r>
            <a:r>
              <a:rPr lang="en-US" sz="2800" dirty="0"/>
              <a:t> </a:t>
            </a:r>
            <a:r>
              <a:rPr lang="en-US" sz="2800" dirty="0" err="1"/>
              <a:t>historis</a:t>
            </a:r>
            <a:r>
              <a:rPr lang="en-US" sz="2800" dirty="0"/>
              <a:t>, </a:t>
            </a:r>
            <a:r>
              <a:rPr lang="en-US" sz="2800" dirty="0" err="1"/>
              <a:t>sosiologis</a:t>
            </a:r>
            <a:r>
              <a:rPr lang="en-US" sz="2800" dirty="0"/>
              <a:t> </a:t>
            </a:r>
            <a:r>
              <a:rPr lang="en-US" sz="2800" dirty="0" err="1"/>
              <a:t>dan</a:t>
            </a:r>
            <a:r>
              <a:rPr lang="en-US" sz="2800" dirty="0"/>
              <a:t> </a:t>
            </a:r>
            <a:r>
              <a:rPr lang="en-US" sz="2800" dirty="0" err="1"/>
              <a:t>politik</a:t>
            </a:r>
            <a:r>
              <a:rPr lang="en-US" sz="2800" dirty="0"/>
              <a:t> </a:t>
            </a:r>
            <a:r>
              <a:rPr lang="en-US" sz="2800" dirty="0" err="1"/>
              <a:t>tentang</a:t>
            </a:r>
            <a:r>
              <a:rPr lang="en-US" sz="2800" dirty="0"/>
              <a:t>  </a:t>
            </a:r>
            <a:r>
              <a:rPr lang="en-US" sz="2800" dirty="0" err="1"/>
              <a:t>Ketahanan</a:t>
            </a:r>
            <a:r>
              <a:rPr lang="en-US" sz="2800" dirty="0"/>
              <a:t> </a:t>
            </a:r>
            <a:r>
              <a:rPr lang="en-US" sz="2800" dirty="0" err="1"/>
              <a:t>Nasional</a:t>
            </a:r>
            <a:r>
              <a:rPr lang="en-US" sz="2800" dirty="0"/>
              <a:t> </a:t>
            </a:r>
            <a:r>
              <a:rPr lang="en-US" sz="2800" dirty="0" err="1"/>
              <a:t>dan</a:t>
            </a:r>
            <a:r>
              <a:rPr lang="en-US" sz="2800" dirty="0"/>
              <a:t> </a:t>
            </a:r>
            <a:r>
              <a:rPr lang="en-US" sz="2800" dirty="0" err="1"/>
              <a:t>Bela</a:t>
            </a:r>
            <a:r>
              <a:rPr lang="en-US" sz="2800" dirty="0"/>
              <a:t> Negara</a:t>
            </a:r>
            <a:br>
              <a:rPr lang="en-US" sz="2800" dirty="0"/>
            </a:br>
            <a:r>
              <a:rPr lang="en-US" sz="2800" dirty="0" smtClean="0"/>
              <a:t>5. 	</a:t>
            </a:r>
            <a:r>
              <a:rPr lang="en-US" sz="2800" dirty="0" err="1" smtClean="0"/>
              <a:t>Membangun</a:t>
            </a:r>
            <a:r>
              <a:rPr lang="en-US" sz="2800" dirty="0" smtClean="0"/>
              <a:t>  </a:t>
            </a:r>
            <a:r>
              <a:rPr lang="en-US" sz="2800" dirty="0" err="1"/>
              <a:t>argumen</a:t>
            </a:r>
            <a:r>
              <a:rPr lang="en-US" sz="2800" dirty="0"/>
              <a:t> </a:t>
            </a:r>
            <a:r>
              <a:rPr lang="en-US" sz="2800" dirty="0" err="1"/>
              <a:t>tentang</a:t>
            </a:r>
            <a:r>
              <a:rPr lang="en-US" sz="2800" dirty="0"/>
              <a:t> </a:t>
            </a:r>
            <a:r>
              <a:rPr lang="en-US" sz="2800" dirty="0" err="1"/>
              <a:t>dinamika</a:t>
            </a:r>
            <a:r>
              <a:rPr lang="en-US" sz="2800" dirty="0"/>
              <a:t> </a:t>
            </a:r>
            <a:r>
              <a:rPr lang="en-US" sz="2800" dirty="0" err="1"/>
              <a:t>dan</a:t>
            </a:r>
            <a:r>
              <a:rPr lang="en-US" sz="2800" dirty="0"/>
              <a:t> </a:t>
            </a:r>
            <a:r>
              <a:rPr lang="en-US" sz="2800" dirty="0" err="1"/>
              <a:t>tantangan</a:t>
            </a:r>
            <a:r>
              <a:rPr lang="en-US" sz="2800" dirty="0"/>
              <a:t> </a:t>
            </a:r>
            <a:r>
              <a:rPr lang="en-US" sz="2800" dirty="0" err="1"/>
              <a:t>Ketahanan</a:t>
            </a:r>
            <a:r>
              <a:rPr lang="en-US" sz="2800" dirty="0"/>
              <a:t> </a:t>
            </a:r>
            <a:r>
              <a:rPr lang="en-US" sz="2800" dirty="0" err="1"/>
              <a:t>Nasional</a:t>
            </a:r>
            <a:r>
              <a:rPr lang="en-US" sz="2800" dirty="0"/>
              <a:t> </a:t>
            </a:r>
            <a:r>
              <a:rPr lang="en-US" sz="2800" dirty="0" err="1"/>
              <a:t>dan</a:t>
            </a:r>
            <a:r>
              <a:rPr lang="en-US" sz="2800" dirty="0"/>
              <a:t> </a:t>
            </a:r>
            <a:r>
              <a:rPr lang="en-US" sz="2800" dirty="0" err="1"/>
              <a:t>Bela</a:t>
            </a:r>
            <a:r>
              <a:rPr lang="en-US" sz="2800" dirty="0"/>
              <a:t> Negara</a:t>
            </a:r>
            <a:br>
              <a:rPr lang="en-US" sz="2800" dirty="0"/>
            </a:br>
            <a:r>
              <a:rPr lang="en-US" sz="2800" dirty="0" smtClean="0"/>
              <a:t>6. 	</a:t>
            </a:r>
            <a:r>
              <a:rPr lang="en-US" sz="2800" dirty="0" err="1" smtClean="0"/>
              <a:t>Esensi</a:t>
            </a:r>
            <a:r>
              <a:rPr lang="en-US" sz="2800" dirty="0" smtClean="0"/>
              <a:t> </a:t>
            </a:r>
            <a:r>
              <a:rPr lang="en-US" sz="2800" dirty="0" err="1"/>
              <a:t>dan</a:t>
            </a:r>
            <a:r>
              <a:rPr lang="en-US" sz="2800" dirty="0"/>
              <a:t> </a:t>
            </a:r>
            <a:r>
              <a:rPr lang="en-US" sz="2800" dirty="0" err="1"/>
              <a:t>urgensi</a:t>
            </a:r>
            <a:r>
              <a:rPr lang="en-US" sz="2800" dirty="0"/>
              <a:t> </a:t>
            </a:r>
            <a:r>
              <a:rPr lang="en-US" sz="2800" dirty="0" err="1"/>
              <a:t>Ketahanan</a:t>
            </a:r>
            <a:r>
              <a:rPr lang="en-US" sz="2800" dirty="0"/>
              <a:t> </a:t>
            </a:r>
            <a:r>
              <a:rPr lang="en-US" sz="2800" dirty="0" err="1"/>
              <a:t>Nasional</a:t>
            </a:r>
            <a:r>
              <a:rPr lang="en-US" sz="2800" dirty="0"/>
              <a:t> </a:t>
            </a:r>
            <a:r>
              <a:rPr lang="en-US" sz="2800" dirty="0" err="1"/>
              <a:t>dan</a:t>
            </a:r>
            <a:r>
              <a:rPr lang="en-US" sz="2800" dirty="0"/>
              <a:t> </a:t>
            </a:r>
            <a:r>
              <a:rPr lang="en-US" sz="2800" dirty="0" err="1"/>
              <a:t>Bela</a:t>
            </a:r>
            <a:r>
              <a:rPr lang="en-US" sz="2800" dirty="0"/>
              <a:t> Negara </a:t>
            </a:r>
          </a:p>
        </p:txBody>
      </p:sp>
      <p:sp>
        <p:nvSpPr>
          <p:cNvPr id="11" name="object 11"/>
          <p:cNvSpPr/>
          <p:nvPr/>
        </p:nvSpPr>
        <p:spPr>
          <a:xfrm>
            <a:off x="14859581" y="7436693"/>
            <a:ext cx="2847975" cy="2847975"/>
          </a:xfrm>
          <a:custGeom>
            <a:avLst/>
            <a:gdLst/>
            <a:ahLst/>
            <a:cxnLst/>
            <a:rect l="l" t="t" r="r" b="b"/>
            <a:pathLst>
              <a:path w="2847975" h="2847975">
                <a:moveTo>
                  <a:pt x="0" y="2847975"/>
                </a:moveTo>
                <a:lnTo>
                  <a:pt x="0" y="0"/>
                </a:lnTo>
                <a:lnTo>
                  <a:pt x="48549" y="405"/>
                </a:lnTo>
                <a:lnTo>
                  <a:pt x="96903" y="1618"/>
                </a:lnTo>
                <a:lnTo>
                  <a:pt x="145054" y="3631"/>
                </a:lnTo>
                <a:lnTo>
                  <a:pt x="192995" y="6437"/>
                </a:lnTo>
                <a:lnTo>
                  <a:pt x="240721" y="10031"/>
                </a:lnTo>
                <a:lnTo>
                  <a:pt x="288225" y="14406"/>
                </a:lnTo>
                <a:lnTo>
                  <a:pt x="335501" y="19555"/>
                </a:lnTo>
                <a:lnTo>
                  <a:pt x="382542" y="25473"/>
                </a:lnTo>
                <a:lnTo>
                  <a:pt x="429341" y="32152"/>
                </a:lnTo>
                <a:lnTo>
                  <a:pt x="475893" y="39587"/>
                </a:lnTo>
                <a:lnTo>
                  <a:pt x="522190" y="47770"/>
                </a:lnTo>
                <a:lnTo>
                  <a:pt x="568227" y="56696"/>
                </a:lnTo>
                <a:lnTo>
                  <a:pt x="613997" y="66358"/>
                </a:lnTo>
                <a:lnTo>
                  <a:pt x="659493" y="76749"/>
                </a:lnTo>
                <a:lnTo>
                  <a:pt x="704710" y="87864"/>
                </a:lnTo>
                <a:lnTo>
                  <a:pt x="749640" y="99695"/>
                </a:lnTo>
                <a:lnTo>
                  <a:pt x="794278" y="112236"/>
                </a:lnTo>
                <a:lnTo>
                  <a:pt x="838616" y="125482"/>
                </a:lnTo>
                <a:lnTo>
                  <a:pt x="882649" y="139425"/>
                </a:lnTo>
                <a:lnTo>
                  <a:pt x="926370" y="154059"/>
                </a:lnTo>
                <a:lnTo>
                  <a:pt x="969772" y="169377"/>
                </a:lnTo>
                <a:lnTo>
                  <a:pt x="1012850" y="185374"/>
                </a:lnTo>
                <a:lnTo>
                  <a:pt x="1055597" y="202042"/>
                </a:lnTo>
                <a:lnTo>
                  <a:pt x="1098005" y="219376"/>
                </a:lnTo>
                <a:lnTo>
                  <a:pt x="1140070" y="237369"/>
                </a:lnTo>
                <a:lnTo>
                  <a:pt x="1181784" y="256014"/>
                </a:lnTo>
                <a:lnTo>
                  <a:pt x="1223141" y="275305"/>
                </a:lnTo>
                <a:lnTo>
                  <a:pt x="1264135" y="295236"/>
                </a:lnTo>
                <a:lnTo>
                  <a:pt x="1304759" y="315800"/>
                </a:lnTo>
                <a:lnTo>
                  <a:pt x="1345007" y="336991"/>
                </a:lnTo>
                <a:lnTo>
                  <a:pt x="1384872" y="358802"/>
                </a:lnTo>
                <a:lnTo>
                  <a:pt x="1424348" y="381227"/>
                </a:lnTo>
                <a:lnTo>
                  <a:pt x="1463429" y="404259"/>
                </a:lnTo>
                <a:lnTo>
                  <a:pt x="1502107" y="427893"/>
                </a:lnTo>
                <a:lnTo>
                  <a:pt x="1540377" y="452121"/>
                </a:lnTo>
                <a:lnTo>
                  <a:pt x="1578233" y="476938"/>
                </a:lnTo>
                <a:lnTo>
                  <a:pt x="1615667" y="502336"/>
                </a:lnTo>
                <a:lnTo>
                  <a:pt x="1652674" y="528310"/>
                </a:lnTo>
                <a:lnTo>
                  <a:pt x="1689247" y="554853"/>
                </a:lnTo>
                <a:lnTo>
                  <a:pt x="1725379" y="581958"/>
                </a:lnTo>
                <a:lnTo>
                  <a:pt x="1761064" y="609619"/>
                </a:lnTo>
                <a:lnTo>
                  <a:pt x="1796296" y="637830"/>
                </a:lnTo>
                <a:lnTo>
                  <a:pt x="1831068" y="666585"/>
                </a:lnTo>
                <a:lnTo>
                  <a:pt x="1865374" y="695876"/>
                </a:lnTo>
                <a:lnTo>
                  <a:pt x="1899208" y="725697"/>
                </a:lnTo>
                <a:lnTo>
                  <a:pt x="1932562" y="756043"/>
                </a:lnTo>
                <a:lnTo>
                  <a:pt x="1965431" y="786906"/>
                </a:lnTo>
                <a:lnTo>
                  <a:pt x="1997808" y="818280"/>
                </a:lnTo>
                <a:lnTo>
                  <a:pt x="2029687" y="850159"/>
                </a:lnTo>
                <a:lnTo>
                  <a:pt x="2061061" y="882537"/>
                </a:lnTo>
                <a:lnTo>
                  <a:pt x="2091924" y="915406"/>
                </a:lnTo>
                <a:lnTo>
                  <a:pt x="2122270" y="948760"/>
                </a:lnTo>
                <a:lnTo>
                  <a:pt x="2152091" y="982594"/>
                </a:lnTo>
                <a:lnTo>
                  <a:pt x="2181382" y="1016900"/>
                </a:lnTo>
                <a:lnTo>
                  <a:pt x="2210136" y="1051672"/>
                </a:lnTo>
                <a:lnTo>
                  <a:pt x="2238347" y="1086904"/>
                </a:lnTo>
                <a:lnTo>
                  <a:pt x="2266008" y="1122590"/>
                </a:lnTo>
                <a:lnTo>
                  <a:pt x="2293114" y="1158722"/>
                </a:lnTo>
                <a:lnTo>
                  <a:pt x="2319656" y="1195295"/>
                </a:lnTo>
                <a:lnTo>
                  <a:pt x="2345630" y="1232302"/>
                </a:lnTo>
                <a:lnTo>
                  <a:pt x="2371028" y="1269736"/>
                </a:lnTo>
                <a:lnTo>
                  <a:pt x="2395844" y="1307592"/>
                </a:lnTo>
                <a:lnTo>
                  <a:pt x="2420072" y="1345862"/>
                </a:lnTo>
                <a:lnTo>
                  <a:pt x="2443706" y="1384541"/>
                </a:lnTo>
                <a:lnTo>
                  <a:pt x="2466738" y="1423622"/>
                </a:lnTo>
                <a:lnTo>
                  <a:pt x="2489163" y="1463098"/>
                </a:lnTo>
                <a:lnTo>
                  <a:pt x="2510974" y="1502963"/>
                </a:lnTo>
                <a:lnTo>
                  <a:pt x="2532165" y="1543211"/>
                </a:lnTo>
                <a:lnTo>
                  <a:pt x="2552729" y="1583835"/>
                </a:lnTo>
                <a:lnTo>
                  <a:pt x="2572659" y="1624829"/>
                </a:lnTo>
                <a:lnTo>
                  <a:pt x="2591950" y="1666186"/>
                </a:lnTo>
                <a:lnTo>
                  <a:pt x="2610595" y="1707901"/>
                </a:lnTo>
                <a:lnTo>
                  <a:pt x="2628588" y="1749965"/>
                </a:lnTo>
                <a:lnTo>
                  <a:pt x="2645921" y="1792374"/>
                </a:lnTo>
                <a:lnTo>
                  <a:pt x="2662589" y="1835121"/>
                </a:lnTo>
                <a:lnTo>
                  <a:pt x="2678586" y="1878199"/>
                </a:lnTo>
                <a:lnTo>
                  <a:pt x="2693904" y="1921601"/>
                </a:lnTo>
                <a:lnTo>
                  <a:pt x="2708538" y="1965322"/>
                </a:lnTo>
                <a:lnTo>
                  <a:pt x="2722480" y="2009355"/>
                </a:lnTo>
                <a:lnTo>
                  <a:pt x="2735726" y="2053694"/>
                </a:lnTo>
                <a:lnTo>
                  <a:pt x="2748267" y="2098332"/>
                </a:lnTo>
                <a:lnTo>
                  <a:pt x="2760098" y="2143262"/>
                </a:lnTo>
                <a:lnTo>
                  <a:pt x="2771212" y="2188479"/>
                </a:lnTo>
                <a:lnTo>
                  <a:pt x="2781603" y="2233975"/>
                </a:lnTo>
                <a:lnTo>
                  <a:pt x="2791265" y="2279745"/>
                </a:lnTo>
                <a:lnTo>
                  <a:pt x="2800190" y="2325782"/>
                </a:lnTo>
                <a:lnTo>
                  <a:pt x="2808373" y="2372080"/>
                </a:lnTo>
                <a:lnTo>
                  <a:pt x="2815808" y="2418632"/>
                </a:lnTo>
                <a:lnTo>
                  <a:pt x="2822487" y="2465431"/>
                </a:lnTo>
                <a:lnTo>
                  <a:pt x="2828404" y="2512472"/>
                </a:lnTo>
                <a:lnTo>
                  <a:pt x="2833553" y="2559748"/>
                </a:lnTo>
                <a:lnTo>
                  <a:pt x="2837928" y="2607252"/>
                </a:lnTo>
                <a:lnTo>
                  <a:pt x="2841521" y="2654978"/>
                </a:lnTo>
                <a:lnTo>
                  <a:pt x="2844327" y="2702920"/>
                </a:lnTo>
                <a:lnTo>
                  <a:pt x="2846340" y="2751071"/>
                </a:lnTo>
                <a:lnTo>
                  <a:pt x="2847552" y="2799424"/>
                </a:lnTo>
                <a:lnTo>
                  <a:pt x="2847957" y="2847975"/>
                </a:lnTo>
                <a:lnTo>
                  <a:pt x="0" y="2847975"/>
                </a:lnTo>
                <a:close/>
              </a:path>
            </a:pathLst>
          </a:custGeom>
          <a:solidFill>
            <a:srgbClr val="000000"/>
          </a:solidFill>
        </p:spPr>
        <p:txBody>
          <a:bodyPr wrap="square" lIns="0" tIns="0" rIns="0" bIns="0" rtlCol="0"/>
          <a:lstStyle/>
          <a:p>
            <a:endParaRPr/>
          </a:p>
        </p:txBody>
      </p:sp>
      <p:sp>
        <p:nvSpPr>
          <p:cNvPr id="12" name="Title 1"/>
          <p:cNvSpPr txBox="1">
            <a:spLocks/>
          </p:cNvSpPr>
          <p:nvPr/>
        </p:nvSpPr>
        <p:spPr>
          <a:xfrm>
            <a:off x="2514600" y="-364739"/>
            <a:ext cx="14516100" cy="2123658"/>
          </a:xfrm>
          <a:prstGeom prst="rect">
            <a:avLst/>
          </a:prstGeom>
        </p:spPr>
        <p:txBody>
          <a:bodyPr wrap="square" lIns="0" tIns="0" rIns="0" bIns="0">
            <a:spAutoFit/>
          </a:bodyPr>
          <a:lstStyle>
            <a:lvl1pPr>
              <a:defRPr sz="6900" b="1" i="0">
                <a:solidFill>
                  <a:schemeClr val="tx1"/>
                </a:solidFill>
                <a:latin typeface="TeXGyreTermes"/>
                <a:ea typeface="+mj-ea"/>
                <a:cs typeface="TeXGyreTermes"/>
              </a:defRPr>
            </a:lvl1pPr>
          </a:lstStyle>
          <a:p>
            <a:endParaRPr lang="en-US" kern="0" dirty="0" smtClean="0"/>
          </a:p>
          <a:p>
            <a:r>
              <a:rPr lang="en-US" kern="0" dirty="0" err="1" smtClean="0"/>
              <a:t>Capaian</a:t>
            </a:r>
            <a:r>
              <a:rPr lang="en-US" kern="0" dirty="0" smtClean="0"/>
              <a:t> </a:t>
            </a:r>
            <a:r>
              <a:rPr lang="en-US" kern="0" dirty="0" err="1" smtClean="0"/>
              <a:t>Pembelajaran</a:t>
            </a:r>
            <a:endParaRPr lang="en-US" kern="0" dirty="0"/>
          </a:p>
        </p:txBody>
      </p:sp>
    </p:spTree>
    <p:extLst>
      <p:ext uri="{BB962C8B-B14F-4D97-AF65-F5344CB8AC3E}">
        <p14:creationId xmlns:p14="http://schemas.microsoft.com/office/powerpoint/2010/main" val="3160917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493" y="1505719"/>
            <a:ext cx="9816465" cy="1061829"/>
          </a:xfrm>
        </p:spPr>
        <p:txBody>
          <a:bodyPr/>
          <a:lstStyle/>
          <a:p>
            <a:r>
              <a:rPr lang="en-ID" dirty="0" err="1" smtClean="0"/>
              <a:t>Soal</a:t>
            </a:r>
            <a:r>
              <a:rPr lang="en-ID" dirty="0" smtClean="0"/>
              <a:t> Pro A</a:t>
            </a:r>
            <a:endParaRPr lang="en-US" dirty="0"/>
          </a:p>
        </p:txBody>
      </p:sp>
      <p:sp>
        <p:nvSpPr>
          <p:cNvPr id="3" name="Text Placeholder 2"/>
          <p:cNvSpPr>
            <a:spLocks noGrp="1"/>
          </p:cNvSpPr>
          <p:nvPr>
            <p:ph type="body" idx="1"/>
          </p:nvPr>
        </p:nvSpPr>
        <p:spPr>
          <a:xfrm>
            <a:off x="4114800" y="2933700"/>
            <a:ext cx="13487400" cy="7201972"/>
          </a:xfrm>
        </p:spPr>
        <p:txBody>
          <a:bodyPr/>
          <a:lstStyle/>
          <a:p>
            <a:pPr algn="just">
              <a:lnSpc>
                <a:spcPct val="150000"/>
              </a:lnSpc>
            </a:pPr>
            <a:r>
              <a:rPr lang="en-US" sz="3600" dirty="0" smtClean="0"/>
              <a:t>1. </a:t>
            </a:r>
            <a:r>
              <a:rPr lang="en-US" sz="3600" dirty="0" err="1" smtClean="0"/>
              <a:t>Menurut</a:t>
            </a:r>
            <a:r>
              <a:rPr lang="en-US" sz="3600" dirty="0" smtClean="0"/>
              <a:t> Kalian/</a:t>
            </a:r>
            <a:r>
              <a:rPr lang="en-US" sz="3600" dirty="0" err="1" smtClean="0"/>
              <a:t>Anda</a:t>
            </a:r>
            <a:r>
              <a:rPr lang="en-US" sz="3600" dirty="0" smtClean="0"/>
              <a:t> </a:t>
            </a:r>
            <a:r>
              <a:rPr lang="en-US" sz="3600" dirty="0" err="1" smtClean="0"/>
              <a:t>apakah</a:t>
            </a:r>
            <a:r>
              <a:rPr lang="en-US" sz="3600" dirty="0" smtClean="0"/>
              <a:t> </a:t>
            </a:r>
            <a:r>
              <a:rPr lang="en-US" sz="3600" dirty="0" err="1" smtClean="0"/>
              <a:t>pentingnya</a:t>
            </a:r>
            <a:r>
              <a:rPr lang="en-US" sz="3600" dirty="0" smtClean="0"/>
              <a:t> </a:t>
            </a:r>
            <a:r>
              <a:rPr lang="en-US" sz="3600" dirty="0" err="1"/>
              <a:t>Bela</a:t>
            </a:r>
            <a:r>
              <a:rPr lang="en-US" sz="3600" dirty="0"/>
              <a:t> Negara </a:t>
            </a:r>
            <a:r>
              <a:rPr lang="en-US" sz="3600" dirty="0" err="1"/>
              <a:t>sebagai</a:t>
            </a:r>
            <a:r>
              <a:rPr lang="en-US" sz="3600" dirty="0"/>
              <a:t> </a:t>
            </a:r>
            <a:r>
              <a:rPr lang="en-US" sz="3600" dirty="0" err="1"/>
              <a:t>bentuk</a:t>
            </a:r>
            <a:r>
              <a:rPr lang="en-US" sz="3600" dirty="0"/>
              <a:t> </a:t>
            </a:r>
            <a:r>
              <a:rPr lang="en-US" sz="3600" dirty="0" err="1"/>
              <a:t>partisipasi</a:t>
            </a:r>
            <a:r>
              <a:rPr lang="en-US" sz="3600" dirty="0"/>
              <a:t> </a:t>
            </a:r>
            <a:r>
              <a:rPr lang="en-US" sz="3600" dirty="0" err="1"/>
              <a:t>aktif</a:t>
            </a:r>
            <a:r>
              <a:rPr lang="en-US" sz="3600" dirty="0"/>
              <a:t> </a:t>
            </a:r>
            <a:r>
              <a:rPr lang="en-US" sz="3600" dirty="0" err="1"/>
              <a:t>seluruh</a:t>
            </a:r>
            <a:r>
              <a:rPr lang="en-US" sz="3600" dirty="0"/>
              <a:t> </a:t>
            </a:r>
            <a:r>
              <a:rPr lang="en-US" sz="3600" dirty="0" err="1"/>
              <a:t>masyarakat</a:t>
            </a:r>
            <a:r>
              <a:rPr lang="en-US" sz="3600" dirty="0"/>
              <a:t> </a:t>
            </a:r>
            <a:r>
              <a:rPr lang="en-US" sz="3600" dirty="0" err="1"/>
              <a:t>dalam</a:t>
            </a:r>
            <a:r>
              <a:rPr lang="en-US" sz="3600" dirty="0"/>
              <a:t> </a:t>
            </a:r>
            <a:r>
              <a:rPr lang="en-US" sz="3600" dirty="0" err="1"/>
              <a:t>menjaga</a:t>
            </a:r>
            <a:r>
              <a:rPr lang="en-US" sz="3600" dirty="0"/>
              <a:t> </a:t>
            </a:r>
            <a:r>
              <a:rPr lang="en-US" sz="3600" dirty="0" err="1"/>
              <a:t>keamanan</a:t>
            </a:r>
            <a:r>
              <a:rPr lang="en-US" sz="3600" dirty="0"/>
              <a:t> </a:t>
            </a:r>
            <a:r>
              <a:rPr lang="en-US" sz="3600" dirty="0" err="1"/>
              <a:t>dan</a:t>
            </a:r>
            <a:r>
              <a:rPr lang="en-US" sz="3600" dirty="0"/>
              <a:t> </a:t>
            </a:r>
            <a:r>
              <a:rPr lang="en-US" sz="3600" dirty="0" err="1"/>
              <a:t>kedaulatan</a:t>
            </a:r>
            <a:r>
              <a:rPr lang="en-US" sz="3600" dirty="0"/>
              <a:t> </a:t>
            </a:r>
            <a:r>
              <a:rPr lang="en-US" sz="3600" dirty="0" err="1"/>
              <a:t>negara</a:t>
            </a:r>
            <a:r>
              <a:rPr lang="en-US" sz="3600" dirty="0"/>
              <a:t>?</a:t>
            </a:r>
          </a:p>
          <a:p>
            <a:pPr algn="just">
              <a:lnSpc>
                <a:spcPct val="150000"/>
              </a:lnSpc>
            </a:pPr>
            <a:r>
              <a:rPr lang="en-US" sz="3600" dirty="0" smtClean="0"/>
              <a:t>2. </a:t>
            </a:r>
            <a:r>
              <a:rPr lang="en-US" sz="3600" dirty="0" err="1"/>
              <a:t>Menurut</a:t>
            </a:r>
            <a:r>
              <a:rPr lang="en-US" sz="3600" dirty="0"/>
              <a:t> Kalian/</a:t>
            </a:r>
            <a:r>
              <a:rPr lang="en-US" sz="3600" dirty="0" err="1"/>
              <a:t>Anda</a:t>
            </a:r>
            <a:r>
              <a:rPr lang="en-US" sz="3600" dirty="0"/>
              <a:t> </a:t>
            </a:r>
            <a:r>
              <a:rPr lang="en-US" sz="3600" dirty="0" err="1" smtClean="0"/>
              <a:t>Bagaimana</a:t>
            </a:r>
            <a:r>
              <a:rPr lang="en-US" sz="3600" dirty="0" smtClean="0"/>
              <a:t>  </a:t>
            </a:r>
            <a:r>
              <a:rPr lang="en-US" sz="3600" dirty="0" err="1" smtClean="0"/>
              <a:t>cara</a:t>
            </a:r>
            <a:r>
              <a:rPr lang="en-US" sz="3600" dirty="0" smtClean="0"/>
              <a:t> </a:t>
            </a:r>
            <a:r>
              <a:rPr lang="en-US" sz="3600" dirty="0" err="1" smtClean="0"/>
              <a:t>Bela</a:t>
            </a:r>
            <a:r>
              <a:rPr lang="en-US" sz="3600" dirty="0" smtClean="0"/>
              <a:t> </a:t>
            </a:r>
            <a:r>
              <a:rPr lang="en-US" sz="3600" dirty="0"/>
              <a:t>Negara </a:t>
            </a:r>
            <a:r>
              <a:rPr lang="en-US" sz="3600" dirty="0" err="1"/>
              <a:t>dapat</a:t>
            </a:r>
            <a:r>
              <a:rPr lang="en-US" sz="3600" dirty="0"/>
              <a:t> </a:t>
            </a:r>
            <a:r>
              <a:rPr lang="en-US" sz="3600" dirty="0" err="1"/>
              <a:t>memperkuat</a:t>
            </a:r>
            <a:r>
              <a:rPr lang="en-US" sz="3600" dirty="0"/>
              <a:t> </a:t>
            </a:r>
            <a:r>
              <a:rPr lang="en-US" sz="3600" dirty="0" err="1"/>
              <a:t>semangat</a:t>
            </a:r>
            <a:r>
              <a:rPr lang="en-US" sz="3600" dirty="0"/>
              <a:t> </a:t>
            </a:r>
            <a:r>
              <a:rPr lang="en-US" sz="3600" dirty="0" err="1"/>
              <a:t>kebangsaan</a:t>
            </a:r>
            <a:r>
              <a:rPr lang="en-US" sz="3600" dirty="0"/>
              <a:t> </a:t>
            </a:r>
            <a:r>
              <a:rPr lang="en-US" sz="3600" dirty="0" err="1"/>
              <a:t>dan</a:t>
            </a:r>
            <a:r>
              <a:rPr lang="en-US" sz="3600" dirty="0"/>
              <a:t> </a:t>
            </a:r>
            <a:r>
              <a:rPr lang="en-US" sz="3600" dirty="0" err="1"/>
              <a:t>persatuan</a:t>
            </a:r>
            <a:r>
              <a:rPr lang="en-US" sz="3600" dirty="0"/>
              <a:t> di </a:t>
            </a:r>
            <a:r>
              <a:rPr lang="en-US" sz="3600" dirty="0" err="1"/>
              <a:t>kalangan</a:t>
            </a:r>
            <a:r>
              <a:rPr lang="en-US" sz="3600" dirty="0"/>
              <a:t> </a:t>
            </a:r>
            <a:r>
              <a:rPr lang="en-US" sz="3600" dirty="0" err="1"/>
              <a:t>warga</a:t>
            </a:r>
            <a:r>
              <a:rPr lang="en-US" sz="3600" dirty="0"/>
              <a:t> </a:t>
            </a:r>
            <a:r>
              <a:rPr lang="en-US" sz="3600" dirty="0" err="1"/>
              <a:t>negara</a:t>
            </a:r>
            <a:r>
              <a:rPr lang="en-US" sz="3600" dirty="0"/>
              <a:t> Indonesia?</a:t>
            </a:r>
          </a:p>
          <a:p>
            <a:pPr algn="just">
              <a:lnSpc>
                <a:spcPct val="150000"/>
              </a:lnSpc>
            </a:pPr>
            <a:r>
              <a:rPr lang="en-US" sz="3600" dirty="0" smtClean="0"/>
              <a:t>3.  </a:t>
            </a:r>
            <a:r>
              <a:rPr lang="en-US" sz="3600" dirty="0" err="1"/>
              <a:t>Menurut</a:t>
            </a:r>
            <a:r>
              <a:rPr lang="en-US" sz="3600" dirty="0"/>
              <a:t> Kalian/</a:t>
            </a:r>
            <a:r>
              <a:rPr lang="en-US" sz="3600" dirty="0" err="1"/>
              <a:t>Anda</a:t>
            </a:r>
            <a:r>
              <a:rPr lang="en-US" sz="3600" dirty="0"/>
              <a:t> </a:t>
            </a:r>
            <a:r>
              <a:rPr lang="en-US" sz="3600" dirty="0" err="1" smtClean="0"/>
              <a:t>Mengapa</a:t>
            </a:r>
            <a:r>
              <a:rPr lang="en-US" sz="3600" dirty="0" smtClean="0"/>
              <a:t> </a:t>
            </a:r>
            <a:r>
              <a:rPr lang="en-US" sz="3600" dirty="0" err="1"/>
              <a:t>peran</a:t>
            </a:r>
            <a:r>
              <a:rPr lang="en-US" sz="3600" dirty="0"/>
              <a:t> </a:t>
            </a:r>
            <a:r>
              <a:rPr lang="en-US" sz="3600" dirty="0" err="1"/>
              <a:t>masyarakat</a:t>
            </a:r>
            <a:r>
              <a:rPr lang="en-US" sz="3600" dirty="0"/>
              <a:t> </a:t>
            </a:r>
            <a:r>
              <a:rPr lang="en-US" sz="3600" dirty="0" err="1"/>
              <a:t>sipil</a:t>
            </a:r>
            <a:r>
              <a:rPr lang="en-US" sz="3600" dirty="0"/>
              <a:t> </a:t>
            </a:r>
            <a:r>
              <a:rPr lang="en-US" sz="3600" dirty="0" err="1"/>
              <a:t>dalam</a:t>
            </a:r>
            <a:r>
              <a:rPr lang="en-US" sz="3600" dirty="0"/>
              <a:t> </a:t>
            </a:r>
            <a:r>
              <a:rPr lang="en-US" sz="3600" dirty="0" err="1"/>
              <a:t>Bela</a:t>
            </a:r>
            <a:r>
              <a:rPr lang="en-US" sz="3600" dirty="0"/>
              <a:t> Negara </a:t>
            </a:r>
            <a:r>
              <a:rPr lang="en-US" sz="3600" dirty="0" err="1"/>
              <a:t>menjadi</a:t>
            </a:r>
            <a:r>
              <a:rPr lang="en-US" sz="3600" dirty="0"/>
              <a:t> </a:t>
            </a:r>
            <a:r>
              <a:rPr lang="en-US" sz="3600" dirty="0" err="1"/>
              <a:t>kunci</a:t>
            </a:r>
            <a:r>
              <a:rPr lang="en-US" sz="3600" dirty="0"/>
              <a:t> </a:t>
            </a:r>
            <a:r>
              <a:rPr lang="en-US" sz="3600" dirty="0" err="1"/>
              <a:t>dalam</a:t>
            </a:r>
            <a:r>
              <a:rPr lang="en-US" sz="3600" dirty="0"/>
              <a:t> </a:t>
            </a:r>
            <a:r>
              <a:rPr lang="en-US" sz="3600" dirty="0" err="1"/>
              <a:t>membangun</a:t>
            </a:r>
            <a:r>
              <a:rPr lang="en-US" sz="3600" dirty="0"/>
              <a:t> </a:t>
            </a:r>
            <a:r>
              <a:rPr lang="en-US" sz="3600" dirty="0" err="1"/>
              <a:t>ketahanan</a:t>
            </a:r>
            <a:r>
              <a:rPr lang="en-US" sz="3600" dirty="0"/>
              <a:t> </a:t>
            </a:r>
            <a:r>
              <a:rPr lang="en-US" sz="3600" dirty="0" err="1"/>
              <a:t>nasional</a:t>
            </a:r>
            <a:r>
              <a:rPr lang="en-US" sz="3600" dirty="0"/>
              <a:t>?</a:t>
            </a:r>
          </a:p>
          <a:p>
            <a:pPr marL="342900" indent="-342900" algn="just">
              <a:buFont typeface="+mj-lt"/>
              <a:buAutoNum type="arabicPeriod"/>
            </a:pPr>
            <a:endParaRPr lang="en-US" sz="3600" dirty="0"/>
          </a:p>
        </p:txBody>
      </p:sp>
    </p:spTree>
    <p:extLst>
      <p:ext uri="{BB962C8B-B14F-4D97-AF65-F5344CB8AC3E}">
        <p14:creationId xmlns:p14="http://schemas.microsoft.com/office/powerpoint/2010/main" val="4161030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493" y="1505719"/>
            <a:ext cx="9816465" cy="1061829"/>
          </a:xfrm>
        </p:spPr>
        <p:txBody>
          <a:bodyPr/>
          <a:lstStyle/>
          <a:p>
            <a:r>
              <a:rPr lang="en-ID" dirty="0" err="1" smtClean="0"/>
              <a:t>Soal</a:t>
            </a:r>
            <a:r>
              <a:rPr lang="en-ID" dirty="0" smtClean="0"/>
              <a:t> Pro B</a:t>
            </a:r>
            <a:endParaRPr lang="en-US" dirty="0"/>
          </a:p>
        </p:txBody>
      </p:sp>
      <p:sp>
        <p:nvSpPr>
          <p:cNvPr id="3" name="Text Placeholder 2"/>
          <p:cNvSpPr>
            <a:spLocks noGrp="1"/>
          </p:cNvSpPr>
          <p:nvPr>
            <p:ph type="body" idx="1"/>
          </p:nvPr>
        </p:nvSpPr>
        <p:spPr>
          <a:xfrm>
            <a:off x="3200400" y="2705100"/>
            <a:ext cx="14173200" cy="8032968"/>
          </a:xfrm>
        </p:spPr>
        <p:txBody>
          <a:bodyPr/>
          <a:lstStyle/>
          <a:p>
            <a:pPr marL="742950" indent="-742950" algn="just">
              <a:lnSpc>
                <a:spcPct val="150000"/>
              </a:lnSpc>
              <a:buFont typeface="+mj-lt"/>
              <a:buAutoNum type="arabicPeriod"/>
            </a:pPr>
            <a:r>
              <a:rPr lang="en-US" sz="3600" dirty="0" err="1" smtClean="0"/>
              <a:t>Menurut</a:t>
            </a:r>
            <a:r>
              <a:rPr lang="en-US" sz="3600" dirty="0" smtClean="0"/>
              <a:t> Kalian/</a:t>
            </a:r>
            <a:r>
              <a:rPr lang="en-US" sz="3600" dirty="0" err="1" smtClean="0"/>
              <a:t>Anda</a:t>
            </a:r>
            <a:r>
              <a:rPr lang="en-US" sz="3600" dirty="0" smtClean="0"/>
              <a:t>,  </a:t>
            </a:r>
            <a:r>
              <a:rPr lang="en-US" sz="3600" dirty="0" err="1"/>
              <a:t>pendidikan</a:t>
            </a:r>
            <a:r>
              <a:rPr lang="en-US" sz="3600" dirty="0"/>
              <a:t> </a:t>
            </a:r>
            <a:r>
              <a:rPr lang="en-US" sz="3600" dirty="0" err="1"/>
              <a:t>kebangsaan</a:t>
            </a:r>
            <a:r>
              <a:rPr lang="en-US" sz="3600" dirty="0"/>
              <a:t> </a:t>
            </a:r>
            <a:r>
              <a:rPr lang="en-US" sz="3600" dirty="0" err="1"/>
              <a:t>dan</a:t>
            </a:r>
            <a:r>
              <a:rPr lang="en-US" sz="3600" dirty="0"/>
              <a:t> </a:t>
            </a:r>
            <a:r>
              <a:rPr lang="en-US" sz="3600" dirty="0" err="1"/>
              <a:t>Bela</a:t>
            </a:r>
            <a:r>
              <a:rPr lang="en-US" sz="3600" dirty="0"/>
              <a:t> Negara di </a:t>
            </a:r>
            <a:r>
              <a:rPr lang="en-US" sz="3600" dirty="0" err="1"/>
              <a:t>sekolah</a:t>
            </a:r>
            <a:r>
              <a:rPr lang="en-US" sz="3600" dirty="0"/>
              <a:t> </a:t>
            </a:r>
            <a:r>
              <a:rPr lang="en-US" sz="3600" dirty="0" err="1"/>
              <a:t>penting</a:t>
            </a:r>
            <a:r>
              <a:rPr lang="en-US" sz="3600" dirty="0"/>
              <a:t> </a:t>
            </a:r>
            <a:r>
              <a:rPr lang="en-US" sz="3600" dirty="0" err="1"/>
              <a:t>untuk</a:t>
            </a:r>
            <a:r>
              <a:rPr lang="en-US" sz="3600" dirty="0"/>
              <a:t> </a:t>
            </a:r>
            <a:r>
              <a:rPr lang="en-US" sz="3600" dirty="0" err="1"/>
              <a:t>membangun</a:t>
            </a:r>
            <a:r>
              <a:rPr lang="en-US" sz="3600" dirty="0"/>
              <a:t> rasa </a:t>
            </a:r>
            <a:r>
              <a:rPr lang="en-US" sz="3600" dirty="0" err="1"/>
              <a:t>cinta</a:t>
            </a:r>
            <a:r>
              <a:rPr lang="en-US" sz="3600" dirty="0"/>
              <a:t> </a:t>
            </a:r>
            <a:r>
              <a:rPr lang="en-US" sz="3600" dirty="0" err="1"/>
              <a:t>tanah</a:t>
            </a:r>
            <a:r>
              <a:rPr lang="en-US" sz="3600" dirty="0"/>
              <a:t> air </a:t>
            </a:r>
            <a:r>
              <a:rPr lang="en-US" sz="3600" dirty="0" err="1"/>
              <a:t>dan</a:t>
            </a:r>
            <a:r>
              <a:rPr lang="en-US" sz="3600" dirty="0"/>
              <a:t> </a:t>
            </a:r>
            <a:r>
              <a:rPr lang="en-US" sz="3600" dirty="0" err="1"/>
              <a:t>semangat</a:t>
            </a:r>
            <a:r>
              <a:rPr lang="en-US" sz="3600" dirty="0"/>
              <a:t> </a:t>
            </a:r>
            <a:r>
              <a:rPr lang="en-US" sz="3600" dirty="0" err="1"/>
              <a:t>kebangsaan</a:t>
            </a:r>
            <a:r>
              <a:rPr lang="en-US" sz="3600" dirty="0"/>
              <a:t> </a:t>
            </a:r>
            <a:r>
              <a:rPr lang="en-US" sz="3600" dirty="0" err="1"/>
              <a:t>sejak</a:t>
            </a:r>
            <a:r>
              <a:rPr lang="en-US" sz="3600" dirty="0"/>
              <a:t> </a:t>
            </a:r>
            <a:r>
              <a:rPr lang="en-US" sz="3600" dirty="0" err="1"/>
              <a:t>usia</a:t>
            </a:r>
            <a:r>
              <a:rPr lang="en-US" sz="3600" dirty="0"/>
              <a:t> </a:t>
            </a:r>
            <a:r>
              <a:rPr lang="en-US" sz="3600" dirty="0" err="1"/>
              <a:t>dini</a:t>
            </a:r>
            <a:r>
              <a:rPr lang="en-US" sz="3600" dirty="0"/>
              <a:t>?</a:t>
            </a:r>
          </a:p>
          <a:p>
            <a:pPr marL="742950" indent="-742950" algn="just">
              <a:lnSpc>
                <a:spcPct val="150000"/>
              </a:lnSpc>
              <a:buFont typeface="+mj-lt"/>
              <a:buAutoNum type="arabicPeriod"/>
            </a:pPr>
            <a:r>
              <a:rPr lang="en-US" sz="3600" dirty="0" err="1" smtClean="0"/>
              <a:t>Menurut</a:t>
            </a:r>
            <a:r>
              <a:rPr lang="en-US" sz="3600" dirty="0" smtClean="0"/>
              <a:t> Kalian/</a:t>
            </a:r>
            <a:r>
              <a:rPr lang="en-US" sz="3600" dirty="0" err="1" smtClean="0"/>
              <a:t>Anda</a:t>
            </a:r>
            <a:r>
              <a:rPr lang="en-US" sz="3600" dirty="0" smtClean="0"/>
              <a:t>, </a:t>
            </a:r>
            <a:r>
              <a:rPr lang="en-US" sz="3600" dirty="0" err="1" smtClean="0"/>
              <a:t>apakah</a:t>
            </a:r>
            <a:r>
              <a:rPr lang="en-US" sz="3600" dirty="0" smtClean="0"/>
              <a:t> </a:t>
            </a:r>
            <a:r>
              <a:rPr lang="en-US" sz="3600" dirty="0" err="1"/>
              <a:t>pendidikan</a:t>
            </a:r>
            <a:r>
              <a:rPr lang="en-US" sz="3600" dirty="0"/>
              <a:t> </a:t>
            </a:r>
            <a:r>
              <a:rPr lang="en-US" sz="3600" dirty="0" err="1"/>
              <a:t>kebangsaan</a:t>
            </a:r>
            <a:r>
              <a:rPr lang="en-US" sz="3600" dirty="0"/>
              <a:t> </a:t>
            </a:r>
            <a:r>
              <a:rPr lang="en-US" sz="3600" dirty="0" err="1"/>
              <a:t>dapat</a:t>
            </a:r>
            <a:r>
              <a:rPr lang="en-US" sz="3600" dirty="0"/>
              <a:t> </a:t>
            </a:r>
            <a:r>
              <a:rPr lang="en-US" sz="3600" dirty="0" err="1"/>
              <a:t>membantu</a:t>
            </a:r>
            <a:r>
              <a:rPr lang="en-US" sz="3600" dirty="0"/>
              <a:t> </a:t>
            </a:r>
            <a:r>
              <a:rPr lang="en-US" sz="3600" dirty="0" err="1"/>
              <a:t>generasi</a:t>
            </a:r>
            <a:r>
              <a:rPr lang="en-US" sz="3600" dirty="0"/>
              <a:t> </a:t>
            </a:r>
            <a:r>
              <a:rPr lang="en-US" sz="3600" dirty="0" err="1"/>
              <a:t>muda</a:t>
            </a:r>
            <a:r>
              <a:rPr lang="en-US" sz="3600" dirty="0"/>
              <a:t> </a:t>
            </a:r>
            <a:r>
              <a:rPr lang="en-US" sz="3600" dirty="0" err="1"/>
              <a:t>lebih</a:t>
            </a:r>
            <a:r>
              <a:rPr lang="en-US" sz="3600" dirty="0"/>
              <a:t> </a:t>
            </a:r>
            <a:r>
              <a:rPr lang="en-US" sz="3600" dirty="0" err="1"/>
              <a:t>memahami</a:t>
            </a:r>
            <a:r>
              <a:rPr lang="en-US" sz="3600" dirty="0"/>
              <a:t> </a:t>
            </a:r>
            <a:r>
              <a:rPr lang="en-US" sz="3600" dirty="0" err="1"/>
              <a:t>sejarah</a:t>
            </a:r>
            <a:r>
              <a:rPr lang="en-US" sz="3600" dirty="0"/>
              <a:t> </a:t>
            </a:r>
            <a:r>
              <a:rPr lang="en-US" sz="3600" dirty="0" err="1"/>
              <a:t>dan</a:t>
            </a:r>
            <a:r>
              <a:rPr lang="en-US" sz="3600" dirty="0"/>
              <a:t> </a:t>
            </a:r>
            <a:r>
              <a:rPr lang="en-US" sz="3600" dirty="0" err="1"/>
              <a:t>nilai-nilai</a:t>
            </a:r>
            <a:r>
              <a:rPr lang="en-US" sz="3600" dirty="0"/>
              <a:t> Indonesia </a:t>
            </a:r>
            <a:r>
              <a:rPr lang="en-US" sz="3600" dirty="0" err="1"/>
              <a:t>sebagai</a:t>
            </a:r>
            <a:r>
              <a:rPr lang="en-US" sz="3600" dirty="0"/>
              <a:t> </a:t>
            </a:r>
            <a:r>
              <a:rPr lang="en-US" sz="3600" dirty="0" err="1"/>
              <a:t>negara</a:t>
            </a:r>
            <a:r>
              <a:rPr lang="en-US" sz="3600" dirty="0"/>
              <a:t> </a:t>
            </a:r>
            <a:r>
              <a:rPr lang="en-US" sz="3600" dirty="0" err="1"/>
              <a:t>berbhineka</a:t>
            </a:r>
            <a:r>
              <a:rPr lang="en-US" sz="3600" dirty="0"/>
              <a:t> </a:t>
            </a:r>
            <a:r>
              <a:rPr lang="en-US" sz="3600" dirty="0" err="1"/>
              <a:t>tunggal</a:t>
            </a:r>
            <a:r>
              <a:rPr lang="en-US" sz="3600" dirty="0"/>
              <a:t> </a:t>
            </a:r>
            <a:r>
              <a:rPr lang="en-US" sz="3600" dirty="0" err="1"/>
              <a:t>ika</a:t>
            </a:r>
            <a:r>
              <a:rPr lang="en-US" sz="3600" dirty="0"/>
              <a:t>?</a:t>
            </a:r>
          </a:p>
          <a:p>
            <a:pPr marL="742950" indent="-742950" algn="just">
              <a:lnSpc>
                <a:spcPct val="150000"/>
              </a:lnSpc>
              <a:buFont typeface="+mj-lt"/>
              <a:buAutoNum type="arabicPeriod"/>
            </a:pPr>
            <a:r>
              <a:rPr lang="en-US" sz="3600" dirty="0" smtClean="0"/>
              <a:t> </a:t>
            </a:r>
            <a:r>
              <a:rPr lang="en-US" sz="3600" dirty="0" err="1" smtClean="0"/>
              <a:t>Menurut</a:t>
            </a:r>
            <a:r>
              <a:rPr lang="en-US" sz="3600" dirty="0" smtClean="0"/>
              <a:t> Kalian/</a:t>
            </a:r>
            <a:r>
              <a:rPr lang="en-US" sz="3600" dirty="0" err="1" smtClean="0"/>
              <a:t>Anda</a:t>
            </a:r>
            <a:r>
              <a:rPr lang="en-US" sz="3600" dirty="0" smtClean="0"/>
              <a:t>, </a:t>
            </a:r>
            <a:r>
              <a:rPr lang="en-US" sz="3600" dirty="0" err="1" smtClean="0"/>
              <a:t>Apa</a:t>
            </a:r>
            <a:r>
              <a:rPr lang="en-US" sz="3600" dirty="0" smtClean="0"/>
              <a:t> </a:t>
            </a:r>
            <a:r>
              <a:rPr lang="en-US" sz="3600" dirty="0" err="1"/>
              <a:t>manfaat</a:t>
            </a:r>
            <a:r>
              <a:rPr lang="en-US" sz="3600" dirty="0"/>
              <a:t> </a:t>
            </a:r>
            <a:r>
              <a:rPr lang="en-US" sz="3600" dirty="0" err="1"/>
              <a:t>karakter</a:t>
            </a:r>
            <a:r>
              <a:rPr lang="en-US" sz="3600" dirty="0"/>
              <a:t> </a:t>
            </a:r>
            <a:r>
              <a:rPr lang="en-US" sz="3600" dirty="0" err="1"/>
              <a:t>disiplin</a:t>
            </a:r>
            <a:r>
              <a:rPr lang="en-US" sz="3600" dirty="0"/>
              <a:t>, </a:t>
            </a:r>
            <a:r>
              <a:rPr lang="en-US" sz="3600" dirty="0" err="1"/>
              <a:t>tanggung</a:t>
            </a:r>
            <a:r>
              <a:rPr lang="en-US" sz="3600" dirty="0"/>
              <a:t> </a:t>
            </a:r>
            <a:r>
              <a:rPr lang="en-US" sz="3600" dirty="0" err="1"/>
              <a:t>jawab</a:t>
            </a:r>
            <a:r>
              <a:rPr lang="en-US" sz="3600" dirty="0"/>
              <a:t>, </a:t>
            </a:r>
            <a:r>
              <a:rPr lang="en-US" sz="3600" dirty="0" err="1"/>
              <a:t>dan</a:t>
            </a:r>
            <a:r>
              <a:rPr lang="en-US" sz="3600" dirty="0"/>
              <a:t> </a:t>
            </a:r>
            <a:r>
              <a:rPr lang="en-US" sz="3600" dirty="0" err="1"/>
              <a:t>kesiapan</a:t>
            </a:r>
            <a:r>
              <a:rPr lang="en-US" sz="3600" dirty="0"/>
              <a:t> </a:t>
            </a:r>
            <a:r>
              <a:rPr lang="en-US" sz="3600" dirty="0" err="1"/>
              <a:t>nasional</a:t>
            </a:r>
            <a:r>
              <a:rPr lang="en-US" sz="3600" dirty="0"/>
              <a:t> yang </a:t>
            </a:r>
            <a:r>
              <a:rPr lang="en-US" sz="3600" dirty="0" err="1"/>
              <a:t>dikembangkan</a:t>
            </a:r>
            <a:r>
              <a:rPr lang="en-US" sz="3600" dirty="0"/>
              <a:t> </a:t>
            </a:r>
            <a:r>
              <a:rPr lang="en-US" sz="3600" dirty="0" err="1"/>
              <a:t>melalui</a:t>
            </a:r>
            <a:r>
              <a:rPr lang="en-US" sz="3600" dirty="0"/>
              <a:t> </a:t>
            </a:r>
            <a:r>
              <a:rPr lang="en-US" sz="3600" dirty="0" err="1"/>
              <a:t>pendidikan</a:t>
            </a:r>
            <a:r>
              <a:rPr lang="en-US" sz="3600" dirty="0"/>
              <a:t> </a:t>
            </a:r>
            <a:r>
              <a:rPr lang="en-US" sz="3600" dirty="0" err="1"/>
              <a:t>kebangsaan</a:t>
            </a:r>
            <a:r>
              <a:rPr lang="en-US" sz="3600" dirty="0"/>
              <a:t> </a:t>
            </a:r>
            <a:r>
              <a:rPr lang="en-US" sz="3600" dirty="0" err="1"/>
              <a:t>dan</a:t>
            </a:r>
            <a:r>
              <a:rPr lang="en-US" sz="3600" dirty="0"/>
              <a:t> </a:t>
            </a:r>
            <a:r>
              <a:rPr lang="en-US" sz="3600" dirty="0" err="1"/>
              <a:t>Bela</a:t>
            </a:r>
            <a:r>
              <a:rPr lang="en-US" sz="3600" dirty="0"/>
              <a:t> Negara di </a:t>
            </a:r>
            <a:r>
              <a:rPr lang="en-US" sz="3600" dirty="0" err="1"/>
              <a:t>sekolah</a:t>
            </a:r>
            <a:r>
              <a:rPr lang="en-US" sz="3600" dirty="0"/>
              <a:t>?</a:t>
            </a:r>
          </a:p>
          <a:p>
            <a:pPr algn="just"/>
            <a:endParaRPr lang="en-US" sz="3600" dirty="0"/>
          </a:p>
        </p:txBody>
      </p:sp>
    </p:spTree>
    <p:extLst>
      <p:ext uri="{BB962C8B-B14F-4D97-AF65-F5344CB8AC3E}">
        <p14:creationId xmlns:p14="http://schemas.microsoft.com/office/powerpoint/2010/main" val="3600434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493" y="1505719"/>
            <a:ext cx="9816465" cy="1061829"/>
          </a:xfrm>
        </p:spPr>
        <p:txBody>
          <a:bodyPr/>
          <a:lstStyle/>
          <a:p>
            <a:r>
              <a:rPr lang="en-ID" dirty="0" err="1" smtClean="0"/>
              <a:t>Soal</a:t>
            </a:r>
            <a:r>
              <a:rPr lang="en-ID" dirty="0" smtClean="0"/>
              <a:t> </a:t>
            </a:r>
            <a:r>
              <a:rPr lang="en-ID" dirty="0" err="1" smtClean="0"/>
              <a:t>Kontra</a:t>
            </a:r>
            <a:r>
              <a:rPr lang="en-ID" dirty="0" smtClean="0"/>
              <a:t> </a:t>
            </a:r>
            <a:r>
              <a:rPr lang="en-ID" dirty="0"/>
              <a:t>C</a:t>
            </a:r>
            <a:endParaRPr lang="en-US" dirty="0"/>
          </a:p>
        </p:txBody>
      </p:sp>
      <p:sp>
        <p:nvSpPr>
          <p:cNvPr id="3" name="Text Placeholder 2"/>
          <p:cNvSpPr>
            <a:spLocks noGrp="1"/>
          </p:cNvSpPr>
          <p:nvPr>
            <p:ph type="body" idx="1"/>
          </p:nvPr>
        </p:nvSpPr>
        <p:spPr>
          <a:xfrm>
            <a:off x="3200400" y="2705100"/>
            <a:ext cx="14859000" cy="7478970"/>
          </a:xfrm>
        </p:spPr>
        <p:txBody>
          <a:bodyPr/>
          <a:lstStyle/>
          <a:p>
            <a:pPr marL="742950" indent="-742950">
              <a:lnSpc>
                <a:spcPct val="150000"/>
              </a:lnSpc>
              <a:buFont typeface="+mj-lt"/>
              <a:buAutoNum type="arabicPeriod"/>
            </a:pPr>
            <a:r>
              <a:rPr lang="en-US" sz="3600" dirty="0"/>
              <a:t>. </a:t>
            </a:r>
            <a:r>
              <a:rPr lang="en-US" sz="3600" dirty="0" err="1"/>
              <a:t>Menurut</a:t>
            </a:r>
            <a:r>
              <a:rPr lang="en-US" sz="3600" dirty="0"/>
              <a:t> </a:t>
            </a:r>
            <a:r>
              <a:rPr lang="en-US" sz="3600" dirty="0" smtClean="0"/>
              <a:t>Kalian/</a:t>
            </a:r>
            <a:r>
              <a:rPr lang="en-US" sz="3600" dirty="0" err="1" smtClean="0"/>
              <a:t>Anda</a:t>
            </a:r>
            <a:r>
              <a:rPr lang="en-US" sz="3600" dirty="0" smtClean="0"/>
              <a:t>, </a:t>
            </a:r>
            <a:r>
              <a:rPr lang="en-US" sz="3600" dirty="0" err="1" smtClean="0"/>
              <a:t>Apakah</a:t>
            </a:r>
            <a:r>
              <a:rPr lang="en-US" sz="3600" dirty="0" smtClean="0"/>
              <a:t> </a:t>
            </a:r>
            <a:r>
              <a:rPr lang="en-US" sz="3600" dirty="0" err="1"/>
              <a:t>kewajiban</a:t>
            </a:r>
            <a:r>
              <a:rPr lang="en-US" sz="3600" dirty="0"/>
              <a:t> </a:t>
            </a:r>
            <a:r>
              <a:rPr lang="en-US" sz="3600" dirty="0" err="1"/>
              <a:t>Bela</a:t>
            </a:r>
            <a:r>
              <a:rPr lang="en-US" sz="3600" dirty="0"/>
              <a:t> Negara </a:t>
            </a:r>
            <a:r>
              <a:rPr lang="en-US" sz="3600" dirty="0" err="1"/>
              <a:t>dapat</a:t>
            </a:r>
            <a:r>
              <a:rPr lang="en-US" sz="3600" dirty="0"/>
              <a:t> </a:t>
            </a:r>
            <a:r>
              <a:rPr lang="en-US" sz="3600" dirty="0" err="1"/>
              <a:t>mengabaikan</a:t>
            </a:r>
            <a:r>
              <a:rPr lang="en-US" sz="3600" dirty="0"/>
              <a:t> </a:t>
            </a:r>
            <a:r>
              <a:rPr lang="en-US" sz="3600" dirty="0" err="1"/>
              <a:t>kebebasan</a:t>
            </a:r>
            <a:r>
              <a:rPr lang="en-US" sz="3600" dirty="0"/>
              <a:t> </a:t>
            </a:r>
            <a:r>
              <a:rPr lang="en-US" sz="3600" dirty="0" err="1"/>
              <a:t>individu</a:t>
            </a:r>
            <a:r>
              <a:rPr lang="en-US" sz="3600" dirty="0"/>
              <a:t> </a:t>
            </a:r>
            <a:r>
              <a:rPr lang="en-US" sz="3600" dirty="0" err="1"/>
              <a:t>dan</a:t>
            </a:r>
            <a:r>
              <a:rPr lang="en-US" sz="3600" dirty="0"/>
              <a:t> </a:t>
            </a:r>
            <a:r>
              <a:rPr lang="en-US" sz="3600" dirty="0" err="1"/>
              <a:t>melanggar</a:t>
            </a:r>
            <a:r>
              <a:rPr lang="en-US" sz="3600" dirty="0"/>
              <a:t> </a:t>
            </a:r>
            <a:r>
              <a:rPr lang="en-US" sz="3600" dirty="0" err="1"/>
              <a:t>hak</a:t>
            </a:r>
            <a:r>
              <a:rPr lang="en-US" sz="3600" dirty="0"/>
              <a:t> </a:t>
            </a:r>
            <a:r>
              <a:rPr lang="en-US" sz="3600" dirty="0" err="1"/>
              <a:t>asasi</a:t>
            </a:r>
            <a:r>
              <a:rPr lang="en-US" sz="3600" dirty="0"/>
              <a:t> </a:t>
            </a:r>
            <a:r>
              <a:rPr lang="en-US" sz="3600" dirty="0" err="1"/>
              <a:t>manusia</a:t>
            </a:r>
            <a:r>
              <a:rPr lang="en-US" sz="3600" dirty="0"/>
              <a:t>?</a:t>
            </a:r>
          </a:p>
          <a:p>
            <a:pPr marL="742950" indent="-742950">
              <a:lnSpc>
                <a:spcPct val="150000"/>
              </a:lnSpc>
              <a:buFont typeface="+mj-lt"/>
              <a:buAutoNum type="arabicPeriod"/>
            </a:pPr>
            <a:r>
              <a:rPr lang="en-US" sz="3600" dirty="0" err="1" smtClean="0"/>
              <a:t>Menurut</a:t>
            </a:r>
            <a:r>
              <a:rPr lang="en-US" sz="3600" dirty="0" smtClean="0"/>
              <a:t> Kalian/</a:t>
            </a:r>
            <a:r>
              <a:rPr lang="en-US" sz="3600" dirty="0" err="1" smtClean="0"/>
              <a:t>Anda</a:t>
            </a:r>
            <a:r>
              <a:rPr lang="en-US" sz="3600" dirty="0" smtClean="0"/>
              <a:t>, </a:t>
            </a:r>
            <a:r>
              <a:rPr lang="en-US" sz="3600" dirty="0" err="1" smtClean="0"/>
              <a:t>Bagaimana</a:t>
            </a:r>
            <a:r>
              <a:rPr lang="en-US" sz="3600" dirty="0" smtClean="0"/>
              <a:t> </a:t>
            </a:r>
            <a:r>
              <a:rPr lang="en-US" sz="3600" dirty="0" err="1"/>
              <a:t>menanggapi</a:t>
            </a:r>
            <a:r>
              <a:rPr lang="en-US" sz="3600" dirty="0"/>
              <a:t> </a:t>
            </a:r>
            <a:r>
              <a:rPr lang="en-US" sz="3600" dirty="0" err="1"/>
              <a:t>pandangan</a:t>
            </a:r>
            <a:r>
              <a:rPr lang="en-US" sz="3600" dirty="0"/>
              <a:t> </a:t>
            </a:r>
            <a:r>
              <a:rPr lang="en-US" sz="3600" dirty="0" err="1"/>
              <a:t>bahwa</a:t>
            </a:r>
            <a:r>
              <a:rPr lang="en-US" sz="3600" dirty="0"/>
              <a:t> </a:t>
            </a:r>
            <a:r>
              <a:rPr lang="en-US" sz="3600" dirty="0" err="1"/>
              <a:t>Bela</a:t>
            </a:r>
            <a:r>
              <a:rPr lang="en-US" sz="3600" dirty="0"/>
              <a:t> Negara </a:t>
            </a:r>
            <a:r>
              <a:rPr lang="en-US" sz="3600" dirty="0" err="1"/>
              <a:t>seharusnya</a:t>
            </a:r>
            <a:r>
              <a:rPr lang="en-US" sz="3600" dirty="0"/>
              <a:t> </a:t>
            </a:r>
            <a:r>
              <a:rPr lang="en-US" sz="3600" dirty="0" err="1"/>
              <a:t>menjadi</a:t>
            </a:r>
            <a:r>
              <a:rPr lang="en-US" sz="3600" dirty="0"/>
              <a:t> </a:t>
            </a:r>
            <a:r>
              <a:rPr lang="en-US" sz="3600" dirty="0" err="1"/>
              <a:t>sikap</a:t>
            </a:r>
            <a:r>
              <a:rPr lang="en-US" sz="3600" dirty="0"/>
              <a:t> </a:t>
            </a:r>
            <a:r>
              <a:rPr lang="en-US" sz="3600" dirty="0" err="1"/>
              <a:t>sukarela</a:t>
            </a:r>
            <a:r>
              <a:rPr lang="en-US" sz="3600" dirty="0"/>
              <a:t>, </a:t>
            </a:r>
            <a:r>
              <a:rPr lang="en-US" sz="3600" dirty="0" err="1"/>
              <a:t>bukan</a:t>
            </a:r>
            <a:r>
              <a:rPr lang="en-US" sz="3600" dirty="0"/>
              <a:t> </a:t>
            </a:r>
            <a:r>
              <a:rPr lang="en-US" sz="3600" dirty="0" err="1"/>
              <a:t>kewajiban</a:t>
            </a:r>
            <a:r>
              <a:rPr lang="en-US" sz="3600" dirty="0"/>
              <a:t> yang </a:t>
            </a:r>
            <a:r>
              <a:rPr lang="en-US" sz="3600" dirty="0" err="1"/>
              <a:t>dipaksa</a:t>
            </a:r>
            <a:r>
              <a:rPr lang="en-US" sz="3600" dirty="0"/>
              <a:t> </a:t>
            </a:r>
            <a:r>
              <a:rPr lang="en-US" sz="3600" dirty="0" err="1"/>
              <a:t>kepada</a:t>
            </a:r>
            <a:r>
              <a:rPr lang="en-US" sz="3600" dirty="0"/>
              <a:t> </a:t>
            </a:r>
            <a:r>
              <a:rPr lang="en-US" sz="3600" dirty="0" err="1"/>
              <a:t>seluruh</a:t>
            </a:r>
            <a:r>
              <a:rPr lang="en-US" sz="3600" dirty="0"/>
              <a:t> </a:t>
            </a:r>
            <a:r>
              <a:rPr lang="en-US" sz="3600" dirty="0" err="1"/>
              <a:t>warga</a:t>
            </a:r>
            <a:r>
              <a:rPr lang="en-US" sz="3600" dirty="0"/>
              <a:t> </a:t>
            </a:r>
            <a:r>
              <a:rPr lang="en-US" sz="3600" dirty="0" err="1"/>
              <a:t>negara</a:t>
            </a:r>
            <a:r>
              <a:rPr lang="en-US" sz="3600" dirty="0"/>
              <a:t>?</a:t>
            </a:r>
          </a:p>
          <a:p>
            <a:pPr marL="742950" indent="-742950">
              <a:lnSpc>
                <a:spcPct val="150000"/>
              </a:lnSpc>
              <a:buFont typeface="+mj-lt"/>
              <a:buAutoNum type="arabicPeriod"/>
            </a:pPr>
            <a:r>
              <a:rPr lang="en-US" sz="3600" dirty="0" smtClean="0"/>
              <a:t> </a:t>
            </a:r>
            <a:r>
              <a:rPr lang="en-US" sz="3600" dirty="0" err="1" smtClean="0"/>
              <a:t>Menurut</a:t>
            </a:r>
            <a:r>
              <a:rPr lang="en-US" sz="3600" dirty="0" smtClean="0"/>
              <a:t> Kalian/</a:t>
            </a:r>
            <a:r>
              <a:rPr lang="en-US" sz="3600" dirty="0" err="1" smtClean="0"/>
              <a:t>Anda</a:t>
            </a:r>
            <a:r>
              <a:rPr lang="en-US" sz="3600" dirty="0" smtClean="0"/>
              <a:t>, </a:t>
            </a:r>
            <a:r>
              <a:rPr lang="en-US" sz="3600" dirty="0" err="1" smtClean="0"/>
              <a:t>Apa</a:t>
            </a:r>
            <a:r>
              <a:rPr lang="en-US" sz="3600" dirty="0" smtClean="0"/>
              <a:t> </a:t>
            </a:r>
            <a:r>
              <a:rPr lang="en-US" sz="3600" dirty="0" err="1"/>
              <a:t>saja</a:t>
            </a:r>
            <a:r>
              <a:rPr lang="en-US" sz="3600" dirty="0"/>
              <a:t> </a:t>
            </a:r>
            <a:r>
              <a:rPr lang="en-US" sz="3600" dirty="0" err="1"/>
              <a:t>tantangan</a:t>
            </a:r>
            <a:r>
              <a:rPr lang="en-US" sz="3600" dirty="0"/>
              <a:t> </a:t>
            </a:r>
            <a:r>
              <a:rPr lang="en-US" sz="3600" dirty="0" err="1" smtClean="0"/>
              <a:t>dalam</a:t>
            </a:r>
            <a:r>
              <a:rPr lang="en-US" sz="3600" dirty="0"/>
              <a:t> </a:t>
            </a:r>
            <a:r>
              <a:rPr lang="en-US" sz="3600" dirty="0" err="1" smtClean="0"/>
              <a:t>mengimplementasikan</a:t>
            </a:r>
            <a:r>
              <a:rPr lang="en-US" sz="3600" dirty="0" smtClean="0"/>
              <a:t> </a:t>
            </a:r>
            <a:r>
              <a:rPr lang="en-US" sz="3600" dirty="0" err="1"/>
              <a:t>Bela</a:t>
            </a:r>
            <a:r>
              <a:rPr lang="en-US" sz="3600" dirty="0"/>
              <a:t> Negara di </a:t>
            </a:r>
            <a:r>
              <a:rPr lang="en-US" sz="3600" dirty="0" err="1"/>
              <a:t>tengah</a:t>
            </a:r>
            <a:r>
              <a:rPr lang="en-US" sz="3600" dirty="0"/>
              <a:t> </a:t>
            </a:r>
            <a:r>
              <a:rPr lang="en-US" sz="3600" dirty="0" err="1"/>
              <a:t>perbedaan</a:t>
            </a:r>
            <a:r>
              <a:rPr lang="en-US" sz="3600" dirty="0"/>
              <a:t> </a:t>
            </a:r>
            <a:r>
              <a:rPr lang="en-US" sz="3600" dirty="0" err="1"/>
              <a:t>kemampuan</a:t>
            </a:r>
            <a:r>
              <a:rPr lang="en-US" sz="3600" dirty="0"/>
              <a:t> </a:t>
            </a:r>
            <a:r>
              <a:rPr lang="en-US" sz="3600" dirty="0" err="1"/>
              <a:t>fisik</a:t>
            </a:r>
            <a:r>
              <a:rPr lang="en-US" sz="3600" dirty="0"/>
              <a:t> </a:t>
            </a:r>
            <a:r>
              <a:rPr lang="en-US" sz="3600" dirty="0" err="1"/>
              <a:t>dan</a:t>
            </a:r>
            <a:r>
              <a:rPr lang="en-US" sz="3600" dirty="0"/>
              <a:t> </a:t>
            </a:r>
            <a:r>
              <a:rPr lang="en-US" sz="3600" dirty="0" err="1"/>
              <a:t>keterampilan</a:t>
            </a:r>
            <a:r>
              <a:rPr lang="en-US" sz="3600" dirty="0"/>
              <a:t> </a:t>
            </a:r>
            <a:r>
              <a:rPr lang="en-US" sz="3600" dirty="0" err="1"/>
              <a:t>militer</a:t>
            </a:r>
            <a:r>
              <a:rPr lang="en-US" sz="3600" dirty="0"/>
              <a:t> di </a:t>
            </a:r>
            <a:r>
              <a:rPr lang="en-US" sz="3600" dirty="0" err="1"/>
              <a:t>kalangan</a:t>
            </a:r>
            <a:r>
              <a:rPr lang="en-US" sz="3600" dirty="0"/>
              <a:t> </a:t>
            </a:r>
            <a:r>
              <a:rPr lang="en-US" sz="3600" dirty="0" err="1"/>
              <a:t>masyarakat</a:t>
            </a:r>
            <a:r>
              <a:rPr lang="en-US" sz="3600" dirty="0"/>
              <a:t>?</a:t>
            </a:r>
          </a:p>
          <a:p>
            <a:pPr marL="742950" indent="-742950" algn="just">
              <a:lnSpc>
                <a:spcPct val="150000"/>
              </a:lnSpc>
              <a:buFont typeface="+mj-lt"/>
              <a:buAutoNum type="arabicPeriod"/>
            </a:pPr>
            <a:endParaRPr lang="en-US" sz="3600" dirty="0"/>
          </a:p>
        </p:txBody>
      </p:sp>
    </p:spTree>
    <p:extLst>
      <p:ext uri="{BB962C8B-B14F-4D97-AF65-F5344CB8AC3E}">
        <p14:creationId xmlns:p14="http://schemas.microsoft.com/office/powerpoint/2010/main" val="2447799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493" y="1505719"/>
            <a:ext cx="9816465" cy="1061829"/>
          </a:xfrm>
        </p:spPr>
        <p:txBody>
          <a:bodyPr/>
          <a:lstStyle/>
          <a:p>
            <a:r>
              <a:rPr lang="en-ID" dirty="0" err="1" smtClean="0"/>
              <a:t>Soal</a:t>
            </a:r>
            <a:r>
              <a:rPr lang="en-ID" dirty="0" smtClean="0"/>
              <a:t> </a:t>
            </a:r>
            <a:r>
              <a:rPr lang="en-ID" dirty="0" err="1" smtClean="0"/>
              <a:t>Kontra</a:t>
            </a:r>
            <a:r>
              <a:rPr lang="en-ID" dirty="0" smtClean="0"/>
              <a:t> D</a:t>
            </a:r>
            <a:endParaRPr lang="en-US" dirty="0"/>
          </a:p>
        </p:txBody>
      </p:sp>
      <p:sp>
        <p:nvSpPr>
          <p:cNvPr id="3" name="Text Placeholder 2"/>
          <p:cNvSpPr>
            <a:spLocks noGrp="1"/>
          </p:cNvSpPr>
          <p:nvPr>
            <p:ph type="body" idx="1"/>
          </p:nvPr>
        </p:nvSpPr>
        <p:spPr>
          <a:xfrm>
            <a:off x="3200400" y="2705100"/>
            <a:ext cx="14173200" cy="8309967"/>
          </a:xfrm>
        </p:spPr>
        <p:txBody>
          <a:bodyPr/>
          <a:lstStyle/>
          <a:p>
            <a:pPr marL="742950" indent="-742950" algn="just">
              <a:lnSpc>
                <a:spcPct val="150000"/>
              </a:lnSpc>
              <a:buFont typeface="+mj-lt"/>
              <a:buAutoNum type="arabicPeriod"/>
            </a:pPr>
            <a:r>
              <a:rPr lang="en-US" sz="3600" dirty="0" smtClean="0"/>
              <a:t> </a:t>
            </a:r>
            <a:r>
              <a:rPr lang="en-US" sz="3600" dirty="0" err="1" smtClean="0"/>
              <a:t>Menurut</a:t>
            </a:r>
            <a:r>
              <a:rPr lang="en-US" sz="3600" dirty="0" smtClean="0"/>
              <a:t> Kalian/</a:t>
            </a:r>
            <a:r>
              <a:rPr lang="en-US" sz="3600" dirty="0" err="1" smtClean="0"/>
              <a:t>Anda</a:t>
            </a:r>
            <a:r>
              <a:rPr lang="en-US" sz="3600" dirty="0" smtClean="0"/>
              <a:t>, </a:t>
            </a:r>
            <a:r>
              <a:rPr lang="en-US" sz="3600" dirty="0" err="1" smtClean="0"/>
              <a:t>Apakah</a:t>
            </a:r>
            <a:r>
              <a:rPr lang="en-US" sz="3600" dirty="0" smtClean="0"/>
              <a:t> </a:t>
            </a:r>
            <a:r>
              <a:rPr lang="en-US" sz="3600" dirty="0" err="1"/>
              <a:t>pendidikan</a:t>
            </a:r>
            <a:r>
              <a:rPr lang="en-US" sz="3600" dirty="0"/>
              <a:t> </a:t>
            </a:r>
            <a:r>
              <a:rPr lang="en-US" sz="3600" dirty="0" err="1"/>
              <a:t>kebangsaan</a:t>
            </a:r>
            <a:r>
              <a:rPr lang="en-US" sz="3600" dirty="0"/>
              <a:t> </a:t>
            </a:r>
            <a:r>
              <a:rPr lang="en-US" sz="3600" dirty="0" err="1"/>
              <a:t>dan</a:t>
            </a:r>
            <a:r>
              <a:rPr lang="en-US" sz="3600" dirty="0"/>
              <a:t> </a:t>
            </a:r>
            <a:r>
              <a:rPr lang="en-US" sz="3600" dirty="0" err="1"/>
              <a:t>Bela</a:t>
            </a:r>
            <a:r>
              <a:rPr lang="en-US" sz="3600" dirty="0"/>
              <a:t> Negara di </a:t>
            </a:r>
            <a:r>
              <a:rPr lang="en-US" sz="3600" dirty="0" err="1"/>
              <a:t>sekolah</a:t>
            </a:r>
            <a:r>
              <a:rPr lang="en-US" sz="3600" dirty="0"/>
              <a:t> </a:t>
            </a:r>
            <a:r>
              <a:rPr lang="en-US" sz="3600" dirty="0" err="1"/>
              <a:t>berpotensi</a:t>
            </a:r>
            <a:r>
              <a:rPr lang="en-US" sz="3600" dirty="0"/>
              <a:t> </a:t>
            </a:r>
            <a:r>
              <a:rPr lang="en-US" sz="3600" dirty="0" err="1"/>
              <a:t>menyebabkan</a:t>
            </a:r>
            <a:r>
              <a:rPr lang="en-US" sz="3600" dirty="0"/>
              <a:t> indoctrination </a:t>
            </a:r>
            <a:r>
              <a:rPr lang="en-US" sz="3600" dirty="0" err="1"/>
              <a:t>dan</a:t>
            </a:r>
            <a:r>
              <a:rPr lang="en-US" sz="3600" dirty="0"/>
              <a:t> </a:t>
            </a:r>
            <a:r>
              <a:rPr lang="en-US" sz="3600" dirty="0" err="1"/>
              <a:t>mengabaikan</a:t>
            </a:r>
            <a:r>
              <a:rPr lang="en-US" sz="3600" dirty="0"/>
              <a:t> </a:t>
            </a:r>
            <a:r>
              <a:rPr lang="en-US" sz="3600" dirty="0" err="1"/>
              <a:t>pluralitas</a:t>
            </a:r>
            <a:r>
              <a:rPr lang="en-US" sz="3600" dirty="0"/>
              <a:t> </a:t>
            </a:r>
            <a:r>
              <a:rPr lang="en-US" sz="3600" dirty="0" err="1"/>
              <a:t>budaya</a:t>
            </a:r>
            <a:r>
              <a:rPr lang="en-US" sz="3600" dirty="0"/>
              <a:t> di Indonesia?</a:t>
            </a:r>
          </a:p>
          <a:p>
            <a:pPr marL="742950" indent="-742950" algn="just">
              <a:lnSpc>
                <a:spcPct val="150000"/>
              </a:lnSpc>
              <a:buFont typeface="+mj-lt"/>
              <a:buAutoNum type="arabicPeriod"/>
            </a:pPr>
            <a:r>
              <a:rPr lang="en-US" sz="3600" dirty="0" err="1" smtClean="0"/>
              <a:t>Menurut</a:t>
            </a:r>
            <a:r>
              <a:rPr lang="en-US" sz="3600" dirty="0" smtClean="0"/>
              <a:t> Kalian/</a:t>
            </a:r>
            <a:r>
              <a:rPr lang="en-US" sz="3600" dirty="0" err="1" smtClean="0"/>
              <a:t>Anda</a:t>
            </a:r>
            <a:r>
              <a:rPr lang="en-US" sz="3600" dirty="0" smtClean="0"/>
              <a:t>, </a:t>
            </a:r>
            <a:r>
              <a:rPr lang="en-US" sz="3600" dirty="0" err="1" smtClean="0"/>
              <a:t>tanggapan</a:t>
            </a:r>
            <a:r>
              <a:rPr lang="en-US" sz="3600" dirty="0" smtClean="0"/>
              <a:t> </a:t>
            </a:r>
            <a:r>
              <a:rPr lang="en-US" sz="3600" dirty="0" err="1" smtClean="0"/>
              <a:t>menanggapi</a:t>
            </a:r>
            <a:r>
              <a:rPr lang="en-US" sz="3600" dirty="0" smtClean="0"/>
              <a:t> </a:t>
            </a:r>
            <a:r>
              <a:rPr lang="en-US" sz="3600" dirty="0" err="1"/>
              <a:t>pandangan</a:t>
            </a:r>
            <a:r>
              <a:rPr lang="en-US" sz="3600" dirty="0"/>
              <a:t> </a:t>
            </a:r>
            <a:r>
              <a:rPr lang="en-US" sz="3600" dirty="0" err="1"/>
              <a:t>bahwa</a:t>
            </a:r>
            <a:r>
              <a:rPr lang="en-US" sz="3600" dirty="0"/>
              <a:t> </a:t>
            </a:r>
            <a:r>
              <a:rPr lang="en-US" sz="3600" dirty="0" err="1"/>
              <a:t>pendidikan</a:t>
            </a:r>
            <a:r>
              <a:rPr lang="en-US" sz="3600" dirty="0"/>
              <a:t> </a:t>
            </a:r>
            <a:r>
              <a:rPr lang="en-US" sz="3600" dirty="0" err="1"/>
              <a:t>kebangsaan</a:t>
            </a:r>
            <a:r>
              <a:rPr lang="en-US" sz="3600" dirty="0"/>
              <a:t> </a:t>
            </a:r>
            <a:r>
              <a:rPr lang="en-US" sz="3600" dirty="0" err="1"/>
              <a:t>seharusnya</a:t>
            </a:r>
            <a:r>
              <a:rPr lang="en-US" sz="3600" dirty="0"/>
              <a:t> </a:t>
            </a:r>
            <a:r>
              <a:rPr lang="en-US" sz="3600" dirty="0" err="1"/>
              <a:t>lebih</a:t>
            </a:r>
            <a:r>
              <a:rPr lang="en-US" sz="3600" dirty="0"/>
              <a:t> </a:t>
            </a:r>
            <a:r>
              <a:rPr lang="en-US" sz="3600" dirty="0" err="1"/>
              <a:t>ditekankan</a:t>
            </a:r>
            <a:r>
              <a:rPr lang="en-US" sz="3600" dirty="0"/>
              <a:t> </a:t>
            </a:r>
            <a:r>
              <a:rPr lang="en-US" sz="3600" dirty="0" err="1"/>
              <a:t>pada</a:t>
            </a:r>
            <a:r>
              <a:rPr lang="en-US" sz="3600" dirty="0"/>
              <a:t> </a:t>
            </a:r>
            <a:r>
              <a:rPr lang="en-US" sz="3600" dirty="0" err="1"/>
              <a:t>lingkungan</a:t>
            </a:r>
            <a:r>
              <a:rPr lang="en-US" sz="3600" dirty="0"/>
              <a:t> </a:t>
            </a:r>
            <a:r>
              <a:rPr lang="en-US" sz="3600" dirty="0" err="1"/>
              <a:t>keluarga</a:t>
            </a:r>
            <a:r>
              <a:rPr lang="en-US" sz="3600" dirty="0"/>
              <a:t>, </a:t>
            </a:r>
            <a:r>
              <a:rPr lang="en-US" sz="3600" dirty="0" err="1"/>
              <a:t>bukan</a:t>
            </a:r>
            <a:r>
              <a:rPr lang="en-US" sz="3600" dirty="0"/>
              <a:t> </a:t>
            </a:r>
            <a:r>
              <a:rPr lang="en-US" sz="3600" dirty="0" err="1"/>
              <a:t>hanya</a:t>
            </a:r>
            <a:r>
              <a:rPr lang="en-US" sz="3600" dirty="0"/>
              <a:t> di </a:t>
            </a:r>
            <a:r>
              <a:rPr lang="en-US" sz="3600" dirty="0" err="1"/>
              <a:t>sekolah</a:t>
            </a:r>
            <a:r>
              <a:rPr lang="en-US" sz="3600" dirty="0"/>
              <a:t>?</a:t>
            </a:r>
          </a:p>
          <a:p>
            <a:pPr marL="742950" indent="-742950" algn="just">
              <a:lnSpc>
                <a:spcPct val="150000"/>
              </a:lnSpc>
              <a:buFont typeface="+mj-lt"/>
              <a:buAutoNum type="arabicPeriod"/>
            </a:pPr>
            <a:r>
              <a:rPr lang="en-US" sz="3600" dirty="0" err="1" smtClean="0"/>
              <a:t>Menurut</a:t>
            </a:r>
            <a:r>
              <a:rPr lang="en-US" sz="3600" dirty="0" smtClean="0"/>
              <a:t> Kalian/</a:t>
            </a:r>
            <a:r>
              <a:rPr lang="en-US" sz="3600" dirty="0" err="1" smtClean="0"/>
              <a:t>Anda</a:t>
            </a:r>
            <a:r>
              <a:rPr lang="en-US" sz="3600" dirty="0" smtClean="0"/>
              <a:t>, </a:t>
            </a:r>
            <a:r>
              <a:rPr lang="en-US" sz="3600" dirty="0" err="1" smtClean="0"/>
              <a:t>mengenai</a:t>
            </a:r>
            <a:r>
              <a:rPr lang="en-US" sz="3600" dirty="0" smtClean="0"/>
              <a:t> </a:t>
            </a:r>
            <a:r>
              <a:rPr lang="en-US" sz="3600" dirty="0" err="1"/>
              <a:t>fokus</a:t>
            </a:r>
            <a:r>
              <a:rPr lang="en-US" sz="3600" dirty="0"/>
              <a:t> </a:t>
            </a:r>
            <a:r>
              <a:rPr lang="en-US" sz="3600" dirty="0" err="1"/>
              <a:t>pendidikan</a:t>
            </a:r>
            <a:r>
              <a:rPr lang="en-US" sz="3600" dirty="0"/>
              <a:t> yang </a:t>
            </a:r>
            <a:r>
              <a:rPr lang="en-US" sz="3600" dirty="0" err="1"/>
              <a:t>lebih</a:t>
            </a:r>
            <a:r>
              <a:rPr lang="en-US" sz="3600" dirty="0"/>
              <a:t> universal </a:t>
            </a:r>
            <a:r>
              <a:rPr lang="en-US" sz="3600" dirty="0" err="1"/>
              <a:t>dan</a:t>
            </a:r>
            <a:r>
              <a:rPr lang="en-US" sz="3600" dirty="0"/>
              <a:t> </a:t>
            </a:r>
            <a:r>
              <a:rPr lang="en-US" sz="3600" dirty="0" err="1"/>
              <a:t>membebaskan</a:t>
            </a:r>
            <a:r>
              <a:rPr lang="en-US" sz="3600" dirty="0"/>
              <a:t> </a:t>
            </a:r>
            <a:r>
              <a:rPr lang="en-US" sz="3600" dirty="0" err="1"/>
              <a:t>siswa</a:t>
            </a:r>
            <a:r>
              <a:rPr lang="en-US" sz="3600" dirty="0"/>
              <a:t> </a:t>
            </a:r>
            <a:r>
              <a:rPr lang="en-US" sz="3600" dirty="0" err="1"/>
              <a:t>dari</a:t>
            </a:r>
            <a:r>
              <a:rPr lang="en-US" sz="3600" dirty="0"/>
              <a:t> </a:t>
            </a:r>
            <a:r>
              <a:rPr lang="en-US" sz="3600" dirty="0" err="1"/>
              <a:t>kewajiban</a:t>
            </a:r>
            <a:r>
              <a:rPr lang="en-US" sz="3600" dirty="0"/>
              <a:t> </a:t>
            </a:r>
            <a:r>
              <a:rPr lang="en-US" sz="3600" dirty="0" err="1"/>
              <a:t>khusus</a:t>
            </a:r>
            <a:r>
              <a:rPr lang="en-US" sz="3600" dirty="0"/>
              <a:t> </a:t>
            </a:r>
            <a:r>
              <a:rPr lang="en-US" sz="3600" dirty="0" err="1"/>
              <a:t>terkait</a:t>
            </a:r>
            <a:r>
              <a:rPr lang="en-US" sz="3600" dirty="0"/>
              <a:t> </a:t>
            </a:r>
            <a:r>
              <a:rPr lang="en-US" sz="3600" dirty="0" err="1"/>
              <a:t>Bela</a:t>
            </a:r>
            <a:r>
              <a:rPr lang="en-US" sz="3600" dirty="0"/>
              <a:t> Negara di </a:t>
            </a:r>
            <a:r>
              <a:rPr lang="en-US" sz="3600" dirty="0" err="1" smtClean="0"/>
              <a:t>kampus</a:t>
            </a:r>
            <a:r>
              <a:rPr lang="en-US" sz="3600" dirty="0" smtClean="0"/>
              <a:t>?</a:t>
            </a:r>
            <a:endParaRPr lang="en-US" sz="3600" dirty="0"/>
          </a:p>
          <a:p>
            <a:pPr marL="742950" indent="-742950" algn="just">
              <a:lnSpc>
                <a:spcPct val="150000"/>
              </a:lnSpc>
              <a:buFont typeface="+mj-lt"/>
              <a:buAutoNum type="arabicPeriod"/>
            </a:pPr>
            <a:endParaRPr lang="en-US" sz="3600" dirty="0"/>
          </a:p>
        </p:txBody>
      </p:sp>
    </p:spTree>
    <p:extLst>
      <p:ext uri="{BB962C8B-B14F-4D97-AF65-F5344CB8AC3E}">
        <p14:creationId xmlns:p14="http://schemas.microsoft.com/office/powerpoint/2010/main" val="606567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6675" y="735218"/>
            <a:ext cx="2939916" cy="10497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
        <p:nvSpPr>
          <p:cNvPr id="2" name="Title 1">
            <a:extLst>
              <a:ext uri="{FF2B5EF4-FFF2-40B4-BE49-F238E27FC236}">
                <a16:creationId xmlns="" xmlns:a16="http://schemas.microsoft.com/office/drawing/2014/main" id="{ECE86B41-C8E3-471A-8DB4-9A7CC692EEA6}"/>
              </a:ext>
            </a:extLst>
          </p:cNvPr>
          <p:cNvSpPr>
            <a:spLocks noGrp="1"/>
          </p:cNvSpPr>
          <p:nvPr>
            <p:ph type="title"/>
          </p:nvPr>
        </p:nvSpPr>
        <p:spPr>
          <a:xfrm>
            <a:off x="956675" y="1559491"/>
            <a:ext cx="12364754" cy="1988345"/>
          </a:xfrm>
        </p:spPr>
        <p:txBody>
          <a:bodyPr>
            <a:normAutofit fontScale="90000"/>
          </a:bodyPr>
          <a:lstStyle/>
          <a:p>
            <a:r>
              <a:rPr lang="en-US" b="1" dirty="0" err="1">
                <a:solidFill>
                  <a:schemeClr val="bg1"/>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Konsep</a:t>
            </a:r>
            <a: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r>
            <a:b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br>
            <a:r>
              <a:rPr lang="en-US" b="1" dirty="0" err="1">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Ketahanan</a:t>
            </a:r>
            <a: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b="1" dirty="0" err="1">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Nasional</a:t>
            </a:r>
            <a: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b="1" dirty="0" err="1">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dan</a:t>
            </a:r>
            <a: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a:t>
            </a:r>
            <a:r>
              <a:rPr lang="en-US" b="1" dirty="0" err="1">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Bela</a:t>
            </a:r>
            <a: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Negara </a:t>
            </a:r>
            <a:br>
              <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br>
            <a:endParaRPr lang="en-US" b="1" dirty="0">
              <a:solidFill>
                <a:srgbClr val="FFC000"/>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p:txBody>
      </p:sp>
      <p:sp>
        <p:nvSpPr>
          <p:cNvPr id="3" name="Content Placeholder 2">
            <a:extLst>
              <a:ext uri="{FF2B5EF4-FFF2-40B4-BE49-F238E27FC236}">
                <a16:creationId xmlns="" xmlns:a16="http://schemas.microsoft.com/office/drawing/2014/main" id="{3DB55458-DD53-4EF7-AA80-72F23DFF6C88}"/>
              </a:ext>
            </a:extLst>
          </p:cNvPr>
          <p:cNvSpPr>
            <a:spLocks noGrp="1"/>
          </p:cNvSpPr>
          <p:nvPr>
            <p:ph idx="1"/>
          </p:nvPr>
        </p:nvSpPr>
        <p:spPr>
          <a:xfrm>
            <a:off x="956675" y="3485747"/>
            <a:ext cx="8682102" cy="5935115"/>
          </a:xfrm>
        </p:spPr>
        <p:txBody>
          <a:bodyPr>
            <a:normAutofit lnSpcReduction="10000"/>
          </a:bodyPr>
          <a:lstStyle/>
          <a:p>
            <a:r>
              <a:rPr lang="en-US" dirty="0" err="1">
                <a:latin typeface="Segoe UI Semilight" panose="020B0402040204020203" pitchFamily="34" charset="0"/>
                <a:cs typeface="Segoe UI Semilight" panose="020B0402040204020203" pitchFamily="34" charset="0"/>
              </a:rPr>
              <a:t>Wajah</a:t>
            </a:r>
            <a:r>
              <a:rPr lang="en-US" dirty="0">
                <a:latin typeface="Segoe UI Semilight" panose="020B0402040204020203" pitchFamily="34" charset="0"/>
                <a:cs typeface="Segoe UI Semilight" panose="020B0402040204020203" pitchFamily="34" charset="0"/>
              </a:rPr>
              <a:t> </a:t>
            </a:r>
            <a:r>
              <a:rPr lang="en-US" dirty="0" err="1">
                <a:latin typeface="Segoe UI Semilight" panose="020B0402040204020203" pitchFamily="34" charset="0"/>
                <a:cs typeface="Segoe UI Semilight" panose="020B0402040204020203" pitchFamily="34" charset="0"/>
              </a:rPr>
              <a:t>Ketahanan</a:t>
            </a:r>
            <a:r>
              <a:rPr lang="en-US" dirty="0">
                <a:latin typeface="Segoe UI Semilight" panose="020B0402040204020203" pitchFamily="34" charset="0"/>
                <a:cs typeface="Segoe UI Semilight" panose="020B0402040204020203" pitchFamily="34" charset="0"/>
              </a:rPr>
              <a:t> Nasional Indonesia</a:t>
            </a:r>
          </a:p>
          <a:p>
            <a:r>
              <a:rPr lang="en-US" dirty="0" err="1">
                <a:latin typeface="Segoe UI Semilight" panose="020B0402040204020203" pitchFamily="34" charset="0"/>
                <a:cs typeface="Segoe UI Semilight" panose="020B0402040204020203" pitchFamily="34" charset="0"/>
              </a:rPr>
              <a:t>Dimensi</a:t>
            </a:r>
            <a:r>
              <a:rPr lang="en-US" dirty="0">
                <a:latin typeface="Segoe UI Semilight" panose="020B0402040204020203" pitchFamily="34" charset="0"/>
                <a:cs typeface="Segoe UI Semilight" panose="020B0402040204020203" pitchFamily="34" charset="0"/>
              </a:rPr>
              <a:t> dan </a:t>
            </a:r>
            <a:r>
              <a:rPr lang="en-US" dirty="0" err="1">
                <a:latin typeface="Segoe UI Semilight" panose="020B0402040204020203" pitchFamily="34" charset="0"/>
                <a:cs typeface="Segoe UI Semilight" panose="020B0402040204020203" pitchFamily="34" charset="0"/>
              </a:rPr>
              <a:t>Ketahanan</a:t>
            </a:r>
            <a:r>
              <a:rPr lang="en-US" dirty="0">
                <a:latin typeface="Segoe UI Semilight" panose="020B0402040204020203" pitchFamily="34" charset="0"/>
                <a:cs typeface="Segoe UI Semilight" panose="020B0402040204020203" pitchFamily="34" charset="0"/>
              </a:rPr>
              <a:t> Nasional </a:t>
            </a:r>
            <a:r>
              <a:rPr lang="en-US" dirty="0" err="1">
                <a:latin typeface="Segoe UI Semilight" panose="020B0402040204020203" pitchFamily="34" charset="0"/>
                <a:cs typeface="Segoe UI Semilight" panose="020B0402040204020203" pitchFamily="34" charset="0"/>
              </a:rPr>
              <a:t>berlapis</a:t>
            </a:r>
            <a:r>
              <a:rPr lang="en-US" dirty="0">
                <a:latin typeface="Segoe UI Semilight" panose="020B0402040204020203" pitchFamily="34" charset="0"/>
                <a:cs typeface="Segoe UI Semilight" panose="020B0402040204020203" pitchFamily="34" charset="0"/>
              </a:rPr>
              <a:t>. </a:t>
            </a:r>
          </a:p>
          <a:p>
            <a:pPr marL="0" indent="0">
              <a:buNone/>
            </a:pPr>
            <a:r>
              <a:rPr lang="en-US" altLang="en-US" dirty="0" err="1">
                <a:latin typeface="Segoe UI Semilight" panose="020B0402040204020203" pitchFamily="34" charset="0"/>
                <a:cs typeface="Segoe UI Semilight" panose="020B0402040204020203" pitchFamily="34" charset="0"/>
              </a:rPr>
              <a:t>Ketahanan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nasional</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memiliki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dimensi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seperti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ketahanan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nasional</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ideologi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politik</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budaya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serta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konsep</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ketahanan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berlapis</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dimulai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dari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ketahanan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nasional</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diri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keluarga</a:t>
            </a:r>
            <a:r>
              <a:rPr lang="en-US" altLang="en-US" dirty="0">
                <a:latin typeface="Segoe UI Semilight" panose="020B0402040204020203" pitchFamily="34" charset="0"/>
                <a:cs typeface="Segoe UI Semilight" panose="020B0402040204020203" pitchFamily="34" charset="0"/>
              </a:rPr>
              <a:t>, wilayah, regional dan </a:t>
            </a:r>
            <a:r>
              <a:rPr lang="en-US" altLang="en-US" dirty="0" err="1">
                <a:latin typeface="Segoe UI Semilight" panose="020B0402040204020203" pitchFamily="34" charset="0"/>
                <a:cs typeface="Segoe UI Semilight" panose="020B0402040204020203" pitchFamily="34" charset="0"/>
              </a:rPr>
              <a:t>nasional</a:t>
            </a:r>
            <a:r>
              <a:rPr lang="en-US" altLang="en-US" dirty="0">
                <a:latin typeface="Segoe UI Semilight" panose="020B0402040204020203" pitchFamily="34" charset="0"/>
                <a:cs typeface="Segoe UI Semilight" panose="020B0402040204020203" pitchFamily="34" charset="0"/>
              </a:rPr>
              <a:t>.</a:t>
            </a:r>
            <a:endParaRPr lang="en-US" b="1" dirty="0">
              <a:latin typeface="Segoe UI Semilight" panose="020B0402040204020203" pitchFamily="34" charset="0"/>
              <a:cs typeface="Segoe UI Semilight" panose="020B0402040204020203" pitchFamily="34" charset="0"/>
            </a:endParaRPr>
          </a:p>
          <a:p>
            <a:pPr marL="0" indent="0">
              <a:buNone/>
            </a:pPr>
            <a:endParaRPr lang="en-US" dirty="0">
              <a:latin typeface="Segoe UI Semilight" panose="020B0402040204020203" pitchFamily="34" charset="0"/>
              <a:cs typeface="Segoe UI Semilight" panose="020B0402040204020203" pitchFamily="34" charset="0"/>
            </a:endParaRPr>
          </a:p>
          <a:p>
            <a:endParaRPr lang="en-US" dirty="0">
              <a:latin typeface="Segoe UI Semilight" panose="020B0402040204020203" pitchFamily="34" charset="0"/>
              <a:cs typeface="Segoe UI Semilight" panose="020B0402040204020203" pitchFamily="34" charset="0"/>
            </a:endParaRPr>
          </a:p>
        </p:txBody>
      </p:sp>
      <p:sp>
        <p:nvSpPr>
          <p:cNvPr id="4" name="Rectangle 3"/>
          <p:cNvSpPr/>
          <p:nvPr/>
        </p:nvSpPr>
        <p:spPr>
          <a:xfrm>
            <a:off x="11327052" y="9394521"/>
            <a:ext cx="5830083" cy="892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9340" y="5219699"/>
            <a:ext cx="5545508" cy="3925281"/>
          </a:xfrm>
          <a:prstGeom prst="rect">
            <a:avLst/>
          </a:prstGeom>
        </p:spPr>
      </p:pic>
    </p:spTree>
    <p:extLst>
      <p:ext uri="{BB962C8B-B14F-4D97-AF65-F5344CB8AC3E}">
        <p14:creationId xmlns:p14="http://schemas.microsoft.com/office/powerpoint/2010/main" val="3635284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26A4FA-266A-4E01-8F65-F957D4E26341}"/>
              </a:ext>
            </a:extLst>
          </p:cNvPr>
          <p:cNvSpPr>
            <a:spLocks noGrp="1"/>
          </p:cNvSpPr>
          <p:nvPr>
            <p:ph type="title"/>
          </p:nvPr>
        </p:nvSpPr>
        <p:spPr>
          <a:xfrm>
            <a:off x="1257300" y="1257398"/>
            <a:ext cx="15773400" cy="1988345"/>
          </a:xfrm>
        </p:spPr>
        <p:txBody>
          <a:bodyPr>
            <a:normAutofit fontScale="90000"/>
          </a:bodyPr>
          <a:lstStyle/>
          <a:p>
            <a:r>
              <a:rPr lang="en-US" dirty="0" err="1">
                <a:solidFill>
                  <a:srgbClr val="FFC000"/>
                </a:solidFill>
                <a:latin typeface="Segoe UI Semilight" panose="020B0402040204020203" pitchFamily="34" charset="0"/>
                <a:cs typeface="Segoe UI Semilight" panose="020B0402040204020203" pitchFamily="34" charset="0"/>
              </a:rPr>
              <a:t>Alasan</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Mengapa</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Diperlukan</a:t>
            </a:r>
            <a:r>
              <a:rPr lang="en-US" dirty="0">
                <a:solidFill>
                  <a:srgbClr val="FFC000"/>
                </a:solidFill>
                <a:latin typeface="Segoe UI Semilight" panose="020B0402040204020203" pitchFamily="34" charset="0"/>
                <a:cs typeface="Segoe UI Semilight" panose="020B0402040204020203" pitchFamily="34" charset="0"/>
              </a:rPr>
              <a:t> </a:t>
            </a:r>
            <a:r>
              <a:rPr lang="en-US" dirty="0" err="1">
                <a:solidFill>
                  <a:srgbClr val="FFC000"/>
                </a:solidFill>
                <a:latin typeface="Segoe UI Semilight" panose="020B0402040204020203" pitchFamily="34" charset="0"/>
                <a:cs typeface="Segoe UI Semilight" panose="020B0402040204020203" pitchFamily="34" charset="0"/>
              </a:rPr>
              <a:t>Ketahanan</a:t>
            </a:r>
            <a:r>
              <a:rPr lang="en-US" dirty="0">
                <a:solidFill>
                  <a:srgbClr val="FFC000"/>
                </a:solidFill>
                <a:latin typeface="Segoe UI Semilight" panose="020B0402040204020203" pitchFamily="34" charset="0"/>
                <a:cs typeface="Segoe UI Semilight" panose="020B0402040204020203" pitchFamily="34" charset="0"/>
              </a:rPr>
              <a:t> Nasional dan Bela Negara</a:t>
            </a:r>
            <a:br>
              <a:rPr lang="en-US" dirty="0">
                <a:solidFill>
                  <a:srgbClr val="FFC000"/>
                </a:solidFill>
                <a:latin typeface="Segoe UI Semilight" panose="020B0402040204020203" pitchFamily="34" charset="0"/>
                <a:cs typeface="Segoe UI Semilight" panose="020B0402040204020203" pitchFamily="34" charset="0"/>
              </a:rPr>
            </a:br>
            <a:endParaRPr lang="en-US" dirty="0">
              <a:solidFill>
                <a:srgbClr val="FFC000"/>
              </a:solidFill>
              <a:latin typeface="Segoe UI Semilight" panose="020B0402040204020203" pitchFamily="34" charset="0"/>
              <a:cs typeface="Segoe UI Semilight" panose="020B0402040204020203" pitchFamily="34" charset="0"/>
            </a:endParaRPr>
          </a:p>
        </p:txBody>
      </p:sp>
      <p:sp>
        <p:nvSpPr>
          <p:cNvPr id="3" name="Content Placeholder 2">
            <a:extLst>
              <a:ext uri="{FF2B5EF4-FFF2-40B4-BE49-F238E27FC236}">
                <a16:creationId xmlns="" xmlns:a16="http://schemas.microsoft.com/office/drawing/2014/main" id="{B9C99ACA-1155-4254-B1AA-2C8E51894EB6}"/>
              </a:ext>
            </a:extLst>
          </p:cNvPr>
          <p:cNvSpPr>
            <a:spLocks noGrp="1"/>
          </p:cNvSpPr>
          <p:nvPr>
            <p:ph idx="1"/>
          </p:nvPr>
        </p:nvSpPr>
        <p:spPr>
          <a:xfrm>
            <a:off x="1257300" y="2996742"/>
            <a:ext cx="15773400" cy="6527007"/>
          </a:xfrm>
        </p:spPr>
        <p:txBody>
          <a:bodyPr/>
          <a:lstStyle/>
          <a:p>
            <a:r>
              <a:rPr lang="en-US" altLang="en-US" dirty="0">
                <a:latin typeface="Segoe UI Semilight" panose="020B0402040204020203" pitchFamily="34" charset="0"/>
                <a:cs typeface="Segoe UI Semilight" panose="020B0402040204020203" pitchFamily="34" charset="0"/>
              </a:rPr>
              <a:t>Inti </a:t>
            </a:r>
            <a:r>
              <a:rPr lang="en-US" altLang="en-US" dirty="0" err="1">
                <a:latin typeface="Segoe UI Semilight" panose="020B0402040204020203" pitchFamily="34" charset="0"/>
                <a:cs typeface="Segoe UI Semilight" panose="020B0402040204020203" pitchFamily="34" charset="0"/>
              </a:rPr>
              <a:t>ketahanan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nasional</a:t>
            </a:r>
            <a:r>
              <a:rPr lang="en-US" altLang="en-US" dirty="0">
                <a:latin typeface="Segoe UI Semilight" panose="020B0402040204020203" pitchFamily="34" charset="0"/>
                <a:cs typeface="Segoe UI Semilight" panose="020B0402040204020203" pitchFamily="34" charset="0"/>
              </a:rPr>
              <a:t> Indonesia </a:t>
            </a:r>
            <a:r>
              <a:rPr lang="en-US" altLang="en-US" dirty="0" err="1">
                <a:latin typeface="Segoe UI Semilight" panose="020B0402040204020203" pitchFamily="34" charset="0"/>
                <a:cs typeface="Segoe UI Semilight" panose="020B0402040204020203" pitchFamily="34" charset="0"/>
              </a:rPr>
              <a:t>adalah</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kemampuan</a:t>
            </a:r>
            <a:r>
              <a:rPr lang="en-US" altLang="en-US" dirty="0">
                <a:latin typeface="Segoe UI Semilight" panose="020B0402040204020203" pitchFamily="34" charset="0"/>
                <a:cs typeface="Segoe UI Semilight" panose="020B0402040204020203" pitchFamily="34" charset="0"/>
              </a:rPr>
              <a:t> yang </a:t>
            </a:r>
            <a:r>
              <a:rPr lang="en-US" altLang="en-US" dirty="0" err="1">
                <a:latin typeface="Segoe UI Semilight" panose="020B0402040204020203" pitchFamily="34" charset="0"/>
                <a:cs typeface="Segoe UI Semilight" panose="020B0402040204020203" pitchFamily="34" charset="0"/>
              </a:rPr>
              <a:t>dimiliki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bangsa</a:t>
            </a:r>
            <a:r>
              <a:rPr lang="en-US" altLang="en-US" dirty="0">
                <a:latin typeface="Segoe UI Semilight" panose="020B0402040204020203" pitchFamily="34" charset="0"/>
                <a:cs typeface="Segoe UI Semilight" panose="020B0402040204020203" pitchFamily="34" charset="0"/>
              </a:rPr>
              <a:t> dan negara </a:t>
            </a:r>
            <a:r>
              <a:rPr lang="en-US" altLang="en-US" dirty="0" err="1">
                <a:latin typeface="Segoe UI Semilight" panose="020B0402040204020203" pitchFamily="34" charset="0"/>
                <a:cs typeface="Segoe UI Semilight" panose="020B0402040204020203" pitchFamily="34" charset="0"/>
              </a:rPr>
              <a:t>dalam</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menghadapi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segala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bentuk</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ancaman</a:t>
            </a:r>
            <a:r>
              <a:rPr lang="en-US" altLang="en-US" dirty="0">
                <a:latin typeface="Segoe UI Semilight" panose="020B0402040204020203" pitchFamily="34" charset="0"/>
                <a:cs typeface="Segoe UI Semilight" panose="020B0402040204020203" pitchFamily="34" charset="0"/>
              </a:rPr>
              <a:t> yang </a:t>
            </a:r>
            <a:r>
              <a:rPr lang="en-US" altLang="en-US" dirty="0" err="1">
                <a:latin typeface="Segoe UI Semilight" panose="020B0402040204020203" pitchFamily="34" charset="0"/>
                <a:cs typeface="Segoe UI Semilight" panose="020B0402040204020203" pitchFamily="34" charset="0"/>
              </a:rPr>
              <a:t>dewasa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ini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spektrumnya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semakin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luas</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kompleks</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baik</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dalam</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bentuk</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ancaman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militer</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maupun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nirmiliter</a:t>
            </a:r>
            <a:r>
              <a:rPr lang="en-US" altLang="en-US" dirty="0">
                <a:latin typeface="Segoe UI Semilight" panose="020B0402040204020203" pitchFamily="34" charset="0"/>
                <a:cs typeface="Segoe UI Semilight" panose="020B0402040204020203" pitchFamily="34" charset="0"/>
              </a:rPr>
              <a:t>.</a:t>
            </a:r>
          </a:p>
          <a:p>
            <a:r>
              <a:rPr lang="en-US" altLang="en-US" dirty="0" err="1">
                <a:latin typeface="Segoe UI Semilight" panose="020B0402040204020203" pitchFamily="34" charset="0"/>
                <a:cs typeface="Segoe UI Semilight" panose="020B0402040204020203" pitchFamily="34" charset="0"/>
              </a:rPr>
              <a:t>Kegiatan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pembelaan</a:t>
            </a:r>
            <a:r>
              <a:rPr lang="en-US" altLang="en-US" dirty="0">
                <a:latin typeface="Segoe UI Semilight" panose="020B0402040204020203" pitchFamily="34" charset="0"/>
                <a:cs typeface="Segoe UI Semilight" panose="020B0402040204020203" pitchFamily="34" charset="0"/>
              </a:rPr>
              <a:t> negara pada </a:t>
            </a:r>
            <a:r>
              <a:rPr lang="en-US" altLang="en-US" dirty="0" err="1">
                <a:latin typeface="Segoe UI Semilight" panose="020B0402040204020203" pitchFamily="34" charset="0"/>
                <a:cs typeface="Segoe UI Semilight" panose="020B0402040204020203" pitchFamily="34" charset="0"/>
              </a:rPr>
              <a:t>dasarnya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merupakan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usaha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dari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warga</a:t>
            </a:r>
            <a:r>
              <a:rPr lang="en-US" altLang="en-US" dirty="0">
                <a:latin typeface="Segoe UI Semilight" panose="020B0402040204020203" pitchFamily="34" charset="0"/>
                <a:cs typeface="Segoe UI Semilight" panose="020B0402040204020203" pitchFamily="34" charset="0"/>
              </a:rPr>
              <a:t> negara </a:t>
            </a:r>
            <a:r>
              <a:rPr lang="en-US" altLang="en-US" dirty="0" err="1">
                <a:latin typeface="Segoe UI Semilight" panose="020B0402040204020203" pitchFamily="34" charset="0"/>
                <a:cs typeface="Segoe UI Semilight" panose="020B0402040204020203" pitchFamily="34" charset="0"/>
              </a:rPr>
              <a:t>untuk</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mewujudkan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ketahanan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nasional</a:t>
            </a:r>
            <a:r>
              <a:rPr lang="en-US" altLang="en-US" dirty="0">
                <a:latin typeface="Segoe UI Semilight" panose="020B0402040204020203" pitchFamily="34" charset="0"/>
                <a:cs typeface="Segoe UI Semilight" panose="020B0402040204020203" pitchFamily="34" charset="0"/>
              </a:rPr>
              <a:t>. Bela negara </a:t>
            </a:r>
            <a:r>
              <a:rPr lang="en-US" altLang="en-US" dirty="0" err="1">
                <a:latin typeface="Segoe UI Semilight" panose="020B0402040204020203" pitchFamily="34" charset="0"/>
                <a:cs typeface="Segoe UI Semilight" panose="020B0402040204020203" pitchFamily="34" charset="0"/>
              </a:rPr>
              <a:t>adalah</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sikap</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tindakan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warga</a:t>
            </a:r>
            <a:r>
              <a:rPr lang="en-US" altLang="en-US" dirty="0">
                <a:latin typeface="Segoe UI Semilight" panose="020B0402040204020203" pitchFamily="34" charset="0"/>
                <a:cs typeface="Segoe UI Semilight" panose="020B0402040204020203" pitchFamily="34" charset="0"/>
              </a:rPr>
              <a:t> negara yang </a:t>
            </a:r>
            <a:r>
              <a:rPr lang="en-US" altLang="en-US" dirty="0" err="1">
                <a:latin typeface="Segoe UI Semilight" panose="020B0402040204020203" pitchFamily="34" charset="0"/>
                <a:cs typeface="Segoe UI Semilight" panose="020B0402040204020203" pitchFamily="34" charset="0"/>
              </a:rPr>
              <a:t>teratur</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menyeluruh</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terpadu</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berlanjut</a:t>
            </a:r>
            <a:r>
              <a:rPr lang="en-US" altLang="en-US" dirty="0">
                <a:latin typeface="Segoe UI Semilight" panose="020B0402040204020203" pitchFamily="34" charset="0"/>
                <a:cs typeface="Segoe UI Semilight" panose="020B0402040204020203" pitchFamily="34" charset="0"/>
              </a:rPr>
              <a:t> yang </a:t>
            </a:r>
            <a:r>
              <a:rPr lang="en-US" altLang="en-US" dirty="0" err="1">
                <a:latin typeface="Segoe UI Semilight" panose="020B0402040204020203" pitchFamily="34" charset="0"/>
                <a:cs typeface="Segoe UI Semilight" panose="020B0402040204020203" pitchFamily="34" charset="0"/>
              </a:rPr>
              <a:t>dilandasi</a:t>
            </a:r>
            <a:r>
              <a:rPr lang="en-US" altLang="en-US" dirty="0">
                <a:latin typeface="Segoe UI Semilight" panose="020B0402040204020203" pitchFamily="34" charset="0"/>
                <a:cs typeface="Segoe UI Semilight" panose="020B0402040204020203" pitchFamily="34" charset="0"/>
              </a:rPr>
              <a:t> oleh </a:t>
            </a:r>
            <a:r>
              <a:rPr lang="en-US" altLang="en-US" dirty="0" err="1">
                <a:latin typeface="Segoe UI Semilight" panose="020B0402040204020203" pitchFamily="34" charset="0"/>
                <a:cs typeface="Segoe UI Semilight" panose="020B0402040204020203" pitchFamily="34" charset="0"/>
              </a:rPr>
              <a:t>kecintaan</a:t>
            </a:r>
            <a:r>
              <a:rPr lang="en-US" altLang="en-US" dirty="0">
                <a:latin typeface="Segoe UI Semilight" panose="020B0402040204020203" pitchFamily="34" charset="0"/>
                <a:cs typeface="Segoe UI Semilight" panose="020B0402040204020203" pitchFamily="34" charset="0"/>
              </a:rPr>
              <a:t> pada </a:t>
            </a:r>
            <a:r>
              <a:rPr lang="en-US" altLang="en-US" dirty="0" err="1">
                <a:latin typeface="Segoe UI Semilight" panose="020B0402040204020203" pitchFamily="34" charset="0"/>
                <a:cs typeface="Segoe UI Semilight" panose="020B0402040204020203" pitchFamily="34" charset="0"/>
              </a:rPr>
              <a:t>tanah</a:t>
            </a:r>
            <a:r>
              <a:rPr lang="en-US" altLang="en-US" dirty="0">
                <a:latin typeface="Segoe UI Semilight" panose="020B0402040204020203" pitchFamily="34" charset="0"/>
                <a:cs typeface="Segoe UI Semilight" panose="020B0402040204020203" pitchFamily="34" charset="0"/>
              </a:rPr>
              <a:t> air dan </a:t>
            </a:r>
            <a:r>
              <a:rPr lang="en-US" altLang="en-US" dirty="0" err="1">
                <a:latin typeface="Segoe UI Semilight" panose="020B0402040204020203" pitchFamily="34" charset="0"/>
                <a:cs typeface="Segoe UI Semilight" panose="020B0402040204020203" pitchFamily="34" charset="0"/>
              </a:rPr>
              <a:t>kesadaran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hidup</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berbangsa</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bernegara</a:t>
            </a:r>
            <a:r>
              <a:rPr lang="en-US" altLang="en-US" dirty="0">
                <a:latin typeface="Segoe UI Semilight" panose="020B0402040204020203" pitchFamily="34" charset="0"/>
                <a:cs typeface="Segoe UI Semilight" panose="020B0402040204020203" pitchFamily="34" charset="0"/>
              </a:rPr>
              <a:t>.</a:t>
            </a:r>
          </a:p>
          <a:p>
            <a:endParaRPr lang="en-US" dirty="0">
              <a:latin typeface="Segoe UI Semilight" panose="020B0402040204020203" pitchFamily="34" charset="0"/>
              <a:cs typeface="Segoe UI Semilight" panose="020B0402040204020203" pitchFamily="34" charset="0"/>
            </a:endParaRPr>
          </a:p>
        </p:txBody>
      </p:sp>
      <p:sp>
        <p:nvSpPr>
          <p:cNvPr id="4" name="Rectangle 3"/>
          <p:cNvSpPr/>
          <p:nvPr/>
        </p:nvSpPr>
        <p:spPr>
          <a:xfrm>
            <a:off x="1652832" y="8807601"/>
            <a:ext cx="6812595" cy="1479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spTree>
    <p:extLst>
      <p:ext uri="{BB962C8B-B14F-4D97-AF65-F5344CB8AC3E}">
        <p14:creationId xmlns:p14="http://schemas.microsoft.com/office/powerpoint/2010/main" val="3961502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D3EF1A-CAB8-47EC-9719-6A601535B263}"/>
              </a:ext>
            </a:extLst>
          </p:cNvPr>
          <p:cNvSpPr>
            <a:spLocks noGrp="1"/>
          </p:cNvSpPr>
          <p:nvPr>
            <p:ph idx="1"/>
          </p:nvPr>
        </p:nvSpPr>
        <p:spPr>
          <a:xfrm>
            <a:off x="1702756" y="2588126"/>
            <a:ext cx="14318816" cy="3086165"/>
          </a:xfrm>
        </p:spPr>
        <p:txBody>
          <a:bodyPr>
            <a:normAutofit/>
          </a:bodyPr>
          <a:lstStyle/>
          <a:p>
            <a:r>
              <a:rPr lang="en-US" altLang="en-US" dirty="0">
                <a:latin typeface="Segoe UI Semilight" panose="020B0402040204020203" pitchFamily="34" charset="0"/>
                <a:cs typeface="Segoe UI Semilight" panose="020B0402040204020203" pitchFamily="34" charset="0"/>
              </a:rPr>
              <a:t>Bela negara </a:t>
            </a:r>
            <a:r>
              <a:rPr lang="en-US" altLang="en-US" dirty="0" err="1">
                <a:latin typeface="Segoe UI Semilight" panose="020B0402040204020203" pitchFamily="34" charset="0"/>
                <a:cs typeface="Segoe UI Semilight" panose="020B0402040204020203" pitchFamily="34" charset="0"/>
              </a:rPr>
              <a:t>mencakup</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bela</a:t>
            </a:r>
            <a:r>
              <a:rPr lang="en-US" altLang="en-US" dirty="0">
                <a:latin typeface="Segoe UI Semilight" panose="020B0402040204020203" pitchFamily="34" charset="0"/>
                <a:cs typeface="Segoe UI Semilight" panose="020B0402040204020203" pitchFamily="34" charset="0"/>
              </a:rPr>
              <a:t> negara </a:t>
            </a:r>
            <a:r>
              <a:rPr lang="en-US" altLang="en-US" dirty="0" err="1">
                <a:latin typeface="Segoe UI Semilight" panose="020B0402040204020203" pitchFamily="34" charset="0"/>
                <a:cs typeface="Segoe UI Semilight" panose="020B0402040204020203" pitchFamily="34" charset="0"/>
              </a:rPr>
              <a:t>secara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fisik</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atau</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militer</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bela</a:t>
            </a:r>
            <a:r>
              <a:rPr lang="en-US" altLang="en-US" dirty="0">
                <a:latin typeface="Segoe UI Semilight" panose="020B0402040204020203" pitchFamily="34" charset="0"/>
                <a:cs typeface="Segoe UI Semilight" panose="020B0402040204020203" pitchFamily="34" charset="0"/>
              </a:rPr>
              <a:t> negara </a:t>
            </a:r>
            <a:r>
              <a:rPr lang="en-US" altLang="en-US" dirty="0" err="1">
                <a:latin typeface="Segoe UI Semilight" panose="020B0402040204020203" pitchFamily="34" charset="0"/>
                <a:cs typeface="Segoe UI Semilight" panose="020B0402040204020203" pitchFamily="34" charset="0"/>
              </a:rPr>
              <a:t>secara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nonfisik</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atau</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nirmiliter</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dari</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dalam</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maupun</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luar</a:t>
            </a:r>
            <a:r>
              <a:rPr lang="en-US" altLang="en-US" dirty="0">
                <a:latin typeface="Segoe UI Semilight" panose="020B0402040204020203" pitchFamily="34" charset="0"/>
                <a:cs typeface="Segoe UI Semilight" panose="020B0402040204020203" pitchFamily="34" charset="0"/>
              </a:rPr>
              <a:t> negeri. </a:t>
            </a:r>
            <a:r>
              <a:rPr lang="en-US" altLang="en-US" dirty="0" err="1">
                <a:latin typeface="Segoe UI Semilight" panose="020B0402040204020203" pitchFamily="34" charset="0"/>
                <a:cs typeface="Segoe UI Semilight" panose="020B0402040204020203" pitchFamily="34" charset="0"/>
              </a:rPr>
              <a:t>Setiap</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warga</a:t>
            </a:r>
            <a:r>
              <a:rPr lang="en-US" altLang="en-US" dirty="0">
                <a:latin typeface="Segoe UI Semilight" panose="020B0402040204020203" pitchFamily="34" charset="0"/>
                <a:cs typeface="Segoe UI Semilight" panose="020B0402040204020203" pitchFamily="34" charset="0"/>
              </a:rPr>
              <a:t> negara </a:t>
            </a:r>
            <a:r>
              <a:rPr lang="en-US" altLang="en-US" dirty="0" err="1">
                <a:latin typeface="Segoe UI Semilight" panose="020B0402040204020203" pitchFamily="34" charset="0"/>
                <a:cs typeface="Segoe UI Semilight" panose="020B0402040204020203" pitchFamily="34" charset="0"/>
              </a:rPr>
              <a:t>berhak</a:t>
            </a:r>
            <a:r>
              <a:rPr lang="en-US" altLang="en-US" dirty="0">
                <a:latin typeface="Segoe UI Semilight" panose="020B0402040204020203" pitchFamily="34" charset="0"/>
                <a:cs typeface="Segoe UI Semilight" panose="020B0402040204020203" pitchFamily="34" charset="0"/>
              </a:rPr>
              <a:t> dan </a:t>
            </a:r>
            <a:r>
              <a:rPr lang="en-US" altLang="en-US" dirty="0" err="1">
                <a:latin typeface="Segoe UI Semilight" panose="020B0402040204020203" pitchFamily="34" charset="0"/>
                <a:cs typeface="Segoe UI Semilight" panose="020B0402040204020203" pitchFamily="34" charset="0"/>
              </a:rPr>
              <a:t>wajib</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ikut</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serta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dalam</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upaya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bela</a:t>
            </a:r>
            <a:r>
              <a:rPr lang="en-US" altLang="en-US" dirty="0">
                <a:latin typeface="Segoe UI Semilight" panose="020B0402040204020203" pitchFamily="34" charset="0"/>
                <a:cs typeface="Segoe UI Semilight" panose="020B0402040204020203" pitchFamily="34" charset="0"/>
              </a:rPr>
              <a:t> </a:t>
            </a:r>
            <a:r>
              <a:rPr lang="en-US" altLang="en-US" dirty="0" err="1">
                <a:latin typeface="Segoe UI Semilight" panose="020B0402040204020203" pitchFamily="34" charset="0"/>
                <a:cs typeface="Segoe UI Semilight" panose="020B0402040204020203" pitchFamily="34" charset="0"/>
              </a:rPr>
              <a:t>negara</a:t>
            </a:r>
            <a:r>
              <a:rPr lang="en-US" altLang="en-US" dirty="0">
                <a:latin typeface="Segoe UI Semilight" panose="020B0402040204020203" pitchFamily="34" charset="0"/>
                <a:cs typeface="Segoe UI Semilight" panose="020B0402040204020203" pitchFamily="34" charset="0"/>
              </a:rPr>
              <a:t>.</a:t>
            </a:r>
          </a:p>
          <a:p>
            <a:pPr marL="0" indent="0">
              <a:buNone/>
            </a:pPr>
            <a:endParaRPr lang="en-US" dirty="0">
              <a:latin typeface="Segoe UI Semilight" panose="020B0402040204020203" pitchFamily="34" charset="0"/>
              <a:cs typeface="Segoe UI Semilight" panose="020B0402040204020203" pitchFamily="34" charset="0"/>
            </a:endParaRPr>
          </a:p>
        </p:txBody>
      </p:sp>
      <p:sp>
        <p:nvSpPr>
          <p:cNvPr id="4" name="Rectangle 3"/>
          <p:cNvSpPr/>
          <p:nvPr/>
        </p:nvSpPr>
        <p:spPr>
          <a:xfrm>
            <a:off x="1145528" y="0"/>
            <a:ext cx="6812595" cy="12588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prstClr val="white"/>
              </a:solidFill>
            </a:endParaRPr>
          </a:p>
        </p:txBody>
      </p:sp>
      <p:cxnSp>
        <p:nvCxnSpPr>
          <p:cNvPr id="6" name="Straight Connector 5"/>
          <p:cNvCxnSpPr/>
          <p:nvPr/>
        </p:nvCxnSpPr>
        <p:spPr>
          <a:xfrm flipV="1">
            <a:off x="4521113" y="5494559"/>
            <a:ext cx="14486955" cy="6820422"/>
          </a:xfrm>
          <a:prstGeom prst="line">
            <a:avLst/>
          </a:prstGeom>
          <a:ln w="1270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9225783" y="3076640"/>
            <a:ext cx="14486955" cy="6820422"/>
          </a:xfrm>
          <a:prstGeom prst="line">
            <a:avLst/>
          </a:prstGeom>
          <a:ln w="1270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214" y="5494559"/>
            <a:ext cx="6670110" cy="3811491"/>
          </a:xfrm>
          <a:prstGeom prst="rect">
            <a:avLst/>
          </a:prstGeom>
        </p:spPr>
      </p:pic>
    </p:spTree>
    <p:extLst>
      <p:ext uri="{BB962C8B-B14F-4D97-AF65-F5344CB8AC3E}">
        <p14:creationId xmlns:p14="http://schemas.microsoft.com/office/powerpoint/2010/main" val="3800145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790</Words>
  <Application>Microsoft Office PowerPoint</Application>
  <PresentationFormat>Custom</PresentationFormat>
  <Paragraphs>59</Paragraphs>
  <Slides>16</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 Unicode MS</vt:lpstr>
      <vt:lpstr>Arial</vt:lpstr>
      <vt:lpstr>Calibri</vt:lpstr>
      <vt:lpstr>Calibri Light</vt:lpstr>
      <vt:lpstr>Californian FB</vt:lpstr>
      <vt:lpstr>Franklin Gothic Medium</vt:lpstr>
      <vt:lpstr>Segoe UI</vt:lpstr>
      <vt:lpstr>Segoe UI Semilight</vt:lpstr>
      <vt:lpstr>TeXGyreTermes</vt:lpstr>
      <vt:lpstr>Verdana</vt:lpstr>
      <vt:lpstr>Office Theme</vt:lpstr>
      <vt:lpstr>2_Office Theme</vt:lpstr>
      <vt:lpstr>Ketahanan Nasional dan Bela Negara bagi Indonesia dalam membangun komitmen kolektif kebangsaan </vt:lpstr>
      <vt:lpstr>  1. Ketahanan Nasional dan Bela Negara bagi Indonesia dalam membangun komitmen kolektif    kebangsaan 2.  Konsep Ketahanan Nasional dan Bela Negara. 3.  Alasan mengapa diperlukan  Ketahanan Nasional dan Bela Negara 4. Menggali sumber historis, sosiologis dan politik tentang  Ketahanan Nasional dan Bela Negara 5.  Membangun  argumen tentang dinamika dan tantangan Ketahanan Nasional dan Bela Negara 6.  Esensi dan urgensi Ketahanan Nasional dan Bela Negara </vt:lpstr>
      <vt:lpstr>Soal Pro A</vt:lpstr>
      <vt:lpstr>Soal Pro B</vt:lpstr>
      <vt:lpstr>Soal Kontra C</vt:lpstr>
      <vt:lpstr>Soal Kontra D</vt:lpstr>
      <vt:lpstr>Konsep Ketahanan Nasional dan Bela Negara  </vt:lpstr>
      <vt:lpstr>Alasan Mengapa Diperlukan Ketahanan Nasional dan Bela Negara </vt:lpstr>
      <vt:lpstr>PowerPoint Presentation</vt:lpstr>
      <vt:lpstr>PowerPoint Presentation</vt:lpstr>
      <vt:lpstr>Menggali sumber historis, sosiologis dan politik tentang Ketahanan Nasional dan Bela Negara </vt:lpstr>
      <vt:lpstr>Membangun argumen tentang dinamika dan tantangan Ketahanan Nasional dan Bela Negara </vt:lpstr>
      <vt:lpstr>Membangun argumen tentang dinamika dan tantangan Ketahanan Nasional dan Bela Negara</vt:lpstr>
      <vt:lpstr>Membangun argumen tentang dinamika dan tantangan Ketahanan Nasional dan Bela Negara </vt:lpstr>
      <vt:lpstr>Esensi dan urgensi Ketahanan Nasional dan Bela Negara </vt:lpstr>
      <vt:lpstr>TERIMAKASIH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Harapan Presiden baru di tahun 2024</dc:title>
  <dc:creator>wiratamategar9</dc:creator>
  <cp:keywords>DAEugMoHiHU,BAEFEA0q4s8</cp:keywords>
  <cp:lastModifiedBy>Windows User</cp:lastModifiedBy>
  <cp:revision>6</cp:revision>
  <dcterms:created xsi:type="dcterms:W3CDTF">2021-11-03T17:02:30Z</dcterms:created>
  <dcterms:modified xsi:type="dcterms:W3CDTF">2023-07-29T03:59:30Z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2021-11-03T00:00:00Z</vt:filetime>
  </property>
  <property fmtid="{D5CDD505-2E9C-101B-9397-08002B2CF9AE}" pid="3" name="Creator">
    <vt:lpwstr>Canva</vt:lpwstr>
  </property>
  <property fmtid="{D5CDD505-2E9C-101B-9397-08002B2CF9AE}" pid="4" name="LastSaved">
    <vt:filetime>2021-11-03T00:00:00Z</vt:filetime>
  </property>
</Properties>
</file>