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314" r:id="rId6"/>
    <p:sldId id="313" r:id="rId7"/>
    <p:sldId id="316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23B38A-399D-4EB8-BA0A-32C71EEC3A78}">
          <p14:sldIdLst>
            <p14:sldId id="264"/>
            <p14:sldId id="314"/>
            <p14:sldId id="313"/>
            <p14:sldId id="31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3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8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58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=""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pPr lvl="0"/>
            <a:r>
              <a:rPr lang="id-ID" sz="2800" dirty="0"/>
              <a:t>Dinamika historis, dan urgensi wawasan nusantara sebagai konsepsi dan pandangan kolektif kebangsaan Indonesia dalam konteks pergaulan dunia?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 smtClean="0"/>
              <a:t>Dosen</a:t>
            </a:r>
            <a:r>
              <a:rPr lang="en-US" sz="1800" dirty="0" smtClean="0"/>
              <a:t> </a:t>
            </a:r>
            <a:r>
              <a:rPr lang="en-US" sz="1800" dirty="0" err="1" smtClean="0"/>
              <a:t>Pengampu</a:t>
            </a:r>
            <a:r>
              <a:rPr lang="en-US" sz="1800" dirty="0" smtClean="0"/>
              <a:t>: </a:t>
            </a:r>
            <a:r>
              <a:rPr lang="en-US" sz="1800" dirty="0" err="1" smtClean="0"/>
              <a:t>Dewi</a:t>
            </a:r>
            <a:r>
              <a:rPr lang="en-US" sz="1800" dirty="0" smtClean="0"/>
              <a:t> </a:t>
            </a:r>
            <a:r>
              <a:rPr lang="en-US" sz="1800" dirty="0" err="1" smtClean="0"/>
              <a:t>Nopita</a:t>
            </a:r>
            <a:r>
              <a:rPr lang="en-US" sz="1800" dirty="0" smtClean="0"/>
              <a:t>, S.Par.,</a:t>
            </a:r>
            <a:r>
              <a:rPr lang="en-US" sz="1800" dirty="0" err="1" smtClean="0"/>
              <a:t>M.Par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=""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>
            <a:extLst>
              <a:ext uri="{FF2B5EF4-FFF2-40B4-BE49-F238E27FC236}">
                <a16:creationId xmlns="" xmlns:a16="http://schemas.microsoft.com/office/drawing/2014/main" id="{3C340575-5CC1-49B8-95B2-CBA1E2CA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870" y="1801639"/>
            <a:ext cx="9436331" cy="364474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K</a:t>
            </a:r>
            <a:r>
              <a:rPr lang="en-US" sz="2400" dirty="0" err="1" smtClean="0"/>
              <a:t>onsep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urgensi</a:t>
            </a:r>
            <a:r>
              <a:rPr lang="en-US" sz="2400" dirty="0"/>
              <a:t> </a:t>
            </a:r>
            <a:r>
              <a:rPr lang="en-US" sz="2400" dirty="0" err="1"/>
              <a:t>wawasan</a:t>
            </a:r>
            <a:r>
              <a:rPr lang="en-US" sz="2400" dirty="0"/>
              <a:t> </a:t>
            </a:r>
            <a:r>
              <a:rPr lang="en-US" sz="2400" dirty="0" err="1"/>
              <a:t>nusantara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S</a:t>
            </a:r>
            <a:r>
              <a:rPr lang="en-US" sz="2400" dirty="0" err="1" smtClean="0"/>
              <a:t>umber</a:t>
            </a:r>
            <a:r>
              <a:rPr lang="en-US" sz="2400" dirty="0" smtClean="0"/>
              <a:t> </a:t>
            </a:r>
            <a:r>
              <a:rPr lang="en-US" sz="2400" dirty="0" err="1"/>
              <a:t>historis</a:t>
            </a:r>
            <a:r>
              <a:rPr lang="en-US" sz="2400" dirty="0"/>
              <a:t>, </a:t>
            </a:r>
            <a:r>
              <a:rPr lang="en-US" sz="2400" dirty="0" err="1"/>
              <a:t>sosiologis</a:t>
            </a:r>
            <a:r>
              <a:rPr lang="en-US" sz="2400" dirty="0"/>
              <a:t> </a:t>
            </a:r>
            <a:r>
              <a:rPr lang="en-US" sz="2400" dirty="0" err="1"/>
              <a:t>dna</a:t>
            </a:r>
            <a:r>
              <a:rPr lang="en-US" sz="2400" dirty="0"/>
              <a:t> </a:t>
            </a:r>
            <a:r>
              <a:rPr lang="en-US" sz="2400" dirty="0" err="1"/>
              <a:t>politik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	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dirty="0" err="1"/>
              <a:t>D</a:t>
            </a:r>
            <a:r>
              <a:rPr lang="es-ES" sz="2400" dirty="0" err="1" smtClean="0"/>
              <a:t>inamika</a:t>
            </a:r>
            <a:r>
              <a:rPr lang="es-ES" sz="2400" dirty="0" smtClean="0"/>
              <a:t> </a:t>
            </a:r>
            <a:r>
              <a:rPr lang="es-ES" sz="2400" dirty="0"/>
              <a:t>dan </a:t>
            </a:r>
            <a:r>
              <a:rPr lang="es-ES" sz="2400" dirty="0" err="1"/>
              <a:t>tantang</a:t>
            </a:r>
            <a:r>
              <a:rPr lang="es-ES" sz="2400" dirty="0"/>
              <a:t> </a:t>
            </a:r>
            <a:r>
              <a:rPr lang="es-ES" sz="2400" dirty="0" err="1"/>
              <a:t>wawasan</a:t>
            </a:r>
            <a:r>
              <a:rPr lang="es-ES" sz="2400" dirty="0"/>
              <a:t> </a:t>
            </a:r>
            <a:r>
              <a:rPr lang="es-ES" sz="2400" dirty="0" err="1"/>
              <a:t>nusantara</a:t>
            </a:r>
            <a:r>
              <a:rPr lang="es-ES" sz="2400" dirty="0"/>
              <a:t> </a:t>
            </a:r>
            <a:r>
              <a:rPr lang="en-US" sz="24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E</a:t>
            </a:r>
            <a:r>
              <a:rPr lang="en-US" sz="2400" dirty="0" err="1" smtClean="0"/>
              <a:t>sensi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urgensi</a:t>
            </a:r>
            <a:r>
              <a:rPr lang="en-US" sz="2400" dirty="0"/>
              <a:t> </a:t>
            </a:r>
            <a:r>
              <a:rPr lang="en-US" sz="2400" dirty="0" err="1"/>
              <a:t>wawasan</a:t>
            </a:r>
            <a:r>
              <a:rPr lang="en-US" sz="2400" dirty="0"/>
              <a:t> </a:t>
            </a:r>
            <a:r>
              <a:rPr lang="en-US" sz="2400" dirty="0" err="1"/>
              <a:t>nusantara</a:t>
            </a:r>
            <a:r>
              <a:rPr lang="en-US" sz="2400" dirty="0"/>
              <a:t>. 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48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=""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03B3C957-6AB1-40E2-AFED-28B2BEC4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051696"/>
            <a:ext cx="8936846" cy="3087568"/>
          </a:xfrm>
        </p:spPr>
        <p:txBody>
          <a:bodyPr>
            <a:normAutofit/>
          </a:bodyPr>
          <a:lstStyle/>
          <a:p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urgensi</a:t>
            </a:r>
            <a:r>
              <a:rPr lang="en-US" sz="3200" dirty="0"/>
              <a:t> </a:t>
            </a:r>
            <a:r>
              <a:rPr lang="en-US" sz="3200" dirty="0" err="1"/>
              <a:t>wawasan</a:t>
            </a:r>
            <a:r>
              <a:rPr lang="en-US" sz="3200" dirty="0"/>
              <a:t> </a:t>
            </a:r>
            <a:r>
              <a:rPr lang="en-US" sz="3200" dirty="0" err="1"/>
              <a:t>nusantara</a:t>
            </a:r>
            <a:r>
              <a:rPr lang="en-US" sz="3200" dirty="0"/>
              <a:t> </a:t>
            </a:r>
          </a:p>
          <a:p>
            <a:endParaRPr lang="en-US" dirty="0"/>
          </a:p>
          <a:p>
            <a:pPr indent="457200" algn="l"/>
            <a:r>
              <a:rPr lang="en-US" dirty="0" err="1"/>
              <a:t>Wawasan</a:t>
            </a:r>
            <a:r>
              <a:rPr lang="en-US" dirty="0"/>
              <a:t> Nusantara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(national outlook)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smtClean="0"/>
              <a:t>Indonesia</a:t>
            </a:r>
          </a:p>
          <a:p>
            <a:pPr indent="457200" algn="l"/>
            <a:r>
              <a:rPr lang="sv-SE" dirty="0"/>
              <a:t>Cara pandang dan sikap bangsa Indonesia mengenai diri dan lingkungannya yang serba beragam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912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=""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2051695"/>
            <a:ext cx="8652788" cy="3087569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Sumber</a:t>
            </a:r>
            <a:r>
              <a:rPr lang="en-US" sz="4800" dirty="0" smtClean="0"/>
              <a:t> </a:t>
            </a:r>
            <a:r>
              <a:rPr lang="en-US" sz="4800" dirty="0" err="1"/>
              <a:t>historis</a:t>
            </a:r>
            <a:r>
              <a:rPr lang="en-US" sz="4800" dirty="0"/>
              <a:t>, </a:t>
            </a:r>
            <a:r>
              <a:rPr lang="en-US" sz="4800" dirty="0" err="1"/>
              <a:t>sosiologis</a:t>
            </a:r>
            <a:r>
              <a:rPr lang="en-US" sz="4800" dirty="0"/>
              <a:t> </a:t>
            </a:r>
            <a:r>
              <a:rPr lang="en-US" sz="4800" dirty="0" err="1"/>
              <a:t>dna</a:t>
            </a:r>
            <a:r>
              <a:rPr lang="en-US" sz="4800" dirty="0"/>
              <a:t> </a:t>
            </a:r>
            <a:r>
              <a:rPr lang="en-US" sz="4800" dirty="0" err="1"/>
              <a:t>politik</a:t>
            </a:r>
            <a:r>
              <a:rPr lang="en-US" sz="4800" dirty="0"/>
              <a:t>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5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Dinamika</a:t>
            </a:r>
            <a:r>
              <a:rPr lang="es-ES" dirty="0" smtClean="0"/>
              <a:t> </a:t>
            </a:r>
            <a:r>
              <a:rPr lang="es-ES" dirty="0"/>
              <a:t>dan </a:t>
            </a:r>
            <a:r>
              <a:rPr lang="es-ES" dirty="0" err="1"/>
              <a:t>tantang</a:t>
            </a:r>
            <a:r>
              <a:rPr lang="es-ES" dirty="0"/>
              <a:t> </a:t>
            </a:r>
            <a:r>
              <a:rPr lang="es-ES" dirty="0" err="1"/>
              <a:t>wawasan</a:t>
            </a:r>
            <a:r>
              <a:rPr lang="es-ES" dirty="0"/>
              <a:t> </a:t>
            </a:r>
            <a:r>
              <a:rPr lang="es-ES" dirty="0" err="1"/>
              <a:t>nusantara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Luas</a:t>
            </a:r>
            <a:r>
              <a:rPr lang="en-US" sz="3600" dirty="0"/>
              <a:t> </a:t>
            </a:r>
            <a:r>
              <a:rPr lang="en-US" sz="3600" dirty="0" err="1"/>
              <a:t>wilayah</a:t>
            </a:r>
            <a:r>
              <a:rPr lang="en-US" sz="3600" dirty="0"/>
              <a:t> Indonesia </a:t>
            </a:r>
            <a:r>
              <a:rPr lang="en-US" sz="3600" dirty="0" err="1"/>
              <a:t>tentu</a:t>
            </a:r>
            <a:r>
              <a:rPr lang="en-US" sz="3600" dirty="0"/>
              <a:t>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tantangan</a:t>
            </a:r>
            <a:r>
              <a:rPr lang="en-US" sz="3600" dirty="0"/>
              <a:t> </a:t>
            </a:r>
            <a:r>
              <a:rPr lang="en-US" sz="3600" dirty="0" err="1"/>
              <a:t>bagi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Indonesia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mengelolanya</a:t>
            </a:r>
            <a:r>
              <a:rPr lang="en-US" sz="3600" dirty="0"/>
              <a:t>. Hal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dikarenakan</a:t>
            </a:r>
            <a:r>
              <a:rPr lang="en-US" sz="3600" dirty="0"/>
              <a:t> </a:t>
            </a:r>
            <a:r>
              <a:rPr lang="en-US" sz="3600" dirty="0" err="1"/>
              <a:t>luas</a:t>
            </a:r>
            <a:r>
              <a:rPr lang="en-US" sz="3600" dirty="0"/>
              <a:t> </a:t>
            </a:r>
            <a:r>
              <a:rPr lang="en-US" sz="3600" dirty="0" err="1"/>
              <a:t>wilayah</a:t>
            </a:r>
            <a:r>
              <a:rPr lang="en-US" sz="3600" dirty="0"/>
              <a:t> </a:t>
            </a:r>
            <a:r>
              <a:rPr lang="en-US" sz="3600" dirty="0" err="1"/>
              <a:t>memunculkan</a:t>
            </a:r>
            <a:r>
              <a:rPr lang="en-US" sz="3600" dirty="0"/>
              <a:t> </a:t>
            </a:r>
            <a:r>
              <a:rPr lang="en-US" sz="3600" dirty="0" err="1"/>
              <a:t>potensi</a:t>
            </a:r>
            <a:r>
              <a:rPr lang="en-US" sz="3600" dirty="0"/>
              <a:t> </a:t>
            </a: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sebaliknya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potensi</a:t>
            </a:r>
            <a:r>
              <a:rPr lang="en-US" sz="3600" dirty="0"/>
              <a:t> </a:t>
            </a:r>
            <a:r>
              <a:rPr lang="en-US" sz="3600" dirty="0" err="1"/>
              <a:t>keunggulan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kemanfaatan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06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ctr"/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 smtClean="0"/>
              <a:t>nusantara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Wawasan</a:t>
            </a:r>
            <a:r>
              <a:rPr lang="en-US" sz="3600" dirty="0"/>
              <a:t> </a:t>
            </a:r>
            <a:r>
              <a:rPr lang="en-US" sz="3600" dirty="0" err="1"/>
              <a:t>nusantara</a:t>
            </a:r>
            <a:r>
              <a:rPr lang="en-US" sz="3600" dirty="0"/>
              <a:t> yang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awalnya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konsepsi</a:t>
            </a:r>
            <a:r>
              <a:rPr lang="en-US" sz="3600" dirty="0"/>
              <a:t> </a:t>
            </a:r>
            <a:r>
              <a:rPr lang="en-US" sz="3600" dirty="0" err="1"/>
              <a:t>kewilayahan</a:t>
            </a:r>
            <a:r>
              <a:rPr lang="en-US" sz="3600" dirty="0"/>
              <a:t> </a:t>
            </a:r>
            <a:r>
              <a:rPr lang="en-US" sz="3600" dirty="0" err="1"/>
              <a:t>berkembang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konsepsi</a:t>
            </a:r>
            <a:r>
              <a:rPr lang="en-US" sz="3600" dirty="0"/>
              <a:t> </a:t>
            </a:r>
            <a:r>
              <a:rPr lang="en-US" sz="3600" dirty="0" err="1"/>
              <a:t>kebangsaan</a:t>
            </a:r>
            <a:r>
              <a:rPr lang="en-US" sz="3600" dirty="0"/>
              <a:t>. </a:t>
            </a:r>
            <a:r>
              <a:rPr lang="en-US" sz="3600" dirty="0" err="1"/>
              <a:t>Artinya</a:t>
            </a:r>
            <a:r>
              <a:rPr lang="en-US" sz="3600" dirty="0"/>
              <a:t> </a:t>
            </a:r>
            <a:r>
              <a:rPr lang="en-US" sz="3600" dirty="0" err="1"/>
              <a:t>wawasan</a:t>
            </a:r>
            <a:r>
              <a:rPr lang="en-US" sz="3600" dirty="0"/>
              <a:t> </a:t>
            </a:r>
            <a:r>
              <a:rPr lang="en-US" sz="3600" dirty="0" err="1"/>
              <a:t>nusantara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berpandangan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</a:t>
            </a:r>
            <a:r>
              <a:rPr lang="en-US" sz="3600" dirty="0" err="1"/>
              <a:t>wilayah</a:t>
            </a:r>
            <a:r>
              <a:rPr lang="en-US" sz="3600" dirty="0"/>
              <a:t>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persatuan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57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3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4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{C2A5C071-BDFE-45A7-8A94-5D1C1836D0AE}tf11531919_win32</Template>
  <TotalTime>70</TotalTime>
  <Words>144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Next LT Pro</vt:lpstr>
      <vt:lpstr>Avenir Next LT Pro Light</vt:lpstr>
      <vt:lpstr>Calibri</vt:lpstr>
      <vt:lpstr>Garamond</vt:lpstr>
      <vt:lpstr>Wingdings</vt:lpstr>
      <vt:lpstr>SavonVTI</vt:lpstr>
      <vt:lpstr>Dinamika historis, dan urgensi wawasan nusantara sebagai konsepsi dan pandangan kolektif kebangsaan Indonesia dalam konteks pergaulan dunia? </vt:lpstr>
      <vt:lpstr>PowerPoint Presentation</vt:lpstr>
      <vt:lpstr>PowerPoint Presentation</vt:lpstr>
      <vt:lpstr>PowerPoint Presentation</vt:lpstr>
      <vt:lpstr>Dinamika dan tantang wawasan nusantara</vt:lpstr>
      <vt:lpstr>Esensi dan urgensi wawasan nusantara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presentasi individu</dc:title>
  <dc:creator>Naufal Ammar</dc:creator>
  <cp:lastModifiedBy>Windows User</cp:lastModifiedBy>
  <cp:revision>5</cp:revision>
  <dcterms:created xsi:type="dcterms:W3CDTF">2021-11-05T00:06:22Z</dcterms:created>
  <dcterms:modified xsi:type="dcterms:W3CDTF">2023-08-09T03:18:28Z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