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3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70 215 1516,'0'0'2075,"5"-4"-1555,-5 3-455,0 1 1,0 0-1,0 0 0,0 0 1,0 0-1,0 0 0,0 0 1,0 0-1,1 0 0,-1 0 1,0 0-1,0 0 0,0 0 0,0-1 1,0 1-1,0 0 0,1 0 1,-1 0-1,0 0 0,0 0 1,0 0-1,0 0 0,0 0 1,0 0-1,1 0 0,-1 0 1,0 1-1,0-1 0,0 0 1,0 0-1,0 0 0,0 0 1,0 0-1,1 0 0,-1 0 1,0 0-1,0 0 0,0 0 0,0 0 1,0 0-1,0 0 0,0 1 1,0-1-1,0 0 0,0 0 1,0 0-1,1 0 0,-1 0 1,0 0-1,0 0 0,0 1 1,0-1-1,0 0 0,0 0 1,0 0-1,0 0 0,0 0 1,0 0-1,0 1 0,0-1 0,0 0 1,0 0-1,0 0 0,0 0 1,0 6 50,1-4-48,-1 0-1,0 1 1,1-1-1,-1 0 1,0 1-1,-1-1 1,1 0-1,-1 4 1,-40 241 2819,8-72-1359,28-114 483,10-66-1939,3-7-47,1 1 1,-2-1-1,1 0 1,-2-1-1,10-23 1,23-81 28,-26 73-46,78-272 557,-63 183 386,-27 131-911,0 0-18,2-7-15,-2 7 6,3 6-1,6 9 17,-1 0 1,0 2-1,-1-1 1,0 1-1,-1 0 1,6 20-1,5 6 36,24 57 70,-10-21 240,81 141 0,-66-145-84,-46-71-314,5 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4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173 164 1200,'0'0'234,"0"-1"0,-1 0 0,1 1 0,0-1 0,0 1 0,0-1 0,0 1 0,-1-1 0,1 1 0,0-1-1,-1 1 1,1-1 0,0 1 0,-1-1 0,1 1 0,0-1 0,-1 1 0,1-1 0,-1 1 0,1 0 0,-1-1 0,1 1 0,-1 0 0,1 0 0,-1-1 0,0 1 0,0 0 0,-3 8 3175,1 2-4586,1-1 1397,1 0 0,0 0 0,1 0 1,1 15-1,0-3 14,4 101 889,-1-69-790,21 177-1240,-25-225 349,1-4 244,-1 1-1,0-1 1,0 0-1,0 1 1,0-1-1,0 1 1,0-1-1,0 1 1,0-1 0,-1 1-1,1-1 1,-1 0-1,1 1 1,-1-1-1,1 0 1,-2 3-1,-6 4-2336</inkml:trace>
  <inkml:trace contextRef="#ctx0" brushRef="#br0" timeOffset="1">1 652 1252,'0'-3'612,"2"-4"-331,-1 1-1,1-1 1,1 1-1,-1 0 1,1 0-1,0 0 1,0 0-1,1 0 1,0 1-1,7-9 1,8-8 403,27-21 1,-31 29-477,23-19 702,1 1-1,1 2 1,46-26 0,-65 49-308,-18 7-164,1 1-197,-2 0-189,1 1 0,0-1-1,-1 1 1,1 0 0,-1 0 0,0 0 0,1 0-1,-1 0 1,0 0 0,0 1 0,0-1-1,-1 1 1,1 0 0,-1-1 0,1 1 0,-1 0-1,0 0 1,0 0 0,0-1 0,0 7-1,6 27 133,-1 1-1,-2 0 0,-2 0 0,-3 43 1,1-65-796,-1 1 0,-1-1 0,-3 17 0</inkml:trace>
  <inkml:trace contextRef="#ctx0" brushRef="#br0" timeOffset="2">370 50 1356,'0'0'924,"-5"-24"564,2 9-372,0 5-239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1096,'0'0'2800,"5"-6"-2262,5-4-257,2 1 0,-1-1 0,2 2 0,-1 0 0,1 0 0,24-10 0,56-17 411,51-23 207,-29 15 161,-111 41-947,0 1 0,0-1 0,0 1 0,0 0 1,0 0-1,0 1 0,0-1 0,0 1 0,0-1 0,0 1 0,0 1 0,0-1 0,0 0 0,6 3 0,-8-2-55,0 0-1,-1 0 1,1 0-1,-1 1 1,1-1-1,-1 1 0,1-1 1,-1 1-1,0-1 1,0 1-1,0 0 1,0 0-1,1 3 0,9 25 278,-10-28-317,10 38 357,9 70 0,-18-98-323,14 61 173,0-4-34,24 133 391,-38-193-550,-1-8 12,-1 2-2,3 8-9,-2-8 93,-7-9-110,0-1-11,2 3-1,0-1 0,0 0-1,0 0 1,0 0-1,1-1 1,0 1-1,-4-9 1,-6-20 89,1-2 1,1 0-1,3 0 1,-8-57-1,15 78-59,0 1 0,1-1 0,0 0 0,1 1 0,1-1 0,1 1 0,0-1 0,0 1 0,2 0-1,-1 0 1,2 1 0,0 0 0,1-1 0,12-18 0,-13 24-37,1 0 0,-1 0 0,1 0 1,1 1-1,-1 0 0,1 1 0,0 0 0,1 0 0,-1 1 0,1 0 1,0 0-1,1 1 0,17-6 0,-26 10-7,0 0-1,0-1 1,0 1 0,0 0-1,1 0 1,-1 0 0,0 0-1,0 0 1,0 0 0,0 0 0,1 0-1,-1 0 1,2 1 0,0 0-21,-2-1 20,0 0-1,0 0 1,0 0 0,0 0 0,0 0 0,0 0 0,0 1-1,0-1 1,0 0 0,0 1 0,-1-1 0,1 0 0,0 1 0,0-1-1,0 1 1,1 1 0,0 0-29,-1-2 28,0 0 1,-1 1 0,1-1 0,0 1 0,-1 0-1,1-1 1,0 1 0,-1 0 0,1-1 0,-1 1-1,1 0 1,-1 0 0,1-1 0,-1 1 0,1 0-1,-1 0 1,0 0 0,1-1 0,-1 1 0,0 1-1,1 1-22,0 0 9,0 0-1,-1 0 1,1 1 0,-1-1-1,1 1 1,-1-1-1,0 0 1,0 1 0,-1-1-1,1 1 1,-1-1-1,0 0 1,1 0-1,-3 6 1,-3 4-80,0-1 0,-9 15 0,8-15 29,-34 55-471,-4-2-1,-57 63 1,121-138 323,-2-2 0,29-23-1,90-100 187,-104 104 415,-30 30-285,1 1 12,9-1 33,-9 1 9,0 2 0,4 5-71,-1-1-1,0 1 1,-1 0 0,1 0 0,-1 1-1,-1 0 1,1-1 0,5 17 0,21 75 252,-25-78-266,24 150 351,-24-130-342,-3 6 73,-3-44-116,1 0-13,2 10-2,-3-10-2,-2-17-66,-27-196 48,26 197 15,-21-182 463,22 166-245,2 0 0,0 0 0,3 0 0,9-50 0,-10 70-155,1 1 0,0-1 0,1 1 0,-1 0 0,2-1 0,9-13 0,-11 18-34,0 0-1,0-1 0,1 1 0,0 1 0,0-1 0,0 0 0,1 1 1,-1 0-1,1 0 0,-1 0 0,1 1 0,7-3 0,-11 4 27,4 2-16,12 1-13,-16-2-31,-1 0 1,1 0-1,0 0 0,-1 1 1,1-1-1,0 0 0,-1 0 1,1 1-1,0-1 0,-1 1 1,1-1-1,-1 0 0,1 1 1,-1-1-1,1 1 0,-1-1 1,1 1-1,-1 0 0,1-1 1,-1 1-1,0-1 0,1 1 1,-1 0-1,0-1 0,1 2 1,-1-2 3,3 8 24,-2-1-23,-1 1 1,1-1-1,-1 1 0,-1 0 1,1-1-1,-1 1 0,-1-1 0,0 1 1,0-1-1,0 0 0,-1 0 1,-5 11-1,-9 14-243,-2-1 1,-1-1-1,-2-1 1,-38 41-1,39-47-359,-40 40-5958,41-41 2678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1672 904,'-3'-1'1036,"-10"-2"3326,21-1-2965,35-4-1830,-29 6 995,115-15 207,-14 4-394,67-11 0,367-54 552,654-122 249,-220 50-648,-79 14-226,1022-225 205,-543 76-341,-345 87-538,-936 180 269,183-36-425,-96 17-62,81-18-1090,-257 53 1436,-5 0-137,0 0 1,0 0-1,0-1 1,0 0-1,15-7 1,-21 6-1805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2237 1156,'-114'34'3929,"96"-29"-2882,17-5 265,17 0-1101,0-2 0,1 0-1,-1-1 1,26-8 0,-13 3-32,143-41 294,-90 25-322,554-152 905,-250 71-535,415-91 287,-501 127-586,921-202 521,-863 193-560,-20 7-35,282-65 75,-347 73-145,645-156 208,1282-301 157,-1591 392-361,1 24-33,-355 64-1666,-249 39 1811,-4 1-1290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1052 1944,'-2'0'1085,"-21"2"5787,29-5-6387,573-303 2809,-397 202-2921,-37 19-157,168-83 344,-147 81-312,62-36 596,-212 113-495,0-1-1,0-1 0,-1-1 0,0 0 0,13-16 0,-27 28-302,0 0 0,0 0-1,0-1 1,0 1-1,0 0 1,-1 0 0,1-1-1,0 1 1,-1 0 0,1-1-1,-1 1 1,1-1-1,-1 1 1,0-1 0,1 1-1,-1-1 1,0 1 0,0-1-1,0 1 1,0-1-1,0 1 1,-1 0 0,1-1-1,0 1 1,-1-1-1,1 1 1,-1-1 0,1 1-1,-1 0 1,0-1 0,1 1-1,-1 0 1,0 0-1,0-1 1,0 1 0,0 0-1,0 0 1,0 0 0,0 0-1,-1 0 1,-1-1-1,-6-4 255,0 0-1,-1 1 1,1 0-1,-17-5 1,23 8-134,37 73 634,-27-53-717,-1-1 0,-1 1 0,-1 0 0,-1 0 0,0 1 0,-1-1 0,-1 1 0,-1-1 0,-1 1 0,-4 27 0,1-21-824,-1-1-1,-14 39 1,9-37-2784,-1-1 0,-16 27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64 304 1180,'-36'16'4427,"34"-15"-3826,-16 13 2604,16-13-1833,-3 2 824,5-3-2137,196-224 946,-174 196-1137,17-24-388,-17 17-3737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1800,'-4'4'1399,"2"-3"-819,1 1-1,-1-1 0,1 1 1,0-1-1,-1 1 0,1-1 1,0 1-1,0 0 0,-1 1 1,1 13 323,8 18-47,1 0 0,2-1-1,24 57 1,-14-39-461,37 86 409,-23-57-1635,-28-61 218,0 1-1580,0-8-2243,-1-6 1543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1812,'8'-9'2508,"-6"8"-2306,0 0 0,0 1 0,1-1 0,-1 1 1,0 0-1,0 0 0,1-1 0,-1 2 0,0-1 0,1 0 1,-1 0-1,0 1 0,0-1 0,1 1 0,-1 0 0,0 0 1,0-1-1,4 4 0,6 2 251,23 17 0,-21-13 65,90 63 1188,-84-57-1313,-1 0 1,34 38-1,-51-51-340,1 0 1,-1 0-1,0 0 0,0 0 0,0 1 0,0-1 1,-1 0-1,1 1 0,-1 0 0,0-1 0,0 1 1,0 0-1,0-1 0,-1 6 0,0-6-33,0-1-1,-1 0 1,0 0-1,1 1 1,-1-1 0,0 0-1,0 0 1,0 0-1,0 0 1,-1 0-1,1 0 1,-1 0 0,1 0-1,-1-1 1,1 1-1,-1-1 1,0 1-1,0-1 1,0 1 0,0-1-1,0 0 1,0 0-1,0 0 1,0 0-1,0 0 1,-1-1-1,1 1 1,-3 0 0,-1-1 0,1 0 0,-1 0-1,1 0 1,0-1 0,-1 0 0,1 0 0,-10-3 0,14 3-17,-1 1 1,0-1-1,0 0 0,0 0 0,1 0 0,-1 0 1,0-1-1,1 1 0,-1 0 0,1-1 0,-1 1 0,1-1 1,0 1-1,0-1 0,0 0 0,0 0 0,0 1 1,0-1-1,0 0 0,0 0 0,1 0 0,-1 0 1,1 0-1,-1 0 0,1 0 0,0 0 0,0 0 0,0-4 1,2-15 2,1 1 0,1-1 1,0 1-1,2 0 1,9-24-1,50-100-6,-39 90 18,47-85 44,-72 137-52,0 1-1,-1-1 1,1 1-1,0-1 0,0 1 1,0-1-1,0 1 1,0 0-1,0 0 0,0 0 1,1-1-1,-1 1 1,0 0-1,1 0 0,-1 1 1,1-1-1,-1 0 1,1 0-1,1 0 0,1 5 55,2 3-39,-1 0 0,1 1 1,-1-1-1,0 2 1,-1-1-1,0 0 1,3 12-1,12 34 39,11 60 0,-24-89-94,19 95-2177,-24-105 1016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70 1704,'-1'-16'936,"0"2"-44,-2 3 696,1-4 161,-3 2-409,14 52-5241,-4-29 2105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140 188 904,'0'-3'1294,"0"-9"2885,-6 18-3602,1-1-452,0 1 16,-1 0-1,1 0 0,1 1 0,-1-1 1,-6 14-1,-9 19 643,-26 79 0,39-94-498,1 1 0,1 0 0,1 0 0,-1 50 0,8-53-39,-2-21-8,3-4-190,2-4-28,0 0 0,0 0 0,-1 0 0,0-1 0,-1 0 0,0 0 0,5-11 0,6-24 141,17-85 0,-2 4 418,-15 90 267,-11 37-710,2 2-92,-1 0-1,-1 1 0,1-1 1,-1 1-1,0-1 0,5 11 1,20 45 202,-14-29-205,7 14 71,18 58-1,-33-81-57,0 1-1,-2 0 1,0 1 0,1 36-1,-6-55-37,0 1 0,0-1-1,0 0 1,-1 0 0,0-1 0,-3 9-1,4-11-12,-1-1 0,0 0-1,0 0 1,-1 0 0,1 0-1,0 0 1,-1 0 0,1 0-1,-1 0 1,0 0 0,1-1-1,-1 1 1,0-1 0,0 1-1,0-1 1,0 0 0,0 0-1,0 0 1,-1 0 0,1 0-1,-2 0 1,1 0-22,0 0 1,1-1-1,-1 1 1,1-1-1,-1 0 0,0 0 1,1 0-1,-1 0 0,0 0 1,1 0-1,-1-1 0,1 1 1,-1-1-1,1 0 1,-1 0-1,1 0 0,-1 0 1,1 0-1,0-1 0,-1 1 1,1-1-1,0 1 1,0-1-1,0 0 0,0 0 1,1 0-1,-1 0 0,0 0 1,1 0-1,0 0 1,-3-5-1,3 0-179,0-9 21,1 0 1,0 0-1,1-1 0,1 1 1,1 1-1,0-1 0,1 0 0,1 1 1,7-18-1,24-38-964,64-97 0,-22 41 292,-52 85 652,14-29 453,-37 65-98,4-14 511,-7 18 155,-7 7-793,0-1-1,0 1 0,1 0 1,-1 0-1,1 1 0,0 0 1,1 0-1,-1 1 1,1-1-1,1 1 0,-1 0 1,-3 9-1,-5 11 91,-18 56 0,30-80-115,-8 38 89,9-38-23,3-1-47,-3-2-23,0 1-1,0-1 1,0 0 0,0 0 0,0 1 0,1-1 0,-1 0 0,0 0 0,0 1 0,0-1 0,1 0 0,-1 0 0,0 0-1,0 1 1,0-1 0,1 0 0,-1 0 0,0 0 0,1 0 0,-1 0 0,0 0 0,0 0 0,1 1 0,-1-1 0,0 0-1,1 0 1,-1 0 0,0 0 0,0 0 0,1 0 0,-1 0 0,0 0 0,1-1 0,-1 1 0,0 0 0,1 0 0,-1 0-1,0 0 1,0 0 0,1 0 0,-1-1 0,0 1 0,7-7 46,-2 0 1,1-1-1,-1 0 0,0 1 1,0-2-1,4-11 0,-3 6 9,1 1-1,0 0 1,1 1-1,1-1 1,0 2 0,0-1-1,16-13 1,-24 24-37,0 0 1,0 0-1,1 0 1,-1 0-1,1 0 1,-1 0-1,1 1 1,-1-1-1,1 1 1,0-1-1,-1 1 1,1 0 0,0-1-1,1 1 1,-2 0 15,2 0-10,-1 0 1,0 0 0,0 1-1,0-1 1,1 1-1,-1-1 1,0 1-1,0 0 1,0 0 0,0 0-1,0 0 1,0 0-1,0 1 1,0-1 0,2 2-1,24 25 162,-2 2-95,-1 2 1,-2 0-1,0 2 1,-3 1-1,31 68 1,-47-91-104,0-1 0,0 1 1,-1 0-1,-1 1 0,0-1 0,0 24 1,-2-30 4,0 0 0,0 1 1,-1-1-1,0 0 0,0 0 1,-1 0-1,0 0 0,0 0 1,0 0-1,-1 0 0,0 0 1,0-1-1,0 0 1,-1 1-1,-5 5 0,7-9 11,-1 0-1,1 0 1,-1 0-1,0 0 1,0-1-1,0 1 1,0-1 0,0 1-1,0-1 1,0 0-1,0 0 1,0-1-1,-1 1 1,1-1-1,0 0 1,-1 1-1,-5-2 1,3 1 19,0-1 0,0 0 1,0 0-1,0-1 0,0 0 0,1 0 1,-1 0-1,0-1 0,-5-3 0,7 3-6,0 1-1,0-1 1,0-1-1,0 1 1,1-1-1,-1 1 1,1-1-1,0 0 1,0 0-1,0-1 1,1 1-1,-1 0 1,1-1-1,-2-5 1,2 2-4,0 1-1,1-1 1,0 0 0,0 0-1,1 1 1,-1-1 0,2 0-1,1-10 1,1-2-93,2 1-1,0 0 1,1 0-1,1 1 1,0 0-1,15-23 1,25-37-1368,-15 29-4521,-26 38 2972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41 296 1572,'0'0'3498,"3"-1"-3013,1-1-348,0 0 0,0 0 0,0-1 0,0 1 1,0-1-1,0 0 0,-1 0 0,1 0 0,-1 0 1,0-1-1,0 1 0,0-1 0,0 0 0,-1 0 1,3-5-1,2-5 239,0 0 1,0 0 0,6-24-1,-11 30-142,0 0-1,-1 0 1,0 0-1,0-1 1,-1 1-1,0 0 1,0 0-1,-1-1 1,0 1-1,-1 0 1,0 0-1,0 0 1,0 0-1,-8-14 1,9 20-136,-1 0 0,1 0 0,-1 0 1,1 0-1,-1 0 0,0 1 0,0-1 1,0 0-1,-3-1 0,4 2-65,0 1 0,0-1 0,0 1 0,0-1 0,0 1 0,0 0 0,-1-1 0,1 1 0,0 0 0,0 0 0,0-1 0,-1 1 0,1 0 0,0 0 0,0 0 0,0 1 0,-1-1 0,1 0 0,0 0 0,0 1 0,-3 0 0,-1 3 8,-1 0 0,1 0-1,0 1 1,0-1 0,0 1 0,0 0-1,1 1 1,0-1 0,0 1-1,1 0 1,-1 0 0,1 0 0,1 0-1,-1 0 1,1 1 0,0-1-1,0 1 1,1 0 0,0-1-1,0 1 1,0 7 0,1-4-12,0-1 1,0 1-1,1 0 1,0 0-1,0-1 1,1 1-1,1-1 1,0 1-1,0-1 0,0 0 1,1 0-1,1-1 1,0 1-1,8 11 1,-11-18-15,1 1 1,-1 0 0,1-1-1,0 0 1,0 1-1,0-1 1,0 0 0,1-1-1,-1 1 1,0-1-1,1 1 1,-1-1 0,1 0-1,0 0 1,-1-1-1,1 1 1,4 0 0,5-1 48,0 0 1,0-1-1,18-4 1,-22 4-61,1-1-18,-1 0-1,18-7 0,-14 5-202,-9 2-217,1-1 0,-1 1 1,0-1-1,0 0 0,0 0 0,5-5 1,-8 7-578,5-7-4042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4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71 1468,'-6'83'4459,"6"-79"-4286,0 0 0,0 0 0,0 0 0,1 0 1,-1 0-1,1 0 0,0 0 0,0 0 0,1-1 0,-1 1 0,1 0 0,0-1 0,0 1 0,0-1 0,0 1 0,1-1 0,-1 0 0,1 0 1,0 0-1,0 0 0,0-1 0,0 1 0,6 3 0,-7-5-120,0 0 1,0-1-1,0 1 1,1 0-1,-1 0 1,0-1-1,0 0 1,1 1-1,-1-1 1,0 0-1,1 0 1,2 0-1,5-1 165,-6 1-125,0-1 0,0 0 0,0 0 0,0 0 0,0-1 0,0 1 0,0-1 0,-1 0 0,1 0 0,5-4 0,-4 2 40,0 1 0,-1-1 0,1 0 0,-1 0 0,0-1-1,5-6 1,-7 9-43,0-1-1,-1 0 0,1 0 1,-1 0-1,0 0 0,0 0 1,0-1-1,-1 1 0,1 0 1,0 0-1,-1-1 1,0 1-1,0 0 0,0-1 1,-1-4-1,0 4-16,-1-1 0,1 1 0,-1-1 0,0 1 0,0-1 0,0 1 0,-1 0 0,1 0 0,-6-6 0,-1 0-18,-1 1 1,1 0-1,-1 1 0,-1 0 1,0 0-1,-23-11 1,-3 5-2046,35 13 1196,-10 0-1270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4 269 1632,'-1'-2'1089,"1"1"-760,-1 0 1,1 0-1,0 0 0,-1 0 1,1 0-1,0 0 0,0-1 1,-1 1-1,1 0 0,0 0 1,0 0-1,0 0 0,0 0 1,1 0-1,-1 0 0,0 0 1,1-2-1,0 3-278,0-1 0,0 1 0,0-1 0,0 1 0,0 0 0,0 0 0,0 0 0,0-1 0,0 1 0,0 0 1,0 0-1,0 1 0,0-1 0,0 0 0,0 0 0,0 0 0,0 1 0,0-1 0,0 0 0,0 1 0,0-1 0,0 1 0,2 1 0,19 8 217,-1 1 0,1 2 0,-2 0-1,0 1 1,-1 1 0,0 1 0,-1 0 0,17 22-1,-34-37-238,1 1 0,-1 0 0,1 0-1,-1 0 1,0 0 0,0 0 0,0 0 0,0 0-1,0 0 1,-1 1 0,1-1 0,-1 0-1,1 1 1,-1 2 0,0-3 159,-1 1-101,-3 9 13,4-11-84,0-1 0,-1 1 0,1-1 1,-1 1-1,1-1 0,-1 1 1,1-1-1,-1 1 0,0-1 1,1 0-1,-1 1 0,1-1 1,-1 0-1,0 1 0,1-1 0,-1 0 1,0 0-1,1 0 0,-1 1 1,0-1-1,1 0 0,-1 0 1,0 0-1,-1 0 0,-10-2 117,10 2-118,-1 0 1,1-1 0,0 1 0,-1-1-1,1 0 1,0 0 0,0 0 0,0 0-1,0 0 1,0 0 0,0-1 0,0 1-1,0-1 1,1 1 0,-1-1 0,0 0-1,1 1 1,0-1 0,-1 0 0,1 0-1,-2-4 1,0 0 5,0 0 0,1 0 0,0 0 0,0 0 0,0-1 0,-1-7 0,3 6-6,-1-1 0,1 1 0,0-1 0,1 1 0,0 0 0,0-1 0,4-11 0,24-55-4,-20 53-48,2-3-291,2 0 0,25-38 1,13-4-6123,-40 54 3381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4 548 1076,'0'0'2939,"-1"7"-2332,-1 69 2219,12 127 0,-8-178-1598,-1-22-777,-1-1 28,1 11 2415,-1-20-2649,7-291 1187,-6 147-1121,-1 128-237,17-317 1608,-16 323-1448,-2 15-189,1 0 0,0 0-1,0 0 1,0-1 0,0 1-1,0 0 1,0 0 0,1 0-1,-1 0 1,1 0-1,-1 0 1,1 0 0,0 0-1,0 0 1,0 0 0,0 0-1,2-3 1,-2 5 50,0 1-82,-1 0 1,1 0 0,0 0-1,0 0 1,0 0 0,0 0 0,-1 0-1,1 0 1,0-1 0,2 2 0,-1-1 8,9 13 24,0 0-1,-1 0 1,-1 1 0,0 0-1,-1 1 1,6 17-1,12 20 15,58 107-530,-16-30-3241,-59-116 2679,0-1-912,-5-3-3879,-2-3 2264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24 377 924,'-10'2'1019,"8"-2"-74,2 1-821,-1-1 1,1 0 0,-1 0-1,1 0 1,0 0 0,-1 0-1,1 0 1,-1 0-1,1 0 1,-1 0 0,1 0-1,-1 0 1,1 0 0,-1 0-1,1 0 1,-1-1 0,1 1-1,0 0 1,-1 0 0,1 0-1,-1-1 1,1 1 0,0 0-1,-1 0 1,0-1 0,2-2-25,-1 0 1,1 0 0,-1 0 0,1 0-1,0 0 1,0 1 0,0-1 0,0 0-1,1 1 1,-1-1 0,1 1 0,2-4-1,30-35 366,-24 29-278,30-34 25,60-65-861,-16 14-2791,-61 66 1665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2172,'0'0'7662,"3"-2"-7242,33-28 557,35-30 491,-52 44-762,1 0 1,26-16-1,-44 31-471,-2 1-210,1 0-1,-1-1 1,1 1-1,-1 0 1,0 0-1,1-1 1,-1 1-1,1 0 1,-1 0-1,1 0 1,-1 0-1,1 0 1,-1 0-1,1-1 1,-1 1-1,1 0 1,-1 0-1,1 1 1,-1-1-1,1 0 1,-1 0-1,1 0 1,-1 0 0,1 0-1,-1 0 1,1 1-1,-1-1 1,1 0-1,-1 0 1,0 1-1,1-1 1,-1 0-1,1 1 1,-1-1-1,0 0 1,1 1-1,-1-1 1,0 1-1,0-1 1,1 0-1,-1 1 1,0-1-1,0 1 1,2 2 36,0 0 1,-1-1 0,1 1 0,-1 0 0,0 0 0,1 4 0,3 22 198,-2-1 0,-1 58 1,0-1 118,1-52-225,-2-31-130,-1 0-29,0-1-8,1 0-1,-1-1 1,0 1 0,0 0 0,0-1-1,0 1 1,0 0 0,1-1-1,-1 1 1,0 0 0,1-1 0,-1 1-1,0-1 1,1 1 0,-1-1 0,1 2-1,1-2-79,0 0-1,0 0 1,0 0-1,0 1 1,0-2-1,0 1 0,-1 0 1,1 0-1,0-1 1,0 1-1,0-1 1,-1 1-1,1-1 1,0 0-1,0 0 1,-1 0-1,1 0 0,2-1 1,30-27-1659,-25 21 1385,13-13-1966,-1-2 0,26-34 0,-27 31-728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3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3096,'16'-31'4574,"-15"35"-4153,0 7-91,1 4 170,1 0 0,0-1 0,6 16-1,-8-26-409,0 0-1,1 0 0,0-1 0,0 1 1,0-1-1,0 1 0,1-1 0,-1 0 1,1 0-1,0 0 0,-1 0 1,1 0-1,1-1 0,-1 1 0,0-1 1,1 0-1,3 2 0,-4-3-36,-1 0 1,1-1-1,-1 1 0,1 0 0,0-1 0,-1 0 1,1 0-1,0 0 0,-1 0 0,1 0 0,-1-1 1,1 1-1,0-1 0,-1 1 0,1-1 0,-1 0 1,1 0-1,-1 0 0,4-3 0,3-1 223,-1-1 1,0 0-1,12-13 0,-18 17-222,14-15 672,20-28 0,-36 44-709,1 1 0,-1-1 0,0 0-1,1 1 1,-1-1 0,1 1 0,-1-1 0,1 1 0,-1-1-1,1 1 1,-1-1 0,1 1 0,0-1 0,-1 1 0,1 0-1,0-1 1,-1 1 0,1 0 0,0 0 0,0-1 0,-1 1-1,1 0 1,0 0 0,-1 0 0,1 0 0,0 0 0,0 0-1,-1 0 1,1 0 0,0 0 0,0 0 0,-1 1 0,1-1-1,0 0 1,-1 0 0,1 1 0,0-1 0,-1 0-1,1 1 1,0-1 0,0 2 0,2 0-214,-1 1 0,0-1 0,0 1 0,0 0 0,0 0-1,2 4 1,-3-6-389,3 3-143,-1 0-428,16-3-7596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3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1208,'0'-4'668,"1"2"-537,4-22 1322,-5 23-1374,1 0 1,-1 0 0,1 0-1,-1 0 1,1 0 0,-1 0 0,1 0-1,0 1 1,-1-1 0,1 0-1,0 0 1,0 1 0,-1-1-1,1 0 1,0 1 0,0-1-1,0 1 1,0-1 0,0 1-1,0-1 1,0 1 0,0 0-1,0 0 1,0-1 0,0 1 0,2 0-1,2 1 81,0-1-1,-1 1 1,1 0-1,0 0 1,-1 1-1,1-1 1,-1 1-1,1 0 1,-1 1-1,0-1 1,0 0-1,0 1 1,0 0-1,4 4 1,8 8 343,26 33 0,-23-26-207,28 38 253,-18-21-245,-15-18-123,-13-20-155,-1 0 0,1 0 0,-1 0 0,1 0-1,-1 0 1,1 0 0,-1 0 0,0 1 0,1-1 0,-1 0 0,0 0 0,0 0 0,0 0 0,0 1 0,0-1 0,0 0 0,0 0 0,0 0 0,0 0 0,-1 2 0,0-2 12,0 0-14,0 0 1,0 0-1,1-1 1,-1 1-1,0 0 0,0 0 1,1 0-1,-1 0 1,1 0-1,-1 0 1,1 0-1,-1 2 0,-4-5 126,-4-2-54,0 0-1,1 0 1,-1-1 0,1-1 0,0 1 0,1-1 0,-11-11 0,13 12-38,1 0 0,-1 0 0,1 0 0,1-1 0,-1 1 0,1-1 0,0 0 0,0 0 1,1 0-1,-1 0 0,1 0 0,-2-11 0,4 11-121,0 1 1,0 0-1,1 0 0,0 0 1,-1 0-1,2 0 1,-1 0-1,0 0 0,1 0 1,0 0-1,5-8 0,2-2-570,1 1 0,1 0 0,0 0-1,1 1 1,1 1 0,-1 0 0,2 1 0,22-15-1,-34 25 446,7-5-147,-8 6 299,-1 0 1,1-1-1,0 1 1,0 0-1,-1-1 0,1 1 1,0 0-1,-1-1 1,1 1-1,0-1 0,-1 1 1,1-1-1,-1 1 1,1-1-1,0 0 0,12-3-179,-8 2 230,-1 1 1,1-1-1,0 0 1,-1 0-1,0-1 0,1 1 1,5-6-1,-8 7 149,-1 0 659,1 0-533,7-2 1,-7 2 306,10-4 924,10-6-553,0-2 0,33-23 0,-47 29-832,0 0-1,-1 0 0,0-1 1,0 1-1,-1-2 0,0 1 0,0-1 1,5-11-1,-10 15-45,0 0-1,0 0 1,0 0 0,-1 0-1,0 0 1,0 0 0,0-1-1,-1 1 1,0 0 0,0 0-1,0 1 1,0-1 0,-4-7-1,-3-2 96,8 13-165,-1 1 0,1-1 0,0 1 0,-1-1 0,1 1-1,0-1 1,-1 1 0,1-1 0,-1 1 0,1-1 0,-1 1 0,1-1 0,-1 1 0,1 0 0,-1 0-1,1-1 1,-1 1 0,1 0 0,-1 0 0,0-1 0,1 1 0,-1 0 0,1 0 0,-1 0 0,0 0-1,1 0 1,-1 0 0,1 0 0,-1 0 0,0 0 0,1 0 0,-2 1 0,0 1 2,-1 0-1,1 0 1,-1 0 0,1 1 0,0 0 0,-1-1 0,2 1-1,-1 0 1,0 0 0,0 0 0,1 0 0,0 0 0,-1 0-1,1 1 1,-1 5 0,-1 7 37,1 1 0,0 0-1,1-1 1,1 1 0,4 26-1,-3-34-63,0-1 0,1 1-1,1-1 1,-1 0-1,1 0 1,1 0-1,-1-1 1,1 1-1,1-1 1,-1 0-1,1 0 1,11 12-1,-12-16-110,1 1-1,-1-1 0,1 0 0,0 0 0,0-1 1,0 1-1,0-1 0,0 0 0,10 2 0,-4-2-1316,-1 0-1,1 0 0,0-1 0,11 0 1,-9-2-1978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3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87 649 932,'3'33'1700,"2"-1"1,1 0-1,17 50 0,-12-47-22,2 0-1,31 59 2340,-45-103-3653,-2-13-107,-2-1 1,-1 0 0,-10-27 0,-17-29 301,8 21-98,3-2 0,-20-77 0,38 117-371,-8-31 167,3-1 0,-3-56 0,11 93-210,1 1 0,0-1 0,1 0 0,1 0 0,0 1 0,1-1 0,1 1 0,0 0 0,1 0 0,0 0 0,1 0 0,10-15 0,-10 21-246,0 0-1,0 1 1,1-1 0,0 1 0,1 1-1,-1-1 1,1 2 0,0-1 0,0 1-1,1 0 1,0 0 0,0 1 0,0 1-1,0-1 1,1 1 0,-1 1 0,12-2-1,-18 4-81,-1 0 0,0 0 0,0 0 0,1 0-1,-1 1 1,0-1 0,0 1 0,0 0-1,1 0 1,-1-1 0,0 1 0,3 3-1,4 2-4298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3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15 247 1672,'0'0'4695,"-2"-4"-3984,-10-13 480,14 12-692,3-4-280,0 0 0,1 1 0,0-1 0,0 1 0,1 1 0,15-14 0,56-39 529,-48 38-733,31-18-717,-18 12-4728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3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3 237 1180,'0'8'1278,"-1"-1"2727,1-1-3570,-1 0 0,1 0 0,0 0 0,0 0 0,1 0 0,0 0-1,0 0 1,1 0 0,-1 0 0,1 0 0,3 6 0,5 8 968,20 32 1,-30-51-1382,3 2 90,-1 0 0,1 0 0,0 0 0,-1-1 0,6 4 0,1 2 204,-6-5-254,0-1 0,0 0 1,0 0-1,0 0 0,0 0 1,0-1-1,0 0 0,1 1 1,-1-1-1,1 0 1,-1 0-1,1-1 0,-1 1 1,1-1-1,-1 0 0,1 0 1,0 0-1,-1 0 0,1-1 1,5-1-1,-2 1-7,-1-1 0,0 0 0,0 0 0,0 0 0,0-1 0,-1 0 1,1 0-1,-1-1 0,1 0 0,-1 1 0,8-10 0,-7 6 51,0 0 1,-1-1 0,0 1-1,0-1 1,-1 0-1,0-1 1,0 1-1,2-11 1,-3 0 351,-1-1 0,-1 0 1,-1-20-1,0 22-154,0 16 1,4 5-293,31 25 23,-29-21-29,1-2 1,0 1 0,0-1-1,1 0 1,-1 0 0,1-1 0,0 0-1,0 0 1,1-1 0,14 4 0,-19-6-6,0 0 1,1 0-1,-1-1 1,0 1 0,0-1-1,0 0 1,1 0-1,-1-1 1,0 1-1,0-1 1,1 0 0,-1 0-1,0 0 1,0-1-1,0 1 1,5-4 0,-5 3-4,3-1 3,1-1 1,-1-1-1,0 0 1,0 0 0,-1 0-1,1 0 1,-1-1-1,0 0 1,-1-1-1,1 1 1,-1-1-1,0 0 1,-1-1-1,0 1 1,0-1-1,-1 1 1,0-1-1,0 0 1,-1-1-1,3-14 1,-3 11 2,-1 0 0,0 1 1,0-1-1,-3-16 0,0-22-124,4 57 118,13 42 13,-14-48-61,3 13 361,-3-14-297,-1 1 1,0-1 0,0 0-1,1 1 1,-1-1-1,0 0 1,1 0-1,-1 1 1,0-1-1,1 0 1,-1 0-1,0 1 1,1-1 0,-1 0-1,1 0 1,-1 0-1,1 0 1,-1 0-1,0 1 1,1-1-1,-1 0 1,1 0-1,-1 0 1,1 0-1,-1 0 1,0 0 0,1-1-1,0 1 1,1 0 66,1-4-40,-1 2-39,15-18 60,27-25 0,-35 39-65,9 2 0,-15 3 3,1 1 0,0 0 0,-1 0-1,1 0 1,0 1 0,-1-1 0,1 1 0,0 0 0,-1 0 0,1 0 0,-1 0 0,0 0 0,1 1 0,-1 0 0,0 0 0,0 0 0,0 0 0,0 0 0,0 0 0,2 4 0,4 3-351,-1 2 0,-1-1 0,0 1 0,8 15 0,8 12-3471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3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96 307 1956,'-2'-27'5937,"-10"15"-2418,8 17-3037,0 1-316,0 0-1,0 0 1,0 0-1,0 0 1,1 1-1,-4 11 1,1 3 104,-4 8 4,2 1-1,1 0 1,1 0-1,-3 45 1,9-72-257,-1 20 141,1 1-1,5 32 0,-5-51-171,1 1-1,0-1 1,0 1-1,1-1 1,0 0-1,0 1 1,0-1-1,1 0 1,-1 0-1,1 0 1,0-1-1,1 1 1,-1-1-1,1 0 1,8 7-1,-10-9-84,1 0-1,0-1 1,0 0 0,0 0-1,0 0 1,0 0 0,1 0-1,-1 0 1,0-1 0,0 0-1,1 1 1,-1-1 0,0-1-1,0 1 1,0 0 0,1-1-1,-1 1 1,0-1 0,0 0-1,0 0 1,0-1 0,3-1-1,1 0-268,-1 0 1,0 0-1,0-1 0,-1 0 0,1 0 1,-1 0-1,0-1 0,0 0 0,7-9 0,1-7-2432,3-12 35</inkml:trace>
  <inkml:trace contextRef="#ctx0" brushRef="#br0">226 100 984,'-3'-25'2243,"-1"1"-1,-9-27 3425,14 59-5210,2 18 128,15 48 1,80 235 1191,-60-181-3938,-36-113 716,-1-3-3309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4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30 920,'0'0'2668,"5"-12"-1016,-2 4 2316,-1-1 1278,-13 34-4564,-12 93 85,22-115-743,0 12 84,-1 7 50,2-17-3252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3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50 851 1320,'-3'-1'243,"0"0"0,0 0 0,0-1 0,0 1 0,1-1 0,-1 1 0,0-1-1,1 0 1,-1 0 0,1-1 0,0 1 0,-1 0 0,1-1 0,0 1 0,1-1 0,-1 0 0,0 0 0,1 1 0,-2-5 0,3 5-177,-1 1 0,1-1 0,0 1 0,0-1 1,0 0-1,0 1 0,0-1 0,0 1 0,0-1 0,0 0 1,1 1-1,-1-1 0,1 1 0,-1-1 0,2-2 1,13-23 354,-13 23-367,16-26 796,43-52 0,-53 72-517,1 1 0,0 0 1,1 0-1,0 1 0,0 0 1,1 0-1,0 2 0,20-10 0,-28 14-180,1 1-1,0 0 0,0 0 0,0 0 0,0 1 0,1-1 0,-1 1 0,0 0 0,0 0 0,0 0 1,8 2-1,-5 0-14,0 1 0,1-1 0,-1 1 0,-1 0 0,1 0 0,6 5 0,5 5 106,0 1 0,-2 0-1,23 24 1,16 25-357,-23-19-3896</inkml:trace>
  <inkml:trace contextRef="#ctx0" brushRef="#br0" timeOffset="1">352 97 1040,'-5'-19'1012,"2"6"-100,-1 1-76,2 2-92,-1 0 505,-2-3-73,-2 0-1052,-3 6-4965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3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1092,'30'106'8383,"68"129"-5046,-97-232-3243,1 0 0,-1 0 0,1 0 0,-1-1 0,1 1 0,0 0 0,0-1 0,0 0 0,1 1-1,-1-1 1,0 0 0,1 0 0,0 0 0,3 2 0,-4-4 140,1 1 8,21 1 292,-23-1-478,1-1 0,0 0 0,0-1 0,-1 1 0,1 0-1,0 0 1,-1-1 0,1 1 0,0-1 0,-1 1 0,1-1-1,-1 0 1,1 0 0,-1 0 0,2-1 0,1-2 41,-1 0-1,-1 0 1,1 0 0,-1-1 0,1 1-1,-1-1 1,-1 1 0,1-1 0,-1 0-1,1 0 1,-1 0 0,-1 0 0,1 1-1,-1-1 1,0 0 0,0 0 0,0 0 0,-1 0-1,-1-9 1,0 6-27,0 0 1,0 0-1,-1 0 0,0 0 1,0 1-1,-1 0 0,0-1 1,0 1-1,-1 1 0,1-1 0,-12-11 1,12 15-78,1 0 1,0 1-1,-1-1 0,1 1 1,-1 0-1,0 0 0,0 0 1,0 1-1,0-1 1,0 1-1,0 0 0,0 0 1,-6 0-1,3 1 32,0 0-1,0 0 1,1 0 0,-1 1-1,0 0 1,1 1 0,-13 4-1,8-2-623,-1 1 0,1 1 1,-17 11-1,16-9-2025,1 0 1,-15 16 0,16-14-1420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3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62 1708,'-4'18'6068,"7"13"-4396,0-8-862,-1-3-308,1-1-1,1 1 0,0-1 0,12 28 1,-12-36 208,1 0 0,11 21 2251,-13-37-2736,1-5-78,-1-1 1,0 0-1,0 0 1,-1 0-1,0-1 1,-1-21-1,0 7 167,6-38 0,-5 52-231,1 1 0,0 0 1,0 0-1,1 0 0,10-19 0,-12 28-69,-1-1 0,1 1 0,-1 0 0,1 0 0,0 0 0,0 0 0,0 0 0,0 0 0,0 1 0,0-1 0,1 1 0,-1-1 0,0 1 0,1 0 0,-1 0 0,1 0 0,3-1 0,-2 2 0,1-1 0,0 0 0,0 1 0,0 0 1,0 0-1,-1 1 0,1-1 0,0 1 0,5 2 0,0 0-49,0 0 1,-1 1-1,0 0 1,0 1-1,0 0 0,0 0 1,-1 1-1,14 12 1,-4-1-455,-2 1 1,21 29-1,-17-16-2219,-4 1-3288,-8-13 1602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50 920,'0'-3'393,"-1"1"-1,0 0 1,1-1-1,-1 1 1,0 0-1,0 0 1,-1 0-1,1 0 1,0 0-1,-1 0 1,1 0 0,-1 0-1,1 0 1,-1 1-1,-3-3 1,2 2-128,-1 0 1,1 0-1,-1 1 1,1-1-1,-1 1 1,0 0-1,0 0 1,1 1-1,-5-1 1,-6 0 83,1 1 0,-1 0 0,1 1 0,-1 0 0,1 1 0,0 1 0,0 0 0,0 1 1,0 0-1,0 1 0,1 0 0,-23 14 0,30-15-261,0-1-1,0 1 1,0 1-1,0-1 1,1 1 0,-1 0-1,1 0 1,1 0 0,-1 0-1,1 1 1,0-1-1,0 1 1,0 0 0,1 0-1,0 0 1,-2 10-1,4-13-62,0 0-1,0 0 1,0 0-1,1-1 1,-1 1-1,1 0 1,0 0-1,0 0 1,0-1-1,0 1 1,1 0-1,-1-1 0,1 1 1,-1-1-1,1 0 1,3 3-1,3 5 36,1-1-1,13 9 1,-19-15-43,14 10 26,-1-2 0,1 0 1,1 0-1,25 9 0,79 26 129,-9-5 13,-111-40-171,0 0 1,-1 0-1,1-1 1,0 1-1,-1 0 1,1 0-1,0 1 1,-1-1-1,1 0 1,-1 0-1,0 1 1,1-1-1,-1 1 1,0-1-1,0 1 0,0 0 1,0-1-1,0 1 1,0 2-1,-1-3 0,0 1 0,0 0 1,0-1-1,0 1 0,0-1 0,0 1 0,0 0 0,-1-1 0,1 1 0,-1-1 0,1 1 0,-1-1 0,0 1 0,0-1 0,0 1 0,1-1 0,-1 0 0,0 1 0,-1-1 0,1 0 0,0 0 0,0 0 0,-3 2 0,-18 13-28,-1-1 1,-1-1 0,0-1 0,-46 18 0,55-27-652,12-4 176,-11-5-840,11 4 463,2-9-1405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1492,'0'0'1914,"3"-4"-880,-3 4-982,0 0 0,0 0 0,0 0 0,0-1 0,0 1 0,0 0 1,0 0-1,0 0 0,0 0 0,0 0 0,0 0 0,0 0 0,0 0 0,0 0 1,1 0-1,-1 0 0,0 0 0,0 0 0,0 0 0,0 0 0,0 0 0,0 0 1,0 0-1,0 0 0,1 0 0,-1 0 0,0 0 0,0 0 0,0 0 0,0 0 1,0 0-1,0 0 0,0 0 0,0 0 0,0 0 0,1 0 0,-1 0 0,0 0 1,0 0-1,0 0 0,0 0 0,0 0 0,0 0 0,0 0 0,0 0 1,0 0-1,0 0 0,0 0 0,0 1 0,1-1 0,-1 0 0,0 0 0,0 0 1,0 0-1,0 0 0,0 0 0,0 0 0,0 0 0,0 0 0,0 1 0,0-1 1,0 0-1,0 0 0,0 0 0,0 0 0,10 35 865,-1 0 0,-1 1 0,2 44 0,9 41 84,-3-38-431,10 39 250,-10-48-1571,-16-72 291,-2 13-1032,2-12-222,-10 5-4208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2 341 1284,'0'-2'223,"-1"-1"-1,1 1 1,0-1-1,0 1 1,0-1-1,0 1 1,0-1 0,1 1-1,-1-1 1,1 1-1,0-1 1,0 1-1,0 0 1,0-1-1,0 1 1,0 0 0,0 0-1,1 0 1,-1 0-1,1 0 1,-1 0-1,1 0 1,0 0-1,0 1 1,3-3-1,8-6-85,0 1 0,28-14 0,-33 18 132,47-25 60,90-47-72,-96 52-825,84-58 0,-128 79 494,18-10 651,-22 14-547,-1 0-1,1 0 1,0-1-1,0 1 1,0 0 0,0 0-1,0 0 1,0 0-1,-1 0 1,1 0-1,0 1 1,0-1-1,0 0 1,0 0-1,-1 1 1,1-1-1,0 0 1,0 1-1,0-1 1,1 2-1,1 3 113,8 50 206,-8-38-281,0-1 0,0 1 0,2-1 0,0 0 0,1 0 0,0 0 0,16 25 0,-17-34-25,0 0 0,0-1 0,1 1 0,0-1 0,0-1 0,1 1 0,0-1 0,0 0 0,0-1 0,12 6 1,-18-9-25,0-1 1,-1 0 0,1 1-1,0-1 1,0 0 0,0 0-1,0 0 1,0 0 0,-1 1-1,1-1 1,0 0 0,0-1 0,0 1-1,1 0 1,1 0 49,0 0 204,-1-1 40,-1 0-255,1 0 0,-1 1 0,0-1 0,0 0 0,0 1 0,0-1 0,0 0 0,0 0 0,0 0 0,0 0 0,-1 0 0,1 0 0,0 0 0,0 0 0,-1 0 0,1 0 0,-1-1-1,1 1 1,-1 0 0,1 0 0,-1-1 0,0 1 0,0 0 0,0-1 0,1 1 0,-1 0 0,0 0 0,-1-2 0,0-1 28,1-1 0,-2 1-1,1 0 1,0 0-1,-1 0 1,0 1-1,0-1 1,0 0-1,-3-4 1,-3-2 60,0 0 0,0 0 0,-1 1 0,0 0 0,-18-13 0,1 4-264,-32-16-1,2 2-4069,44 21-1843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1 304 892,'5'-5'1760,"1"7"2304,10 10-3607,-1 1 1,0 0 0,-1 2-1,13 15 1,1 1-122,137 157 1178,-159-183-1473,-1 1 1,-1 0-1,1-1 1,-1 2 0,1-1-1,-2 0 1,1 1-1,-1 0 1,4 10 0,-7-15-12,-1 0-16,-3 8 14,2-7-4,-1-2 0,-6 0-8,1-1 1,-1 0-1,1 0 0,0 0 1,-1-1-1,1 0 1,0-1-1,0 0 0,-1 0 1,1-1-1,-14-7 1,5 2 63,0-1 0,1-1 0,0 0 1,-20-18-1,32 24-57,0 0 0,-1 0 1,1-1-1,1 1 0,-1-1 1,1 0-1,-1 0 0,-3-9 1,6 11-31,0 0 1,0 0 0,0 0 0,0 0-1,1-1 1,-1 1 0,1 0 0,0 0-1,0-1 1,0 1 0,0 0-1,1-1 1,-1 1 0,1 0 0,0 0-1,2-6 1,4-5-156,0 1 0,1 0 0,1 0 1,0 1-1,1 0 0,0 1 0,0 0 0,2 0 0,16-12 0,6-1-547,1 1 0,43-21 0,-32 23-380,55-18 0,-61 25 549,18-3 3026,-58 20-2221,-1 2-182,0 0 0,-1 0 0,0 0 0,0 0-1,0-1 1,0 1 0,-1 0 0,1-1 0,-1 0 0,-5 5 0,-12 23 194,7-7 4,-16 47 0,25-61-221,1 0 0,0 0-1,0 1 1,2-1-1,-1 1 1,2 21-1,0-31-64,-1 0-1,2 0 1,-1 0-1,0 0 1,0 0-1,1 0 1,-1 0-1,1 0 1,0 0-1,-1 0 1,1 0-1,0 0 1,0 0-1,0-1 1,0 1-1,1 0 1,-1 0-1,0-1 1,1 1-1,-1-1 1,1 0-1,0 1 1,-1-1-1,4 2 1,-2-2-11,-1-1 0,1 0 0,0 1 0,-1-1 0,1 0 0,0 0 0,-1 0 0,1-1 0,0 1 0,-1-1 0,1 1 0,-1-1 0,1 0 0,0 0 0,-1 0 1,5-3-1,0 0 0,1-1 0,-1 0 0,0-1 0,0 0 0,-1 0 0,1 0 0,-1-1 0,-1 0 0,1 0 0,-1-1 0,4-8 0,0-1 82,-1-1 0,-1 1 1,11-38-1,-14 19 313,-4 31-259,0 0 0,1 0 0,0 0 0,-1 0 0,2 0 0,-1 0 0,4-9 0,-5 13 109,3 4-226,7 11-147,0-2-1,15 14 1,-20-21 64,0-1 1,1 0 0,0 0-1,0 0 1,0 0-1,0-1 1,0 0 0,12 3-1,-6-3-43,0-1 0,1-1 0,-1 0 0,0 0 0,1-1 0,-1-1 0,0 0 1,0 0-1,0-1 0,1-1 0,-2 0 0,1-1 0,0 0 0,-1-1 0,0 0 0,0-1 0,19-13 0,-23 14 132,1-1-1,-1 1 1,-1-2 0,1 1 0,-1-1 0,0 0 0,-1 0 0,0 0-1,0-1 1,7-15 0,-9 9 400,-3 11-206,-8-10 166,6 13-341,1-1 0,-1 0 0,1 1 0,-1-1 0,1 1 0,-1-1 0,0 1 0,1 0 0,-1-1 0,1 1 0,-1 0 1,0 0-1,1 0 0,-1 0 0,0 1 0,-1-1 0,1 1-32,-7 0 32,-1 2 0,1-1 0,-1 1 0,1 1 0,0-1 0,1 2-1,-1-1 1,1 1 0,-1 1 0,1-1 0,1 1 0,-1 1 0,1-1 0,0 1 0,1 0-1,-12 17 1,17-22-85,0 0 1,0 0-1,0 1 0,0-1 0,0 0 0,1 1 0,-1-1 0,1 0 1,-1 1-1,1 3 0,0-4-115,0-2-10,0 1 166,0 0-1,0-1 1,0 1-1,1 0 1,-1-1-1,0 1 1,0-1-1,1 1 1,-1-1-1,0 1 1,1 0-1,-1-1 1,1 1-1,-1-1 1,0 0-1,1 1 1,-1-1-1,1 1 1,-1-1-1,1 0 1,0 1-1,-1-1 1,1 0-1,-1 0 1,1 1-1,0-1 1,-1 0-1,1 0 1,-1 0-1,1 0 1,0 0-1,0 0 1,3 1 14,0-1 0,-1 0 0,1 0 0,0-1 0,5 0 0,-4 0 7,-2 0 29,0 0 0,0 0 0,0 0 0,0 1 1,0-1-1,0 1 0,1 0 0,-1 0 0,0 0 1,0 1-1,0-1 0,0 1 0,0 0 0,0 0 1,0 0-1,0 0 0,0 0 0,0 0 0,5 4 1,4 7 32,1 0 1,-2 1 0,0 0-1,-1 1 1,0 0 0,10 19 0,-3-5-24,-1-2-6,107 185 212,-105-176-219,22 51-122,-36-76-26,-1 0 1,0 1-1,0-1 0,-1 1 1,-1 0-1,1 14 1,-2-22 78,0-1 0,0 0 0,-1 1 0,1-1 0,-1 0 0,1 1 0,-1-1 1,0 0-1,0 0 0,0 1 0,0-1 0,0 0 0,-1 0 0,-1 2 0,1-2 13,0 0 0,0-1-1,0 1 1,0 0-1,0-1 1,0 1 0,-1-1-1,1 0 1,0 0-1,-1 0 1,1 0 0,-1 0-1,1-1 1,-1 1-1,-2 0 1,-5 0-13,1-1-1,-16 0 1,10-1 108,-1-2 1,1 0-1,0 0 0,0-2 1,0 0-1,0-1 0,1 0 1,0-1-1,0 0 0,1-1 0,0-1 1,1 0-1,-1-1 0,2 0 1,-1-1-1,2-1 0,-12-13 1,20 20-39,-1 1 0,1-1 1,0 0-1,0 0 1,0 0-1,0 0 1,1 0-1,0 0 1,0-1-1,1 1 0,-1 0 1,1-1-1,0 1 1,0 0-1,1 0 1,0-1-1,0 1 1,0 0-1,1 0 1,-1 0-1,4-8 0,4-5 17,1 0-1,0 0 0,1 1 1,16-20-1,-3 7 38,57-53-1,38-18 10,-6 5-69,-107 91-25,26-24 10,-2 0 0,51-63 1,-78 86 32,1 0-1,-1-1 1,0 1 0,0 0 0,0-1 0,-1 0 0,0 0 0,-1 0 0,2-12-1,-3 17-13,0 1 0,-1-1-1,1 1 1,-1-1 0,1 1-1,-1-1 1,1 1 0,-1-1-1,0 1 1,0-1 0,0 1-1,0 0 1,0 0 0,-2-3-1,1 2 61,1 1-50,-1 0-1,0-1 1,0 1 0,0 0-1,0 0 1,0 0-1,0 0 1,0 1 0,0-1-1,0 0 1,0 1-1,0 0 1,0-1 0,0 1-1,-1 0 1,-3 0-1,-1 1 51,0-1 0,1 1 0,-14 3 0,10 0-37,0 0 1,1 1-1,-1 0 1,1 0-1,0 1 1,0 0-1,1 1 1,0 0-1,0 0 1,1 1 0,0-1-1,0 2 1,0-1-1,1 1 1,1 0-1,-1 0 1,2 1-1,-7 16 1,9-20-31,0-1 0,1 1 0,0-1 0,0 1 0,0 0 0,1-1 0,0 1 0,0 0 0,1 0 0,-1-1 1,1 1-1,0 0 0,3 5 0,-2-4 0,1 0-1,0 0 1,1 0 0,0-1-1,0 0 1,0 0 0,1 0 0,0 0-1,6 5 1,0-1-9,1-1 0,-1-1 0,1 0 0,1 0 0,0-2 0,0 1 0,0-1 0,0-1 0,26 6 0,-15-7-135,-1 0 1,0-2-1,1-1 1,0-1-1,-1-1 1,1 0-1,31-8 1,-36 5-648,0-1 0,-1-1 0,0 0 0,0-1 0,26-16 0,-30 15-2078,-5-1 35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38 418 1600,'0'0'3698,"-3"7"-2965,-4 18-47,0 0-1,1 0 1,-2 30-1,4 2 325,2 1-1,7 85 0,-4-140-857,-1-4-108,1 1 0,-1-1 0,1 1 0,0-1 0,-1 1 0,1-1 0,-1 0 0,1 1 0,-1-1 0,1 0 0,-1 1 0,0-1 0,1 0 0,-1 0 0,0 1 0,0-1 0,1 0 0,-1-1 0,8-31 151,2-39-103,10-178 447,10-98 835,-21 260-265,-7 79-955,-2 9-145,0 0-1,1 0 1,-1 0-1,0-1 0,0 1 1,0 0-1,0 0 1,0 0-1,0 0 0,0 0 1,1 0-1,-1 0 1,0 0-1,0 0 1,0 0-1,0 0 0,0 0 1,1 0-1,-1 0 1,0 0-1,0 0 0,0 0 1,0 0-1,0 0 1,0 0-1,1 0 0,-1 0 1,0 0-1,0 0 1,0 0-1,0 0 1,0 0-1,0 1 0,1-1 1,-1 0-1,0 0 1,0 0-1,0 0 0,0 0 1,0 0-1,0 0 1,0 0-1,0 1 0,0-1 1,0 0-1,0 0 1,0 0-1,1 0 1,-1 0-1,0 1 0,0-1 1,0 0-1,0 0 1,0 0-1,0 0 0,0 0 1,0 1-1,14 29 70,-2 1 0,12 42 0,50 145 155,-7-25-1176,-52-128-1166,-12-39-4182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1444,'0'0'3759,"4"-7"-3256,-1 3-424,0-2 17,1 1 1,0-1-1,0 1 1,1 0-1,-1 0 1,1 0-1,8-5 1,222-153 1191,-117 83-3090,-86 57-10,-6 2 33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14 2112,'0'0'6488,"-8"3"-5622,3-1-695,-1 0 0,1 0 0,0 1-1,0 0 1,0 0 0,0 0 0,1 1 0,-1-1 0,1 1 0,0 0 0,0 1 0,-4 5 0,-2 5 168,1 2 0,1-1 0,0 1 0,1 0 0,1 1 0,0-1 0,1 1 0,2 1 0,-1-1 0,2 0 0,1 1 0,0 0 0,1-1 0,1 1 0,5 29 0,-4-42-235,-1 1 1,1-1 0,1 0 0,-1 0-1,7 11 1,-8-15-150,1 0 0,-1 1 0,1-1 0,-1-1 1,1 1-1,0 0 0,0 0 0,0-1 0,0 1 0,0-1 0,0 1 0,0-1 0,0 0 0,0 0 0,1 0 1,-1 0-1,0 0 0,5 0 0,-2 0-261,0-1 1,0 0-1,0 0 0,1 0 1,-1-1-1,0 0 1,0 0-1,0 0 0,0 0 1,-1-1-1,6-2 1,18-11-4576,-6 3 1042</inkml:trace>
  <inkml:trace contextRef="#ctx0" brushRef="#br0" timeOffset="1">448 1 1620,'0'0'3163,"-4"3"-2221,-1 1-597,0 0 0,0 0 1,0 0-1,1 1 0,0-1 0,0 1 0,0 0 0,-4 8 0,2-1 8,0 1-1,0 0 1,1 0-1,1 1 1,0-1-1,1 1 0,1 0 1,-2 21-1,4-30-287,0 0 0,0 1 0,0-1 0,1 0 0,0 1 0,0-1 0,0 0-1,1 0 1,0 0 0,0 0 0,0 0 0,0-1 0,1 1 0,-1 0 0,1-1 0,1 0-1,-1 0 1,1 0 0,-1 0 0,1 0 0,0-1 0,0 0 0,1 1 0,-1-2 0,9 6 0,-3-4-63,1-1 0,-1 0 1,1 0-1,-1-1 0,1 0 1,0 0-1,0-2 0,0 1 1,0-1-1,-1-1 0,1 0 1,0 0-1,0-1 0,16-6 1,-13 4-358,1-2 1,-1 1-1,0-2 1,13-8 0,-15 8-783,-1-1 0,0-1 0,0 0 0,13-14 0,-11 9-1672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4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10 932,'0'-1'237,"0"1"0,0-1 0,0 1 0,1-1 0,-1 1 0,0-1 0,0 1 0,0-1 1,1 1-1,-1 0 0,0-1 0,1 1 0,-1-1 0,0 1 0,1 0 0,-1-1 0,1 1 0,-1 0 0,0 0 0,1-1 0,-1 1 0,1 0 0,-1 0 0,1 0 0,-1-1 0,1 1 0,-1 0 0,2 0 1,6 10 2799,-5-6-3733,-2-1 885,1 0 1,-1 1 0,1-1-1,-1 0 1,0 1 0,0 4-1,1-1-115,13 52 1116,-9-31-638,1-1 0,2 0 0,15 35 0,-18-51-227,-6-9-223,1 0 0,-1-1 0,1 1 0,0-1 0,0 1 0,0-1 0,0 1 0,0-1 0,0 1 0,0-1 0,0 0 0,1 0 0,-1 1 0,0-1 0,1 0 0,-1 0 0,3 1 0,-2-2 207,-1-3-168,17-54 590,-9 23 61,24-52 0,-33 86-782,1-1 1,-1 0-1,1 0 0,0 0 1,0 0-1,-1 1 0,1-1 1,0 0-1,0 1 0,0-1 0,0 1 1,0-1-1,-1 1 0,1-1 1,0 1-1,0 0 0,0-1 1,0 1-1,0 0 0,1 0 0,-1 0 1,0 0-1,0 0 0,1 0 1,1 0 4,1 0 0,-1 1 1,1-1-1,-1 1 0,0 0 1,4 1-1,6 5-134,1 0 0,-1 0 0,-1 1 0,1 1 1,-2 0-1,1 1 0,-1 0 0,0 1 0,-1 0 0,-1 0 0,0 1 0,0 1 1,10 18-1,-16-24-264,0 1 1,0-1-1,0 0 1,-1 1 0,0-1-1,2 10 1,-4-13-866,0 0 1,0 0-1,0 1 1,0-1-1,-2 5 0,-2 11-2627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1124,'0'0'4174,"-2"7"-3322,-1 2-582,-30 125 2811,30-116-2706,0 0 0,1 0 0,1 0 0,1 0 0,5 36 0,-5-51-299,1 1 0,0 0 0,0-1 0,0 1-1,1 0 1,-1-1 0,1 0 0,0 1 0,0-1 0,0 0 0,0 0-1,5 5 1,-5-6-49,-1-1-1,1 0 0,0 0 1,0 0-1,-1 0 0,1 0 1,0 0-1,0 0 1,0 0-1,0-1 0,0 1 1,0-1-1,0 0 0,0 0 1,0 1-1,0-1 1,1-1-1,-1 1 0,0 0 1,0 0-1,0-1 0,0 1 1,0-1-1,2-1 1,1 0 21,-1 0 0,0 0 1,0-1-1,0 1 0,0-1 1,0 0-1,0-1 1,-1 1-1,0-1 0,1 1 1,-1-1-1,-1 0 1,1 0-1,0 0 0,-1-1 1,0 1-1,0 0 1,0-1-1,-1 0 0,1 1 1,-1-1-1,1-6 0,-1 1 53,0 0-1,0 0 0,-1 0 1,0 0-1,-1 1 0,0-1 0,-1 0 1,0 0-1,-6-17 0,6 20-112,-2 0-1,1 1 1,-1-1 0,0 1-1,0 0 1,0 0 0,-1 1-1,0-1 1,0 1 0,0 0-1,-1 0 1,0 1 0,0 0-1,0 0 1,0 0 0,-1 1-1,1 0 1,-1 0 0,0 0-1,0 1 1,0 0 0,0 1-1,-12-2 1,-35 0-1606,20 6-4863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1 710 1076,'6'9'4777,"20"51"-709,-21-45-3655,0-2 0,1 1 0,1-1 1,0 0-1,12 17 0,-17-28-384,-1-1 1,1 1 0,0 0-1,-1 0 1,1-1-1,0 1 1,0 0 0,0-1-1,0 0 1,0 0 0,1 1-1,-1-1 1,0-1-1,1 1 1,-1 0 0,0 0-1,1-1 1,-1 0-1,1 1 1,-1-1 0,1 0-1,-1 0 1,1 0 0,3-1-1,-1-1-54,0 1-1,-1-1 1,1 0 0,0-1-1,-1 1 1,0-1 0,1 0-1,-1 0 1,0 0 0,6-7-1,1-2-143,-1 1 0,13-21 0,-19 26 120,19-29-208,-22 35 254,-1 0-1,0-1 0,0 1 1,0 0-1,0-1 0,1 1 0,-1 0 1,0-1-1,0 1 0,1 0 0,-1 0 1,0-1-1,0 1 0,1 0 0,-1 0 1,0-1-1,1 1 0,-1 0 1,0 0-1,1 0 0,-1 0 0,0 0 1,1-1-1,-1 1 0,0 0 0,1 0 1,-1 0-1,1 0 0,-1 0 1,0 0-1,1 0 0,-1 0 0,0 1 1,1-1-1,-1 0 0,0 0 0,1 0 1,-1 0-1,1 0 0,-1 1 0,10 8-40,-9-8 60,2 2 28,8 8-9,-9-10-31,0 0-1,0 0 0,0 0 0,0 0 0,0 0 0,0 0 0,0-1 0,0 1 1,0 0-1,0-1 0,0 0 0,0 0 0,3 1 0,-3-1-2,1 0 3,0 0 0,0-1 0,0 1-1,0 0 1,0-1 0,0 0 0,0 1 0,0-1 0,-1 0 0,6-3-1,24-15 19,-29 17-21,9-6 44,0-1 0,-1 0-1,0-1 1,0 0 0,-1-1-1,-1 0 1,0-1-1,0 0 1,-1 0 0,-1-1-1,7-13 1,-8-7 319,-6 30-272,1-5-11,0 5-6,0 6 406,1 28-456,-2-23-6,1-8-18,-1 0-1,0 0 0,0 0 1,1 0-1,-1 0 1,0 1-1,0-1 0,0 0 1,1 0-1,-1 0 1,0 0-1,0 0 1,0 0-1,0 1 0,1-1 1,-1 0-1,0 0 1,0 0-1,0 1 0,0-1 1,0 0-1,0 0 1,0 0-1,1 1 0,-1-1 1,0 0-1,0 0 1,0 0-1,0 1 0,0-1 1,0 1 0,0-1 1,0 0-1,0 1 1,0-1-1,0 0 1,0 1-1,1-1 0,-1 0 1,0 1-1,0-1 1,0 0-1,1 1 1,-1-1-1,0 0 1,0 1-1,1-1 1,-1 0-1,0 0 1,1 1-1,-1-1 0,0 0 1,1 0-1,-1 0 1,0 0-1,1 1 1,0-1-1,9 3 2,1-1 0,19 2 0,9 2 4,-34-5 26,0 1-1,0 0 1,0 0-1,0 1 0,0 0 1,-1-1-1,1 1 1,-1 1-1,0-1 1,6 7-1,4 4 241,17 26 0,-2-3-69,-26-35-192,-1 0 0,1 0 0,0-1 0,0 1 0,0-1 0,0 0 0,0 1 0,0-1 0,0-1 0,0 1 0,0 0 0,1-1 0,4 1 1,-3-1-3,1 1 0,1-1 1,-1-1-1,1 1 0,-1-1 0,0 0 0,1 0 0,-1-1 0,0 1 0,0-1 0,0-1 0,0 1 0,0-1 1,0 0-1,-1-1 0,0 1 0,1-1 0,-1 0 0,-1-1 0,1 1 0,6-8 0,1-3-2,-1 0 0,-1 0 0,0-1-1,-1-1 1,12-29 0,-9 13 41,-1 0 0,-2-1 0,-2 0 1,5-47-1,-1-141 881,-19 64 1358,8 148-1981,-2 2-29,0 8-174,0 4 518,-3 25-505,1 0 1,2 0-1,1 34 1,3-14-167,10 60 0,-7-87-404,10 31 1,-8-33-696,4 24 0,-10-41 441,0 0 0,0 0 0,0 0-1,0 0 1,1-1 0,-1 1 0,4 4-1,-2-3-2190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14 568 1560,'-2'0'919,"-9"0"2525,18-6-2826,16-11-97,2 0 0,32-16 1,380-210 2378,-94 26-1935,-301 185-3093,-41 30 637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5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 1424,'0'0'1531,"-3"-13"1368,3 12-2836,0 1 0,0 0 0,0 0 0,0 0 1,0 0-1,0 0 0,0 0 0,0 0 0,0-1 0,0 1 0,0 0 1,0 0-1,0 0 0,-1 0 0,1 0 0,0 0 0,0 0 0,0 0 0,0 0 1,0 0-1,0-1 0,0 1 0,0 0 0,-1 0 0,1 0 0,0 0 1,0 0-1,0 0 0,0 0 0,0 0 0,0 0 0,0 0 0,-1 0 1,1 0-1,0 0 0,0 0 0,0 0 0,0 0 0,0 0 0,0 0 0,-1 0 1,1 0-1,0 0 0,0 0 0,0 1 0,0-1 0,0 0 0,0 0 1,0 0-1,0 0 0,0 0 0,-1 0 0,1 0 0,0 0 0,0 0 1,0 0-1,0 1 0,0-1 0,0 0 0,0 0 0,0 0 0,0 0 1,-4 14 636,3 26-742,4-12 372,1 0 1,14 48-1,28 54 449,-29-92-554,34 54-1,-25-48-28,59 103 202,-84-146-374,13 22 80,51 35 78,-64-57-171,22 23 438,-22-22-405,18 28 301,-3-4-280,-15-24-41,1-1-16,-1 0-1,0 1 0,0-1 0,1 0 0,-1 1 1,0-1-1,0 0 0,0 1 0,-1-1 1,1 1-1,0 0 0,0 1 0,5 8 30,17 27 70,-22-36-87,1 0-9,0 0 1,-1 1 0,1-1-1,0 1 1,-1-1 0,1 1 0,1 5-1,2 2 24,34 65 173,-38-73-203,9 20 30,-3-7-14,30 89 233,-35-99-236,3 4 0,-1 0-1,-1 0 1,1 0-1,3 20 0,-6-22-9,1 0-1,0 0 0,4 11 1,-2-8 7,-1-1 0,3 17 0,-4-15-8,-2-9 4,4 12-7,7 25 13,-5-14-13,-2-12 11,3 29 0,-1-9-14,-1-9-10,-4-22 5,-1 1 2,8 86-4,-8-87 13,0 2 0,2 35 2,-2-36-16,0-1 17,1 8 4,-1-8-15,0 2 8,-1 8 4,1-9-10,0 0 2,-2 11 3,-7 39 2,2-7-39,0 17 36,-1 33 9,2 71-29,7-94 20,2 77 44,2-92-39,2 0-1,19 79 0,-20-117-5,1 1 1,1-1-1,1-1 1,0 0-1,1 0 1,16 20-1,-18-27 5,-5-7-22,2 1 1,-1-1 0,1 0-1,-1 0 1,12 8 0,-8-7 9,1 0-1,-1 0 1,1-1 0,0 0 0,1 0-1,-1-1 1,18 5 0,-17-7-381,-1 0 0,1 0 0,20 0 0,-25-2 227,-1-1 0,0 0 0,1 0 0,-1 0 0,0 0-1,1-1 1,-1 0 0,0 0 0,7-4 0,-2 0-2098,0 0 1,15-15 0,-15 13-367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5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1985 1284,'0'0'1460,"-6"5"-837,2-2 2185,2-2-2475,0-1-1,0 1 1,-1-1-1,1 1 1,0-1 0,0 0-1,0 0 1,-1 0-1,-1 0 1,1-1 716,6-3-891,-1-1-101,-1 3-33,-1 0-1,1 1 1,0-1-1,0 0 0,0 1 1,0-1-1,0 1 1,0 0-1,1-1 1,-1 1-1,0 0 1,4-2-1,39-32 500,89-53 0,64-17-72,109-52-46,-55 27-145,1 1 20,-110 55-133,237-116 159,-50 27-98,21-10-1,-151 70-72,-64 33-1,28-16 39,96-46 238,-65 37-24,-82 39-116,-61 29 223,0-2 0,-2-3 0,54-45 1,-101 76-347,-1 0 41,7-8 98,-4 7-63,-5 4 210,-11 19-426,9-10 4,-2 22-7,3 1 0,0 0 0,4 34 0,18 107 19,72 222-8,90 108 46,-128-368-26,96 218 24,-91-219-34,57 134-4,-1 10-89,43 100-3749,-143-341 2061,0-2-3726,-8-17 1648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40:0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1807 1212,'0'0'5655,"-1"-2"-5225,1 1-295,-1 1 0,1 0 0,0-1 1,0 1-1,-1 0 0,1-1 0,0 1 0,0 0 1,0-1-1,0 1 0,0-1 0,-1 1 0,1 0 1,0-1-1,0 1 0,0-1 0,0 1 1,0-1-1,0 1 0,0 0 0,0-1 0,1 1 1,-1-1-1,0 1 0,0 0 0,0-1 0,0 1 1,0-1-1,1 1 0,-1 0 0,0-1 1,0 1-1,1 0 0,-1-1 0,0 1 0,1 0 1,-1 0-1,0-1 0,1 1 0,20-6-385,-2 1 892,30-13-88,0-3 0,68-41 0,-70 36-354,-13 8-71,109-64 333,-86 49-278,2 2-1,92-34 1,60-16 32,-30 16-112,-62 20-101,56-25 95,47-41 9,-120 62-104,-33 18-17,-59 26 6,105-43 90,-91 39-79,63-26 34,-27 10 25,-7-2 101,46-26 195,-73 39-298,37-16-1,-1 3-49,142-70 433,-55 20 38,-115 60-445,-6 5-32,26-12 43,-52 23-44,1 0 1,40-21 24,-11 4-27,9-4 6,-15 4 25,-17 13-20,-7 4-14,1 0 5,8-4 5,79-45 35,-48 26-36,-34 17 17,-6 4-24,16-8-12,34-24 61,34-16-11,-34 26-44,-50 23 4,14-8-8,10-2 11,0-2 3,-16 9 0,-8 4-9,0 0 1,8-4 12,-7 4-8,-1-1-4,21-10 10,-21 11-23,0 0 27,20-11-3,10-10 137,-30 20-84,20-9-22,-20 10-17,31-22 5,-31 21-27,-1 1 4,0-1 0,1 1 0,-1-1 0,0 1 0,1-1 0,-1 1 0,1-1 0,0 1 0,3-2 0,-1 0 1,4-2-14,-6 3 3,4-1 940,-1 1-3605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4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100 215 1500,'-24'5'1259,"16"-4"-602,1 1 1,0-1-1,-1 2 0,-7 3 0,0-1 788,-1 4 1566,23-7-2696,7 1-153,0-1-1,1 0 1,24 0 0,54-4 246,-73 1-347,330-36 705,-260 26-675,335-38 368,-148 18-238,-198 22-175,241-21 188,-165 20-154,218-12 82,-193 17-87,473-31 205,-562 26 1748,-89 10-1491,13-2 438,8 0-488,-21 1-350,1 1-125,7 0-1,-8 0-7,1 1-29,6 0 23,-7 0 10,1-1-4,-1-1-5,2 2-3,14 9 3,-9-5-1,-1 1 0,0 1 1,0 0-1,-1 0 0,0 0 0,0 1 1,0 0-1,8 13 0,38 77 21,-45-83-22,81 182 76,69 226-1,-78-181 3,52 147 35,-63-200 5,61 176 57,-32 4-39,-66-173 109,-28-158-1090,-2 1-1,-5 74 0,3-107-884,-1 0 1176,-2 0-3479,-3 5-1732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5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3 964,'0'0'1576,"0"-3"-915,2 21 4739,5 82-3946,20 228 1370,-3-42-1470,-15-82-723,4 41 11,-3-36-215,3 33-28,-1-66-177,-12-120-148,-3 213 208,2-245-265,-8 119 79,-3 18-37,9-102-29,3-27 12,3 34 0,1-14-8,-4-38-5,1-1 0,0 0 0,1 0 0,1 0 0,6 18 0,-7-26-18,0 0 0,1 0 0,-1 0 1,1 0-1,0-1 0,1 1 0,-1-1 1,1 0-1,0 0 0,0 0 0,0 0 1,0-1-1,1 1 0,-1-1 0,10 4 1,4 1 2,-1-1 0,1-1 0,1-1 0,-1-1 0,33 4 0,-15-5-3,-1-1 0,43-4-1,88-15-54,76 0 36,177-10-6,-236 11 29,-19 1-2,33-2-49,87-2 30,-112 8 29,-123 6-22,149-9 22,66-7-3,-60-5-51,22 3 0,-113 11 11,-26 2 23,92-5-21,-157 14 31,0-1 0,26-5 0,-38 5-23,16-1 13,-23 2 9,-1 1-14,83-10 34,-30 1-48,-53 8 10,1 1 8,0 0-3,53-8 32,-5-7-43,-49 14-22,13-3-3,13-4-39,-26 8 75,8-5-49,-2 3 30,-6 2 4,52-4-52,-51 4 77,-2 0-42,-1 0 0,1 0 1,0 0-1,-1 0 0,1 0 0,-1 0 0,1 0 1,0 0-1,-1 0 0,1 0 0,0-1 0,-1 1 1,1 0-1,-1 0 0,1-1 0,-1 1 0,1 0 1,-1-1-1,1 1 0,-1-1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5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24 308 992,'-16'7'9676,"9"-4"-7155,14-1-2191,18 6-56,0-2 1,0 0-1,27 1 1,88 4 402,-90-8-485,337-6 686,-192-11-620,64-1-24,-5 0-38,-55 3-67,-3 0-25,64-2 40,-150 7-119,8 0 25,-61 4-60,61-10 1,73-7 47,-154 15-25,96-5-55,-131 9 30,15 0 9,25-2-6,-39 3 24,0 0-16,40-2 31,-40 2-10,0 0-32,9 0 6,-9 0 16,-1 0-18,9 0 16,-9 0 24,0 0 9,5-1-130,-7 1 99,0 0-1,0 0 1,0 0-1,0 0 1,0 0 0,0 0-1,0 0 1,-1 0-1,1 0 1,0 0-1,0 0 1,0 0 0,0 0-1,0-1 1,0 1-1,0 0 1,0 0 0,0 0-1,0 0 1,0 0-1,0 0 1,0 0-1,0 0 1,0 0 0,-1 0-1,1 0 1,0 0-1,0 0 1,0-1 0,0 1-1,0 0 1,0 0-1,0 0 1,0 0 0,0 0-1,0 0 1,0 0-1,0 0 1,0 0-1,0 0 1,0 0 0,0-1-1,0 1 1,0 0-1,0 0 1,1 0 0,-1 0-1,0 0 1,0 0-1,0 0 1,0 0-1,0 0 1,0 0 0,0 0-1,0 0 1,0 0-1,0-1 1,0 1 0,0 0-1,0 0 1,0 0-1,-11-5-4,-12-7 99,1 0 1,-37-27 0,4-4 236,-9-8 441,50 38-345,12 12-397,0-1 0,0 1 1,0-1-1,1 0 1,-1 0-1,0 0 0,1 0 1,0 0-1,-2-3 1,2 3 147,7 5-176,11 7 15,-1 1-1,0 0 1,17 16 0,37 29 66,-40-33-73,-10-7 26,34 21 0,-21-11 715,-31-25-330,-2-1-429,0 0 0,0 0 0,0 0 0,1 0-1,-1 0 1,0 0 0,0 0 0,0 0 0,1 0 0,-1 0 0,0 0 0,0 0 0,0 0 0,0 0 0,1 0 0,-1 0 0,0 1 0,0-1 0,0 0 0,0 0 0,0 0 0,0 0 0,1 0 0,-1 1 0,0-1 0,0 0 0,0 0-1,0 0 1,0 0 0,0 1 0,0-1 0,0 0 0,0 0 0,0 0 0,0 0 0,0 1 0,0-1 0,0 0 0,0 0 0,-2 11 78,-7 6-28,9-17-54,-7 9 12,0 0 0,0 0 0,-1-1 0,-1 0 0,-9 7 0,-4 6-2,-98 86-1014,90-77-32,-4 3-1869,13-10-4046,10-11 2051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5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50 280 1356,'-9'7'2871,"3"-2"2080,-26 4 157,29-8-3727,12-2-1353,168-5 92,-70-4-71,57 7-10,-145 3-41,399-18 2,-254 7-10,-93 8 6,218-17-120,-82-2-424,-12-2 95,-40 4 55,51-5 195,-162 20 192,-7 0-4,-32 5 11,99-7-32,-98 6 42,2 0 10,0-1 0,0 1 0,1 1 0,9 0 0,-7 0 36,-8-1 110,-1 1-102,9-2 8,-9 2 229,1 0-220,6-1-2,-6 0 480,-2 0-531,6-2 4,-5 2 129,-7-3-154,-1-1-2,5 3 1,-1 0 0,0 0 0,0 1-1,0-1 1,-1 1 0,1-1 0,0 1 0,0 0 0,-1 0 0,-2-1 0,-67-33 458,71 34-379,-23-14 445,22 14-437,-2 0 47,0-1 1,1 0 0,-1 0-1,1 0 1,-1 0 0,1 0-1,0 0 1,-4-5-1,3 5 30,3 0 196,-5 0-348,6 2 13,0 0 0,0 0 0,0 0-1,0 0 1,0 0 0,0 0-1,0 0 1,0 0 0,0 0-1,0 0 1,0-1 0,0 1 0,0 0-1,0 0 1,0 0 0,20 8-7,65 31 124,-61-27-130,-4-3 3,-1 2 0,18 12 0,-36-22-9,1 0 14,1 1 0,-1 0 0,1-1 0,-1 1 0,0 0-1,4 4 1,6 5 1763,-10-9-491,-7-1-1286,0 0-1,0 0 0,0 1 0,0 0 0,0 0 0,-8 4 0,-10 6 11,-203 92-1912,156-68-428,60-31 358,-1 1-1,1 0 1,-14 12 0,5-3-2995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8 199 1448,'0'0'3010,"1"2"-2124,2 11-145,-1 0 0,-1-1-1,0 1 1,-2 24 0,1 24 657,10 14 542,22 80 0,-31-150-1816,-1-3 125,3 4-6,-3-6-205,0 0-1,0 0 1,0 0-1,0 0 0,0-1 1,0 1-1,0 0 1,0 0-1,0 0 0,0 0 1,0 0-1,0 0 1,0 0-1,0 0 0,0 0 1,0 0-1,0 0 1,0-1-1,0 1 1,0 0-1,0 0 0,0 0 1,0 0-1,0 0 1,0 0-1,0 0 0,0 0 1,1 0-1,-1 0 1,0 0-1,0 0 0,0 0 1,0 0-1,0 0 1,0 0-1,0-1 1,0 1-1,0 0 0,0 0 1,0 0-1,0 0 1,0 0-1,1 0 0,-1 0 1,0 0-1,0 0 1,0 0-1,0 0 1,0 0-1,0 0 0,0 0 1,0 0-1,0 0 1,0 0-1,0 0 0,1 1 1,-1-1-1,-6-62 437,-10-24 114,9 59-434,2-1 0,1 0 0,1 0 0,1-47 0,3 71-137,-1-10 34,1 0 1,1 0-1,1 0 0,-1 0 0,2 0 1,0 0-1,10-20 0,-10 24-41,1 1 0,0 0 0,1 0 0,-1 1 0,2-1-1,-1 1 1,1 0 0,1 1 0,-1 0 0,1 0 0,0 1 0,16-10 0,-21 14-10,14-3-5,-16 5 3,1 0 1,0 0-1,0 0 0,0 0 1,0 0-1,0 0 0,0 1 1,0-1-1,0 1 0,-1-1 1,1 1-1,0 0 0,0 0 1,0-1-1,-1 1 0,1 0 1,-1 1-1,1-1 0,-1 0 1,1 0-1,-1 1 0,0-1 0,1 1 1,-1-1-1,0 1 0,0-1 1,0 1-1,0 0 0,0-1 1,1 5-1,-1-1 6,1-1-1,-1 1 1,1 0-1,-1 0 1,-1 0-1,1 0 1,-1 0 0,0 0-1,0 0 1,0 0-1,-2 5 1,-7 28 8,-2 0 0,-1-1 0,-22 44 0,25-51-47,8-27 24,3 11 16,-1-13-2,0 1-1,0 0 0,0-1 1,0 1-1,0-1 0,1 1 1,-1-1-1,0 0 1,1 1-1,-1-1 0,1 0 1,0 0-1,-1 0 1,1 0-1,0 0 0,0 0 1,-1-1-1,4 2 1,-2-1-4,57 22 27,25 10-24,-73-28-10,-1 1 0,1 1-1,-2-1 1,19 16 0,-27-20 10,-1-2-3,-1 1 0,1-1 0,0 1 0,-1-1 0,1 1 0,-1-1 0,0 1 0,1-1 1,-1 1-1,1 0 0,-1-1 0,0 1 0,1-1 0,-1 1 0,0 0 0,0-1 0,1 1 0,-1 0 0,0 0 0,0-1 0,0 2 0,0 8 10,-3-4 4,-4 0-11,1-1-1,-1 1 1,-1-1 0,1-1 0,-1 0 0,0 0 0,0 0 0,0-1-1,0 0 1,0 0 0,-1-1 0,1 0 0,-1-1 0,0 0 0,-15 0-1,-11-1-214,0-2 0,-58-10 0,8-11-2507,83 23 1999,-1-2-105,-13-7-2384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0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1764,'1'-3'1321,"-1"3"-1333,6-15 2498,-6 15-2253,0-1-1,0 1 0,0-1 1,1 1-1,-1 0 0,0-1 0,0 1 1,0 0-1,0-1 0,0 1 1,1 0-1,-1-1 0,0 1 0,0 0 1,0-1-1,1 1 0,-1 0 1,0-1-1,1 1 0,-1 0 0,0 0 1,0-1-1,1 1 0,-1 0 1,1 0-1,-1 0 0,0 0 1,1-1-1,9 22 301,-2 1 0,-1 0 1,0 0-1,3 25 0,9 98 841,0-2-299,-10-86-676,5 25-396,-10-72-220,2 3-2494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3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33 175 1680,'-2'-1'1040,"-7"0"-62,7 0-58,0 0-48,-8-2 147,3-2 854,7 5-1804,0 0-1,0 0 1,0 0 0,0 0 0,0 0-1,0 0 1,-1 0 0,1 0-1,0 0 1,0-1 0,0 1 0,0 0-1,0 0 1,0 0 0,0 0-1,0 0 1,0 0 0,0-1 0,0 1-1,0 0 1,0 0 0,0 0-1,0 0 1,0 0 0,0 0 0,0 0-1,0-1 1,0 1 0,0 0 0,0 0-1,0 0 1,1 0 0,-1 0-1,0 0 1,0 0 0,0-1 0,0 1-1,0 0 1,0 0 0,0 0-1,0 0 1,0 0 0,0 0 0,1 0-1,-1 0 1,23-13 267,0 2-1,1 1 1,0 1-1,40-10 1,24-9-20,16-16-2928,-65 26-2217,-26 12 2109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0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1880,'0'0'7515,"1"9"-7030,1 6-177,0-1 0,1 0-1,7 19 1,-6-21-42,0-1-1,1 0 1,0-1 0,1 1 0,0-1-1,1 0 1,0 0 0,15 15 0,-20-23-213,0-1 0,0 1 0,0-1 0,0 0 0,0 0 0,1 0 0,-1 0 0,0 0 0,0-1 0,1 1 0,-1-1 0,0 1 1,1-1-1,-1 0 0,1 0 0,-1 0 0,0 0 0,1 0 0,-1-1 0,1 1 0,3-2 0,-3 1 36,0 0-1,1 0 1,-1-1 0,0 1-1,0-1 1,0 0-1,0 0 1,0 0 0,0 0-1,-1 0 1,1-1 0,3-4-1,-4 4-7,0-1 1,-1 1-1,1-1 0,-1 1 1,0-1-1,0 0 0,0 1 1,-1-1-1,0 0 0,1 0 0,-1 1 1,0-1-1,-1 0 0,1 0 1,-1 1-1,1-1 0,-3-5 1,2 5-57,-1-1-1,1 0 1,-1 1 0,0 0 0,-1-1 0,1 1 0,-1 0 0,1 0 0,-1 0 0,-1 1 0,1-1 0,0 1 0,-1 0 0,0 0 0,1 0 0,-1 0 0,-1 0 0,1 1 0,0 0 0,-8-3 0,-26-5-1190,15 3-1170,2 0-4355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0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42 1680,'0'-41'9317,"1"46"-8928,35 218 1574,-12-65-1163,-16-106-526,-5-23 136,2-1 0,11 35-1,-16-62 761,3-1-777,-3 1-344,1-1-1,0 0 0,-1 0 0,1 0 0,0 0 1,-1 0-1,1 0 0,0 0 0,-1 0 1,1 0-1,0 0 0,-1 0 0,1-1 0,0 1 1,-1 0-1,1 0 0,0-1 0,-1 1 0,2-1 1,5-5 88,0 0 1,1 0-1,0 1 1,0 0 0,0 1-1,1 0 1,10-4-1,2 2-21,0 1 0,0 2 0,0 0 0,0 1 0,31 1 1,-49 1-105,0 0 1,0 1 0,0-1-1,0 1 1,0 0 0,4 2-1,-6-3-12,1 1 0,-1-1 1,0 1-1,-1-1 0,1 1 0,0 0 0,0-1 0,0 1 0,0 0 0,0 0 0,-1 0 0,1 0 0,0-1 0,-1 1 0,1 0 0,-1 0 0,1 0 0,0 2 1,-1-2-12,-3 2-6,-3 1-9,1 0 1,-1 0-1,1-1 1,-1 0-1,0 0 1,-1-1 0,1 1-1,0-1 1,-9 1-1,-4 1-148,-1-2 0,1 0 0,-29-2 0,-61-9-1124,26 2-207,16 6-1201,22 7-3106,25-2 2253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0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13 1908,'1'-2'1189,"6"-6"5922,-12 7-6677,-16 0-28,21 1-387,-1 0 1,1 0-1,-1 0 1,1 0 0,-1 0-1,1 0 1,-1 0-1,1 0 1,-1 0 0,1 0-1,-1 0 1,1 0 0,-1 0-1,1 1 1,0-1-1,-1 0 1,1 0 0,-1 1-1,0-1 1,-9 6 185,1 1 0,-1 0 0,1 0 0,0 1 0,-8 9 0,13-13-112,1 0-1,0 1 1,-1-1 0,1 1-1,1 0 1,-1 0 0,1 0-1,0 0 1,0 0 0,0 0-1,1 1 1,-1-1 0,1 0-1,0 11 1,2-6-3,1 0 0,0 0 0,0 0 0,1 0-1,1 0 1,-1-1 0,2 1 0,-1-1 0,1 0 0,11 15 0,14 15 414,-27-34-338,-1 0-1,1 0 1,-1 1 0,2 6 0,-4-10-51,-3 0-16,-7 6-41,0-1 1,-1 0 0,0-1-1,0 0 1,-1-1 0,-12 4-1,-8 5-518,31-14 408,0 0 1,0 1 0,1-1 0,-1 0 0,0 0 0,0 0 0,1 1 0,-1-1 0,0 0 0,0 0 0,0 0 0,1 0 0,-1 0 0,-1-1-1,-1 1-127,0 0-558,-13-5-6140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0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1956,'6'-2'10008,"20"249"-7102,-16-180-2476,-5-41-683,-1 0-1,-1 1 1,-1-1 0,-3 43-1,1-65-938,-1 5 1206,-9 2-8969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0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1612,'0'0'757,"0"-2"-60,0-8-75,0 7-58,2 0-50,13-10-53,0 0-1,1 1 1,0 1-1,1 0 1,21-9-1,4-4 206,66-36 1601,-97 56-1712,-10 4-401,0 0-1,0 0 1,1-1 0,-1 1-1,0 0 1,0-1 0,0 1-1,1-1 1,-1 1 0,0-1-1,0 0 1,0 0 0,2-1 0,-3 2-143,0 1 0,0-1 0,0 0 0,0 0 0,0 1 0,0-1 0,0 0 0,0 0 0,0 0 0,0 1 0,0-1 0,1 0 0,-1 0 0,0 0 0,0 0 0,0 1 0,0-1 0,0 0 0,1 0 0,-1 0 0,0 0 0,0 0 0,0 0 0,1 0 0,-1 1 0,0-1 0,0 0 0,0 0 0,1 0 1,-1 0-1,0 0 0,0 0 0,1 0 0,-1 0 0,0 0 0,1 0 1,-1 0-1,1 0 1,-1 0-1,0 0 1,1 0-1,-1 1 1,1-1-1,-1 0 0,0 0 1,1 0-1,-1 1 1,0-1-1,1 0 1,-1 0-1,0 1 1,1-1-1,-1 0 1,0 1-1,0-1 1,1 0-1,-1 1 1,0-1-1,0 0 1,0 1-1,1-1 1,-1 1-1,0-1 1,0 0-1,0 1 0,0 0 1,2 32 566,-2 52-46,0-74-459,1-1 1,1 1-1,0-1 0,0 1 1,1-1-1,6 16 0,-7-24-50,-1 1-1,0-1 0,1 0 0,0 1 0,-1-1 0,1 0 0,0 0 1,0 0-1,0 0 0,1 0 0,-1 0 0,0-1 0,1 1 0,-1-1 0,1 0 1,5 2-1,-3-1 32,2-1-1,-1 0 1,0 0 0,0 0-1,9-1 1,-13 0-25,0 0 0,0-1 0,0 1-1,0 0 1,0-1 0,-1 0 0,1 1 0,0-1 0,0 0-1,-1 0 1,1 0 0,0 0 0,-1 0 0,1 0-1,-1-1 1,0 1 0,1 0 0,-1-1 0,0 1 0,0-1-1,0 0 1,0 1 0,0-1 0,0 0 0,0 1-1,0-3 1,1-1 56,0-1 0,0 1 0,-1 0 0,0-1 0,0 1-1,0-10 1,-1 11-60,0-1-1,-1 1 0,1 0 0,-1-1 1,0 1-1,0 0 0,-1-1 1,1 1-1,-1 0 0,0 0 0,0 0 1,0 0-1,-1 0 0,1 1 0,-1-1 1,0 1-1,0 0 0,-4-4 1,-1 0-935,0 2 0,-1-1 0,1 1 0,-1 1 0,0-1 0,-17-4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0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1252,'6'-10'6113,"-4"10"-5978,-1-1 0,0 1 0,1-1 0,-1 1 0,0 0 0,1 0-1,-1 0 1,0 0 0,1 0 0,-1 0 0,0 0 0,1 1 0,-1-1 0,0 0-1,1 1 1,-1-1 0,0 1 0,0-1 0,0 1 0,1-1 0,-1 1 0,0 0-1,0 0 1,0 0 0,1 1 0,31 25 560,-31-26-585,30 31 386,-2 1 0,-1 2 0,30 46 0,-52-71-407,-1 1 0,8 17 0,-12-24-82,-1 0 1,1-1-1,-1 1 0,0 0 1,0 0-1,-1 0 0,1-1 1,-1 1-1,0 0 0,0 0 1,-1 5-1,1-7-32,-1 1 1,0-1-1,0 1 0,0-1 1,0 1-1,0-1 0,0 0 1,-1 0-1,1 0 0,-1 0 1,0 0-1,1 0 0,-1 0 1,0 0-1,0-1 0,0 1 1,0-1-1,-1 1 0,1-1 1,0 0-1,-1 0 0,1 0 1,0 0-1,-1 0 0,1-1 1,-1 1-1,1-1 0,-1 1 1,0-1-1,-3 0 0,2 0 14,0 0 1,0-1-1,0 1 0,0-1 0,0 1 0,0-1 0,0-1 0,1 1 0,-1 0 0,0-1 0,1 0 0,-1 0 0,1 0 0,-1 0 0,1-1 0,0 1 0,0-1 0,0 0 0,-4-4 1,5 4 10,1-1 1,-1 1 0,0 0-1,1-1 1,0 1 0,-1-1 0,1 0-1,1 1 1,-1-1 0,1 0 0,-1 1-1,1-1 1,0 0 0,0 0-1,1 1 1,-1-1 0,1 0 0,0 1-1,0-1 1,0 0 0,2-4 0,4-5-1,0 1 1,1 0 0,0 0 0,1 0 0,1 1 0,17-16-1,73-56-159,-88 74 109,161-122-200,-171 130 497,-6 7-186,-11 16 3,1 0 1,1 1 0,0 1 0,2 0-1,1 1 1,-11 42 0,21-66-63,-2 5 10,1 0 1,-1 0-1,1 1 1,1-1-1,-1 0 0,1 0 1,0 0-1,0 0 1,1 1-1,0-1 1,0 0-1,0 0 0,5 11 1,4-1-15,-10-16 3,0 0 0,0 0-1,1 1 1,-1-1-1,0 0 1,0 0 0,1 0-1,-1 1 1,0-1-1,0 0 1,1 0 0,-1 0-1,0 0 1,0 0-1,1 0 1,-1 0 0,0 0-1,1 0 1,-1 0-1,0 0 1,0 0 0,1 0-1,-1 0 1,0 0-1,1 0 1,-1 0 0,0 0-1,0 0 1,1 0-1,-1 0 1,0 0 0,1 0-1,-1 0 1,0-1-1,0 1 1,1 0 0,19-19 8,-18 12-6,-1 2-1,8-16 54,10-39 0,-6 20 150,-6 18 36,4-24 0,-10 44-212,0-1 24,-1 2-51,0 1 0,0 0 0,0 0 0,0-1 1,0 1-1,0 0 0,0 0 0,0 0 0,0-1 0,0 1 1,0 0-1,0 0 0,0-1 0,0 1 0,0 0 0,0 0 1,1 0-1,-1-1 0,0 1 0,0 0 0,0 0 0,0 0 1,0-1-1,1 1 0,-1 0 0,0 0 0,0 0 0,0 0 1,0 0-1,1-1 0,-1 1 0,0 0 0,0 0 0,1 0 1,-1 0-1,0 0 0,0 0 0,0 0 0,1 0 0,-1 0 1,0 0-1,0 0 0,1 0 0,-1 0 0,0 0 0,0 0 1,1 0-1,-1 0 0,0 0 0,0 0 0,1 0 0,5 6-12,0 0 7,0-1-1,0 0 1,0 0 0,10 4 0,-9-5-30,1-1 0,-1 0 0,1 0 0,-1 0 0,1-1 0,0-1 0,0 1 0,0-1 0,0-1 0,14 0 0,-4 0-106,-1-2-1,1 0 1,33-10-1,-37 7 67,-1 0-1,1-1 1,-1 0-1,0-1 1,-1-1-1,17-12 1,-21 14 61,-1 0 0,0 0 1,0-1-1,-1 0 0,0 0 0,0 0 0,0-1 1,-1 0-1,-1 0 0,8-16 0,-11 22 80,-1-1 18,0 3-92,0-1 21,0 0 1,0 0-1,0 1 1,0-1-1,0 0 1,0 0-1,0 0 1,0 1-1,0-1 1,0 0-1,-1 0 1,1 0-1,0 1 1,-1-1-1,1 0 1,0 1-1,-1-1 1,1 0-1,-1 1 1,1-1-1,-1 0 0,1 1 1,-1-1-1,1 1 1,-1-1-1,1 1 1,-1-1-1,0 1 1,1-1-1,-1 1 1,0 0-1,0-1 1,1 1-1,-1 0 1,0 0-1,0 0 1,1 0-1,-3-1 1,-5 2 44,1 1 0,-1 0 0,1 0 1,-1 1-1,1-1 0,0 2 0,-1-1 1,-11 9-1,9-6 2,1 1-1,0 0 1,1 1-1,0-1 1,-14 19-1,21-25 22,0 1-48,-1 7-12,2-7 76,4-2-80,1 1-19,-1-1 1,0 1-1,1 0 1,-1 0-1,0 0 1,1 1-1,-1-1 1,0 1-1,0 0 1,0 0-1,0 1 1,4 3-1,10 13 13,-1 1-1,-1 0 1,-1 1 0,0 1-1,11 26 1,52 121 101,-77-166-113,14 36 18,0 0 1,-3 1-1,12 69 1,-22-98-47,-1 1 1,0 0 0,-2 20 0,0-26-29,1-1 1,-1 0 0,-1 0 0,1 1 0,-1-1 0,0 0 0,0 0 0,0-1 0,-1 1-1,-3 5 1,6-10 47,0 1 0,-1-1-1,1 1 1,-1-1 0,1 1 0,-1-1-1,1 0 1,-1 1 0,0-1-1,1 0 1,-1 1 0,1-1 0,-1 0-1,0 0 1,1 0 0,-1 1-1,0-1 1,1 0 0,-1 0 0,0 0-1,1 0 1,-1 0 0,0 0-1,1 0 1,-1 0 0,0-1 0,1 1-1,-1 0 1,0 0 0,1 0-1,-2-1 1,-15-11-40,15 11 64,-3-4 3,1 1 0,-1-1 0,1 0 0,0 0 0,1 0 0,-1-1 0,1 1 0,0-1 0,0 0 0,1 0 0,0 0 1,-3-10-1,2 5 28,-2-6-12,0 0 0,2 1 1,0-1-1,1 0 0,1-1 1,0 1-1,1 0 0,1 0 1,1 0-1,0 0 0,2 0 1,-1 0-1,2 1 0,0-1 1,2 1-1,-1 0 0,2 1 1,0 0-1,1 0 0,0 0 1,1 1-1,1 1 0,14-15 1,163-141-87,-181 164 46,0 0 1,-1-1-1,0 0 0,0 0 1,0-1-1,-1 1 0,0-1 1,0-1-1,-1 1 0,0 0 1,3-10-1,-5 14 13,-1 0 0,0-1-1,-1 1 1,1 0 0,-1 0 0,1-1 0,-1 1-1,0 0 1,0 0 0,-1-1 0,1 1 0,-1 0-1,1 0 1,-1-1 0,0 1 0,0 0 0,0 0-1,-1 0 1,1 0 0,-1 0 0,0 1 0,-2-5-1,2 6-4,0 0 0,0 0-1,0 0 1,0 0 0,0 0-1,0 1 1,0-1 0,0 1-1,0-1 1,0 1 0,0 0-1,0 0 1,0 0 0,0 0-1,-4 0 1,4 0-2,-8 3 37,4 0-12,-1 0 0,0 1-1,1 0 1,0 0-1,0 0 1,0 1-1,0 0 1,1 0 0,-1 0-1,2 1 1,-1-1-1,0 1 1,-6 12-1,7-9 19,0-1 0,1 1 0,0 1 0,0-1 0,1 0 0,1 1-1,-1-1 1,1 1 0,1-1 0,0 1 0,1 15 0,1-18-25,-1 1 0,1-1 0,0 0 0,1 0 0,0 0 1,0 0-1,0 0 0,1-1 0,0 1 0,1-1 0,-1 0 1,1 0-1,0-1 0,0 1 0,10 6 0,-2-1-9,0-1 0,1-1 0,1-1-1,-1 0 1,2 0 0,-1-1 0,17 4-1,-22-8-239,0-1-1,0 0 1,0-1-1,0 0 1,14-1-1,-15 0-353,-1-1 0,0-1-1,1 1 1,-1-1 0,0-1 0,0 1-1,8-5 1,-11 4-2976,8-7 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1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58 1208,'-2'-6'978,"0"-1"-1,0 1 1,-1 0-1,0 0 1,0 0-1,-5-7 1096,5 7-1527,1 5-247,1 7 1524,6 38-1372,1-1-1,12 44 1,30 89 379,-41-152-745,93 254 945,20-11-150,-119-264-872,14 29 27,87 170-736,-101-200 465,-7-7-1746,-11-14 1831,-17-23 0,-25-48 675,59 88-23,6 3-434,14 0 3,0-1 1,0-1 0,24-3 0,-28 0 79,0-1-1,0 0 1,0 0-1,-1-2 1,0 0 0,0-1-1,20-14 1,-33 20-43,5-1-13,-7 3-86,1 0 0,-1 0 1,0 0-1,0 0 1,0 0-1,1 0 0,-1 0 1,0 0-1,0 0 0,1 0 1,-1 0-1,0 0 1,0 0-1,1 0 0,-1 0 1,0 0-1,0 0 0,1 0 1,-1 0-1,0 0 1,0 0-1,0 0 0,1 0 1,-1 0-1,0 0 1,0 1-1,0-1 0,1 0 1,-1 0-1,0 0 0,0 0 1,0 0-1,0 1 1,1-1-1,-1 0 0,0 0 1,0 1-1,2 3 6,-2-3-10,1 0 0,-1 0 0,1 0 1,-1 1-1,0-1 0,1 0 0,-1 0 0,0 1 0,0-1 0,0 0 1,0 0-1,0 1 0,0-1 0,0 0 0,-1 1 0,1-1 1,0 0-1,-1 2 0,-14 47-554,-35 82 0,32-89-1576,12-25-3455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1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24 408 1672,'10'73'2675,"3"-1"0,38 114-1,-49-177-2389,3 4 2556,-15-136-2024,-4-105 227,24 94-535,-7 113-426,1 1 0,1-1 0,1 1 1,11-26-1,-8 26-14,0-2 16,15-25 1,-21 42-67,0 0 0,0 0 0,1 0 1,0 1-1,0-1 0,0 1 0,0 0 1,0 0-1,1 1 0,6-5 0,-9 7-13,-1 0-1,1 1 1,-1-1-1,1 0 1,0 1-1,-1-1 1,1 1-1,0-1 1,-1 1-1,1 0 0,0 0 1,-1-1-1,1 1 1,0 1-1,0-1 1,-1 0-1,1 0 1,0 1-1,-1-1 1,1 1-1,0-1 1,-1 1-1,1 0 0,-1-1 1,1 1-1,-1 0 1,1 0-1,-1 0 1,0 0-1,1 0 1,-1 1-1,0-1 1,0 0-1,0 1 0,0-1 1,0 0-1,1 3 1,1 1 5,-1 1 0,1-1 0,-1 1 0,-1 0 0,1 0 0,-1-1 0,0 1 0,0 0 0,0 0 0,-1 7-1,-2 9-17,0-1 0,-1 0-1,-1 1 1,-2-1-1,0-1 1,-15 37-1,7-28-190,-1 0 0,-1-1 0,-39 49 0,51-71 131,-1 0-1,0 0 0,0-1 1,-1 0-1,0 0 0,1 0 0,-2-1 1,1 0-1,0 0 0,-1 0 0,0-1 1,0 0-1,-13 4 0,19-7 62,0 0 0,0 1 0,0-1 0,0 0-1,0 0 1,0 0 0,0 0 0,0-1 0,0 1 0,0 0-1,0 0 1,0-1 0,0 1 0,0 0 0,-1-1 0,-1-1-8,2 2 13,1 0 0,-1 0 0,0-1 0,0 1-1,1-1 1,-1 1 0,0 0 0,1-1 0,-1 0-1,0 1 1,1-1 0,-1 1 0,1-1 0,-1 0 0,1 1-1,-1-1 1,1 0 0,-1 1 0,1-1 0,0 0-1,-1-1 1,0 0 1,-1-3 46,-1 0 0,1 0 0,0 0 0,0 0 0,0 0 0,1-1 1,0 1-1,0-1 0,0 1 0,1-1 0,0 1 0,0-1 0,0 1 1,2-10-1,4-14 149,-6 28-182,1 0 1,-1 0-1,0 0 0,1 0 0,-1 1 1,1-1-1,-1 0 0,1 0 1,-1 0-1,1 0 0,-1 1 0,1-1 1,0 0-1,0 0 0,-1 1 0,1-1 1,0 1-1,0-1 0,0 1 1,-1-1-1,1 1 0,0-1 0,0 1 1,0 0-1,0-1 0,1 1 0,0-1 7,1 1-1,-1 0 1,0-1-1,0 1 0,1 0 1,-1 0-1,0 1 0,0-1 1,4 1-1,6 3 26,-1 1-1,-1 0 1,1 0 0,-1 1-1,16 12 1,45 43 83,-21-18-173,-18-16-403,30 23-763,-53-44-1188,0-1-1,18 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1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80 949 1740,'0'0'5216,"2"-1"-4842,5-3-172,0-1 0,0 0 0,0 0-1,-1 0 1,0-1 0,0 0 0,0 0 0,-1 0 0,1-1-1,4-8 1,-9 12-86,0 0-1,1 0 0,-2 0 1,1-1-1,0 1 0,0 0 1,-1 0-1,0-1 1,1 1-1,-1 0 0,-1-1 1,1 1-1,0 0 0,-1 0 1,0-1-1,0 1 1,1 0-1,-2 0 0,1 0 1,0 0-1,-4-6 0,4 8-79,-1 0-1,1-1 1,0 1-1,-1-1 1,1 1-1,-1 0 1,0 0-1,1 0 1,-1 0-1,0 0 0,0 0 1,1 1-1,-1-1 1,0 0-1,0 1 1,0 0-1,0-1 1,0 1-1,0 0 1,0 0-1,0 0 1,0 0-1,1 0 0,-1 1 1,0-1-1,-2 1 1,-1 0 4,0 1 0,0-1 1,1 1-1,-1 0 0,0 0 1,1 1-1,0-1 0,-5 5 1,4-3-17,0 1 0,0-1 0,1 1 0,0 0 0,0 0 1,0 1-1,1-1 0,0 1 0,0 0 0,0 0 0,1 0 1,0 0-1,0 0 0,0 1 0,1-1 0,0 0 1,0 1-1,0 10 0,2-12-20,-1 1 1,1-1-1,-1 0 0,1 0 1,1 1-1,-1-1 0,1 0 1,0 0-1,0-1 0,0 1 1,1 0-1,0-1 0,0 1 1,0-1-1,0 0 0,1 0 1,-1 0-1,1 0 1,0-1-1,0 0 0,0 0 1,10 6-1,-3-5-24,0 1 0,0-2 0,0 1 0,1-2-1,-1 1 1,1-2 0,-1 1 0,1-2 0,0 1 0,0-2 0,-1 1 0,22-5 0,-9 0-8,0-1 0,-1-1 0,0-1 0,0-1 0,25-14 0,-30 13 18,-2-1 0,1 0-1,-1-1 1,-1-1 0,0 0-1,-1-1 1,15-19 0,-19 20 68,0-1-1,-1 0 1,-1 0 0,0 0-1,-1-1 1,0 0 0,-2-1 0,1 0-1,2-18 1,-7 31-16,0-1-1,0 0 1,-1 0 0,1 0 0,-1 0-1,0 0 1,0 0 0,0 0 0,-1 0-1,0 0 1,0 0 0,0 0 0,0 1-1,0-1 1,-1 0 0,1 0 0,-4-4-1,4 7-30,-1 0 0,1 1 0,0-1-1,-1 0 1,1 1 0,-1-1 0,1 1 0,0 0-1,-1-1 1,1 1 0,-1 0 0,1 0-1,-1 0 1,1 0 0,-1 0 0,1 0 0,-1 1-1,1-1 1,-1 0 0,-2 2 0,4-2-10,-2 0 4,1 1-1,-1-1 1,1 1-1,-1-1 1,1 1-1,0-1 1,-1 1-1,1 0 1,0 0-1,0-1 1,-1 1-1,1 0 1,0 0-1,-2 3 1,-2 0 6,-4 4-10,0 0-1,0 1 1,1-1-1,0 1 1,1 1-1,0 0 1,1 0-1,-8 14 1,6-7-89,1-1 0,0 2 0,2-1 0,-7 31 0,10-39 31,1 0 0,0 0 1,1 0-1,0 1 0,0-1 1,1 0-1,0 0 0,0 0 1,4 12-1,-4-19 44,5 11-15,-4-12 24,-1-1 0,1 1 0,-1-1 0,1 0 1,-1 1-1,0-1 0,1 0 0,-1 0 0,1 0 1,-1 0-1,1 0 0,-1 0 0,3-1 0,-1 1 5,-1-2 8,5-3 4,0 0-1,-1 0 0,1-1 0,-1 1 1,-1-2-1,1 1 0,7-12 1,1-1 54,-13 18-46,13-20 254,-6 11-66,7-17-15,-15 25-168,1-1-18,1-20 2,-2 19-5,0 2 39,-1-2-9,0-11 3,0 11-1,0-13 108,0 15-90,-1-17 219,3 26-34,5 25-147,-5-24-87,1-1-1,-1 0 1,1 1-1,1-1 1,-1 0-1,1 0 0,1-1 1,-1 1-1,1-1 1,0 1-1,1-1 1,-1 0-1,1-1 1,0 1-1,9 6 1,-7-8-6,-1 0-1,1 0 1,0-1 0,0 0 0,0 0 0,0-1-1,1 0 1,-1 0 0,1 0 0,-1-1 0,1-1-1,0 1 1,-1-1 0,11-1 0,-1-1-25,-1 0 1,1-1-1,0 0 1,-1-2-1,0 0 0,0-1 1,26-13-1,-31 13 3,-1 0-1,-1 0 0,1-1 1,-1 0-1,0-1 0,-1 0 1,0 0-1,0-1 0,-1 0 0,0 0 1,0-1-1,6-14 0,-3 3-15,11-33 0,-19 47 39,0 0 1,-1 1 0,1-1-1,-1 0 1,-1 0 0,1 0-1,-1 0 1,0 0 0,-3-14-1,-4 0-4,3 16 1,0 2 1,3 1 1,-1 0 0,0 1 1,1-1-1,-1 1 0,0 0 1,0-1-1,0 1 0,0 0 1,0 0-1,0 0 1,0 0-1,0 1 0,-1-1 1,1 1-1,0-1 0,-4 1 1,1-1-1,1 1 1,0 0 0,0 1 0,-1-1-1,1 1 1,0-1 0,0 1 0,-5 2-1,1 1 0,0 0-1,0 0 0,0 1 0,1 0 0,0 1 0,0-1 0,0 1 0,1 0 0,0 1 1,0 0-1,0 0 0,-8 14 0,8-10-34,0 1 0,0-1 0,1 1 0,1 0 0,0 0 0,1 1 0,0-1 0,-2 20 0,5-26-39,0 1 0,0-1-1,1 1 1,-1 0-1,2-1 1,3 13 0,-5-19 60,0 1 0,0 0 0,0 0 0,1 0 0,-1 0 1,1-1-1,-1 1 0,0 0 0,1 0 0,0-1 0,-1 1 0,1 0 1,-1-1-1,1 1 0,0-1 0,-1 1 0,1-1 0,0 1 0,0-1 1,-1 1-1,1-1 0,0 0 0,0 1 0,0-1 0,-1 0 1,1 0-1,0 1 0,0-1 0,0 0 0,0 0 0,0 0 0,0 0 1,-1 0-1,1 0 0,0 0 0,0-1 0,0 1 0,0 0 0,0 0 1,-1-1-1,1 1 0,0-1 0,0 1 0,0 0 0,-1-1 0,1 0 1,0 1-1,0-2 0,4-1-13,-1 0 1,0-1-1,-1 0 1,1 0 0,-1 0-1,6-8 1,-4 2 7,0-1 1,-1 0 0,0 0 0,0-1 0,-1 1-1,-1-1 1,2-12 0,2-86 20,-6 100 5,-1-51 122,-2 0 0,-16-81 0,-44-115 951,58 240-953,3 10-32,0-1 0,0 1 0,-1-1-1,0 1 1,0 0 0,-6-8-1,8 14 124,-2 6-123,-1 3-70,0 0 1,0 0-1,1 0 0,0 0 0,0 0 1,1 1-1,0-1 0,-1 16 0,1 8 36,2 1 0,1-1 0,11 63 0,31 91 56,-42-182-115,40 122-31,-15-52-99,-8-29-511,1-1 0,3-1 0,1-1 0,34 47 0,-46-75-1743,23 26 0,-28-34 1515,14 17-2682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1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8 1236,'3'-7'5599,"-86"300"-1778,40-136-2746,7 1-250,14-50-254,4-11 254,-8 146 0,24-212-260,49-302-659,35-112-5,-52 241 73,-18 92 152,12-89 1,-24 139-124,0-1 0,0 1 0,0-1 0,0 1 0,0-1 0,0 1 0,0-1 0,0 1-1,0 0 1,0-1 0,0 1 0,0-1 0,0 1 0,0-1 0,0 1 0,-1 0 0,1-1 0,0 1 0,0-1 0,-1 1 0,1-1 0,-8 2 68,-9 13-3,15-13-79,-15 17 20,1 0 0,0 0 0,1 2 0,-13 21 0,18-25-4,-65 107 2,45-72 100,74-131 8,-37 67-117,14-24-1,1 1 0,2 0 0,41-46 0,-60 76 2,-4 5-3,1-1 0,-1 0 0,1 0-1,-1 1 1,1-1 0,0 1 0,0-1 0,-1 1 0,1 0 0,0 0 0,0 0 0,0 0-1,0 0 1,1 0 0,-1 0 0,0 1 0,0-1 0,0 1 0,1 0 0,-1-1-1,0 1 1,0 0 0,4 1 0,6 0-100,0 2-1,0-1 0,0 2 1,-1 0-1,18 7 1,-4 4-421,84 51-1699,-87-51-540,22 21 1,-21-15-324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3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88 872,'8'-4'9295,"-1"-2"-8693,-6 4-45,1 1-57,13-8 215,0 1 0,1 0 0,25-8-1,7-3 250,-42 16-841,0 1-1,0 0 0,0 0 1,1 0-1,-1 1 0,0 0 1,1 0-1,10 1 0,-15 0-103,-1 0 0,0 0 0,0 0 0,1 0 0,-1 0 0,0 1 0,0-1 0,1 0 0,-1 1 0,0-1 0,0 1 0,0 0 0,0-1 0,0 1 0,0 0 0,0-1 0,0 1 0,0 0 0,0 0 0,0 0 0,0 0 0,1 1 0,-1 1 12,0-1 1,0 1-1,0-1 0,0 1 0,-1 0 0,1-1 0,0 1 0,-1 0 0,0-1 0,0 4 0,0 4 51,-1 0-1,0 0 0,-1 0 0,0 0 1,-3 9-1,-11 29 190,-2-1 0,-24 47 0,-2 4 240,31-67-246,12-28-119,2-1-78,3 10-6,-3-12-58,-1 0 0,0 1 0,0-1 0,1 0 0,-1 0 0,0 1-1,1-1 1,-1 0 0,0 0 0,1 1 0,-1-1 0,0 0 0,1 0-1,-1 0 1,1 0 0,-1 1 0,0-1 0,1 0 0,-1 0-1,1 0 1,-1 0 0,0 0 0,1 0 0,5-1 15,4 1-17,0 0 0,0-1 0,-1 0 0,1-1 1,-1 0-1,18-6 0,-5 0-528,33-18 0,-43 19-209,0-1-1,-1 0 1,21-18-1,6-14-6900,-28 27 3773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1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1244,'0'-1'281,"0"1"-1,0-1 0,0 1 1,0-1-1,0 1 1,0-1-1,0 0 0,0 1 1,0-1-1,0 1 1,0-1-1,0 1 1,1-1-1,-1 1 0,0-1 1,0 1-1,0-1 1,1 1-1,-1-1 1,11-10 1962,20-8-2144,-19 12 640,90-48 690,-22 14-688,-53 26-715,-19 12-423,0-1 0,0-1 0,-1 0 0,0 0 0,1 0 0,8-9 0,-15 12-135,-12-9-2548,11 11 3200,-1-1 1,1 1-1,-1-1 1,1 1-1,-1-1 1,1 1-1,-1 0 0,0-1 1,1 1-1,-1 0 1,0-1-1,1 1 1,-1 0-1,0 0 1,0 0-1,1 0 1,-1 0-1,0 0 0,1 0 1,-1 0-1,0 0 1,0 0-1,1 0 1,-2 0-1,-12 7 146,13-6-193,0 0 0,0 1 0,0-1 0,0 0 0,0 1 0,1-1 0,-1 1 0,0-1 0,1 1 0,-1 0 1,1-1-1,0 1 0,-1-1 0,1 1 0,0 3 0,0-5-61,-6 45 860,0 68 1,5-83-657,0 121 512,3-75-454,-4-1 1,-12 77 0,13-145-356,0 0 1,-1 0-1,0 1 0,0-1 1,-1-1-1,0 1 0,0 0 1,-1-1-1,-6 10 0,9-15-33,-2-5-439,-10-11 486,12 14 63,1 0-1,-1 0 1,1 1-1,-1-1 1,1 0-1,-1 0 1,1 0 0,0 0-1,-1 0 1,1 0-1,0 0 1,0 0-1,0 0 1,-1 0-1,1 1 1,0-1 0,0 0-1,1 0 1,-1 0-1,0 0 1,0-2-1,1-1-10,1-11-28,1 0 1,0 0-1,1 1 1,0-1-1,13-27 1,-5 14 5,-3 8 19,1-1 1,0 2-1,2 0 1,20-26-1,-27 38 26,7-5 16,-9 9-1,-2 3 24,2-1 13,-2 1-41,0 0 0,0 0-1,0-1 1,0 1 0,0 0 0,0 0 0,1 0 0,-1 0 0,0 1 0,0-1-1,0 0 1,0 0 0,0 1 0,0-1 0,0 1 0,1 0 0,18 15 202,-12-7-120,0 1 0,0 0-1,7 14 1,-7-11-2,0-2 0,11 14-1,-18-24-66,6 2 19,-7-2-50,0-1 1,0 0 0,1 1 0,-1-1-1,0 0 1,1 0 0,-1 1 0,0-1-1,1 0 1,-1 0 0,0 0 0,1 1-1,-1-1 1,1 0 0,-1 0 0,1 0-1,-1 0 1,0 0 0,1 0 0,-1 0-1,1 0 1,-1 0 0,0 0 0,1 0-1,-1 0 1,1 0 0,-1 0-1,1 0 1,-1-1 0,0 1 0,1 0-1,0 0 1,8-4 11,0 0 0,0 0 0,0-1 0,-1 0 0,14-11 0,75-63 36,-87 73-52,11-5 1,-19 10-1,26-3 20,-25 5-14,13 1-57,0-1 0,0 0 1,0-1-1,-1-1 0,33-4 0,-44 3 33,2 1 0,-1 1-1,0-1 1,0 1 0,0 0 0,0 0-1,0 0 1,7 2 0,-9-1 21,0 0 0,0 1 0,-1-1 1,1 0-1,-1 1 0,1-1 0,-1 1 0,0 0 0,0 0 1,1 0-1,-1 0 0,0 0 0,-1 1 0,1-1 1,0 1-1,-1-1 0,3 6 0,10 25 38,-1 1-1,14 59 0,-13-40-17,21 121 29,-26-118-148,-8-33-43,-1-22 138,0-1 1,0 0 0,0 0-1,-1 0 1,1 0 0,0 0-1,0 0 1,0 0 0,-1 0-1,1 0 1,0 0 0,0 0-1,0 0 1,-1 0 0,1 0-1,0 0 1,0 0 0,0 0-1,-1 0 1,1 0 0,0 0 0,0 0-1,0 0 1,-1 0 0,1-1-1,0 1 1,0 0 0,0 0-1,0 0 1,-1 0 0,1 0-1,0-1 1,0 1 0,0 0-1,0 0 1,0 0 0,0 0-1,-1-1 1,1 1 0,0 0-1,0 0 1,0 0 0,0-1 0,0 1-1,0 0 1,0 0 0,0-1-1,-5-7-6,1 0 0,0-1-1,-5-13 1,-9-30 49,0 0 162,1-1 0,3 0 0,-8-62 0,20 96-118,1 0-1,1 1 1,1-1 0,0 0-1,6-25 1,-4 31-46,1 0 0,0 0 0,1 0 0,0 1 1,1 0-1,1 0 0,0 0 0,12-15 0,14-9 55,-30 34-87,-1-1 1,1 1-1,0 0 1,0 0-1,0 0 1,1 0 0,-1 1-1,0-1 1,1 1-1,-1 0 1,6-1-1,-9 2-5,1-1 0,0 1 0,-1 0 1,1 0-1,0 0 0,-1-1 0,1 1 0,0 0 0,0 0 0,-1 0 0,1 0 0,0 0 0,-1 0 0,1 0 0,0 1 0,-1-1 0,1 0 0,0 0 0,0 0 0,-1 1 1,1-1-1,-1 0 0,1 1 0,0-1 0,0 1 0,0 0 0,0 0-1,0-1 0,-1 1 1,1-1-1,0 1 0,0-1 1,-1 1-1,1 0 0,-1-1 0,1 1 1,-1 0-1,1-1 0,-1 1 1,1 0-1,-1 0 0,1-1 1,-1 1-1,0 0 0,0 0 1,1 0-1,-1 0 0,0-1 1,0 1-1,0 0 0,0 1 0,-1 22-29,1-22 26,-3 13-34,-1-1 0,0 0-1,-1 0 1,0 0 0,-1-1 0,-13 22 0,9-18-115,1 0 0,-10 29 0,12-26-65,5-17 123,0 1 0,1-1 0,0 1 0,0-1 0,0 1 0,-1 6 1,2-8-34,0-2 9,0 0 114,1 0 1,-1 0 0,0 1-1,0-1 1,0 0-1,1 0 1,-1 0-1,0 0 1,0 0-1,0 0 1,0 1-1,1-1 1,-1 0-1,0 0 1,0 0-1,0 1 1,0-1-1,0 0 1,0 0-1,0 0 1,1 1-1,-1-1 1,0 0-1,0 0 1,0 1-1,0-1 1,0 0-1,0 0 1,0 0-1,0 1 1,0 0-2,0-1-1,0 0 1,0 1 0,0-1 0,0 1 0,0-1 0,0 0 0,0 1-1,0-1 1,0 0 0,0 1 0,1-1 0,-1 0 0,0 1-1,0-1 1,0 0 0,1 1 0,-1-1 0,0 0 0,1 1 0,-1-1-1,0 0 1,0 0 0,1 1 0,-1-1 0,0 0 0,1 0 0,-1 0-1,1 0 1,-1 1 0,0-1 0,1 0 0,4 0-17,-1 0 0,1 0 1,0-1-1,-1 0 0,1 0 1,-1 0-1,1 0 0,-1 0 1,1-1-1,-1 0 0,0 0 1,0 0-1,6-5 0,7-5 46,29-28-1,-8 7 96,53-47 350,-90 79-429,1-1 2,-2 2-38,1 0 0,-1-1 1,0 1-1,0 0 1,0 0-1,0 0 0,0-1 1,0 1-1,0 0 0,1 0 1,-1 0-1,0 0 0,0 0 1,0-1-1,0 1 0,1 0 1,-1 0-1,0 0 1,0 0-1,0 0 0,1 0 1,-1 0-1,0 0 0,0 0 1,0 0-1,1 0 0,-1 0 1,0 0-1,0 0 1,0 0-1,1 0 0,-1 0 1,0 0-1,0 0 0,0 0 1,1 0-1,-1 0 0,0 0 1,0 0-1,10 9 5,-7-6-10,-1-1-1,1 0 1,0 1-1,-1-1 0,1 0 1,0-1-1,0 1 1,0-1-1,5 2 1,-5-2 2,-1 0 1,1-1-1,0 0 0,0 0 1,-1 0-1,1 0 1,0 0-1,0-1 1,-1 1-1,1-1 0,0 1 1,4-3-1,2-1 63,-1 1-1,0-2 1,0 1 0,12-10-1,2-1 387,-21 14-359,6-2 56,-6 2-129,0 1-1,-1-1 1,1 1-1,0-1 1,0 1-1,0-1 1,0 1-1,0 0 1,0-1-1,0 1 1,0 0-1,0 0 1,0 0-1,0 0 1,1 0-1,6 1 11,-1 1 1,0 0-1,0 0 0,0 1 0,8 4 0,21 7 18,-20-9-53,-1-1 0,1 0 0,0-1 0,0-1-1,19 0 1,-28-2 5,-1 0 0,1-1 0,0 0 1,0 0-1,-1-1 0,1 0 0,-1 0 0,1 0 0,-1-1 0,0 0 0,0 0 0,0 0 0,-1-1 0,1 0 0,5-6 0,0-1 46,0-1-1,-1-1 0,0 1 0,-1-2 0,-1 1 1,0-1-1,0-1 0,-2 1 0,7-22 1,2-13 592,12-78 0,-23 97 222,-2 0 0,-1-30-1,-1 54-622,0 3 750,-2 8-840,-2 5-88,0 0-1,1 0 1,0 0-1,1 1 1,0-1-1,1 0 1,0 1-1,1 15 1,8 90 27,-3-80-1170,2-1 1,0 0 0,20 51-1,-18-64-6406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1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71 427 1932,'-7'0'609,"1"-1"-1,-1 0 0,0 0 1,1 0-1,0-1 1,-1 0-1,1 0 1,-9-5-1,15 7-536,-1-1 0,1 1 0,0 0 0,-1-1-1,1 1 1,0 0 0,0-1 0,-1 1 0,1 0 0,0-1 0,0 1 0,0-1 0,0 1-1,-1-1 1,1 1 0,0 0 0,0-1 0,0 1 0,0-1 0,0 1 0,0-1 0,0 1-1,0-1 1,0 1 0,0-1 0,0 1 0,1 0 0,-1-1 0,0 1 0,0-1 0,0 1 0,0 0-1,1-1 1,-1 1 0,0-1 0,1 1 0,-1 0 0,0-1 0,1 1 0,7-10 128,0 2 1,1-1-1,0 1 1,0 0-1,1 1 1,-1 0-1,18-8 1,86-40 661,-66 34-620,259-111 1167,-200 89-1033,-87 35-720,1-2-1,28-18 1,-17 3-6753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1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1536,'8'-9'8594,"-8"8"-8455,10 142 2199,6 100 209,-9-164-1638,-1-21 470,-4-49-778,0-7-89,1-23-146,-3 2-244,0 1 0,-2-1 0,-6-30 0,1 2 33,-1-13 62,-15-224 1007,23 261-1124,2 0 0,1 1 0,0-1 0,2 1 0,14-41 0,-17 59-86,0 0 1,1 1 0,0 0-1,0 0 1,0-1-1,1 2 1,-1-1 0,1 0-1,0 1 1,1 0-1,-1 0 1,1 0 0,6-4-1,-9 7-11,0 0 0,0-1 0,0 1-1,1 0 1,-1 0 0,0 0-1,1 1 1,-1-1 0,0 0 0,1 1-1,-1 0 1,1-1 0,-1 1 0,1 0-1,-1 0 1,1 1 0,-1-1 0,0 0-1,1 1 1,-1 0 0,1-1-1,-1 1 1,0 0 0,0 0 0,1 0-1,-1 1 1,0-1 0,2 2 0,0 0-2,-1 0 0,-1 0 0,1 0 0,0 1 0,-1-1 0,0 1 0,1-1 0,-1 1 0,-1 0 0,1 0 1,-1-1-1,1 1 0,-1 0 0,0 1 0,0 4 0,0 6-2,0 0-1,-2 1 1,1-1-1,-2 0 1,0 1-1,-6 19 1,-35 88-22,28-84-138,-15 59 0,29-92 129,0-1 0,0 1 0,1-1 1,-1 1-1,1-1 0,0 1 0,1-1 1,0 1-1,0-1 0,0 1 0,0-1 1,1 0-1,0 0 0,0 1 0,0-1 1,4 6-1,0-3-9,1 1 1,-1-1 0,2-1 0,-1 1-1,1-1 1,0 0 0,14 9 0,1-1-18,35 27-95,-52-38 132,-1 1-1,0 1 1,0-1 0,0 1-1,-1 0 1,1 0-1,3 8 1,-7-13 19,-1 0 0,0 0 1,0 0-1,1 0 0,-1 0 1,0 0-1,0 1 1,0-1-1,0 0 0,0 0 1,0 0-1,0 0 0,0 0 1,-1 0-1,1 0 0,0 0 1,-1 0-1,1 0 1,0 0-1,-1 0 0,0 0 1,0 2-1,-18 17-14,16-17 12,-3 2 1,0-1 0,0 0 0,0 0 0,-1 0 0,1-1 0,-13 5 0,-46 13-229,41-15-24,-30 5-1906,53-10 1461,-3-1-1068,-12 0 538,12 0-931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1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156 280 892,'24'-31'9336,"-21"35"-8732,-1-2-431,-1-1-126,0-1-1,0 1 1,0 0 0,-1 0 0,1 0 0,0-1 0,0 1 0,-1 0 0,1 0 0,-1 0 0,1 0 0,-1 0 0,1 1 0,-1-1 0,0 0 0,1 0 0,-1 0-1,0 1 1,29 185 2774,-23-62-3885,-7-110-19</inkml:trace>
  <inkml:trace contextRef="#ctx0" brushRef="#br0" timeOffset="1">63 253 952,'-29'-131'3879,"2"20"-665,27 108-3174,-6-5-420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1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1412,'1'3'1062,"-1"-3"-1021,13 29 3278,17 52 0,-12-4-1667,10 33 496,-24-96-1783,-3-11-244,-1 0 0,1 0 0,0 0 0,1 0 0,-1 0 0,2 3 0,-2-5 601,2-4-646,7-8-2,0-1-1,-1 0 1,8-16-1,-6 10-2,16-18-1,-27 35-66,0 1-3,0 0 0,1-1 0,-1 1 0,0-1-1,1 1 1,-1 0 0,0-1 0,1 1 0,-1 0 0,0 0 0,1-1-1,-1 1 1,1 0 0,-1 0 0,1-1 0,-1 1 0,0 0 0,1 0-1,-1 0 1,1 0 0,-1 0 0,1 0 0,-1 0 0,1 0 0,-1 0-1,1 0 1,0 0 0,19 7 13,-14 1-6,-4-4 1,5 6-52,1-1 1,1 1-1,0-2 1,0 1-1,1-1 1,0 0-1,0-1 1,19 10-1,-20-13-48,0 0 0,0-1 0,0 0 0,1-1 0,-1 0 0,1 0 0,0-1 1,-1 0-1,1-1 0,0 0 0,16-2 0,-12 0-4,-1-1 0,0-1 0,0 0 0,0-1 0,0 0 0,-1-1 1,0 0-1,0-1 0,0-1 0,-1 1 0,12-12 0,-15 12 94,0 0 1,-1-1-1,0 0 0,0 0 0,-1-1 0,1 0 0,-2 0 1,0 0-1,0-1 0,0 0 0,-1 0 0,-1 0 0,0 0 1,3-20-1,-5 28 38,-1 0 0,1-1 1,-1 1-1,0-1 0,0 1 0,-1 0 1,1-1-1,0 1 0,-1-1 0,1 1 1,-1 0-1,0 0 0,0-1 0,0 1 1,0 0-1,0 0 0,0 0 0,-1 0 1,1 0-1,-1 0 0,1 0 0,-1 0 1,-2-1-1,2 1 1,-1 1 1,0 0-1,0 0 1,1 0-1,-1 0 1,0 0 0,0 0-1,0 1 1,0-1-1,0 1 1,0 0-1,0 0 1,0 0-1,0 0 1,0 1-1,0-1 1,-6 2-1,-2 2 43,-1 0 1,1 1-1,-1 0 0,2 0 0,-1 1 0,0 1 0,-17 14 0,21-15-45,0 0 1,1 0-1,-1 1 0,1 0 0,1 0 0,-1 1 0,1-1 0,1 1 1,-1 1-1,1-1 0,-3 10 0,6-14-38,0 1-1,0 0 1,0-1 0,0 1-1,1 0 1,0 0 0,0 0-1,0-1 1,1 1 0,-1 0-1,1-1 1,3 10 0,-3-12-46,0 0 1,0 0-1,0 0 1,0 0-1,0 0 1,1 0-1,-1-1 1,1 1-1,-1 0 1,1-1-1,0 1 0,-1-1 1,1 1-1,0-1 1,0 0-1,0 0 1,0 0-1,0 0 1,0 0-1,0 0 1,1-1-1,-1 1 1,0-1-1,0 1 1,1-1-1,-1 0 1,3 0-1,0 0-26,-1-1-1,1 0 0,-1 0 0,1 0 0,-1-1 1,1 1-1,-1-1 0,0 0 0,0-1 0,0 1 1,0 0-1,0-1 0,5-4 0,1-3-56,0 1 0,-1-1 0,9-12 0,-5 4 51,-2-1 1,0 0 0,-1 0-1,-1-1 1,0 0 0,-2 0-1,-1-1 1,7-32 0,-7 13 171,-2 1-1,-1-1 1,-4-70 0,-1 86 161,-1-1 1,-1 0-1,-2 1 1,-9-28-1,13 49-171,1-1 0,0 1 1,-1 0-1,0 0 0,0 0 0,0 0 1,-4-5-1,6 7-67,-1 1 0,1 0 0,-1 0-1,1-1 1,0 1 0,-1 0 0,1 0 0,-1-1 0,1 1 0,0 0 0,-1 0 0,1 0-1,-1 0 1,1 0 0,-1 0 0,1 0 0,-1 0 0,1 0 0,-1 0 0,1 0-1,0 0 1,-1 0 0,1 0 0,-1 0 0,1 0 0,-1 0 0,1 0 0,-1 1-1,1-1 1,0 0 0,-1 0 0,1 1 0,0-1 0,-1 0 0,1 1 0,0-1 0,-1 1-1,-10 13 173,10-13-196,-3 6 46,1-1-1,0 1 1,0 0-1,1 0 1,0 0-1,0 1 1,1-1-1,0 0 1,0 1-1,0 11 1,2 4 18,0 0 0,6 25-1,-1-17-21,1 0-1,1 0 0,15 33 1,-17-49-98,1 0 1,0-1 0,1-1-1,0 1 1,2-1-1,-1 0 1,1-1 0,15 13-1,-18-19 59,0-1-1,-1-1 1,2 1-1,-1-1 1,0-1-1,1 1 1,0-1-1,0 0 1,0-1-1,0 0 1,0 0-1,0-1 1,0 0-1,1 0 0,-1-1 1,0 0-1,1-1 1,-1 0-1,0 0 1,0-1-1,1 1 1,-1-2-1,-1 1 1,1-1-1,0-1 1,-1 1-1,1-1 1,-1-1-1,0 1 1,0-1-1,-1 0 0,0-1 1,1 1-1,-2-1 1,1-1-1,-1 1 1,0-1-1,0 0 1,-1 0-1,0 0 1,0-1-1,3-8 1,0-14 1236,-7 28 229,-2 2-1442,1 0-1,-1 1 1,0-1-1,1 0 1,-1 1-1,0 0 0,1-1 1,-1 1-1,1 0 1,-1 0-1,-2 2 1,2-1 12,0-2-15,1 1 0,0 0 0,0 1 0,0-1 0,0 0 0,0 0 0,1 0-1,-1 0 1,0 1 0,0-1 0,1 0 0,-1 1 0,1-1 0,-1 1 0,1-1 0,0 1 0,0-1 0,-1 3 0,1-1-16,-1 0 4,0 1-1,1 0 0,0 0 1,0 0-1,0 0 1,0 0-1,0 0 0,1 0 1,0-1-1,-1 1 1,2 0-1,-1 0 0,0-1 1,1 1-1,-1-1 1,1 1-1,0-1 0,0 0 1,1 1-1,-1-1 1,1 0-1,-1-1 0,1 1 1,0 0-1,0-1 1,0 1-1,0-1 0,1 0 1,-1 0-1,6 2 0,-2-1-148,1 0 0,0 0 0,0-1 0,0 0-1,0 0 1,0-1 0,0 0 0,0-1 0,0 1 0,0-2-1,0 1 1,0-1 0,14-3 0,-12 1-198,-1 0 1,0 0-1,-1-1 0,1 0 1,-1-1-1,1 0 0,8-7 1,-11 7-638,0 0 0,-1-1 1,0 1-1,0-1 0,8-11 0,-2-3-2315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1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62 1588,'-71'-59'6733,"70"58"-6219,1 1-477,-1-1 0,1 1 0,0 0 0,-1 0 0,1 0 0,-1 0 0,1-1 0,0 1 1,-1 0-1,1 0 0,-1 0 0,1 0 0,-1 0 0,1 0 0,0 0 0,-1 0 0,1 0 0,-1 0 0,1 0 0,0 0 1,-1 0-1,1 1 0,-1-1 0,1 0 0,0 0 0,-1 0 0,1 1 0,0-1 0,-1 0 0,1 0 0,0 1 0,-1-1 1,1 0-1,0 0 0,0 1 0,-1-1 0,1 1 0,-1 0 0,-6 9 29,6-7-302,1 2-118,1 5-738,1 0 1,0 0-1,7 17 0,-2-7-1270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1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1492,'4'14'3370,"-2"152"2813,-1-155-5964,1 0-1,1 1 1,0-1-1,0 0 1,1-1-1,0 1 1,10 16-1,-13-25-205,1 0 0,-1-1 0,0 1 0,0-1 0,1 1 0,-1-1 0,1 0 0,-1 1 0,1-1 0,0 0 0,-1 0 0,1 0 0,0 0 0,0-1 0,0 1 0,0 0 0,0-1 0,-1 1 0,4-1 0,7 0-1,-5-2-9,0 0 0,0-1 0,0 0 0,0 0 0,0-1 0,0 1 0,-1-1 0,0-1 0,0 1 0,0-1 0,10-10 0,3-7 220,29-43-1,-24 31 357,-18 22-238,-5 11-290,-1 0 1,0-1-1,1 1 1,0 0 0,-1-1-1,1 1 1,0 0-1,0 0 1,-1 0 0,1 0-1,0 0 1,0 0-1,0 0 1,0 0 0,0 0-1,3-1 1,-1 5-60,4 5-89,0-1 0,1 0-1,0-1 1,0 0-1,0 0 1,11 5-1,-11-7 26,0 0 0,0-1 0,0-1 0,1 1 0,0-1 0,-1 0-1,1-1 1,0 0 0,0-1 0,-1 1 0,11-2 0,-13 0 41,0 0 0,0-1 0,0 1 0,0-1 0,0 0 0,0-1 0,-1 1 1,1-1-1,-1 0 0,0-1 0,0 1 0,0-1 0,0 0 0,-1 0 0,1 0 0,5-8 1,-4 3 81,-1 1 0,1-1 1,-2 0-1,1 0 1,-1-1-1,0 1 1,-1-1-1,0 0 1,-1 0-1,0 0 1,-1 0-1,0 0 1,0-1-1,-2-19 1,0 24 42,-1 0 0,0 0 0,0 1 1,0-1-1,-1 0 0,0 1 0,0-1 1,-1 1-1,1 0 0,-1 0 0,0 1 1,0-1-1,-9-7 0,10 11-57,0-1 0,1 0 0,-1 1 0,0 0 0,0-1 0,0 1 0,-1 0 0,1 1 0,0-1 0,0 0 0,0 1 0,-1 0 0,1 0 0,0 0 0,0 0 0,-1 0 0,1 1 0,-4 0 0,5-1-26,1 1 0,0-1 0,-1 1 1,1-1-1,-1 1 0,1-1 0,0 1 0,-1 0 1,1-1-1,0 1 0,0 0 0,-1 0 0,1 0 1,-2 2-1,2-1 22,0 0-20,-2 6-29,2-5-22,4-1-185,1 1 180,0 0 0,1 0 0,-1-1 0,1 0 0,0 1 0,0-2-1,0 1 1,0-1 0,0 1 0,5-1 0,-1 1-50,-1 0-1,1 1 1,9 4 0,-16-6 84,0 0 1,-1 0 0,1 1-1,0-1 1,-1 1 0,1-1-1,-1 1 1,0-1 0,1 1-1,-1 0 1,0 0 0,0-1-1,0 1 1,-1 0 0,1 0-1,0 0 1,0 2-1,5 37-38,-5-33 38,25 260-88,12 107-255,5-108-761,-28-176 794,-13-80 218,0 0-1,-2-1 1,1 1-1,-2 12 0,1-19 84,-1 0 0,1 0 0,-1 0 0,0 0 0,0-1 0,0 1 0,-1 0 0,0-1 0,1 1 0,-1-1 0,0 1 0,-1-1 0,1 0 0,-3 3-1,4-5 48,0 0-1,0-1 0,0 1 0,-1-1 0,1 1 0,0-1 0,0 1 0,0-1 0,0 0 0,-1 0 1,1 1-1,0-1 0,0 0 0,-1 0 0,1 0 0,0-1 0,0 1 0,-1 0 0,1 0 0,0-1 1,0 1-1,-2-1 0,-25-13 414,19 7-309,0-1-1,0 0 0,0-1 0,1 1 1,0-2-1,1 1 0,0-1 1,1 0-1,-9-17 0,1-3 170,2 0 0,-11-40 0,16 42-168,2 0 1,1-1-1,1 1 1,2-1-1,0 0 0,5-34 1,1 25-154,2 0-1,1 0 1,2 1 0,2 0-1,23-51 1,-5 30-1070,63-93 0,-41 72-1973,-28 43-469,-3 3 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2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68 1648,'8'-6'2200,"-1"0"0,11-12-1,-17 16-1600,2 0 148,4-8 20,-7 10-632,0-1 0,1 1 0,-1 0 0,0 0 0,0-1 0,0 1 0,0 0 0,0-1 0,1 1 1,-1 0-1,0 0 0,0-1 0,0 1 0,0 0 0,0-1 0,0 1 0,0 0 0,0-1 0,0 1 0,0 0 0,0-1 0,0 1 0,-1 0 0,1-1 0,0 1 0,0 0 0,0 0 1,0-1-1,0 1 0,-1-1 0,-13-10 44,14 11-174,0 0 0,0-1-1,0 1 1,-1 0 0,1 0 0,0 0 0,0 0 0,0-1-1,-1 1 1,1 0 0,0 0 0,0 0 0,-1 0 0,1 0-1,0 0 1,0 0 0,-1 0 0,1 0 0,0 0 0,0 0-1,-1 0 1,1 0 0,0 0 0,0 0 0,-1 0-1,1 0 1,0 0 0,0 0 0,-1 0 0,1 0 0,0 0-1,0 0 1,0 1 0,-1-1 0,1 0 0,0 0 0,0 1-1,-15 6 95,1 1 0,0 0 0,1 2-1,0-1 1,1 2 0,-15 15 0,12-10-31,0 1 1,1 0-1,1 2 0,-14 25 1,22-35-23,1 0 0,1 1 0,0-1 1,0 1-1,1 0 0,0 0 0,0 0 0,1 0 0,1 0 1,0 0-1,0 0 0,1 0 0,0 0 0,3 10 1,-3-18-36,-1 1 1,1-1 0,0 0 0,0 0 0,1 0 0,-1 0 0,0 0 0,1 0 0,-1 0 0,1 0-1,0-1 1,0 1 0,-1-1 0,1 1 0,0-1 0,0 0 0,0 1 0,1-1 0,-1 0 0,0 0-1,0-1 1,1 1 0,2 0 0,1 1-59,1-1 1,1 0-1,-1 0 0,0-1 0,0 0 0,10-1 1,-5-1-233,0 0-1,0-1 1,0 0 0,0-1 0,-1-1 0,19-9 0,-6 0-3462,40-30 0,-46 30 491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2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 1648,'0'0'3216,"-5"4"-2579,-13 12-49,13-8-47,2 2-201,1 0-1,0 0 1,1 0 0,0 1-1,0-1 1,2 18-1,0-23-208,-1-1-1,1 1 0,0 0 0,0-1 0,1 0 0,0 1 1,-1-1-1,1 0 0,1 0 0,-1 0 0,1 0 0,-1 0 1,1 0-1,0-1 0,0 0 0,1 1 0,6 4 0,-8-7-90,0 0 0,1 0 0,-1 0 0,0 0-1,0-1 1,0 1 0,1-1 0,-1 1 0,0-1-1,5 0 1,0 0 88,-3 0-69,1 0 0,0 0-1,-1 0 1,1-1 0,0 1 0,0-1-1,-1-1 1,1 1 0,-1-1-1,1 1 1,-1-1 0,0-1-1,0 1 1,0 0 0,0-1-1,0 0 1,0 0 0,-1 0 0,0-1-1,1 1 1,-1-1 0,0 1-1,-1-1 1,1 0 0,-1 0-1,1-1 1,-1 1 0,0 0-1,-1-1 1,1 1 0,-1-1-1,0 1 1,0-1 0,-1 0 0,1 0-1,-1 1 1,0-1 0,-1-7-1,1 6-17,0 4-29,0 0 0,0 0 0,0 0-1,0 0 1,-1 0 0,1 0 0,0 0-1,-1 0 1,0 0 0,1 0 0,-1 0 0,0 1-1,0-1 1,0 0 0,0 0 0,-1 1 0,1-1-1,0 1 1,-3-3 0,-5-1-208,0 1-1,0 0 1,0 1-1,-18-4 1,6 2-436,3 1-1393,4 1-2086,2 1 1071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2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31 984,'5'-8'1068,"-4"6"-92,1 0-66,2-6-59,-3 7 652,4-5-742,-5 3-301,-5 4 2335,-12 6-2581,1 2 1,0-1-1,0 2 0,1 0 0,0 1 1,1 1-1,-19 19 0,29-26-144,-1 0 1,1 1-1,0 0 0,0 0 0,1 0 1,0 1-1,0-1 0,0 1 1,1-1-1,-2 9 0,3-9-27,0-1-1,1 0 0,0 1 1,0-1-1,0 0 0,1 1 1,0-1-1,0 0 1,0 0-1,0 1 0,1-1 1,0 0-1,0 0 0,1-1 1,3 7-1,5 5 97,1 0-1,1-1 0,28 26 1,-23-24 227,26 33 1,-43-49-214,-3 3-96,-7 8-2,9-11-50,-1 0-1,1-1 1,-1 1-1,0 0 1,1-1-1,-1 1 1,0 0 0,1-1-1,-1 1 1,0-1-1,0 0 1,1 1-1,-1-1 1,0 0-1,0 1 1,0-1-1,0 0 1,0 0-1,1 0 1,-3 1-1,0-1 12,-9 4-146,-1 0-1,0-1 1,0 0-1,-26 2 1,38-5 112,-1 0-421,-14-4-1442,12 3 1523,0 0-1451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3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2152,'0'0'9696,"2"8"-9263,0-1-253,1 0 0,0 0 0,0-1 0,0 1 0,1 0 0,0-1 0,0 0 0,1 0 0,-1 0 0,9 7 0,-7-8-68,0-1 0,0 1 0,0-1 1,1 0-1,-1-1 0,1 0 0,0 0 1,0 0-1,0-1 0,1 0 0,-1 0 1,0-1-1,1 0 0,-1 0 0,1 0 1,0-1-1,-1-1 0,10-1 1,-13 1-30,-1 0 0,1 0 1,-1-1-1,0 1 0,1-1 1,-1 0-1,0 0 0,0 0 1,0 0-1,0-1 1,-1 1-1,1-1 0,-1 0 1,4-4-1,2-6 406,0 1 1,8-19-1,-10 19-17,-5 9-272,1 0-1,-1 0 1,1 0-1,0 0 0,0 0 1,3-3-1,2 21-136,9 27 1,8 22-3525,-22-60 2759,2 6 329,2-1-7369,2 1 3657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2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81 1932,'-2'-5'6633,"1"10"-4052,-1 16-1247,2-9-1333,1-1-1,0 0 1,3 14 0,14 59 1256,-18-81-1112,3 12 473,-3-8-340,2-4 75,0-9 1773,4-18-2023,32-104 870,-36 122-924,1 0 1,0 1 0,0 0 0,1-1-1,-1 1 1,9-9 0,-10 12-41,0 0 1,1 0-1,-1 0 0,0 1 1,1-1-1,0 1 1,-1-1-1,1 1 1,0 0-1,-1 0 1,1 0-1,0 0 0,0 1 1,0-1-1,0 1 1,0-1-1,0 1 1,3 1-1,1 0 0,0 0-1,0 0 1,0 1-1,0 0 1,-1 1-1,13 6 1,35 24 94,-35-22 17,-18-10-81,2-3-34,2-3 3,-1 0-1,0 0 0,-1 0 0,6-10 0,5-7-8,0 2 0,-12 16 2,-1 3-2,0-1 0,-1 1 1,1 0-1,0 0 0,0 0 0,-1 0 0,1 0 1,0 0-1,0 0 0,0 0 0,0 0 0,1 0 1,-1 0-1,2-1 0,10-6-2,-1 4-5,-8 4 5,0 0 0,0 0 0,-1 1 1,1-1-1,0 1 0,0 0 0,-1 0 1,1 0-1,-1 0 0,1 1 0,-1 0 0,1-1 1,-1 1-1,0 0 0,0 1 0,0-1 0,0 1 1,0-1-1,5 7 0,2 3-33,0 1 0,0 0-1,9 18 1,-14-22-209,-1 0 0,0 0 0,-1 0 0,0 0 0,3 18 0,0 19-5028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2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 1092,'0'0'1141,"-1"-2"-164,1 2-841,0-1 0,0 1 1,0 0-1,0 0 0,0 0 0,0 0 1,0-1-1,0 1 0,0 0 1,-1-1 680,1 1-680,-1 0-1,1 0 0,0 0 1,0-1-1,0 1 0,0 0 1,-1 0-1,1 0 0,0 0 0,0 0 1,0 0-1,-1 0 0,1 0 1,0 0-1,0 0 0,0 0 0,-1 0 1,-5 5 1076,-5 13-1865,10-15 1133,-2 5-270,1 0 1,-1-1-1,1 1 0,1 1 0,-1-1 0,2 0 1,-1 0-1,1 0 0,1 14 0,0-9 155,0 0-1,0-1 0,7 25 0,-7-35-335,0-1 1,-1 0-1,1 1 0,0-1 0,0 0 1,0 0-1,0 0 0,0 0 0,0 0 1,0 0-1,0 0 0,1 0 0,-1 0 1,0 0-1,0-1 0,1 1 0,-1 0 1,1-1-1,-1 0 0,0 1 0,1-1 0,-1 0 1,1 1-1,1-1 0,1 1-10,1 0 45,0 1 0,0-1-1,0 0 1,-1-1-1,1 1 1,0-1-1,0 0 1,0 0 0,0-1-1,0 1 1,0-1-1,0 0 1,0 0-1,7-4 1,-5 2 47,0-2 0,0 1 0,0-1 0,-1 0 0,1 0 0,-1-1 0,-1 0 0,1 0 0,7-10 0,-12 12-48,1 0 0,-1 0-1,0 0 1,0-1 0,0 1 0,0-9-1,0 8-6,-1 2-39,0 1 0,0-1 1,-1 1-1,1 0 0,-1-1 1,1 1-1,-1-1 0,0 1 1,0 0-1,0 0 0,0-1 1,0 1-1,-1 0 0,-1-2 0,-20-22-266,22 24 138,-1 1 0,0-1-1,0 1 1,1-1 0,-1 1 0,0 0-1,-1 0 1,1-1 0,0 1-1,-4-1 1,-8-4-749,13 6 0,-14-4-1041,5 0-2259,0 0 1052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7 876,'0'0'4520,"4"-5"-3536,-5 4-417,-6 3 2898,0 2-3367,1-2 2,1 1 0,-1 0 0,0 0 1,1 0-1,0 1 0,-1 0 0,-5 6 0,6-5-29,1 0 0,0 0 0,0 0 0,0 1 0,0 0 0,1-1 0,0 1 0,0 1 0,1-1 0,-1 0 0,1 1 0,1-1 0,-1 1 0,1 0 0,0-1 0,1 1 0,0 0 0,0-1 0,0 1 0,1 0 0,0 0 0,2 9 0,20 39 295,-18-46-295,-1 1 0,0-1 1,0 0-1,-1 1 0,-1 0 0,1 0 0,1 18 0,-4-26-47,-2 3-53,-1 4-162,-1-1-1,0 0 1,-1 0 0,0 0-1,0 0 1,-1-1-1,0 0 1,0 0 0,0-1-1,-12 9 1,-51 40-5305,50-41 2683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1092,'0'0'2812,"0"-3"-1714,-1-13 4411,3 24-4947,14 46 295,55 161 1411,-20-93-3515,-48-114 103,-1-1 936,-1-1-4853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15 219 984,'-3'-6'643,"0"0"-1,1-1 1,0 1 0,1 0 0,-2-13-1,3 17-530,-1 0 0,1 1 0,0-1 0,1 0 0,-1 0-1,0 1 1,0-1 0,1 0 0,-1 1 0,1-1 0,-1 0 0,1 1-1,0-1 1,0 1 0,0-1 0,0 1 0,0-1 0,0 1 0,0 0-1,0 0 1,0-1 0,1 1 0,-1 0 0,1 0 0,-1 0 0,0 0-1,1 0 1,0 1 0,1-2 0,11-2 99,-1 0-1,1 1 1,0 1-1,0 0 1,0 0-1,0 2 1,0 0 0,0 0-1,22 5 1,-16-2-8,0 1 1,0 2 0,-1-1 0,0 2-1,0 1 1,23 13 0,-35-18-118,-2 1 1,1 0 0,0 0-1,-1 1 1,0-1-1,0 1 1,0 1 0,0-1-1,-1 0 1,0 1-1,0 0 1,-1 0 0,5 10-1,-6-11-40,-1-1 0,0 1 0,0-1 0,0 1 0,0-1 0,-1 1 0,0-1 0,0 1 0,0 0-1,-1-1 1,1 1 0,-1-1 0,0 1 0,0-1 0,-1 1 0,1-1 0,-1 0 0,0 0 0,0 0 0,-1 0 0,-4 7 0,-6 4-3,-1 1 1,-1-2 0,0 0 0,-1-1 0,-1 0 0,0-1-1,0-1 1,-1-1 0,-1 0 0,-28 10 0,19-13-730,26-7 111,-3-2-186,-13-4-242,18 6 832,-1 0 0,1 0 0,-1-1 1,0 1-1,1 0 0,-1-1 0,1 1 0,-1-1 1,1 1-1,-1 0 0,1-1 0,0 1 1,-1-1-1,1 1 0,0-1 0,-1 1 0,1-1 1,0 0-1,-1 1 0,1-1 0,0 1 1,0-1-1,0 0 0,0 1 0,-1-1 0,1 0 1,0 0-1</inkml:trace>
  <inkml:trace contextRef="#ctx0" brushRef="#br0" timeOffset="1">559 4 1284,'1'-1'153,"0"1"1,0-1-1,0 1 0,0 0 0,1-1 1,-1 1-1,0 0 0,0 0 0,0 0 1,1 0-1,-1 0 0,0 0 0,0 0 1,1 0-1,-1 0 0,0 1 0,0-1 1,0 0-1,0 1 0,1-1 0,-1 1 1,0-1-1,0 1 0,0 0 0,0-1 1,0 1-1,0 0 0,0 0 1,-1 0-1,1 0 0,0 0 0,0 0 1,-1 0-1,1 0 0,0 1 0,5 11 287,0-1 0,-1 2 0,-1-1 0,5 21 0,-3-9-145,58 269 1511,-61-275-1965,14 65-2989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25 312 1376,'-7'-19'1169,"4"11"-512,0 0 1,0 0-1,1 0 1,0 0 0,0 0-1,1-1 1,0 1-1,0-1 1,1 1 0,1-13-1,1 13-300,-1 0-1,1 0 1,0 0 0,1 0-1,0 0 1,0 0 0,0 1-1,1 0 1,8-12-1,-5 9-126,1 1 0,1-1 0,0 2 0,0-1 0,0 1 0,13-8 0,-17 12-142,0 1 0,1-1 0,-1 1 1,1 0-1,0 1 0,0-1 0,0 1 0,0 0 0,1 1 0,-1-1 1,0 1-1,1 1 0,-1-1 0,11 1 0,-16 1-74,0-1-1,1 0 0,-1 1 1,0-1-1,0 1 0,0-1 1,0 1-1,1 0 0,-1-1 1,0 1-1,0 0 0,0 0 1,0 0-1,-1 0 0,1 0 1,0 0-1,0 0 0,0 0 1,-1 0-1,1 0 0,0 3 1,1-1 1,-1 0 0,0 1 0,0-1 0,-1 0 0,1 1 0,0 4 1,-1 1 6,-1 0 1,0-1 0,0 1 0,-1 0 0,0 0 0,0-1 0,-4 10 0,-30 58 74,23-53-54,-9 28 0,19-43-50,0 1 0,1-1 0,0 0-1,0 1 1,1-1 0,0 1 0,1 0 0,0-1 0,0 1 0,3 11 0,-2-13-18,1 0-1,1 0 1,-1 0-1,1 0 1,0 0-1,1-1 0,-1 1 1,2-1-1,-1 0 1,0 0-1,1-1 1,6 6-1,5 5-30,-7-8 11,0 0-1,-1 1 1,0 0 0,-1 0-1,7 11 1,-10-6 6,-3-10 31,0-1-6,-3 1-4,0 1 13,0 0 0,-1-1-1,0 0 1,0 0-1,0 0 1,0 0-1,0 0 1,-1 0 0,0-1-1,1 0 1,-1 1-1,-7 2 1,-17 10-1502,-58 22 0,83-37-513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145 453 1332,'0'0'6717,"-8"4"-6297,1 0-291,0 1 0,0-1 1,0 2-1,1-1 1,0 1-1,0 0 0,-8 10 1,3-2 66,2 0 0,0 1 0,1 0 0,0 0 0,1 1 1,1 0-1,-8 31 0,13-43-182,0 0 1,0 0-1,0 0 0,1 0 1,-1 0-1,1 0 0,0 0 1,1 0-1,-1 0 0,1 0 0,-1 0 1,1 0-1,0 0 0,1 0 1,-1-1-1,3 7 0,-3-9-28,0 0 0,0 0 0,0 0 0,0 0-1,0 0 1,0 0 0,0 0 0,0 0 0,0 0 0,0 0-1,0-1 1,0 1 0,1 0 0,-1-1 0,0 1-1,1-1 1,-1 0 0,0 1 0,1-1 0,-1 0 0,2 0-1,2-3-32,0-2 32,1 0 0,-1 0 1,0 0-1,0-1 0,0 0 0,-1 0 0,0 0 1,0 0-1,0-1 0,3-11 0,0-1 10,-2 0 0,0-1 0,-1 0 0,-1 0 0,-1 0 0,-1 0 0,-1-25 0,-22-144 302,16 153-188,-26-125 634,13 72 189,19 88-914,0 1 1,0-1 0,0 0 0,0 0 0,-1 1-1,1-1 1,0 0 0,0 1 0,0-1 0,-1 0-1,1 1 1,0-1 0,-1 1 0,1-1-1,-1 1 1,1-1 0,-1 0 0,0 0 0,1 2-5,0-1 0,-1 0 0,1 0 0,0 0 0,0 0 0,-1 0 0,1 0 0,0 1 0,-1-1 0,1 0 0,0 0 0,0 0 0,-1 1 0,1-1 0,0 0 0,0 0 1,0 1-1,-1-1 0,1 0 0,0 0 0,0 1 0,0-1 0,0 0 0,0 1 0,0-1 0,-8 24 199,8-23-237,-1 6 41,0-1 1,0 1-1,1 0 1,0 0-1,0-1 1,0 1-1,3 11 0,0 5 22,0 10-167,2 0 0,1 0 0,1-1 1,2 0-1,1 0 0,23 48 0,-11-43-1336,-6-17-3379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1476,'0'0'4748,"-4"6"-4181,-12 19-61,14-23-414,1 1 0,-1 0-1,1 0 1,0 0 0,0 0-1,0 1 1,0-1-1,0 0 1,1 0 0,-1 6-1,0 2 115,-1 10 170,2 0 135,-1-14-426,1-2-10,-1 0 1,1 0-1,0 0 1,0 0 0,1 0-1,-1 0 1,1 0-1,0 0 1,3 8-1,-3-10-28,0 0-1,0-1 0,1 1 1,-1 0-1,1-1 0,-1 1 1,1-1-1,0 1 0,0-1 1,0 0-1,0 0 0,0 0 1,1 0-1,-1 0 0,1 0 1,-1 0-1,1-1 0,0 0 1,-1 1-1,1-1 0,5 1 1,-5-1 75,1-2 38,-3 1-146,1 0 25,0-1 0,-1 1 0,1 0 1,0 0-1,-1-1 0,1 1 0,-1-1 0,1 1 0,-1-1 0,1 0 0,-1 1 1,1-1-1,-1 0 0,0 0 0,0 0 0,1 0 0,-1 0 0,0-1 1,0 1-1,2-3 0,0-5 178,-1 0 1,0 0-1,0-1 0,-1 1 1,0-17-1,-1 20-182,0 2-7,-1 0 1,0-1 0,0 1 0,0 0 0,0 1 0,-1-1 0,1 0 0,-1 0-1,0 1 1,0-1 0,-1 1 0,1-1 0,-5-4 0,3 3-162,-16-14-1429,15 16 1006,3 1-1254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1632,'0'0'3449,"-5"5"-2460,-13 15 182,2 1 1,0 0-1,-19 35 1,26-38-694,0 0 0,2 1 0,0 0 1,0 0-1,-5 36 0,11-49-371,0 0-1,1 0 1,0 0-1,0 0 1,1 0-1,-1-1 1,1 1-1,0 0 1,4 9-1,1 10 291,-5-22-356,0 0 1,0 0-1,1 0 1,-1 1-1,1-1 1,0 0-1,0-1 1,0 1-1,0 0 1,0-1-1,0 1 1,1-1-1,-1 1 1,1-1-1,0 0 1,0 0-1,0-1 1,0 1-1,4 1 1,0 1-94,1-1 1,-1-1-1,1 0 0,0 0 0,0 0 1,14 0-1,-15-2-251,1 0-1,-1 0 1,1-1 0,-1 0 0,0 0 0,13-5 0,-13 4-952,-1 0 0,0-1 0,0 0 0,6-5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1540,'0'0'4450,"-4"6"-3773,-11 18-56,13-20-476,1-1 0,-1 0 1,1 0-1,0 1 0,0-1 0,0 1 0,1-1 1,-1 1-1,1-1 0,-1 1 0,1-1 0,1 6 1,-1-2-58,-1 30 1220,3 41 0,-2-76-1134,7 11 136,-6-10-184,14-3 172,-10-2-221,3-2-34,0-1 1,0 0-1,0-1 1,0 1 0,-1-1-1,12-13 1,39-52 589,-57 69-519,0 2-108,-1 0 0,1 0 1,-1 0-1,1 1 0,-1-1 1,1 0-1,-1 0 0,1 0 1,-1 0-1,1 1 0,-1-1 0,0 0 1,1 0-1,-1 1 0,1-1 1,-1 0-1,0 1 0,1-1 1,-1 1-1,1-1 0,-1 0 1,0 1-1,0-1 0,1 1 1,-1-1-1,0 1 0,0-1 1,0 1-1,1-1 0,-1 1 1,0-1-1,0 1 0,0-1 1,0 1-1,0-1 0,0 1 1,0-1-1,0 1 0,0-1 1,0 1-1,0-1 0,-1 1 0,1-1 1,0 2-1,0 6-1,0-2-90,0-5-195,0 0 232,0 0 0,1 0 0,-1 0 0,0-1 0,1 1-1,-1 0 1,0 0 0,1 0 0,-1 0 0,1-1 0,-1 1 0,1 0 0,-1-1 0,1 1-1,0 0 1,1 0 0,2-1 28,0-2 0,0 1-1,0 0 1,0-1 0,0 0-1,-1 0 1,1 0 0,0 0-1,-1-1 1,1 1 0,-1-1-1,0 0 1,0 0 0,0 0-1,4-6 1,6-8 616,17-30 1,-29 46-547,10-15 525,-11 16-561,0 0 0,1 0 0,-1 0-1,0 0 1,0 0 0,0-1-1,0 1 1,0 0 0,0 0 0,0 0-1,0 0 1,0 0 0,1 0 0,-1 0-1,0 0 1,0 0 0,0 0 0,0-1-1,0 1 1,1 0 0,-1 0 0,0 0-1,0 0 1,0 0 0,0 0-1,0 0 1,1 0 0,-1 0 0,0 0-1,0 0 1,0 0 0,0 0 0,0 0-1,1 0 1,-1 0 0,0 1 0,0-1-1,0 0 1,0 0 0,1 0-1,0 19 611,-2-10-776,1 36 288,1-12 20,-1-30 285,7-7-352,18-11 13,-19 11-10,14-12 539,-16 17-619,9 7-13,-4-3 23,-1-1-1,1 0 1,14 5 0,2-2-8,-15-5-18,0 1 1,-1 0 0,1 0-1,-1 1 1,1 0 0,-1 1-1,-1 0 1,13 8 0,-14-6-862,1-1 1,0-1 0,10 6 0,-8-7-240,-8-3-866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3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32 984,'6'-28'6106,"8"24"-4237,-10 6-1345,7 3-194,0 0 0,0 0-1,0 2 1,16 11 0,42 39 672,-57-46-892,16 14 270,0 1 0,24 33 0,-41-46-268,-1 1 1,-1-1-1,0 2 0,-1-1 0,0 1 1,-2 0-1,7 21 0,-12-33-74,0 1 0,-1-1 0,1 1-1,-1-1 1,0 1 0,-1 5 0,1-8-19,0 1 1,0-1-1,0 0 1,-1 0-1,1 1 0,0-1 1,-1 0-1,1 0 1,-1 1-1,0-1 0,1 0 1,-1 0-1,0 0 1,0 0-1,0 0 1,1 0-1,-1 0 0,0 0 1,0-1-1,0 1 1,-2 1-1,-2-1 118,0 1-1,-1-1 0,1 0 1,-8 1-1,1-1 165,9-1-208,1 0 0,-1 0-1,0-1 1,1 1 0,-1-1-1,1 0 1,0 0 0,-1 0-1,1 0 1,0 0 0,-1 0-1,1-1 1,0 1 0,-4-4-1,3 3 46,1 0-87,0 0 0,0 0 0,0 0 0,1 0 0,-1 0-1,1 0 1,0-1 0,-1 1 0,1-1 0,0 1 0,0 0 0,0-1 0,1 1 0,-1-1 0,1 0 0,-1 1 0,1-1 0,0 0-1,0 1 1,0-1 0,0 1 0,1-1 0,-1 0 0,1 1 0,-1-1 0,1 1 0,0-1 0,2-3 0,3-6 6,1 1 0,0 0 1,1 0-1,0 1 0,0 0 1,15-13-1,-5 6-734,1 2 0,32-20 0,-44 31-130,0 1 0,1 0 0,-1 0 0,1 1 1,-1 0-1,1 0 0,0 1 0,11-1 0,-16 1 32,0 1 68,-1 0 527,0 0 1,1 1-1,-1-1 0,0 0 1,1 1-1,-1-1 0,0 1 0,0 0 1,0-1-1,1 1 0,-1 0 1,0 1-1,0-1 0,3 2 1,-4-2 343,3 7 133,-4-7-245,1 0-1,-1 0 1,0-1-1,0 1 1,0 0-1,1-1 1,-1 1-1,0-1 1,1 1-1,-1 0 0,1-1 1,-1 1-1,0-1 1,1 1-1,-1-1 1,1 1-1,0-1 1,-1 1-1,1-1 1,0 1-1,2 3 386,-3-4-380,1 1 1,-1-1-1,0 1 1,0-1-1,0 1 0,0-1 1,0 0-1,1 1 1,-1-1-1,0 1 0,0-1 1,1 0-1,-1 1 1,0-1-1,0 0 0,1 1 1,-1-1-1,0 0 1,1 0-1,-1 1 0,1-1 1,0 0-1,2 1 42,0 0 0,0 0 0,1 0 0,-1-1 0,0 0 0,0 0 0,1 0 0,-1 0 0,0 0 0,1-1 0,-1 1 0,0-1 0,0 0-1,0 0 1,1 0 0,-1 0 0,0 0 0,0-1 0,-1 0 0,1 1 0,0-1 0,0 0 0,-1-1 0,1 1 0,-1 0 0,0-1 0,0 1 0,3-4 0,0-1 115,-1 1 0,0-1 0,0 0 1,0 0-1,-1 0 0,0 0 0,0 0 0,-1-1 1,0 0-1,2-13 0,-4 17 75,-1 1-22,-2-9-20,3 9-19,-4 0 77,3 3-286,1 0 0,0-1 0,0 1 0,-1 0 0,1 0 0,0-1 0,0 1 0,-1 0 0,1 0 0,0 0 0,-1 0 0,1-1 0,0 1 0,-1 0 0,1 0 0,0 0 0,-1 0 0,1 0 0,0 0-1,-1 0 1,1 0 0,0 0 0,-1 0 0,1 0 0,0 0 0,-1 0 0,1 0 0,0 0 0,-1 0 0,1 0 0,0 0 0,-1 1 0,1-1 0,0 0 0,-1 0 0,1 0 0,0 1 0,0-1 0,-1 0 0,1 0 0,0 1 0,-8 4 67,1 0-1,-1 0 1,1 1 0,1 0-1,-1 0 1,1 1 0,0 0-1,1 0 1,-1 0 0,-3 9 0,5-8-24,0 0 0,0 0 0,1 1 0,1-1 0,-1 1 0,1-1 0,1 1 0,0 0 0,-1 12 0,2-16-39,1 0 0,-1-1 0,1 1 0,0 0 0,0-1 0,0 1 0,0-1 0,1 1 0,0-1 0,0 0 0,0 1 0,1-1 0,-1 0 0,1-1 0,0 1 0,0 0 0,0-1 0,0 1 0,6 3 0,-1-1-22,1-1-1,1 1 1,-1-1-1,1-1 1,0 0-1,0 0 1,0-1-1,1 0 0,-1-1 1,1 0-1,16 1 1,-14-3-585,1 0-1,-1 0 1,19-4 0,-20 1-1548,0 0 1,-1 0 0,20-9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6 382 1352,'4'-12'3835,"7"-8"-526,-10 18-2819,6-5 154,-2-1 300,-1 4-565,6-8 1226,16-22-1,-25 32-695,-11-19-827,8 17 68,-17 6-122,15-1 9,1 2-22,-11 7-7,11-7-10,-2 3 14,-3 2 11,3 2-25,3-2 42,2-8-37,0 0-1,0 0 1,0 0-1,0 0 1,0 0-1,0 0 1,0 1-1,0-1 1,0 0 0,0 0-1,0 0 1,1 0-1,-1 0 1,0 0-1,0 0 1,0 0-1,0 0 1,0 1-1,0-1 1,0 0 0,0 0-1,0 0 1,0 0-1,0 0 1,0 0-1,1 0 1,-1 0-1,0 0 1,0 0-1,0 0 1,0 0 0,0 0-1,0 0 1,0 0-1,1 0 1,-1 0-1,0 0 1,0 0-1,0 0 1,0 0 0,0 0-1,0 0 1,0 0-1,0 0 1,1 0-1,-1 0 1,0 0-1,0 0 1,0 0-1,30-9-4,-22 7 2,-8 3-20,1-1 20,0 1 0,-1-1 0,1 1 0,-1-1 0,1 1 0,0-1 0,-1 1-1,0 0 1,1-1 0,-1 1 0,1 0 0,-1 0 0,0-1 0,1 1 0,-1 0-1,0 0 1,0-1 0,1 2 0,2 11-3,6 15 16,-9-26-9,48 6-32,-46-8 49,25 14-42,-24-13 10,11 9-193,-3-5 78,-8-4 27,0-1-10,0 0 72,0 1 1,0-1-1,0 0 1,1-1-1,-1 1 1,0 0-1,0-1 0,0 0 1,0 0-1,0 0 1,0 0-1,0 0 0,0 0 1,0-1-1,4-3 1,-2 0 17,-1-1 1,1 0-1,-2 0 1,1 0-1,-1 0 0,0 0 1,5-13-1,12-56 109,-14 50-32,26-126 717,-26 121-378,0-6 142,-5 34-29,-3 13-447,-12 90 33,10-14-546,0-6-5086,2-76 2127,-3 5 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8 270 1584,'-7'-17'2560,"7"14"-1896,1-1-69,2-12-43,2 8-51,13-7-157,1 0 0,0 0 0,1 2 0,35-17 0,9-6-39,-5 4-379,-33 18-1902,39-26-1,-47 28 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1656,'0'0'1288,"0"-7"127,-1 6-857,1 8 2843,-2 47-2273,3-1 0,12 81 0,39 174 765,23 3-302,-56-234-1498,-17-67-353,-1 0 0,0 1 1,-1-1-1,0 0 0,-2 19 0,2-28-52,-1 1 1,1 0-1,-1-1 0,1 1 0,-1-1 1,0 1-1,0-1 0,1 1 1,-1-1-1,0 0 0,0 1 1,0-1-1,0 0 0,-1 0 1,1 1-1,0-1 0,0 0 0,-1 0 1,1-1-1,-1 1 0,-1 1 1,-10 0-2796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98 1300,'-57'-84'10227,"63"89"-10030,-6-5-196,5 5 59,1 0 1,0 0-1,0 0 1,0-1-1,1 0 1,-1 0-1,15 5 0,15 2 156,55 9 0,-79-18-198,0 0 0,1-2 1,-1 0-1,1 0 0,-1-1 0,1 0 0,-1-1 1,19-6-1,-19 4 135,-1 0 0,1-1 1,-1 0-1,1-1 0,-1 0 1,-1-1-1,0 0 0,0 0 0,0-2 1,12-12-1,-21 20 645,-5 6-735,-13 20-258,1 0-1,-21 46 0,0 21-7142,29-69 3952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1840,'0'0'4010,"-4"5"-3209,-5 5-459,2 0 0,0 1 0,0 0 0,0 0 0,-5 15 0,4-4-19,0 1 1,2-1 0,0 2 0,2-1-1,0 1 1,2-1 0,1 1-1,0 0 1,4 27 0,-2-39-173,1 0-1,1-1 1,0 1 0,6 14 0,-8-21-96,2 0-1,-1 0 1,0-1 0,1 1-1,0-1 1,0 1 0,0-1-1,1 0 1,-1 0 0,1-1-1,6 6 1,-8-8-34,0 0-1,0-1 1,0 1 0,0 0-1,0-1 1,0 1 0,0-1-1,0 0 1,0 0 0,0 0-1,0 0 1,0 0 0,0 0-1,1-1 1,-1 1 0,2-1-1,-2 0-12,0 1 0,-1 0 1,1-1-1,0 1 1,0-1 0,0 0-1,-1 1 1,1-1 0,0 0-1,-1 0 1,1 0-1,0 0 1,2-3 0,0 0 11,1 1 18,-1 0-1,0-1 1,-1 0 0,1 0 0,-1 0 0,0 0 0,0 0 0,0-1 0,0 0 0,-1 1 0,1-1 0,-1 0 0,-1 0-1,1 0 1,-1 0 0,0 0 0,0-1 0,0 1 0,-1 0 0,0-9 0,0 2 56,-1 0 1,-1 0 0,0 0-1,0 0 1,-1 1-1,-1-1 1,-9-20-1,-7-7-321,-1 2-1,-32-42 0,52 77-303,0-1-133,-4-8-136,4 8-233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1644,'0'0'1046,"0"3"-104,1 9-84,-1-9-63,0 0-50,0 69 3109,0-69-3570,1 0-20,-1-2-262,1 1 35,0 0 1,0 0 0,-1 0-1,1 0 1,1 0 0,-1 0 0,0 0-1,0 0 1,1 0 0,-1 0 0,1-1-1,-1 1 1,1-1 0,0 1-1,0-1 1,0 0 0,0 1 0,0-1-1,0 0 1,3 1 0,3-1-95,-1-1 0,0 0 0,1 0 0,-1 0-1,0-1 1,0 0 0,0-1 0,0 0 0,0 0 0,0 0 0,0-1 0,0 0 0,8-5 0,8-6-62,0-1-1,24-23 1,-30 24 234,-15 13-22,-1 0-65,-1 1 0,0 0 1,0-1-1,1 1 0,-1 0 0,0-1 1,1 1-1,-1 0 0,0 0 0,0 0 1,1-1-1,-1 1 0,1 0 0,-1 0 0,0 0 1,1 0-1,-1 0 0,0 0 0,1-1 1,-1 1-1,1 0 0,-1 0 0,0 0 1,1 0-1,-1 0 0,0 0 0,1 1 1,-1-1-1,1 0 0,-1 0 0,0 0 1,1 0-1,-1 0 0,0 1 0,1-1 0,-1 0 1,5 19 24,-3-15-6,3 12 137,-5-16-182,0 0 0,0 0 1,1 0-1,-1 1 0,0-1 0,0 0 1,0 0-1,1 0 0,-1 0 1,0 0-1,0 0 0,1 0 0,-1 0 1,0 0-1,0 0 0,0 1 1,0-1-1,1 0 0,-1 0 0,0 0 1,0 0-1,0 0 0,0 1 0,0-1 1,1 0-1,-1 0 0,0 0 1,0 1-1,0-1 0,0 0 0,0 1 1,0-1-1,0 0 1,1 1-1,-1-1 1,0 0-1,0 1 1,0-1-1,1 1 1,-1-1-1,0 0 1,0 0 0,1 1-1,-1-1 1,0 0-1,1 1 1,-1-1-1,1 0 1,-1 0-1,0 0 1,1 1-1,-1-1 1,0 0-1,1 0 1,-1 0-1,1 0 1,0 0-1,4 1 15,0-1 0,1 0 0,-1-1 0,0 1 0,1-1-1,-1 0 1,0-1 0,0 1 0,0-1 0,0 0-1,0 0 1,0 0 0,-1-1 0,1 0 0,-1 0 0,0 0-1,1 0 1,3-4 0,3-4 86,-1 0-1,1 0 1,-2-1 0,0 0-1,11-19 1,-8 8 191,-1-1 0,-1 0 1,-2 0-1,0-1 0,-1 0 0,-2 0 1,-1-1-1,2-31 0,-4 21 618,-2 32-650,-1 1-14,-2-4-208,3 7-23,0 0 0,0-1 0,0 1 1,0 0-1,0 0 0,0 0 1,0-1-1,0 1 0,0 0 0,0 0 1,0 0-1,0 0 0,0-1 0,-1 1 1,1 0-1,0 0 0,0 0 0,0 0 1,0-1-1,0 1 0,-1 0 1,1 0-1,0 0 0,0 0 0,0 0 1,0 0-1,-1 0 0,1 0 0,0 0 1,0 0-1,0 0 0,-1 0 1,1-1-1,0 1 0,0 0 0,0 0 1,-1 0-1,1 1 0,0-1 0,0 0 1,0 0-1,-1 0 0,1 0 0,0 0 1,0 0-1,0 0 0,0 0 1,-1 0-1,1 0 0,0 0 0,0 1 1,0-1-1,-6 7 18,1-1 0,0 1 0,1 1 0,0-1 0,0 1-1,1 0 1,-4 10 0,2 1-102,1 0 1,1 0-1,1 0 0,0 0 0,2 24 0,3 4-2760,4 2-3960,-4-31 3130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1 551 864,'0'0'1669,"4"-6"-1242,1-1-286,0 0 1,1 0-1,0 1 1,0-1-1,0 1 1,8-5-1,166-107 3512,-178 117-3552,0-1 0,0 2 1,0-1-1,0 0 1,0 0-1,1 1 0,-1-1 1,0 1-1,0-1 1,1 1-1,3 0 0,-4 0 228,1 3-225,-1 0 0,0 0 0,0 0 1,0 0-1,0 0 0,0 1 0,0-1 0,-1 1 0,0-1 0,0 1 0,2 5 0,-2 3-3,1 1-1,-1 13 0,0-8 93,-8 293 1114,3-219-1071,2-57-188,-13 172-318,16-209-51,12-126-139,-9 69 812,3 0-1,1 0 1,4 1 0,2 0 0,38-98-1,-43 136-217,1 1 1,1 0-1,1 1 0,1 0 0,0 1 0,1 0 0,21-19 1,-34 35-127,0 1 1,-1-1 0,1 0 0,0 1 0,0-1-1,-1 1 1,1-1 0,0 1 0,0-1 0,0 1-1,0 0 1,0-1 0,1 1 0,1-1 13,0 0 122,0 4-106,10 10 1,-13-13-38,0 0 0,0 0 0,0 0 0,1 1 0,-1-1 0,0 0 1,0 0-1,0 0 0,1 1 0,-1-1 0,0 0 0,0 0 0,0 1 0,0-1 1,0 0-1,0 0 0,0 1 0,0-1 0,0 0 0,1 1 0,-1-1 0,0 0 1,0 0-1,0 1 0,0-1 0,-1 0 0,1 0 0,0 1 0,0-1 0,0 0 1,0 1-1,-3 14 12,-1-1 0,-1 0 1,0 0-1,-1 0 0,-12 21 0,-48 68-227,30-50-103,-20 29-1183,54-79 1252,11-6-1707,27-11 1851,-30 11 99,-1 0 1,1-1 0,-1 1 0,1-1 0,-1 0 0,0-1 0,-1 1-1,1-1 1,-1 0 0,0 0 0,5-8 0,11-13 170,14-13 257,26-27 683,-58 64-995,5-1-33,-7 3-75,0-1-1,1 1 1,-1 0 0,0 0 0,1-1-1,-1 1 1,1 0 0,-1 0-1,0 0 1,1-1 0,-1 1-1,1 0 1,-1 0 0,1 0 0,-1 0-1,1 0 1,-1 0 0,0 0-1,1 0 1,-1 0 0,1 0-1,-1 0 1,1 0 0,-1 0 0,1 0-1,-1 0 1,0 1 0,1-1-1,-1 0 1,1 0 0,-1 1-1,16 6-52,-13-6-27,9 7-177,-7-5 44,-1 0 0,1 0 0,0 0 0,0 0 0,1-1 0,-1 0 0,0 0 0,1 0 0,-1-1 0,1 1 0,-1-1 1,8 0-1,-6-2 103,-1-1 0,1 1 1,-1-1-1,0 0 0,0 0 1,0-1-1,0 0 1,0 0-1,10-8 0,105-77 284,-120 87-139,-1 1 0,1-1-1,0 1 1,-1-1 0,1 1 0,0 0-1,0-1 1,-1 1 0,1-1 0,0 1-1,0 0 1,0 0 0,-1 0 0,1-1-1,0 1 1,0 0 0,0 0 0,0 0-1,-1 0 1,1 0 0,0 1 0,0-1-1,0 0 1,-1 0 0,1 0-1,0 1 1,0-1 0,0 0 0,-1 1-1,1-1 1,0 1 0,0 0 0,2 1 0,-1 1-1,0-1 1,0 1 0,0 0 0,-1-1 0,3 7 0,1-1 13,-1 1 0,1-1 0,0 0 0,1 0 0,0 0 0,0-1 0,0 0 0,1 0 0,1 0 0,12 8 0,-18-14-54,0 0 0,0-1 0,0 1 1,0 0-1,0-1 0,0 0 0,0 1 0,0-1 1,1 0-1,-1 0 0,0 0 0,0 0 1,4-1-1,-3 0 1,0 0 9,0 0-1,0 0 1,0 0-1,1 0 1,-1-1 0,0 1-1,-1-1 1,1 0-1,0 0 1,0 0 0,-1 0-1,1 0 1,2-4-1,1 0 66,-1-1-1,0 0 0,7-12 0,8-21 446,-1-1 0,24-84 0,10-91 1510,-40 159-1171,-10 26 76,-2 28 79,-4 11-867,-12 41-74,3 1 1,2 1-1,2 0 1,2 0-1,2 84 1,4-122-391,2 55-828,3-26-3788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51 281 1540,'-5'-3'647,"0"-2"1,0 1-1,1 0 0,-1-1 0,1 0 1,0 0-1,0-1 0,1 1 1,-1-1-1,-3-8 0,6 11 52,4 0-78,-1-1-493,1 1-1,0 0 1,-1 0 0,1 0-1,1 0 1,-1 0 0,0 0-1,1 1 1,-1 0-1,1 0 1,7-3 0,61-23 731,99-22 0,-98 30-718,37-5-481,-61 15-1480,49-17 0,-69 18-1118,-5 2 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32 260 1716,'0'0'994,"-1"-2"-53,-4-7-76,5 9-751,0 0 0,0-1 0,0 1 0,0 0 0,0 0 1,0-1-1,0 1 0,0 0 0,-1 0 0,1-1 0,0 1 0,0 0 0,0 0 0,0 0 0,0-1 0,-1 1 0,1 0 0,0 0 0,0 0 1,0 0-1,-1-1 0,1 1 0,0 0 0,0 0 0,-1 0 0,1 0 0,0 0 0,0 0 0,-1 0 0,1 0 0,0 0 0,0 0 0,-1-1 0,1 1 1,0 0-1,0 1 0,-1-1 0,1 0 0,0 0 0,0 0 0,-1 0 0,1 0 0,0 0 0,0 0 0,-1 0 0,1 0 0,0 0 0,0 1 1,-1-1-1,-1 5 27,-1 0 1,1 1-1,0-1 1,1 1-1,-1-1 1,1 1-1,-1 9 1,1 32 686,7 69 0,-2-90-643,-1 7 271,17 66 0,-19-97-398,-1-2-53,0 0 1,0 0 0,0 1 0,0-1 0,0 0 0,0 0-1,0 0 1,0 1 0,0-1 0,0 0 0,0 0-1,1 0 1,-1 0 0,0 1 0,0-1 0,0 0 0,0 0-1,0 0 1,0 0 0,1 0 0,-1 1 0,0-1-1,0 0 1,0 0 0,0 0 0,1 0 0,-1 0 0,0 0-1,0 0 1,0 0 0,1 0 0,-1 0 0,0 0-1,0 0 1,0 0 0,1 0 0,-1 0 0,0 0 0,0 0-1,0 0 1,0 0 0,1 0 0,-1 0 0,0 0-1,0 0 1,0 0 0,1 0 0,-1 0 0,0 0 0,0 0-1,0-1 1,0 1 0,1 0 0,-1 0 0,0 0-1,0 0 1,0 0 0,0-1 0,0 1 0,0 0 0,1 0-1,1-5-2,0 0 0,0 0 0,-1 0-1,1 0 1,-1 0 0,0-1-1,0 1 1,-1 0 0,0-8 0,-21-147 343,8 78-16,1-6 93,10 70-310,2-1 1,2-28-1,-1 41-91,0 0 0,1-1 0,-1 1 0,1 0 0,1 0 0,-1 0 0,1 0 0,0 0 0,0 1 0,1-1 0,3-4 0,2 1-9,-1 1-1,1 0 1,0 1 0,1 0-1,0 1 1,0 0 0,0 0-1,14-4 1,-22 9-11,0 0 1,1 0-1,-1 0 0,1 0 0,-1 1 0,1-1 0,-1 1 1,1-1-1,-1 1 0,1 0 0,0 0 0,-1 0 0,1 1 1,4 0-1,-5 0 0,-1-1 1,0 1-1,1 0 1,-1-1-1,0 1 1,0 0-1,0 0 1,0 0-1,0 0 1,1 0-1,-2 0 1,1 0-1,0 0 0,0 1 1,0-1-1,0 0 1,-1 0-1,1 1 1,-1-1-1,1 1 1,-1-1-1,1 0 1,-1 1-1,0-1 1,0 1-1,0-1 1,0 3-1,0 6 1,0 0 0,-1 0 0,0 1 0,-1-1 1,0 0-1,-1 0 0,0-1 0,-6 15 0,-6 6 1,-23 36 0,24-43-16,0 0 0,2 1 1,-14 38-1,25-60 1,1 1 1,-1-1-1,1 1 0,0-1 1,0 1-1,0-1 1,1 1-1,-1-1 0,0 1 1,1-1-1,0 1 0,-1-1 1,1 0-1,0 1 1,0-1-1,0 0 0,1 0 1,-1 0-1,1 0 1,-1 0-1,1 0 0,1 2 1,4 2-12,-1 1-1,1-2 1,0 1 0,14 8 0,25 12-35,-26-16 27,-1 1 1,0 1-1,-1 0 1,-1 2-1,0 0 1,17 18-1,-33-30 28,0 0-1,1 0 0,-1 0 1,-1 0-1,1 0 1,0 0-1,1 5 1,-2-7 2,0 3-6,0 1 2,-5 18 1,3-17 1,-1 0 1,0 0-1,0-1 0,0 0 1,-1 1-1,1-1 0,-1 0 1,0-1-1,0 1 1,0-1-1,-1 0 0,-8 5 1,-4 2 5,0-2 0,-21 8 1,14-7-71,0-2 0,-34 7 0,28-8-224,27-5 225,10-2-324,62-9 350,-63 9 26,12-1 16,0-2-1,-1 0 1,1 0 0,-1-2 0,18-8 0,-22 7 42,0-1 1,0-1-1,-1 0 1,0 0-1,0-2 1,-1 1-1,-1-1 0,0-1 1,0 0-1,-1 0 1,-1-1-1,0 0 1,-1 0-1,8-19 0,20-47 1185,-34 78-583,-1 8-604,1 1-42,-1-1 20,1 1-1,0 0 1,0-1-1,0 1 1,1-1-1,5 14 1,-5-18-22,-1 0 1,1 1-1,-1-1 1,1 0 0,0 0-1,0 0 1,5 5-1,-2-2 19,-3-4-11,0 0 1,0-1 0,-1 1 0,1-1 0,0 1-1,0-1 1,0 0 0,0 0 0,1 0 0,2 1-1,-2 0 15,31 12 133,-33-13-57,3-1-65,-1 0 0,1 0 1,-1 0-1,1 0 1,-1 0-1,7-2 0,-10 2-90,4-1-122,-2 0-366,2-2 267,0 1 0,0-1 0,-1 0 0,1-1-1,-1 1 1,0-1 0,6-7 0,-7 8-588,-1 0 0,1 0 1,0-1-1,-1 1 0,0-1 1,0 1-1,0-1 0,1-6 0,0-10-2495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30 876,'-2'-1'752,"-17"-13"1090,17 12-1269,-10-6 1777,7 4-2077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4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28 440 1560,'11'250'8482,"1"-156"-2517,-14-104-5743,-14-107 381,-12-103 342,23 163-560,6-107 1,0 144-309,2 0-1,0 1 1,10-30 0,-11 42-84,1-1 0,0 1 0,0 0 0,1 0 0,0 0 0,0 0 0,0 1 0,1-1 0,0 1 0,1 0 0,9-8 0,-12 12-137,1-1 1,-1 1-1,1 0 1,0 1-1,0-1 0,0 1 1,0 0-1,0-1 0,0 2 1,0-1-1,0 0 1,0 1-1,1 0 0,-1 0 1,0 0-1,0 0 0,5 2 1,-6-2-451,0 1 0,0 0 0,0 0 0,-1 0 0,1 1 0,0-1 0,0 0 0,-1 1 0,1 0 0,-1 0 1,1 0-1,-1 0 0,4 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1 340 1648,'10'71'4204,"19"111"2270,-29-180-6245,0-2-209,0 1 0,0-1 0,0 0 0,0 1 0,0-1 0,0 1 0,0-1 0,0 1 0,1-1-1,-1 0 1,0 1 0,0-1 0,0 0 0,1 1 0,-1-1 0,0 0 0,0 1 0,1-1 0,-1 0 0,0 1 0,1-1 0,-1 0 0,0 0 0,1 1 0,-1-1-1,1 0 1,-1 0 0,0 0 0,1 1 0,-1-1 0,1 0 0,-1 0 0,0 0 0,1 0 0,-1 0 0,1 0 0,-1 0 0,1 0 0,1 0 3,-1 0 0,1 0 1,-1 0-1,1 0 0,-1 0 1,1 0-1,-1 0 0,1-1 1,-1 1-1,0-1 0,1 1 1,-1-1-1,2 0 0,93-71 997,-63 47 157,-30 27-1142,13 6-5,-16-8-29,1 0 1,-1 1 0,1-1 0,-1 0-1,1 0 1,-1 0 0,1 1-1,-1-1 1,0 0 0,1 0-1,-1 1 1,0-1 0,1 0-1,-1 1 1,0-1 0,1 1-1,-1-1 1,0 0 0,1 1-1,-1-1 1,0 1 0,0-1 0,0 1-1,0-1 1,1 1 0,-1-1-1,0 1 1,4 9 19,0-5-75,1-1 0,-1 1 0,1-1 0,0-1 0,0 1 0,0-1 1,1 1-1,-1-2 0,1 1 0,0-1 0,0 1 0,0-2 0,0 1 0,0-1 0,0 1 0,0-2 1,0 1-1,0-1 0,1 0 0,-1 0 0,0-1 0,0 1 0,8-3 0,-5 1-27,-1 0 0,1-1 0,-1 0 0,1 0 0,-1-1-1,0 0 1,0-1 0,-1 1 0,0-1 0,1-1 0,-2 0 0,1 0-1,-1 0 1,1 0 0,-2-1 0,6-8 0,-2 0 5,-1 1 0,0-1 0,-1-1 0,9-31 0,-14 40 100,0 1 1,-1-1-1,0 0 0,0 0 0,-1 0 1,0 0-1,0 0 0,0 0 0,-1 0 1,0 0-1,-1 0 0,1 0 0,-2 1 1,-2-9-1,4 13-15,0 0 1,-1 0 0,1 1-1,0-1 1,0 1-1,-1-1 1,1 1 0,-1 0-1,0 0 1,1-1 0,-1 1-1,0 0 1,1 0-1,-1 1 1,0-1 0,0 0-1,0 0 1,0 1-1,0 0 1,0-1 0,0 1-1,0 0 1,0 0-1,0 0 1,0 0 0,0 0-1,-3 1 1,-3 0 23,0 1 0,0 0 1,1 0-1,-1 1 0,-11 5 1,11-3-7,0 0 0,0 0 0,0 1 0,1 0 0,0 0 0,0 1 0,0 0 0,1 0 0,0 1 0,1-1 0,-1 1 0,-7 17 0,11-19-51,0 0 0,1 0 0,0 0 0,0 0 1,0 7-1,1-12-7,0 1 0,0-1 1,1 1-1,-1-1 1,0 1-1,1-1 1,-1 0-1,1 1 0,0-1 1,-1 0-1,1 0 1,0 1-1,0-1 1,0 0-1,0 0 0,0 0 1,0 0-1,1 1 1,0-1-37,-1 0 11,0 0-1,1 0 1,-1-1 0,1 1 0,0 0 0,-1-1 0,1 1 0,-1-1 0,1 0 0,0 1 0,-1-1 0,1 0 0,0 0 0,-1 0 0,1 0 0,0 0 0,-1-1 0,4 0 0,-4 1 32,3-1-53,1-1 1,-1 0 0,1 1-1,-1-2 1,0 1 0,1 0-1,-1-1 1,-1 0 0,1 0-1,0 0 1,5-7-1,-4 6-2,4-7 2,0 1-1,0-1 0,-1-1 0,0 0 1,11-24-1,-4 4 52,11-40 0,-17 42 370,-1 0 0,-1 0 1,-2 0-1,2-56 0,-7 83 272,-5 6-495,1 0-98,-1 0 1,1 1-1,0-1 1,0 1-1,1 0 1,-1 0-1,1 0 0,0 1 1,0-1-1,0 1 1,1-1-1,-3 6 1,-3 12 32,2 1 0,0-1 0,1 1 1,2 0-1,0 0 0,2 1 0,1 30 1,1-43-68,0 1 1,1-1 0,0 0-1,1 0 1,0 1 0,1-2 0,7 15-1,-8-19-61,0 0 0,0 0 0,1-1 0,0 1 0,0-1 0,1 1 0,0-1 0,-1-1 0,2 1 0,-1-1 0,0 0 0,1 0 0,10 5 0,-11-7 6,0 0 1,0-1-1,0 0 0,0 0 1,1 0-1,-1 0 1,0-1-1,1 0 0,-1 0 1,0-1-1,1 1 1,-1-1-1,0 0 1,0 0-1,1-1 0,8-4 1,-7 3 79,1-1 1,-1 0 0,0 0 0,-1-1 0,1 1-1,-1-2 1,0 1 0,0-1 0,-1 1-1,9-12 1,-8 7 330,0 0-1,0 0 1,-1 0-1,0-1 1,-1 0-1,3-13 1,-6 22 1342,-6 8-1603,-15 18-19,19-24-60,1 1-1,-1 0 0,0-1 0,1 1 0,-1 0 0,0-1 1,1 1-1,-1 0 0,1 0 0,0-1 0,-1 1 0,1 0 0,0 0 1,-1 0-1,1 0 0,0-1 0,0 1 0,-1 0 0,1 0 1,0 0-1,0 0 0,0 1 0,1 1 13,-1 1-6,0 0 0,0 0 1,0 0-1,1 0 0,0 0 0,0 0 0,0-1 0,0 1 0,1 0 0,-1 0 1,1-1-1,0 1 0,0-1 0,1 0 0,2 5 0,-2-5-49,0-1 0,-1 0 0,1 1 0,0-1-1,0 0 1,0 0 0,0-1 0,0 1 0,7 2 0,-5-2-56,-2-1-74,0 1 1,0-1-1,1 0 0,-1 0 1,0 0-1,1 0 1,-1 0-1,1-1 0,-1 0 1,1 0-1,-1 0 1,1 0-1,-1 0 0,1-1 1,-1 1-1,1-1 1,-1 0-1,0 0 0,1 0 1,-1-1-1,0 1 1,0-1-1,0 0 0,3-2 1,-2 1-643,0 0-1,0-1 1,0 0 0,-1 0 0,4-5-1,4-7-2312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3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271 205 1128,'-15'-22'942,"-1"1"-1,-2 0 0,0 2 1,0 0-1,-2 0 1,-1 2-1,0 1 0,-35-21 1,51 34-877,-1 1 1,1 0-1,-1 0 0,1 1 0,-1 0 1,1 0-1,-9-1 0,14 2-76,-4 0-366,2 2-909,-8 5 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5 180 1696,'0'3'888,"-3"16"544,2 0-1,1 0 1,1 19 0,7-5-53,-7-31-1337,0 0-1,0-1 1,0 1-1,0 0 1,0-1-1,0 1 1,0-1-1,1 1 1,-1-1-1,0 0 1,1 0-1,-1 1 1,1-1-1,0 0 1,-1 0-1,1 0 1,0-1 0,0 1-1,-1 0 1,1-1-1,0 1 1,0-1-1,0 0 1,0 1-1,3-1 1,45-12 249,-9 1 65,5-1 182,-43 11-502,0 1 3,0 0-25,31 0-66,56-6-1,-79 4-30,1 0 0,-1-1 0,0 0 0,0-1 0,0 0 0,-1-1 0,0 0 0,1-1-1,10-8 1,-14 9 62,0 0 0,0-1 0,0 0 0,-1-1 0,0 0 0,-1 0 0,1 0 0,-1 0 0,6-12 0,-11 18 28,1 0 0,-1 0 0,0 0 0,1 1-1,-1-1 1,0 0 0,0 0 0,1 0 0,-1 0 0,0 0 0,0 0 0,0 0 0,0 0 0,0 0 0,-1-2 0,1 0 12,0 0 33,-2 0-6,-1 0-30,1 0 0,-1 0 0,0 0 0,0 0 0,0 1 1,-1-1-1,1 1 0,-1 0 0,1 0 0,-1 0 0,0 0 1,-7-2-1,2 2 6,1 1 0,-1-1 0,0 1 0,1 1 1,-1 0-1,-16 1 0,20 0-24,0-1 1,0 1-1,0 1 0,-8 2 1,13-4 0,-3 1-34,1 0-123,2 0 147,-1-1-1,1 0 1,-1 0 0,1 1-1,0-1 1,-1 0 0,1 1-1,0-1 1,-1 0 0,1 1-1,0-1 1,-1 0 0,1 1 0,0-1-1,0 1 1,0-1 0,-1 1-1,1-1 1,0 1 0,0-1-1,0 0 1,0 1 0,0-1-1,0 1 1,0-1 0,0 1-1,0-1 1,0 1 0,0-1-1,0 1 1,0-1 0,0 1-1,0-1 1,1 1 0,9 15 108,-7-11-114,6 12 81,-1 1 1,-1 0-1,7 25 1,-6-17-28,14 47 47,-3 1 0,-4 1 0,-3 1 0,-3 0-1,-1 91 1,-9-148-153,1 0 0,-2 0-1,-1-1 1,-7 29 0,8-40-41,0-1 0,0 1 1,-1 0-1,0-1 0,0 1 0,-1-1 1,0 0-1,0-1 0,0 1 1,-1 0-1,1-1 0,-1 0 0,-1 0 1,-9 6-1,12-9 56,0 0 1,-1-1-1,1 0 1,0 0-1,-1 0 0,0 0 1,1 0-1,-1-1 1,1 0-1,-1 1 0,0-1 1,1-1-1,-1 1 1,1 0-1,-1-1 0,0 0 1,-4-1-1,0-1 16,1 0-1,-1 0 1,1 0 0,0-1-1,0 0 1,1-1 0,-7-5-1,2 0 135,1 0-1,0 0 0,0-1 1,2-1-1,-1 0 0,2 0 1,-1 0-1,2-1 0,-1 0 0,2 0 1,0-1-1,-6-26 0,8 25 7,0-1-1,1 1 0,1-1 0,1 0 1,0 0-1,1 0 0,1 1 1,0-1-1,1 0 0,1 1 0,9-26 1,4 1-133,2 1 1,1 1-1,47-67 1,-67 104 29,180-230-2048,-84 113-1981,-65 81 1982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2280 1400,'3'-1'11534,"3"-15"-9407,5-26-2432,-2-12 1181,10-76 624,-9-175 126,-10 265-1471,-4-161 372,2 139-409,-13-266 531,11 261-571,-11-455 690,8 266-364,3 172-100,2 61-102,-1-1-1,-1 1 0,-7-26 1,5 8 136,5 39-318,2-5-6,-1 7-12,0 0 0,0 0 0,0 0 0,0-1 0,0 1 0,0 0 0,-1 0 0,1 0 0,0 0-1,0 0 1,0 0 0,0-1 0,0 1 0,0 0 0,0 0 0,0 0 0,0 0 0,0 0 0,0 0 0,-1 0 0,1 0 0,0-1 0,0 1 0,0 0 0,0 0 0,0 0 0,0 0 0,-1 0 0,1 0-1,0 0 1,0 0 0,0 0 0,0 0 0,0 0 0,-1 0 0,1 0 0,0 0 0,0 0 0,0 0 0,0 0 0,0 0 0,0 0 0,-1 0 0,1 0 0,0 0 0,0 0 0,0 0 0,0 1 0,0-1-1,0 0 1,-1 0 0,1 0 0,0 0 0,0 0 0,0 0 0,0 0 0,0 0 0,0 1 0,0-1 0,0 0 0,0 0 0,0 0 0,0 0 0,-1 0 0,1 0 0,0 1 0,0-1 0,0 0-1,-12 15 8,0 1 0,0 0 0,2 1 0,-17 33 1,-18 30 11,22-45-20,-118 161 43,117-165-38,18-21 13,-1-1 1,-12 12-1,18-20 17,-1-6-32,0 1-6,0 0 1,0 0 0,1 0-1,0 0 1,0 0 0,0 0-1,0 0 1,1 0-1,-1-1 1,1 1 0,0 0-1,0-1 1,1 1 0,-1 0-1,3-7 1,6-33-7,28-81-1,-29 105 3,0 1 0,1 0 0,1 0-1,1 1 1,1 0 0,19-22 0,-26 34 3,1 1 0,0 0 0,0 0 0,0 1-1,1 0 1,0 0 0,-1 0 0,1 1 0,1 0 0,-1 0 0,0 1 0,1 0 0,13-2 0,4 2-25,1 0 1,44 4-1,-27 3-516,0 1 0,-1 3 0,0 1 0,51 21 0,-76-25-508,-1 1 0,18 10 0,7 8-6126,-39-25 6765,12 9-4069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56 1124,'0'-8'1518,"0"0"-1,-1-1 0,-3-11 1,1 9 2020,-1 75-2694,3-1 0,8 76 0,-5-110-694,19 175 704,-14-170-646,1-1 0,2 0 1,26 60-1,-32-83-143,1-1 1,0 0 0,1 0-1,0 0 1,1-1-1,10 11 1,-13-15-119,1 1 0,0-1 0,0 0 0,0 0 1,1-1-1,-1 0 0,1 0 0,0 0 0,0 0 0,0-1 0,8 2 0,-9-3-423,-1-1-1,1 0 0,0 0 1,-1 0-1,1 0 0,-1-1 0,1 1 1,0-1-1,7-3 0,-8 2-2714,9-6 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31 392 1768,'-2'0'1137,"-27"5"6966,35-12-7838,32-33 271,55-42 1,-16 15-110,-34 26 181,39-47 0,-60 60-21,14-16 1039,-31 48-1517,0-1-84,-1 0-1,0 1 0,1 0 0,-1-1 1,-1 1-1,1 1 0,-1-1 0,1 1 0,3 6 1,76 186-28,-77-178-823,-5-16 199,0 1-172,0 9-311,0-9-932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31 952,'0'0'968,"-4"-16"1276,0 2-239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1536,'16'28'1913,"-1"1"1,11 34-1,1 9-63,18 46 532,-12-45-567,-32-70-1141,3 5 1048,-4-8-1661,1 0 0,-1 0 0,0 0 0,0 0 0,0 0 0,0 0 0,0 0 0,0 0 0,0 0 0,0 0 0,0 0 0,0 0 0,1 0 0,-1 0 0,0 0 0,0 0 0,0 0 0,0 0 0,0 0 0,0 0 0,0 0 0,0 0 0,0 0 0,0 0 0,0 0 0,1 0 0,-2-9-43,-1-6 120,1 0 0,1 0 0,2-26 0,0 33-94,0 0 1,0 1-1,6-12 0,-7 17-20,15-5 73,-13 7-69,33 13 6,-32-9-22,0-1 0,0 1 0,-1 0 0,1 0 0,-1 0 0,0 0 0,0 1 0,-1-1 0,1 1 0,2 8 0,-3-9-7,3 5 3,-2-4 41,-2-8 101,-1-1-148,-3-16 2,2 1 1,0-33-1,2 40-10,-1 5 1,1 1 1,0-1 0,0 1-1,4-12 1,-4 13 1,-1 2 0,1 0 0,-1 0-1,1 0 1,0 0 0,0 1 0,0-1 0,1 0 0,-1 1-1,1-1 1,-1 1 0,1-1 0,0 1 0,0 0 0,0 0-1,0 0 1,0 0 0,0 0 0,5-2 0,-7 3 4,1 1 1,0-1 0,0 1 0,0 0-1,0 0 1,0 0 0,0-1-1,0 1 1,0 0 0,0 0 0,0 0-1,0 0 1,0 0 0,0 1-1,0-1 1,0 0 0,-1 0-1,3 1 1,-2 0 2,1-1-5,1 1 0,0 0 0,0 0 0,-1 0 1,1 0-1,-1 0 0,1 1 0,-1-1 0,1 1 0,-1 0 0,0 0 1,4 3-1,-1 1-12,1 0 0,-1 0 0,5 8 1,-3-2-387,-1 0 0,0 1 0,0 0 0,-1 0 0,-1 0 0,0 1 1,3 24-1,-3-17-809,1 5-4728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2128,'0'0'2142,"0"-3"-1180,3-10-90,-3 10-80,10-13 1140,6-6-960,32-33-1,-31 37-547,0-1 0,25-38 0,-36 48-265,-1 1-1,-1-1 1,1 1 0,-1-1-1,-1 0 1,0-1-1,0 1 1,-1-1 0,0 1-1,0-1 1,-1-17 0,-1 25-71,0-1 1,-1 0 0,0 1 0,1-1 0,-1 0 0,0 1-1,-1-1 1,1 1 0,0-1 0,-1 1 0,1 0-1,-1 0 1,1-1 0,-1 1 0,0 0 0,0 1 0,-4-4-1,4 3 118,-2 3-20,2 0-161,-1-1 12,1 0 0,0 1 0,-1-1 0,1 1 0,0-1 0,0 1 0,-1 0 0,1 0 0,0 0 0,0 0 1,0 0-1,0 1 0,0-1 0,0 1 0,1-1 0,-1 1 0,-2 2 0,0 2 13,-1 1 0,1 0 0,0 0 0,0 0 0,1 0 0,0 1 0,0-1 0,0 1 0,1 0 0,1 0 0,-1 0 0,1 0 0,1 0 0,-1 0 0,1 0 0,1 0 0,0 0 1,0 0-1,3 12 0,-2-13-108,1 0 0,0 0 0,0 0 0,0-1 0,1 1 0,0-1 0,0 0 0,1 0 0,0 0 0,0 0 1,0-1-1,1 0 0,0 0 0,0-1 0,0 1 0,0-1 0,1-1 0,-1 1 0,1-1 0,0 0 0,0-1 1,0 1-1,1-1 0,-1-1 0,0 0 0,1 0 0,-1 0 0,12-1 0,-6 0-401,0 0 0,0-1 0,15-4 0,-24 4-88,1 0 1,-1 0-1,0-1 1,0 1-1,0-1 1,0 0-1,0 0 0,0-1 1,0 1-1,-1-1 1,0 0-1,7-6 1,-1-2-2635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50 216 3968,'-1'-14'332,"1"0"-1,-2 0 1,0 0-1,-5-20 1,-20-53 3078,17 59-1884,10 25-410,3 2-904,11-5-16,-14 6-189,0 0 0,1 0 0,-1 0 0,0 0 0,1 0-1,-1 0 1,0 0 0,1 0 0,-1 0 0,0 0-1,1 0 1,-1 0 0,0 0 0,1 0 0,-1 0 0,0 0-1,1 0 1,-1 0 0,0 0 0,1 0 0,-1 0 0,0 1-1,0-1 1,1 0 0,-1 1 0,20 9 100,-1 2 1,0 0-1,-1 2 1,0 0-1,-1 0 0,27 32 1,-6-1 61,48 74 0,-78-106-139,0 1 1,0 0-1,-1 0 1,9 29-1,-14-35-20,0 0 0,0 1 1,-1-1-1,0 0 0,-1 1 0,1-1 1,-2 0-1,1 1 0,-1-1 0,0 0 0,-3 9 1,3-15-4,1 0 1,-1 0 0,0 0 0,0 1 0,0-1 0,0 0-1,0 0 1,-1 0 0,1-1 0,0 1 0,-1 0 0,0 0-1,1-1 1,-1 1 0,0-1 0,0 1 0,0-1 0,0 0 0,-3 2-1,2-2 31,0 0 1,-1-1-1,1 1 0,-1-1 0,1 1 0,-1-1 0,1 0 0,-1 0 0,1 0 0,-1-1 1,-5-1-1,0 0 59,1-1 0,0 0 0,0 0 0,0-1 0,1 0 0,-1 0 0,1-1 0,0 0 0,-10-10 0,10 8-36,1 0 0,0-1 0,0 0 0,1 0 0,0-1 0,0 1 0,1-1 0,0 0 0,1-1 0,0 1 0,0 0 0,1-1 0,0 1 0,1-1 0,0 0 0,1 0 0,0 1 0,0-1 0,3-13 0,1 0-118,0 1 1,2 0-1,1 0 1,1 0-1,1 1 1,1 0-1,12-21 1,12-8-1049,-9 23-2426,-20 24-57,8-5 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4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1600,'0'0'6449,"4"-7"-5869,0 0-382,1-1-1,1 1 0,-1 0 0,1 0 0,0 0 0,10-8 1,1 3 177,71-51 647,-70 51-1791,-1-1 1,17-16-1,-14 12-3297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 1124,'0'0'1346,"0"-3"-104,-2-30 8697,2 36-9897,0 0 1,0 0-1,1 0 1,-1 0-1,1 0 1,0 0-1,2 5 1,1 4 19,5 35 265,2 5 160,29 88 1,-34-124-491,7 15-962,-12-30 452,1 2-144,2 5-279,-3-6-941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42 231 2332,'-4'0'1329,"-4"-1"-1272,-19-3 6763,25 3-5102,6-4-1272,17-18-28,0 1-1,2 1 0,40-28 0,2-6-1726,-24 17-4418,-40 37 5307,10-9-2711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1308,'0'0'9502,"2"0"-9074,14 3-149,-1 1 0,0 0 0,0 1 0,17 9 0,-12-5-76,14 4 69,-1 2-1,-1 1 1,-1 1 0,57 43 0,-85-58-255,0 0 0,-1 0 1,1 0-1,-1 1 0,1-1 0,-1 1 1,0 0-1,0-1 0,0 1 1,0 0-1,0 0 0,-1 0 1,1 0-1,-1 1 0,0-1 0,0 0 1,0 1-1,0-1 0,0 7 1,-1-7-44,-3 0-3,1-1 25,0 1-1,0-1 1,0 0 0,-1 0-1,1 0 1,-1 0 0,1 0-1,-1 0 1,0-1-1,1 1 1,-1-1 0,0 0-1,0 0 1,0 0 0,0 0-1,-5 0 1,3 0 41,-1 0 0,0-1 0,1 0 0,-1 0 0,0-1 0,1 0 0,-1 0 0,0 0 0,1 0 1,-1-1-1,1 0 0,0 0 0,-10-6 0,14 7-28,0 0 0,0 0 0,0 0 0,0 0 1,0 0-1,0 0 0,0-1 0,1 1 0,-1 0 1,0-1-1,1 1 0,-1 0 0,1-1 0,-1 1 1,1-1-1,0 1 0,0 0 0,0-1 0,0-2 1,-1 2-18,1-2 23,2-1 0,4-9-17,1 1-1,0-1 0,1 1 0,1 0 0,11-13 0,60-60-113,-38 42 69,-28 34 19,-6 5 9,-7 5 0,2-1-5,-2 1 23,0 0-1,0 0 1,0 0-1,1 0 1,-1 0-1,0 0 1,0 1-1,0-1 1,0 0-1,1 1 1,-1-1-1,0 1 1,0-1-1,0 1 1,0-1 0,0 1-1,0 0 1,0-1-1,1 2 1,0 1 2,0-1 1,0 1-1,0 0 0,0 0 1,0 0-1,0 0 1,0 3-1,4 9-30,-2 0 0,5 21-1,-7-26-41,10 51-620,-6-28-1130,1-2-3977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99 960,'-22'-96'7014,"22"93"-5728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30 1540,'0'0'1291,"-1"-3"-110,-1-11-139,1 11 1374,-9-4-1390,9 6-875,-2 0 786,2 2-880,0 1 0,0-1 0,0 1 1,0-1-1,0 0 0,0 0 1,0 1-1,-1-1 0,1 0 1,-3 1-1,-3 4 57,-3 5 44,1 0 1,1 1 0,-1 0 0,2 0-1,0 1 1,0 0 0,2 1-1,-1-1 1,2 1 0,0 0 0,0 0-1,1 0 1,-1 27 0,3-35-103,1-1 1,0 1-1,0 0 1,1 0-1,0 0 1,2 10-1,-2-14 235,20-33-28,-17 25-162,1-1 0,-1 0 0,0 1-1,6-15 1,34-86 1597,-43 105-1497,0 1-129,3-2-51,-4 3-14,0 0 0,0-1 0,0 1 0,1 0 0,-1 0 0,0 0 0,0 0-1,0 0 1,1 0 0,-1 0 0,0 0 0,0 0 0,1 0 0,-1 0 0,0 0-1,0 0 1,0 0 0,1 0 0,-1 0 0,0 0 0,0 0 0,1 0 0,-1 0-1,0 0 1,0 0 0,0 0 0,1 0 0,-1 0 0,0 1 0,0-1 0,0 0-1,0 0 1,1 0 0,-1 0 0,0 0 0,0 1 0,0-1 0,0 0-1,14 27 45,-1 0-1,-1 0 0,8 32 0,5 11-131,27 80-505,-45-125 239,-2 0 1,0 0-1,-1 0 0,-1 31 1,-7-20-381,4-35 713,0-1 0,0 1 0,0 0 0,0 0 0,-1-1 0,1 1 0,0 0 0,-1-1-1,1 1 1,0 0 0,-1-1 0,1 1 0,-1-1 0,1 1 0,-1-1 0,1 1 0,-1-1 0,0 1 0,1-1-1,-1 1 1,1-1 0,-2 1 0,1-1-29,0 1 33,-1 1 1,1-2-1,-1 1 0,1 0 1,-1 0-1,1 0 0,-1-1 1,0 1-1,1-1 1,-1 1-1,0-1 0,1 0 1,-1 1-1,0-1 0,1 0 1,-1 0-1,0 0 1,0-1-1,1 1 0,-1 0 1,0-1-1,1 1 0,-3-1 1,-3-2 78,0 0 0,0 0 0,-10-6 0,12 6-61,-6-3 70,1-1-1,0 1 1,0-1-1,0-1 1,1 0-1,-8-10 1,12 12-46,0 0 1,0 0-1,1 0 0,0-1 1,0 0-1,1 0 0,0 0 1,0 0-1,1 0 1,-2-8-1,3 10-76,0 0 1,1 0-1,0 0 0,0 1 0,1-1 1,-1 0-1,1 0 0,0 0 1,0 1-1,0-1 0,1 0 0,0 1 1,0 0-1,0-1 0,0 1 1,5-7-1,4-3-255,1 1 1,-1 0 0,17-13-1,-18 16 102,128-101-3570,-34 30 1706,-95 74 2313,-1 0 1,-1-1-1,1 0 0,-1 0 1,12-19 2188,-26 28-2215,1 0-176,0 0 0,0 0 0,1 0 0,-1 1 0,0 0 0,1 1 0,-1-1-1,1 1 1,0 0 0,-7 5 0,3 0 41,0-1-1,1 1 1,0 1 0,0 0-1,1 0 1,1 0-1,-1 1 1,-8 18 0,14-25-77,0 0 0,0 0 1,1 1-1,-1-1 0,1 0 1,-1 0-1,1 0 0,0 4 1,1-3-14,-1-1-29,1 0-22,6 18 12,-4-20 42,-2-1-5,1 0 74,-1 0-55,1 0 0,0 0-1,-1 0 1,1-1-1,-1 1 1,1-1 0,-1 1-1,1-1 1,-1 0-1,3-1 1,0 0 28,-3 2-31,0 0 1,1-1 0,-1 1 0,0 0 0,0-1-1,0 1 1,0-1 0,0 0 0,0 1-1,-1-1 1,1 0 0,0 1 0,0-1-1,0 0 1,-1 0 0,1 0 0,0-1 0,2-1 44,19-20 745,-2 0 0,31-45 0,-50 68-791,-1-1 1,0 1 0,0 0-1,0-1 1,0 1-1,1 0 1,-1-1 0,0 1-1,0 0 1,1-1-1,-1 1 1,0 0 0,0 0-1,1-1 1,-1 1 0,0 0-1,1 0 1,-1 0-1,0-1 1,1 1 0,-1 0-1,0 0 1,1 0-1,-1 0 1,1 0 0,-1 0-1,0 0 1,1 0 0,-1 0-1,0 0 1,1 0-1,-1 0 1,1 0 0,-1 0-1,0 0 1,1 0 0,-1 0-1,0 1 1,1-1-1,-1 0 1,0 0 0,1 0-1,-1 1 1,0-1-1,1 0 1,-1 0 0,0 1-1,1-1 1,-1 0 0,0 0-1,0 1 1,1 0-1,7 9 36,-1 2-1,0-1 0,0 1 0,5 14 0,87 247 181,-65-175-425,-25-70-196,-2 1 1,0 0-1,3 47 0,-10-73 349,0-1-1,0 0 1,0 1-1,0-1 1,0 0-1,-1 1 1,1-1-1,-1 0 1,1 0-1,-1 1 1,0-1-1,0 0 1,0 0-1,-2 3 1,3-5 24,-1 2 15,0-1-1,0 0 1,0 0-1,0 1 1,0-1 0,-1 0-1,1 0 1,0 0 0,0 0-1,-1 0 1,1 0-1,-1-1 1,1 1 0,-1 0-1,1-1 1,-1 1 0,1-1-1,-1 0 1,1 1 0,-1-1-1,0 0 1,1 0-1,-1 0 1,1 0 0,-1 0-1,0 0 1,1-1 0,-1 1-1,1 0 1,-1-1-1,1 1 1,-4-2 0,-1-1 88,-1 0 1,1 0 0,0-1-1,0 0 1,0 0-1,-7-6 1,0-3 131,0 0 0,0 0 0,2-2-1,0 1 1,0-1 0,1-1 0,1 0 0,1 0 0,-10-27 0,16 35-157,0 0-1,0-1 1,1 1 0,0 0 0,1-1 0,-1 1-1,2-1 1,-1 1 0,1 0 0,1-1 0,-1 1-1,4-9 1,2-3-90,1 0-1,1 1 1,17-28 0,-16 31-417,1 1 1,0 0-1,25-25 1,16-7-6839,-39 36 3899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1764,'3'-3'863,"74"-70"3244,-71 66-3814,1-1-1,-1 1 0,-1-1 1,1-1-1,-1 1 1,-1-1-1,1 0 0,-2 0 1,4-10-1,-6 15-49,0-1-1,0 0 1,-1 1-1,0-1 1,0-5-1,0 7 56,-3-2 79,3 4-357,0 1 0,0-1 0,0 1 0,0-1 0,0 1 0,0 0 0,0-1 0,0 1 0,0-1 0,0 1 0,0-1 0,-1 1 0,1 0-1,0-1 1,0 1 0,0 0 0,-1-1 0,1 1 0,0 0 0,-1-1 0,1 1 0,0 0 0,-1-1 0,1 1 0,0 0 0,-1 0 0,0-1 0,-1 0 17,-1 1 0,1 0 0,-1-1 0,1 1 1,-1 0-1,1 0 0,-1 0 0,1 0 0,-1 1 0,1-1 0,-1 1 0,1-1 0,-1 1 0,1 0 0,0 0 0,-4 2 1,1 0 1,0 1 0,1-1 0,-1 1 0,1-1 0,0 1 0,0 0 0,-5 7 0,5-4-6,-1-1 1,1 1-1,0 0 0,0 0 1,1 0-1,0 0 1,1 1-1,-1-1 0,1 1 1,1 0-1,-2 10 1,3-14-64,1-1 0,0 1 0,-1 0 1,1 0-1,0-1 0,1 1 1,-1-1-1,1 1 0,-1-1 1,1 0-1,0 0 0,1 0 0,-1 0 1,0 0-1,1 0 0,-1 0 1,1-1-1,0 1 0,0-1 1,0 0-1,0 0 0,1 0 1,-1 0-1,0 0 0,7 1 0,-3 0-326,1 0-1,0-1 1,0 0-1,0 0 1,0-1-1,0 0 1,0 0-1,0-1 1,0 0-1,14-2 1,0-4-2448,-1 0 35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3:4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60 108 1356,'-17'-34'2959,"4"10"-271,12 22-2092,-2-4 22,3 4-275,4 5 1754,33 50-1744,-3 1-1,36 74 1,-63-115-324,-1 1 0,0-1 0,-1 1 0,-1 0 0,0 0 0,-1 0 0,0 1 0,-1-1-1,0 30 1,-2-41-23,-1 1-1,1-1 0,-1 1 0,0-1 0,-3 7 0,1-1 10,2-8-10,0 1 1,0-1-1,0 1 1,0-1-1,0 0 1,-1 1-1,1-1 0,0 0 1,-1 0-1,1 0 1,-1 0-1,1 0 1,-1-1-1,-1 2 1,0-1 26,0 0 21,-1 0 0,0 0-1,0 0 1,0 0 0,0-1-1,0 0 1,0 0 0,0 0-1,0 0 1,0-1 0,0 1 0,0-1-1,0 0 1,1 0 0,-1 0-1,0-1 1,-5-2 0,1 0 75,1 1 0,0-1 0,0 0-1,0-1 1,1 0 0,0 0 0,-1 0 0,2-1 0,-1 0 0,1 0 0,0 0 0,-5-8 0,7 9-76,1 0 0,0 0 0,0 0 0,0-1 0,0 1 0,1-1 0,0 0 0,0 1 0,0-1 0,1 0 0,0 0 0,0 1 0,0-1 0,1 0 0,0 1 0,0-1 0,0 0 0,3-5-1,2-5 4,1-1-1,0 1 0,1 1 0,20-28 0,49-53-530,-39 52-237,-5 9-562,-4 6-5126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1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1754 1288,'-1'0'168,"1"0"1,-1-1-1,0 1 0,0 0 1,0 0-1,0 0 0,0-1 1,1 1-1,-1 0 0,0-1 1,0 1-1,0 0 0,1-1 0,-1 1 1,0-1-1,1 0 0,-1 1 1,0-1-1,1 1 0,-1-1 1,1 0-1,-1 0 0,0-1 1,1 1-40,0 0 0,0 1 1,0-1-1,0 0 0,0 0 1,1 0-1,-1 0 0,0 0 0,0 1 1,1-1-1,-1 0 0,1 0 1,-1 1-1,1-1 0,-1 0 1,1 0-1,-1 1 0,2-2 1,5-4 218,-1 0 0,1 1 1,11-7-1,-17 12-365,45-27 837,73-29 0,-68 34-517,-45 19-280,274-130 820,-169 79-593,39-21-12,411-223 362,-356 183-280,319-237 1,-192 69 542,-252 201-399,-24 22-115,-51 55-300,-1 0 0,0 0 0,0-1 0,0 0 0,3-8 0,-6 12-7,-3-1-26,-4-9-7,4 9 15,-1 2 31,-25-5 523,-56-4 0,34 5 406,19 3-242,29 2-135,11-1-527,141-27 248,-118 21-227,1 1-1,-1 1 0,63 0 1,-91 5-81,0 0-1,0 1 1,0-1-1,0 1 1,0 0 0,0 0-1,0 0 1,0 1 0,0-1-1,-1 1 1,6 3 0,-7-3-7,0 0 0,0 0 0,0-1 0,0 1 0,-1 0 0,1 1 0,-1-1 0,1 0 0,-1 0 0,0 1 0,0-1 0,0 0 1,0 1-1,0-1 0,-1 1 0,1 0 0,-1-1 0,0 6 0,0 4 2,-1 0 1,0 0-1,-1 0 1,-1 0-1,0 0 1,-8 20-1,4-11-39,-77 183-1906,42-119-4001,31-61 2928,-4 4-1579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1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6 263 1364,'-2'-8'463,"-2"-13"11405,17 50-11373,2-1 0,34 52 0,-40-67-396,0-1 0,1 0 0,1-1 1,0 0-1,1 0 0,0-1 0,0-1 1,20 11-1,-27-17-67,0-1 0,0 1 0,1-1 1,-1-1-1,1 1 0,-1-1 0,1 0 0,-1 0 1,1-1-1,0 1 0,0-1 0,-1 0 0,1-1 1,0 0-1,-1 0 0,1 0 0,-1 0 0,7-3 1,-4 0-15,-1 1 1,0-1 0,0 0 0,-1-1-1,1 0 1,-1 0 0,0 0 0,0-1-1,-1 0 1,0 0 0,0 0-1,6-10 1,0-3 48,-1 0-1,0 0 1,-2-1 0,0 0-1,-1 0 1,-1-1-1,-1 0 1,4-39 0,-9 60-62,0-1 0,0 0 0,0 0 0,0 1 0,1-1 0,-1 0 0,0 1 0,0-1 0,1 0 0,-1 1 0,1-1 1,-1 0-1,0 1 0,1-1 0,-1 1 0,1-1 0,-1 1 0,1-1 0,0 1 0,-1-1 0,1 1 0,-1-1 0,1 1 0,0 0 1,-1-1-1,1 1 0,0 0 0,0 0 0,-1-1 0,1 1 0,0 0 0,0 0 0,-1 0 0,1 0 0,0 0 0,0 0 0,-1 0 1,1 0-1,0 0 0,0 1 0,-1-1 0,1 0 0,0 0 0,-1 1 0,1-1 0,0 0 0,-1 1 0,2 0 0,-1-1-13,6 3 5,0-1 0,0-1 0,1 1 0,-1-1 0,1 0 0,-1-1 0,1 0 0,-1 0 0,1 0 0,-1-1 0,1 0 0,-1-1 0,8-2 0,-3 0-13,1 0 1,-1-1 0,0-1 0,0 0-1,-1-1 1,14-10 0,-17 12 3,12-13-18,-19 17-5,8-6-22,-6 7 58,0 1 0,0-1 0,0 1 0,0-1 0,-1 1 0,1 0 0,0 0 0,-1 1 0,1-1 0,-1 1 0,1-1 0,-1 1 0,0 0 0,1-1 0,-1 1 0,0 0 0,2 3 0,38 45-34,-36-43 17,99 133 44,-41-50 22,-13-13 78,-50-75-109,-8-7-30,-7-8 13,0 0 0,1 0-1,0-1 1,-11-17 0,11 11 0,-5-4-16,2 0 0,-21-44 0,33 59 9,1 0-1,0 0 1,0-1 0,1 1-1,0 0 1,1-1 0,0 1-1,0-1 1,1 0 0,0 1-1,1-1 1,2-11 0,-1 9-1,1 0 1,1 0-1,0 0 1,6-12-1,-7 18 5,0 1 0,1-1-1,-1 0 1,1 1 0,0 0-1,1 0 1,-1 0 0,1 0-1,6-4 1,2 3-16,-11 5 25,2 4 1,-2-1-8,-1 0 0,1 0 1,0 0-1,-1 0 0,0 0 1,1 0-1,-1 0 0,0 1 0,0-1 1,0 0-1,0 1 0,0-1 0,-1 1 1,1-1-1,-1 1 0,0 0 0,0-1 1,0 1-1,0 2 0,-1 21-46,-2 0-1,0-1 1,-2 0-1,-16 49 0,8-39-882,-2 0-1,-33 57 1,45-87 269,-8 12 11,-2-8-5297,3-5 2626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1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 1880,'-11'-33'4667,"10"31"-3942,6 9 3411,9 20-3178,7 13-710,9 20 415,15 23 158,0-10-233,-15-22 32,56 72 1,-20-46-1334,-65-76 304,12 1-3387,-10-1 2097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4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1344,'-1'11'734,"0"-1"1,1 1-1,0-1 1,1 1-1,0 0 0,0-1 1,1 1-1,4 11 0,-5-20-640,0 0 0,0 0 0,0-1-1,0 1 1,1 0 0,-1 0 0,0-1-1,1 1 1,-1-1 0,1 1 0,0-1-1,-1 0 1,1 0 0,0 0-1,0 1 1,0-2 0,-1 1 0,1 0-1,0 0 1,1-1 0,-1 1 0,0-1-1,0 1 1,0-1 0,0 0 0,0 0-1,0 0 1,0 0 0,0 0 0,1-1-1,2 0 1,3-1 11,0 0 1,0 0-1,0-1 1,-1 0-1,1 0 1,11-8-1,26-24 454,-19 13 62,-24 21 422,-1 5-983,0 1-57,-1-2 14,1 0 1,-1 0-1,1 0 0,0 0 1,0-1-1,0 1 1,1 0-1,-1 0 0,1-1 1,-1 1-1,1-1 1,0 1-1,0-1 0,0 0 1,0 0-1,0 0 0,1 0 1,-1 0-1,6 3 1,-4-3-9,0 0 1,0 0 0,1 0-1,-1-1 1,1 1 0,-1-1 0,1 0-1,-1-1 1,1 1 0,0-1-1,-1 0 1,1 0 0,0 0 0,-1-1-1,1 1 1,-1-1 0,1 0-1,-1-1 1,1 1 0,-1-1 0,0 0-1,7-4 1,-3-1 74,0-1 0,-1 0 0,0 0 0,0-1 0,-1 0 0,0 0 0,0 0 0,5-13 0,1-1 454,-12 21 254,3 6-772,5 12 1,-6-12 4,8-4-19,0-1-1,0 0 0,0-1 1,18-6-1,-13 4-11,-1 1-1,1 0 1,0 1 0,0 0 0,0 1-1,0 1 1,21 2 0,-29-1 2,0 0 0,-1 1 0,1 0-1,0 0 1,-1 0 0,0 0 0,1 1 0,-1 0 0,0 1 0,0-1 0,-1 1 0,1 0 0,-1 1 0,0-1 0,0 1 0,0 0 0,-1 0 0,0 1 0,4 5 0,-6-7-99,0 0 0,0-1 1,-1 1-1,1 0 1,-1 0-1,0 1 1,0-1-1,0 7 1,0-5-206,0-5-256,-1 4-142,0 22-1265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1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 1768,'0'0'6159,"4"8"-5669,6 15-222,4 7 431,0-1-1,30 43 0,-40-66-538,0 0 0,1-1 0,0 1 0,0-1 0,1 0 0,-1 0 0,1-1 0,0 0 0,13 7 0,-18-10 30,3-2-7,-1 0-142,-1 1 0,1-1 0,-1 0 1,1 0-1,-1 0 0,0 0 0,1 0 1,-1-1-1,0 1 0,0-1 1,0 1-1,0-1 0,0 0 0,0 0 1,-1 0-1,1 0 0,-1 0 0,1 0 1,-1 0-1,0 0 0,2-5 1,0 1 26,-1-1 0,-1 0 0,1 0 0,-1 0 0,0-1 0,-1 1 1,1 0-1,-1 0 0,-1 0 0,0-1 0,0 1 0,0 0 0,-1 0 1,0 0-1,0 0 0,-1 1 0,1-1 0,-1 1 0,-1-1 1,0 1-1,0 0 0,0 0 0,0 0 0,-1 1 0,0 0 0,0 0 1,0 0-1,-1 0 0,0 1 0,0 0 0,0 0 0,0 1 0,-1 0 1,1 0-1,-1 0 0,0 1 0,-13-4 0,16 5-181,0 1 1,0-1-1,0 1 0,0 0 0,0 0 1,0 0-1,0 0 0,0 1 0,0 0 0,0 0 1,1 0-1,-1 0 0,0 0 0,-5 4 1,7-4-530,0 1-90,0 0 218,0 0 0,1 1 0,-1-1 0,0 1 0,1-1 0,-2 5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33 718 1376,'0'-2'837,"3"-18"2855,-3 18-3056,-2-10 2541,-1 17-2821,-1 4-193,-1-1 0,2 1 0,-1 0 0,1 0 0,0 0 0,1 0 0,0 1 0,-1 10 0,2 7 327,2 44 1,0-62-411,0-1 0,0 0-1,1 0 1,0 0 0,1 0 0,0 0 0,0 0 0,1-1 0,6 10 0,-10-16-67,0 0-1,1 0 0,-1 0 0,1-1 1,-1 1-1,1 0 0,-1-1 1,1 1-1,0 0 0,-1-1 0,1 1 1,0-1-1,-1 1 0,1 0 1,0-1-1,0 0 0,0 1 1,-1-1-1,1 0 0,0 1 0,0-1 1,0 0-1,0 0 0,0 0 1,-1 0-1,1 1 0,0-1 0,0-1 1,0 1-1,0 0 0,0 0 1,0 0-1,0 0 0,-1-1 0,3 0 1,-1 0-2,-1 0 0,1 0 1,-1-1-1,1 1 0,-1-1 1,1 1-1,-1-1 0,0 1 0,0-1 1,0 0-1,0 0 0,0 0 1,1-3-1,3-9 23,-2-1 1,0 0-1,0 0 0,-1 0 0,-1-19 1,-6-77 513,1 70 46,4 39-501,-2-5 210,2 7-299,0 0-1,0 0 1,0 0 0,0 0-1,0 0 1,-1-1 0,1 1 0,0 0-1,0 0 1,0 0 0,0 0-1,0 0 1,0 0 0,0 0 0,0 0-1,0 0 1,1-1 0,-1 1-1,0 0 1,0 0 0,0 0 0,0 0-1,0 0 1,0 0 0,0 0-1,0 0 1,0 0 0,0 0-1,0-1 1,0 1 0,0 0 0,0 0-1,0 0 1,0 0 0,1 0-1,-1 0 1,0 0 0,0 0 0,0 0-1,0 0 1,0 0 0,0 0-1,0 0 1,0 0 0,0 0-1,1 0 1,-1 0 0,0 0 0,0 0-1,0 0 1,0 0 0,0 0-1,0 0 1,0 0 0,0 0 0,1 0-1,-1 0 1,0 0 0,0 0-1,0 0 1,0 0 0,0 0 0,0 0-1,0 0 1,0 0 0,0 1-1,0-1 1,0 0 0,1 0-1,20 16 2,-19-15-12,0 1 0,1-1 0,-1 0-1,0 0 1,1-1 0,-1 1 0,1 0 0,-1-1-1,1 1 1,-1-1 0,1 0 0,0 0 0,-1 0-1,1 0 1,-1 0 0,1-1 0,-1 1 0,1-1-1,3-1 1,-4 1 6,10-2-63,0-2-1,0 0 1,-1 0-1,1-1 1,-1-1-1,-1 1 1,1-2-1,-1 0 1,9-9-1,-2 1-89,-2-1 0,0 0 0,0-2-1,11-19 1,-21 30 83,-1 0 0,1-1-1,-1 0 1,5-14 0,-9 21 25,-3 9-156,-4 11 187,1 0 0,0 0 0,2 1 0,-4 32 0,5-20 2,1 42-1,2-65 11,0 1-1,1-1 1,1 0-1,-1 1 1,2-1-1,-1 0 1,1 0-1,0 0 1,0 0-1,6 7 1,-9-14 4,1 0 0,-1 0 1,1 0-1,-1 0 0,1 0 1,0 0-1,0 0 1,-1 0-1,1 0 0,0 0 1,0-1-1,0 1 0,0 0 1,0-1-1,0 1 1,0-1-1,0 1 0,0-1 1,0 1-1,0-1 0,1 0 1,-1 1-1,0-1 1,0 0-1,0 0 0,0 0 1,1 0-1,-1 0 1,0 0-1,0 0 0,0-1 1,0 1-1,1 0 0,-1-1 1,0 1-1,0 0 1,0-1-1,0 1 0,0-1 1,0 0-1,0 1 0,2-3 1,1-1-1,1 0 0,-1-1 1,0 0-1,0 0 0,0 0 0,4-11 1,1-2-2,-1-1 1,0-1-1,-2 1 1,0-1-1,-2 0 1,0-1 0,-1 1-1,-1-1 1,-1 1-1,-1-1 1,0 0-1,-6-30 1,0 16 4,-1 1-1,-2-1 1,-2 1 0,-1 1 0,-1 0-1,-25-44 1,18 43 78,-27-36-1,38 57-25,-2 1-1,1 0 0,-2 1 0,0 0 0,-19-14 0,30 25-51,0-1 0,1 1 0,-1 0 0,0 0 0,0 0 0,0 0 0,0 0 0,0 0 0,0 0 0,1 0 0,-1 0 0,0 0 0,0 0 0,0 0 0,0 1 0,0-1 0,1 0 0,-1 1 0,0-1 0,0 1 0,1-1 0,-1 0 0,0 1 0,0 0 0,1-1 0,-1 1 0,1-1 0,-1 1 0,0 0 0,1 0 0,-1-1 0,1 1 0,0 0 0,-1 1 0,1-2-7,-1 2 5,0-1 1,0 1-1,1-1 1,-1 1-1,1 0 0,0-1 1,-1 1-1,1 0 0,0 0 1,0-1-1,0 1 1,0 0-1,0-1 0,0 1 1,1 0-1,0 2 1,0 4 8,5 27 11,1 0 0,2 0 0,25 61 0,55 97-140,-80-176 87,136 251-1420,-131-244 1199,84 166-6039,-75-146 3402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1672,'7'10'7884,"45"65"-6382,1 5-200,65 75 1,-43-77-91,-57-61-569,-14-12-33,4 3-112,-8-7-466,0-1 1,0 0-1,0 0 1,0 0-1,0 0 1,0 0-1,0 0 1,0 0-1,0 0 1,1 0-1,-1 0 1,0 0-1,0 1 1,0-1-1,0 0 1,0 0-1,0 0 1,0 0-1,0 0 1,0 0-1,0 0 1,1 0 0,-1 0-1,0 0 1,0 0-1,0 0 1,0 0-1,0 0 1,0 0-1,0 0 1,0 0-1,1 0 1,-1 0-1,0 0 1,0 0-1,0 0 1,0 0-1,0 0 1,0 0-1,0-1 1,0 1-1,0 0 1,1 0-1,-1 0 1,0 0-1,0 0 1,0 0-1,0 0 1,0 0-1,0 0 1,0 0-1,0 0 1,0 0-1,0-1 1,0 1-1,0 0 1,0 0-1,0 0 1,0 0-1,0 0 1,0 0-1,0 0 1,0-1-1,3-19 52,-3 15-4,-1 2-16,-1-5-12,-3-9 88,0 1 1,-1-1-1,0 1 1,-2 1-1,-12-22 0,17 31-51,0 0-1,0 0 0,-3-9 0,3 6-14,3 8-22,-12-24 221,11 23-236,-4-6-7,4 6 1,0-1-1,-18-37 86,8 17 1,1 0 0,-8-28 0,9 25-46,6 17-59,0 0 0,1 0-1,0 0 1,0 0 0,1 0-1,0 0 1,1-1 0,0 1 0,2-14-1,0-6-6,2 6 6,-3 14-11,0 7 1,-1 0-14,10-19-2,-9 19 22,3 6-1,0-1-4,0 0 0,0 1 1,-1-1-1,0 1 1,0 0-1,0 0 1,0 0-1,0 1 0,-1-1 1,0 1-1,0-1 1,0 1-1,2 9 1,4 32 25,3 77 1,-5-43-20,-6-77-12,0 0 0,0 0 1,1 0-1,-1 0 0,1-1 1,0 1-1,0 0 0,0 0 1,0-1-1,0 1 0,1-1 1,2 4-1,-3-5 3,0 0-1,1 1 1,-1-1 0,1 0-1,0 0 1,-1-1 0,1 1-1,-1 0 1,1 0-1,0-1 1,0 1 0,0-1-1,-1 1 1,1-1 0,0 0-1,0 0 1,0 0 0,0 0-1,-1 0 1,4-1 0,60-8-1,-48 5-5,1 1-1,0 1 1,0 0-1,0 2 1,0 0-1,21 3 1,-35-2 7,-1-1 0,0 1 0,0 0 0,0 0 0,0 0 0,0 1 0,0-1 0,0 1 0,0 0 0,0 0 0,0 0 0,-1 0 0,1 0 0,-1 0 0,0 1 0,0-1 0,4 5 0,-4-2 3,0-1-1,0 0 1,-1 1 0,1-1-1,-1 1 1,0-1-1,0 1 1,0-1 0,-1 1-1,0 0 1,0 6 0,0-2-5,-2 1 0,1-1 0,-1 0 0,0 0 0,-1 0 0,0 0 0,0 0 1,-1 0-1,0-1 0,-1 0 0,-11 15 0,13-18-109,0-1-1,-1-1 1,0 1 0,0 0 0,0-1-1,0 0 1,-1 0 0,1 0 0,-1-1-1,0 1 1,0-1 0,0 0 0,0 0-1,0-1 1,0 0 0,0 0 0,0 0-1,-1 0 1,1-1 0,0 0 0,0 0-1,-1 0 1,1-1 0,0 1 0,0-2-1,-1 1 1,1 0 0,0-1 0,0 0-1,0 0 1,1 0 0,-1-1 0,0 0-1,1 0 1,0 0 0,0 0-1,-6-6 1,6 5-373,0-1 0,0 0 0,1 0-1,-1 0 1,1 0 0,0-1 0,-3-8 0,-4-23-5163,7 21 2107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1488,'0'-19'4501,"0"18"-4425,0 1 1,0 0-1,0 0 0,0 0 1,0 0-1,0-1 0,0 1 1,0 0-1,0 0 0,0 0 0,0 0 1,0 0-1,1-1 0,-1 1 1,0 0-1,0 0 0,0 0 1,0 0-1,0 0 0,0 0 1,0-1-1,0 1 0,0 0 1,1 0-1,-1 0 0,0 0 1,0 0-1,0 0 0,0 0 1,0 0-1,0 0 0,1-1 1,-1 1-1,0 0 0,0 0 1,0 0-1,0 0 0,0 0 1,1 0-1,-1 0 0,0 0 1,0 0-1,0 0 0,2 2 291,0 0 1,0-1-1,0 1 0,-1 0 0,1 0 1,-1 0-1,2 3 0,5 5-830,15 24 1145,-2 1-1,0 1 1,21 53 0,12 23 262,-20-46-490,27 44-2314,-55-104 1045,-3-5-751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78 892,'0'0'6768,"1"9"-6302,1-3-408,3 20 527,14 37 1,-16-55-455,-1-1 1,1 0 0,1-1-1,-1 1 1,1 0 0,1-1-1,-1 0 1,1 0-1,0 0 1,0-1 0,9 8-1,-12-12-64,0 0 0,0 0 0,-1 0 1,1 0-1,0 0 0,0-1 0,0 1 0,0-1 0,0 1 0,1-1 0,-1 1 0,0-1 0,0 0 0,0 0 0,0 0 0,0-1 0,3 1 0,-3-1 178,2-2 3,2-2-103,-1 0-1,0 0 1,0-1-1,0 0 1,-1 0-1,0 0 1,0-1-1,0 1 1,-1-1-1,5-13 1,-6 14-32,-1 0 0,1 0 1,-1 0-1,0 0 0,-1 0 0,1 0 0,-1 0 1,-1 0-1,1 0 0,-1 0 0,0 0 0,0 0 0,0 0 1,-1 0-1,0 1 0,0-1 0,-1 1 0,0-1 1,0 1-1,0 0 0,0 0 0,-1 0 0,0 0 1,0 1-1,0-1 0,0 1 0,-1 0 0,0 0 1,0 1-1,-10-6 0,6 5-99,0 0 1,0 1-1,0 0 1,-16-3-1,24 6-43,-1 0 1,1 0-1,-1 0 0,0 0 1,1 0-1,-1 0 0,0 0 1,1 0-1,-1 1 0,1-1 1,-1 1-1,0-1 0,-1 2 1,-3 1-72,0-1-101,0 0 0,1 1 0,-1 0 0,1 0 1,0 0-1,0 1 0,0-1 0,0 1 1,-5 7-1,-12 14-2067,4 0-3346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 1632,'-8'-23'6829,"9"29"-6461,19 64 693,35 79-1,-22-75-378,5-1-1,75 112 1,-109-180-551,0 1 1,0-1-1,0 0 1,1 0-1,10 9 1293,-11-22-1210,-1 0-1,1 0 1,-2 0 0,5-16-1,-6 17-118,1 1 0,1-1-1,-1 0 1,1 1 0,0 0 0,0-1-1,1 1 1,7-8 0,-9 11-80,0 1-1,1 0 1,-1-1 0,1 1 0,0 1 0,0-1-1,0 0 1,5-2 0,0 0 20,7-2 10,0 0 0,0 1 0,0 1 1,1 0-1,0 1 0,18-2 0,-33 5-43,3 0 13,-1 1 6,10 2 6,-10-2-3,-2 1 14,-1-2-36,0 0 1,1 1-1,-1-1 0,0 0 0,0 1 0,1-1 0,-1 0 0,0 1 1,0-1-1,1 0 0,-1 1 0,0-1 0,0 0 0,0 1 0,0-1 1,0 1-1,0-1 0,1 0 0,-1 1 0,0-1 0,0 1 0,0-1 1,0 0-1,0 1 0,-1-1 0,1 1 0,0-1 0,0 0 0,0 1 0,0-1 1,0 1-1,0-1 0,-1 0 0,1 1 0,0-1 0,0 0 0,-1 1 1,-7 5 1,0 1 1,-1-2-1,1 1 1,-1-1-1,0-1 1,-1 0-1,1 0 1,-1 0-1,-13 2 1,-26 3-108,-1-1 0,0-3-1,-52-1 1,-16 1-1768,111-4-10,1-1-1,-1 1 1,-11 3-1,18-4 1747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4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42 210 1432,'0'0'1608,"0"-3"-890,-1-28 2319,1 28-2031,-2-13 1775,2 14-2365,-4-13 1651,4 15-2049,0 0 0,0 0 0,0 0 0,0 0 0,0 0 0,0 0 0,0 0 0,0 0 0,0 0 0,0 0 0,0 0 0,0 0 0,0 0 0,0 1 0,0-1 0,-1 0 0,1 0-1,0 0 1,0 0 0,0 0 0,0 0 0,0 0 0,0 0 0,0 0 0,0 0 0,0 0 0,0 0 0,0 0 0,0 0 0,0 0 0,0 0 0,0 0 0,-1 0 0,1 0 0,0 0 0,0 0 0,0 0 0,0 0 0,0 0-1,0-1 1,0 1 0,0 0 0,0 0 0,0 0 0,0 0 0,0 0 0,0 0 0,0 0 0,0 0 0,0 0 0,0 0 0,0 0 0,0 0 0,0 0 0,0 0 0,-1 0 0,1 0 0,0 0 0,0 0 0,0-1 0,0 1-1,0 0 1,0 0 0,0 0 0,0 0 0,0 0 0,0 0 0,1 0 0,-5 21 733,2-12-814,-12 120 872,3 152 1,10-187-547,2 69 435,1-157-629,-2-6-65,0 0 0,0 0 0,0 0-1,0 0 1,0 0 0,0 0 0,0 0-1,1 0 1,-1 0 0,0 1-1,0-1 1,0 0 0,0 0 0,0 0-1,0 0 1,0 0 0,0 0 0,0 0-1,0 0 1,1 0 0,-1 0 0,0 0-1,0 0 1,0 0 0,0 0 0,0 0-1,0 0 1,0 0 0,0 0-1,0 0 1,1 0 0,-1 0 0,0 0-1,0 0 1,0 0 0,0 0 0,0 0-1,0 0 1,0 0 0,0 0 0,0-1-1,0 1 1,1 0 0,-1 0 0,0 0-1,0 0 1,0 0 0,0 0-1,0 0 1,0 0 0,0 0 0,0 0-1,0 0 1,0-1 0,0 1 0,0 0-1,0 0 1,0 0 0,0 0 0,0 0-1,0 0 1,0 0 0,0 0-1,0 0 1,0-1 0,0 1 0,0 0-1,0 0 1,0 0 0,9-31 28,-2 1 1,6-48-1,0-72-12,-10 110-10,7-80-5,9-131 49,-12 120-45,-6 129 4,0 0-2,-1 1-11,0 1 0,0 0 1,0 0-1,0 0 0,0 0 0,0-1 0,0 1 0,0 0 0,0 0 0,0 0 0,0 0 0,0 0 1,0-1-1,0 1 0,0 0 0,1 0 0,-1 0 0,0 0 0,0 0 0,0-1 0,0 1 0,0 0 0,0 0 1,0 0-1,1 0 0,-1 0 0,0 0 0,0 0 0,0 0 0,0 0 0,0-1 0,1 1 0,-1 0 1,0 0-1,0 0 0,0 0 0,0 0 0,0 0 0,1 0 0,-1 0 0,0 0 0,0 0 0,0 0 0,0 0 1,1 0-1,-1 0 0,0 0 0,0 1 0,0-1 0,0 0 0,1 0 0,-1 0 0,0 0 0,0 0 1,0 0-1,0 0 0,0 0 0,0 0 0,0 1 0,1-1 0,-1 0 0,0 0 0,0 0 0,0 0 0,0 0 1,0 1-1,0-1 0,0 0 0,0 0 0,28 69 5,34 138 0,-29-85 8,60 204-121,-85-300-1036,-7-23 485,2 8-836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4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32 212 1436,'-3'-1'1214,"-13"-5"1494,16 6-2404,-1 0 0,1 0 0,-1-1-1,0 1 1,1 0 0,-1 0 0,0 0 0,1-1-1,-1 1 1,1 0 0,-1-1 0,1 1 0,-1-1-1,1 1 1,-1 0 0,1-1 0,-1 1-1,1-1 1,-1 1 0,1-1 0,0 1 0,-1-1-1,1-1 1,14-6-99,1 0-1,0 0 1,0 2-1,1 0 1,24-6-1,-14 5-277,39-19-1,37-30-2183,-39 13-2942,-43 28 2386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4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13 102 1840,'-13'9'10078,"79"-29"-8849,89-41 0,-107 40-577,-46 20-502,1 0-3,10-4-19,-10 4-4,-1 1 12,-1-1-99,0 1 0,0 0 0,0 0 0,0 1 0,0-1 1,-1 0-1,1 0 0,0 0 0,0 0 0,0 1 0,0-1 0,-1 0 1,1 1-1,0-1 0,0 1 0,-1-1 0,1 1 0,0-1 0,-1 1 1,1 0-1,0-1 0,-1 1 0,1 0 0,-1-1 0,1 1 0,-1 0 1,0 0-1,1-1 0,-1 1 0,0 0 0,1 0 0,-1 0 0,0-1 0,0 1 1,0 0-1,0 1 0,1 2-6,-1-1 0,0 0 1,0 0-1,0 0 0,0 1 0,-1-1 1,1 0-1,-1 0 0,0 0 0,0 0 1,0 0-1,0 0 0,-2 3 0,-2 4 55,-23 60 310,-44 74 0,5-12-46,53-103-257,7-16 12,0 1 1,1 0 0,-4 14-1,21-16-40,-11-12-64,0 0 0,0 0 0,0 0 0,0 1-1,0-1 1,0 0 0,1 0 0,-1 0 0,0 0-1,0 0 1,0 0 0,0 0 0,1 1-1,-1-1 1,0 0 0,0 0 0,0 0 0,0 0-1,1 0 1,-1 0 0,0 0 0,0 0 0,0 0-1,1 0 1,-1 0 0,0 0 0,0 0-1,0 0 1,1 0 0,-1 0 0,0 0 0,0 0-1,14-3-99,0-1-1,-1 0 0,1-1 0,-1 0 0,0-1 0,-1 0 1,16-11-1,80-63-3905,-75 50-2155,-17 12 2289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4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 1044,'0'0'8493,"-3"7"-8000,0 6-183,0 0-1,1 0 1,-1 18-1,3-22-53,0 1-1,1-1 0,0 1 0,1-1 0,5 17 0,-6-22-176,1 0-1,-1-1 1,1 1-1,0 0 1,0-1 0,1 1-1,-1-1 1,1 0-1,-1 1 1,1-1-1,0-1 1,0 1-1,0 0 1,1-1-1,4 3 1,-6-3-28,0-1 0,1 0 0,0 0 0,-1 0 0,1 0 0,-1 0 0,1-1 1,0 1-1,0-1 0,-1 0 0,1 0 0,0 0 0,0 0 0,-1 0 0,1-1 0,0 1 0,5-2 0,-5 0 18,1 0-1,-1 1 0,0-2 0,0 1 0,1 0 1,-1-1-1,-1 1 0,1-1 0,0 0 1,-1 0-1,4-4 0,3-8 235,-1 1 1,-1-2-1,0 1 1,7-26-1,-11 34-171,17-73 2301,-20 78-2211,2-5 1,-2 7-206,0 0-1,0 0 0,0 0 1,0 1-1,0-1 1,0 0-1,0 0 1,0 0-1,0 0 0,0 0 1,0 0-1,0 0 1,0 0-1,0 1 1,0-1-1,0 0 0,1 0 1,-1 0-1,0 0 1,0 0-1,0 0 1,0 0-1,0 0 0,0 0 1,0 0-1,0 0 1,0 0-1,1 0 1,-1 0-1,0 0 1,0 0-1,0 0 0,0 0 1,0 0-1,0 0 1,0 0-1,0 0 1,1 0-1,-1 0 0,0 0 1,0 0-1,0 0 1,0 0-1,0 0 1,0 0-1,0 0 0,0 0 1,1 0-1,-1 0 1,0 0-1,0 0 1,0 0-1,0 0 0,0 0 1,0-1-1,0 1 1,0 0-1,0 0 1,23 68 256,-21-59-280,3 10-500,1 1 1,1-1-1,0-1 0,16 28 0,-22-44-398,-1-2 841,1 0 0,-1 0 0,1 0 1,-1 0-1,0 0 0,1 0 0,-1 0 0,1 1 0,-1-1 0,0 0 0,1 0 0,-1 0 0,0 1 0,1-1 0,-1 0 0,0 0 0,0 1 0,1-1 0,-1 0 0,0 1 0,0-1 0,1 0 0,-1 1 1,0-1-1,0 1-37,0-1 0,1 1-1,-1-1 1,0 0 0,0 1 0,1-1 0,-1 0 0,0 1 0,1-1 0,-1 0 0,0 1 0,1-1 0,-1 0 0,0 0 0,1 1 0,-1-1 0,0 0 0,1 0 0,-1 0 0,1 0 0,-1 1 0,0-1 0,1 0 0,-1 0 0,1 0 0,-1 0-1,1 0 1,-1 0 0,1 0 0,-1 0 0,0 0 0,2-1 0,9-1-4102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22:4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12 864,'-1'-1'204,"0"0"0,0 0-1,0 0 1,-1 0 0,1 0 0,0 0-1,0 0 1,-1 1 0,1-1 0,0 0 0,-1 1-1,1 0 1,-1-1 0,1 1 0,-1 0-1,1-1 1,-1 1 0,1 0 0,-1 0-1,1 0 1,-1 1 0,1-1 0,-1 0 0,1 0-1,-1 1 1,1-1 0,-1 1 0,1-1-1,0 1 1,-1 0 0,1 0 0,0-1-1,0 1 1,-1 0 0,1 0 0,0 0 0,0 0-1,-1 2 1,-3 3 37,0 0-1,0 0 0,1 0 1,0 0-1,0 1 1,-3 9-1,3-8-120,2 0 0,-1 1-1,1-1 1,0 1 0,1 0-1,0 0 1,0-1 0,1 1-1,0 0 1,1 0-1,0-1 1,3 15 0,-3-19-271,0 1-1,0-1 1,1 0 0,-1 0 0,1 1 0,0-1 0,1 0 0,-1-1-1,1 1 1,-1 0 0,1-1 0,0 1 0,1-1 0,-1 0 0,0 0-1,1-1 1,0 1 0,0 0 0,-1-1 0,1 0 0,1 0-1,-1 0 1,0-1 0,0 1 0,1-1 0,4 1 0,8-1-2309,3 0 35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4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1584,'0'0'2650,"0"-2"-1934,-2-11 3273,6 17-3574,189 183 1710,-150-138-1827,-3 2 0,43 67 0,-79-112-262,-1-1-1,0 1 1,-1 0-1,1-1 1,-1 1-1,0 0 1,0 1-1,1 9 1,-3-13-22,0-1 0,0 1 1,0 0-1,-1-1 0,1 1 0,0-1 1,-1 1-1,0-1 0,0 1 0,1-1 0,-2 1 1,1-1-1,0 0 0,0 1 0,-1-1 1,1 0-1,-1 0 0,0 0 0,1 0 1,-1 0-1,0-1 0,0 1 0,-4 2 1,-3 1 118,0 0 0,0-1 1,-1 0-1,1-1 1,-1 0-1,0 0 1,0-1-1,0 0 1,0-1-1,-1 0 1,1-1-1,0 0 0,0 0 1,0-1-1,-1-1 1,1 0-1,-18-5 1,25 6-69,-1 0 0,1-1 1,0 1-1,-1-1 0,1 1 0,0-1 1,0 0-1,0 0 0,0-1 0,1 1 1,-1 0-1,1-1 0,-1 0 0,1 1 1,0-1-1,0 0 0,0 0 0,0 0 1,1-1-1,-1 1 0,0-4 0,1 2-14,0-1 0,0 0 0,0 1 0,1-1 0,0 0 0,0 0-1,1 1 1,0-1 0,0 0 0,0 0 0,0 1 0,5-11 0,1-1 11,2-1 0,0 1-1,1 1 1,0-1 0,2 2 0,0 0 0,23-24 0,9-1-1683,56-40 0,-96 77 1163,0 0 1,0 0-1,0 0 1,9-3-1,3 2-5054,1 0 2345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4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1364,'1'2'287,"0"1"1,-1-1-1,1 1 1,0-1-1,0 0 0,0 1 1,1-1-1,-1 0 0,0 0 1,1 0-1,0 0 0,-1 0 1,1 0-1,0 0 0,0 0 1,0-1-1,0 1 0,3 1 1,-2-3-133,-1 1 0,1 0 0,-1-1 0,1 0 0,0 0 0,0 0 0,-1 0 0,1 0 1,0-1-1,-1 1 0,1-1 0,0 1 0,-1-1 0,1 0 0,-1 0 0,1 0 0,2-2 1,5-2 38,0-1 1,0 0 0,0-1 0,-1 0 0,0 0 0,0-1 0,-1 0 0,0 0 0,0-1 0,-1 0 0,0-1 0,-1 1 0,0-1 0,0-1-1,-1 1 1,-1-1 0,0 0 0,0 0 0,-1 0 0,0 0 0,1-15 0,-4 22-57,0 0 1,-1 0-1,0 1 1,1-1-1,-1 0 1,0 1-1,-1-1 0,-1-4 1,1 3 28,1 4-126,0 0 0,0-1 1,0 1-1,1 0 0,-2 0 1,1 0-1,0 0 0,0 0 1,0 0-1,0 0 0,-1 0 1,1 1-1,0-1 0,-1 0 0,1 1 1,-1-1-1,-1 0 0,1 0 102,-2 0-89,1 0 1,0 1-1,-1-1 0,1 1 1,0-1-1,-1 1 0,1 0 1,-1 1-1,1-1 0,0 0 1,-1 1-1,1 0 0,0 0 1,0 0-1,-1 0 0,1 0 1,-4 3-1,0 0 22,0 0 0,1 0-1,0 0 1,0 1 0,0 0 0,-7 8 0,8-7-36,0 0 1,1 0-1,0 0 1,0 0-1,0 1 1,1-1 0,0 1-1,0 0 1,1 0-1,0 0 1,0 0-1,1 1 1,0-1 0,0 0-1,1 1 1,-1-1-1,2 1 1,0 8-1,1-7-12,0 0-1,0 0 0,1-1 0,0 1 1,0-1-1,1 1 0,0-1 0,1 0 1,0 0-1,0-1 0,0 1 0,1-1 1,1-1-1,10 11 0,-2-6 6,0 0 0,1 0-1,0-2 1,1 0 0,0-1-1,32 11 1,-26-12-41,0-1 0,0-1-1,0-1 1,0-1 0,28 0-1,-36-3-97,1-1 0,0 0 0,-1-1 0,20-6 0,-27 6-423,0-1 0,0 0 0,13-8-1,-15 8-714,-1-1-1,1 0 0,-1 0 0,0 0 1,7-8-1,-4 2-2902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5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25 190 1072,'0'0'2030,"-1"-8"-1086,1 5-311,0 9 3278,17 249-1000,-14-212-2573,17 116 781,-14-122-858,-3-23 8,2 30 1,-5-42-126,-3 29 1929,-15-91-1903,2-1-1,3-1 1,-7-83 0,16 112-140,2 0 1,1-1-1,1 1 0,2-1 0,9-45 1,-9 69-32,1 0 0,0-1 0,1 2 0,0-1 0,0 0 0,1 1 0,1 0 0,-1 0 0,2 0 0,-1 1 0,1 0 0,0 0 0,1 1 0,0 0 0,0 0 0,11-7 0,-14 11-70,4-3-219,0 1 0,0 0 0,1 1 0,-1 0 0,1 0 0,0 1-1,12-3 1,6 5-1797,-26 1 1557,0 0 0,0 1 0,-1-1 0,1 1 0,0-1 0,-1 1 0,1-1 0,-1 1-1,1 0 1,2 2 0,2 2-2399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5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 1504,'-40'28'6725,"38"-27"-6237,14-2 2509,15-5-2947,32-12 0,4-4-1475,-18 12-3480,-33 7 2497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5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1560,'0'0'964,"3"-1"-80,10-6 4208,-12 8-4985,0 0 1,0-1-1,0 1 0,0 0 1,-1 0-1,1-1 1,0 1-1,0 0 0,-1 0 1,1 0-1,0 0 0,-1 0 1,1 0-1,-1 1 0,1-1 1,-1 0-1,0 0 0,1 0 1,-1 0-1,0 2 0,6 15 739,12 28 184,-9-23-667,0 0 0,2-1 0,14 23 1,-23-41-313,0-1 0,1 0 0,-1 0-1,1 0 1,0-1 0,0 1 0,0 0 0,0-1 0,1 0 0,-1 0 0,1 0 0,-1 0 0,7 2 0,-8-4-36,0 1 0,1-1-1,-1 1 1,0-1 0,1 0 0,-1 0-1,0 0 1,1 0 0,-1-1 0,0 1-1,1-1 1,-1 1 0,0-1 0,0 0-1,0 0 1,1 0 0,-1 0 0,0 0-1,0 0 1,0-1 0,-1 1 0,1-1-1,3-2 1,11-13 79,0-1 0,-1-1-1,-1 0 1,-1 0 0,11-24 0,-16 30 370,-7 11-299,0 0-1,0 0 1,1 0-1,-1 0 1,-1 0-1,1-1 1,0 1-1,0 0 0,-1-1 1,1-1-1,2 4-118,12 2-8,-11-2-2,0 0-4,6-1-20,1 0 1,-1-1-1,0 0 1,0-1 0,12-4-1,-16 5-5,-1-1-1,1 0 1,-1 0 0,0 0-1,0 0 1,0-1-1,-1 0 1,1 0 0,-1 0-1,0-1 1,0 1-1,3-6 1,1-3 16,-1-1 0,0 1 0,5-17 0,-10 24-14,2 0-1,-1 10-4,2 25 16,-5-26-17,2 27 2,0-22-6,0-3-1,8 38 49,-10-41-35,4 2-1,-4-3-10,0-1 0,0 0 1,0 1-1,1-1 0,-1 0 1,0 0-1,0 1 0,0-1 0,0 0 1,0 1-1,1-1 0,-1 0 1,0 0-1,0 0 0,0 1 1,1-1-1,-1 0 0,0 0 1,0 0-1,1 0 0,-1 1 1,0-1-1,1 0 0,-1 0 0,0 0 1,0 0-1,1 0 0,-1 0 1,0 0-1,1 0 0,-1 0 1,0 0-1,1 0 0,-1 0 1,0 0-1,1 0 0,-1 0 1,0 0-1,0 0 0,1 0 0,-1 0 1,0 0-1,1-1 0,-1 1 1,29-19 15,35-32 0,-52 40-19,-6 5 2,5 0 4,-9 5-3,0-1 0,1 1 0,-1 0 0,1-1-1,-1 1 1,1 1 0,0-1 0,-1 0 0,1 1 0,0-1-1,0 1 1,-1 0 0,1 0 0,0 0 0,0 0-1,-1 0 1,1 0 0,0 1 0,0 0 0,-1-1 0,1 1-1,-1 0 1,1 0 0,-1 1 0,1-1 0,-1 0-1,1 1 1,-1 0 0,0-1 0,3 4 0,8 8-316,0 0 0,-1 2 0,20 29 1,-23-32-666,5 3-1857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5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26 852,'-1'-3'385,"0"1"0,0 0 0,0 0 0,-1 0 0,1-1-1,-1 1 1,0 1 0,1-1 0,-4-3 0,3 4 657,-2 1-771,1 1 1,-1-1-1,1 1 0,-1 0 1,1 1-1,-1-1 0,1 0 0,0 1 1,-1 0-1,1 0 0,0 0 1,0 0-1,1 0 0,-1 0 0,0 1 1,1 0-1,-1-1 0,1 1 1,0 0-1,-3 6 0,-2 1-25,2 1 0,0-1 0,0 1 0,1 0 0,-4 14 0,5-13-69,0 0 1,1 1-1,1-1 1,0 0-1,1 1 1,0-1-1,1 1 0,0-1 1,5 22-1,-5-29-194,1 0 0,0 0 0,-1 0 0,2 0-1,-1 0 1,1 0 0,-1-1 0,1 1-1,1-1 1,-1 0 0,1 0 0,-1 0 0,1 0-1,0-1 1,0 1 0,1-1 0,-1 0-1,1 0 1,0-1 0,-1 1 0,1-1 0,0 0-1,0-1 1,11 3 0,-9-3-222,1 0-1,0 0 1,0-1-1,0 0 1,0 0-1,0-1 1,0 0-1,12-3 1,-13 1-659,1 1 1,-1-1 0,0 0-1,0-1 1,8-5 0,4-3-2132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5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98 1552,'0'-23'726,"0"4"1611,-2-32 1,1 49-1665,1 0-69,-4 26 3477,1 27-3844,2-20 75,12 368 2505,-9-374-2769,2 1 0,1-1 0,0 0 0,2-1 0,15 36 0,-21-59-457,-4-8-5533,0-2 5789,2 5 88,0 1 1,0 0-1,0 0 1,0-1-1,-1 1 1,0 0-1,1 0 0,-1 1 1,0-1-1,-5-5 1,-6-7 202,1 0 0,1-1 0,1-1 0,-10-19 0,19 34-113,1 0 0,-1 0 1,1 0-1,0 0 0,0 0 1,-1 0-1,2-1 0,-1 1 1,0 0-1,0 0 0,1 0 1,-1 0-1,1 0 0,-1 0 1,3-3-1,-1-1 23,1 0-1,0 0 1,7-9 0,2 1 41,1 0 1,0 0-1,1 1 0,1 1 1,0 1-1,1 0 0,22-12 1,-17 9 204,-15 10-184,-1 1 1,1-1 0,0 1-1,0 0 1,0 1 0,7-3-1,-10 4 106,0 3 15,1-1-171,0 2 0,0-1 0,0 0 0,-1 1 0,1 0 0,-1 0 0,0 0 0,0 0 0,0 1 0,0-1 0,0 1 1,-1-1-1,0 1 0,1 0 0,-2 0 0,4 7 0,3 10 132,10 44 0,-17-61-177,23 125 495,-7-36-2931,-13-83-2504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5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71 1000,'-27'-61'5609,"26"59"-5025,-5-5 303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8:5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24 131 1744,'-1'15'1560,"0"31"0,1-41-1311,1 0 0,0 0-1,0-1 1,0 1 0,0 0 0,0-1 0,1 1-1,0-1 1,0 1 0,3 4 0,-3-7-152,0-1 0,-1 1 0,1 0 0,0 0 0,0-1 0,1 1 0,-1-1 0,0 1 0,0-1 0,1 0 0,-1 0 0,1 0 0,-1 0 0,1-1 0,-1 1 0,1-1 0,-1 1 0,1-1 0,0 0 0,-1 0 0,1 0 0,-1 0 0,1 0 0,0-1 0,-1 1 0,1-1 0,2-1 0,0 1 58,-1-1 1,0 0-1,0 1 0,0-2 0,0 1 1,0 0-1,0-1 0,-1 1 0,1-1 1,-1 0-1,0 0 0,0-1 0,0 1 1,0-1-1,-1 1 0,4-6 1,-4 5-36,-1 2-67,1 0 0,-1 0 0,-1 0 1,1 0-1,0 0 0,0 0 0,-1 0 0,1 0 1,-1 0-1,0-1 0,1 1 0,-1 0 0,0 0 1,0 0-1,-1-4 0,0 2 7,1 1 3,0 0 0,-1-1 1,0 1-1,0 0 0,0-1 1,0 1-1,0 0 0,-1 0 1,0 0-1,1 0 0,-1 0 0,0 1 1,0-1-1,-5-4 0,2 2-193,0 0-1,-1 0 0,0 0 1,0 1-1,0 0 1,-1 0-1,1 0 0,-1 1 1,0 0-1,0 0 0,0 1 1,0 0-1,0 0 0,-1 1 1,-11-1-1,6 2-875,10 0-820,-1 0-1316,-15 4 33</inkml:trace>
  <inkml:trace contextRef="#ctx0" brushRef="#br0" timeOffset="1">252 6 924,'2'1'1056,"2"4"-490,0-1 1,-1 0 0,0 1 0,0 0 0,0 0 0,-1 0 0,0 0 0,0 0 0,0 0 0,1 6 0,6 13 185,0-3 395,10 41 0,-7-34-185,-12-26-646,3 1 129,-3-2-418,0-1-1,0 0 1,0 0-1,0 1 1,0-1-1,0 0 0,0 0 1,0 1-1,0-1 1,0 0-1,1 0 1,-1 1-1,0-1 0,0 0 1,0 0-1,0 0 1,1 1-1,-1-1 1,0 0-1,0 0 1,1 0-1,-1 0 0,0 0 1,0 1-1,0-1 1,1 0-1,-1 0 1,0 0-1,0 0 0,1 0 1,-1 0-1,0 0 1,1 0-1,-1 0 1,0 0-1,0 0 0,1 0 1,-1 0-1,0 0 1,0 0-1,1 0 1,-1 0-1,0-1 1,0 1-1,1 0 0,-1 0 1,0 0-1,0 0 1,0 0-1,1-1 1,-1 1-1,0 0 0,0 0 1,1-1-1,17-17 373,21-25 0,-1 1 54,-7 4-23,-24 29-318,0 0 0,0 0 1,1 1-1,0 0 0,11-8 1,-17 15-95,-1 0 0,1 0 1,0 0-1,0 0 1,0 1-1,0-1 1,0 0-1,0 1 1,1-1-1,-1 1 1,0 0-1,0 0 1,0 0-1,0 0 1,0 0-1,1 0 1,-1 1-1,0-1 0,0 0 1,0 1-1,0 0 1,0 0-1,0-1 1,0 1-1,2 2 1,3 2-38,1 1 0,-1-1 0,0 1 0,9 12 0,-9-11-60,33 40-842,-25-28-440,21 21 0,-28-33-72,0-1 0,0 0 1,11 7-1,12 5-2105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39:0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174 276 1364,'0'0'159,"0"0"0,-1-1 0,1 1-1,0 0 1,-1-1 0,1 1 0,0 0 0,-1-1 0,1 1-1,0 0 1,-1 0 0,1 0 0,-1-1 0,1 1 0,-1 0-1,1 0 1,0 0 0,-1 0 0,1 0 0,-1 0-1,1 0 1,-1 0 0,1 0 0,-1 0 0,1 0 0,0 0-1,-1 0 1,1 0 0,-1 0 0,1 0 0,-1 1 0,-4 1 74,0 1 1,0 0-1,1 0 0,-1 1 1,1-1-1,0 1 1,0 0-1,0 0 1,0 1-1,1-1 1,-4 7-1,-10 22 263,1 1 0,2 0 0,2 1 0,1 0-1,1 1 1,-7 65 0,8-1 448,9-97-760,0 5-90,0-8-91,0 0 1,0-1-1,0 1 1,0 0-1,0 0 1,0 0-1,0 0 0,0 0 1,0 0-1,0 0 1,0 0-1,0 0 1,0 0-1,0 0 0,0-1 1,0 1-1,0 0 1,0 0-1,0 0 1,1 0-1,-1 0 0,0 0 1,0 0-1,0 0 1,0 0-1,0 0 1,0 0-1,0 0 0,0 0 1,0 0-1,0 0 1,1 0-1,-1 0 1,0 0-1,0 0 0,0 0 1,0 0-1,0 0 1,0 0-1,0 0 1,0 0-1,0 0 0,0 0 1,1 0-1,-1 0 1,0 0-1,0 0 0,0 0 1,0 1-1,0-1 1,0 0-1,0 0 1,0 0-1,0 0 0,0 0 1,0 0-1,0 0 1,0 0-1,0 0 1,0 0-1,0 0 0,0 0 1,0 1-1,0-1 1,0 0-1,0 0 1,13-26 27,-2 0 1,-2-1 0,0 0 0,5-30-1,1-1 4,46-212 322,-46 198-55,-15 72-300,41-171 1517,-40 168-1425,2 1 10,-3 2-100,0 0 0,0 0-1,0 0 1,0-1 0,0 1 0,1 0-1,-1 0 1,0 0 0,0 0 0,0-1 0,0 1-1,1 0 1,-1 0 0,0 0 0,0 0 0,0 0-1,1-1 1,-1 1 0,0 0 0,0 0-1,0 0 1,1 0 0,-1 0 0,0 0 0,0 0-1,1 0 1,-1 0 0,0 0 0,0 0 0,1 0-1,-1 0 1,0 0 0,0 0 0,0 0 0,1 0-1,-1 1 1,0-1 0,0 0 0,1 0-1,-1 0 1,0 0 0,0 0 0,0 0 0,0 1-1,1-1 1,-1 0 0,0 0 0,0 0 0,0 1-1,0-1 1,1 0 0,8 12 28,0 0-1,-1 1 1,-1 0 0,12 26-1,19 65-241,-12-30-342,6 17-1218,-17-29-5268,-14-48 3599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1367-DFA4-380C-571A-F23856CEA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51660-E03F-2E0D-7EAA-531CE38A6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68CF-5235-37B3-9B57-D5B424D7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2D82-0E38-4371-129A-0E02FDA3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195B-A540-9768-0B29-2A81AD8E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5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71C8-1497-58CF-FD43-813F855D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0FDC0-AC96-F7C3-17CE-A6522C033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5914D-4459-9B70-A142-929888D7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8A34-D285-F782-D404-FE2CCB61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E741-E272-190F-4072-E17C96E1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6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730C4-81CE-8915-B118-E9C20A6CA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DC3AF-B1DB-AE15-928A-CA66F3894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472F-6ADB-C3C8-7560-667C2938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D8F1-56DB-4EEC-990B-E2149943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E7CB-4DB8-ACB8-B748-D36929E9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BE79-2CA4-A8A9-7D8C-B21ED40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8240-0131-8283-D711-26DBDDDF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B950-9628-BA9F-E553-A9F1AF1F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696B-8023-1F43-2771-AAD31C3F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7089-3AA1-5A58-779D-F3475934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7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0B34-EE1E-89B3-3D70-46C5431A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17873-5D84-23DD-3A40-30A3DE65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45C9-C323-F9B9-9052-092DF818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E379E-2425-AFA7-5629-6F2DDB27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CA7C-8A75-7A3A-A6D6-D6239AB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5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5EC9-5997-B491-2D90-071CF82A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C12F-AA26-BACE-1F3E-3DBE42F24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1DA34-CCE9-8CC5-40C8-2215A4E6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AC85E-4C50-423D-B6C6-2F00B889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82A9D-9DBF-29B3-7074-27F714F0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98780-4E9D-6A0A-7B44-CCB2152E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728-FC58-31F9-5788-502E6F06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874F-3E86-F5B6-93CD-F87C91E6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2773E-7665-0ECC-46B1-81FD260B1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D5346-523B-4D26-E0F4-AC7BCE7C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AD0D2-37C9-FBAE-EE15-13904ABDA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8BEE0-781E-63CA-B985-630A9EDE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CC8D3-9929-C799-6949-99BF925A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02973-C67D-7F4E-F843-6A3DFF19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9138-45F9-6103-202E-C2FF9F5E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209A9-B4CB-32A7-1CFB-EE385A53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ACED-80B2-EC82-9942-268931BB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56FC4-1BEA-D412-EFBA-4F351DD6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A4796-A628-1B29-7673-A0289F3B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9B8C5-14E3-ED66-8E2B-DF271474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1872-8493-3261-EE8F-A7197B3D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7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7400-F585-B9E8-C709-B7098C39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7F1D-BBEF-2815-D940-A3D44E7C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BAF1-EA60-EFB2-FAD8-19E92B519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9429B-AD2E-CAD6-25D6-10EF23A8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CF216-4FC3-319B-60E9-262792CF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F1424-81BB-5A45-1356-62E25E0A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7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7C92-11AA-C485-72AA-29EC0177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DCAAD-AE19-B592-ABF9-D72F3D1E1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EB3F4-E480-2A6D-A54A-004388FF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53A6B-794F-BD44-FE83-08B3C3B9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78351-229B-7344-D86E-EBCF8881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DAD28-A61F-06C8-D904-E0D80F53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8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63721-D4F4-E946-594D-8433E38A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63B4-AAD0-F544-86E9-EADAF04F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288C-76A4-1472-5352-575A20CBA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24A3-89CF-4EBF-9318-F53337A5FC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E2EC-E734-499A-9235-083C829DB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C362-4D56-4EFA-19E6-DC0AFEE30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81FC-447B-4B0D-8A7E-8B4DEDC66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53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51" Type="http://schemas.openxmlformats.org/officeDocument/2006/relationships/image" Target="../media/image7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.xml"/><Relationship Id="rId117" Type="http://schemas.openxmlformats.org/officeDocument/2006/relationships/image" Target="../media/image134.png"/><Relationship Id="rId21" Type="http://schemas.openxmlformats.org/officeDocument/2006/relationships/image" Target="../media/image86.png"/><Relationship Id="rId42" Type="http://schemas.openxmlformats.org/officeDocument/2006/relationships/customXml" Target="../ink/ink97.xml"/><Relationship Id="rId47" Type="http://schemas.openxmlformats.org/officeDocument/2006/relationships/image" Target="../media/image99.png"/><Relationship Id="rId63" Type="http://schemas.openxmlformats.org/officeDocument/2006/relationships/image" Target="../media/image107.png"/><Relationship Id="rId68" Type="http://schemas.openxmlformats.org/officeDocument/2006/relationships/customXml" Target="../ink/ink110.xml"/><Relationship Id="rId84" Type="http://schemas.openxmlformats.org/officeDocument/2006/relationships/customXml" Target="../ink/ink118.xml"/><Relationship Id="rId89" Type="http://schemas.openxmlformats.org/officeDocument/2006/relationships/image" Target="../media/image120.png"/><Relationship Id="rId112" Type="http://schemas.openxmlformats.org/officeDocument/2006/relationships/customXml" Target="../ink/ink132.xml"/><Relationship Id="rId16" Type="http://schemas.openxmlformats.org/officeDocument/2006/relationships/customXml" Target="../ink/ink84.xml"/><Relationship Id="rId107" Type="http://schemas.openxmlformats.org/officeDocument/2006/relationships/image" Target="../media/image129.png"/><Relationship Id="rId11" Type="http://schemas.openxmlformats.org/officeDocument/2006/relationships/image" Target="../media/image81.png"/><Relationship Id="rId24" Type="http://schemas.openxmlformats.org/officeDocument/2006/relationships/customXml" Target="../ink/ink88.xml"/><Relationship Id="rId32" Type="http://schemas.openxmlformats.org/officeDocument/2006/relationships/customXml" Target="../ink/ink92.xml"/><Relationship Id="rId37" Type="http://schemas.openxmlformats.org/officeDocument/2006/relationships/image" Target="../media/image94.png"/><Relationship Id="rId40" Type="http://schemas.openxmlformats.org/officeDocument/2006/relationships/customXml" Target="../ink/ink96.xml"/><Relationship Id="rId45" Type="http://schemas.openxmlformats.org/officeDocument/2006/relationships/image" Target="../media/image98.png"/><Relationship Id="rId53" Type="http://schemas.openxmlformats.org/officeDocument/2006/relationships/image" Target="../media/image102.png"/><Relationship Id="rId58" Type="http://schemas.openxmlformats.org/officeDocument/2006/relationships/customXml" Target="../ink/ink105.xml"/><Relationship Id="rId66" Type="http://schemas.openxmlformats.org/officeDocument/2006/relationships/customXml" Target="../ink/ink109.xml"/><Relationship Id="rId74" Type="http://schemas.openxmlformats.org/officeDocument/2006/relationships/customXml" Target="../ink/ink113.xml"/><Relationship Id="rId79" Type="http://schemas.openxmlformats.org/officeDocument/2006/relationships/image" Target="../media/image115.png"/><Relationship Id="rId87" Type="http://schemas.openxmlformats.org/officeDocument/2006/relationships/image" Target="../media/image119.png"/><Relationship Id="rId102" Type="http://schemas.openxmlformats.org/officeDocument/2006/relationships/customXml" Target="../ink/ink127.xml"/><Relationship Id="rId110" Type="http://schemas.openxmlformats.org/officeDocument/2006/relationships/customXml" Target="../ink/ink131.xml"/><Relationship Id="rId115" Type="http://schemas.openxmlformats.org/officeDocument/2006/relationships/image" Target="../media/image133.png"/><Relationship Id="rId5" Type="http://schemas.openxmlformats.org/officeDocument/2006/relationships/image" Target="../media/image78.png"/><Relationship Id="rId61" Type="http://schemas.openxmlformats.org/officeDocument/2006/relationships/image" Target="../media/image106.png"/><Relationship Id="rId82" Type="http://schemas.openxmlformats.org/officeDocument/2006/relationships/customXml" Target="../ink/ink117.xml"/><Relationship Id="rId90" Type="http://schemas.openxmlformats.org/officeDocument/2006/relationships/customXml" Target="../ink/ink121.xml"/><Relationship Id="rId95" Type="http://schemas.openxmlformats.org/officeDocument/2006/relationships/image" Target="../media/image123.png"/><Relationship Id="rId19" Type="http://schemas.openxmlformats.org/officeDocument/2006/relationships/image" Target="../media/image85.png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89.png"/><Relationship Id="rId30" Type="http://schemas.openxmlformats.org/officeDocument/2006/relationships/customXml" Target="../ink/ink91.xml"/><Relationship Id="rId35" Type="http://schemas.openxmlformats.org/officeDocument/2006/relationships/image" Target="../media/image93.png"/><Relationship Id="rId43" Type="http://schemas.openxmlformats.org/officeDocument/2006/relationships/image" Target="../media/image97.png"/><Relationship Id="rId48" Type="http://schemas.openxmlformats.org/officeDocument/2006/relationships/customXml" Target="../ink/ink100.xml"/><Relationship Id="rId56" Type="http://schemas.openxmlformats.org/officeDocument/2006/relationships/customXml" Target="../ink/ink104.xml"/><Relationship Id="rId64" Type="http://schemas.openxmlformats.org/officeDocument/2006/relationships/customXml" Target="../ink/ink108.xml"/><Relationship Id="rId69" Type="http://schemas.openxmlformats.org/officeDocument/2006/relationships/image" Target="../media/image110.png"/><Relationship Id="rId77" Type="http://schemas.openxmlformats.org/officeDocument/2006/relationships/image" Target="../media/image114.png"/><Relationship Id="rId100" Type="http://schemas.openxmlformats.org/officeDocument/2006/relationships/customXml" Target="../ink/ink126.xml"/><Relationship Id="rId105" Type="http://schemas.openxmlformats.org/officeDocument/2006/relationships/image" Target="../media/image128.png"/><Relationship Id="rId113" Type="http://schemas.openxmlformats.org/officeDocument/2006/relationships/image" Target="../media/image132.png"/><Relationship Id="rId118" Type="http://schemas.openxmlformats.org/officeDocument/2006/relationships/customXml" Target="../ink/ink135.xml"/><Relationship Id="rId8" Type="http://schemas.openxmlformats.org/officeDocument/2006/relationships/customXml" Target="../ink/ink80.xml"/><Relationship Id="rId51" Type="http://schemas.openxmlformats.org/officeDocument/2006/relationships/image" Target="../media/image101.png"/><Relationship Id="rId72" Type="http://schemas.openxmlformats.org/officeDocument/2006/relationships/customXml" Target="../ink/ink112.xml"/><Relationship Id="rId80" Type="http://schemas.openxmlformats.org/officeDocument/2006/relationships/customXml" Target="../ink/ink116.xml"/><Relationship Id="rId85" Type="http://schemas.openxmlformats.org/officeDocument/2006/relationships/image" Target="../media/image118.png"/><Relationship Id="rId93" Type="http://schemas.openxmlformats.org/officeDocument/2006/relationships/image" Target="../media/image122.png"/><Relationship Id="rId98" Type="http://schemas.openxmlformats.org/officeDocument/2006/relationships/customXml" Target="../ink/ink125.xml"/><Relationship Id="rId3" Type="http://schemas.openxmlformats.org/officeDocument/2006/relationships/image" Target="../media/image77.png"/><Relationship Id="rId12" Type="http://schemas.openxmlformats.org/officeDocument/2006/relationships/customXml" Target="../ink/ink82.xml"/><Relationship Id="rId17" Type="http://schemas.openxmlformats.org/officeDocument/2006/relationships/image" Target="../media/image84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38" Type="http://schemas.openxmlformats.org/officeDocument/2006/relationships/customXml" Target="../ink/ink95.xml"/><Relationship Id="rId46" Type="http://schemas.openxmlformats.org/officeDocument/2006/relationships/customXml" Target="../ink/ink99.xml"/><Relationship Id="rId59" Type="http://schemas.openxmlformats.org/officeDocument/2006/relationships/image" Target="../media/image105.png"/><Relationship Id="rId67" Type="http://schemas.openxmlformats.org/officeDocument/2006/relationships/image" Target="../media/image109.png"/><Relationship Id="rId103" Type="http://schemas.openxmlformats.org/officeDocument/2006/relationships/image" Target="../media/image127.png"/><Relationship Id="rId108" Type="http://schemas.openxmlformats.org/officeDocument/2006/relationships/customXml" Target="../ink/ink130.xml"/><Relationship Id="rId116" Type="http://schemas.openxmlformats.org/officeDocument/2006/relationships/customXml" Target="../ink/ink134.xml"/><Relationship Id="rId20" Type="http://schemas.openxmlformats.org/officeDocument/2006/relationships/customXml" Target="../ink/ink86.xml"/><Relationship Id="rId41" Type="http://schemas.openxmlformats.org/officeDocument/2006/relationships/image" Target="../media/image96.png"/><Relationship Id="rId54" Type="http://schemas.openxmlformats.org/officeDocument/2006/relationships/customXml" Target="../ink/ink103.xml"/><Relationship Id="rId62" Type="http://schemas.openxmlformats.org/officeDocument/2006/relationships/customXml" Target="../ink/ink107.xml"/><Relationship Id="rId70" Type="http://schemas.openxmlformats.org/officeDocument/2006/relationships/customXml" Target="../ink/ink111.xml"/><Relationship Id="rId75" Type="http://schemas.openxmlformats.org/officeDocument/2006/relationships/image" Target="../media/image113.png"/><Relationship Id="rId83" Type="http://schemas.openxmlformats.org/officeDocument/2006/relationships/image" Target="../media/image117.png"/><Relationship Id="rId88" Type="http://schemas.openxmlformats.org/officeDocument/2006/relationships/customXml" Target="../ink/ink120.xml"/><Relationship Id="rId91" Type="http://schemas.openxmlformats.org/officeDocument/2006/relationships/image" Target="../media/image121.png"/><Relationship Id="rId96" Type="http://schemas.openxmlformats.org/officeDocument/2006/relationships/customXml" Target="../ink/ink124.xml"/><Relationship Id="rId111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.xml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49" Type="http://schemas.openxmlformats.org/officeDocument/2006/relationships/image" Target="../media/image100.png"/><Relationship Id="rId57" Type="http://schemas.openxmlformats.org/officeDocument/2006/relationships/image" Target="../media/image104.png"/><Relationship Id="rId106" Type="http://schemas.openxmlformats.org/officeDocument/2006/relationships/customXml" Target="../ink/ink129.xml"/><Relationship Id="rId114" Type="http://schemas.openxmlformats.org/officeDocument/2006/relationships/customXml" Target="../ink/ink133.xml"/><Relationship Id="rId119" Type="http://schemas.openxmlformats.org/officeDocument/2006/relationships/image" Target="../media/image135.png"/><Relationship Id="rId10" Type="http://schemas.openxmlformats.org/officeDocument/2006/relationships/customXml" Target="../ink/ink81.xml"/><Relationship Id="rId31" Type="http://schemas.openxmlformats.org/officeDocument/2006/relationships/image" Target="../media/image91.png"/><Relationship Id="rId44" Type="http://schemas.openxmlformats.org/officeDocument/2006/relationships/customXml" Target="../ink/ink98.xml"/><Relationship Id="rId52" Type="http://schemas.openxmlformats.org/officeDocument/2006/relationships/customXml" Target="../ink/ink102.xml"/><Relationship Id="rId60" Type="http://schemas.openxmlformats.org/officeDocument/2006/relationships/customXml" Target="../ink/ink106.xml"/><Relationship Id="rId65" Type="http://schemas.openxmlformats.org/officeDocument/2006/relationships/image" Target="../media/image108.png"/><Relationship Id="rId73" Type="http://schemas.openxmlformats.org/officeDocument/2006/relationships/image" Target="../media/image112.png"/><Relationship Id="rId78" Type="http://schemas.openxmlformats.org/officeDocument/2006/relationships/customXml" Target="../ink/ink115.xml"/><Relationship Id="rId81" Type="http://schemas.openxmlformats.org/officeDocument/2006/relationships/image" Target="../media/image116.png"/><Relationship Id="rId86" Type="http://schemas.openxmlformats.org/officeDocument/2006/relationships/customXml" Target="../ink/ink119.xml"/><Relationship Id="rId94" Type="http://schemas.openxmlformats.org/officeDocument/2006/relationships/customXml" Target="../ink/ink123.xml"/><Relationship Id="rId99" Type="http://schemas.openxmlformats.org/officeDocument/2006/relationships/image" Target="../media/image125.png"/><Relationship Id="rId101" Type="http://schemas.openxmlformats.org/officeDocument/2006/relationships/image" Target="../media/image126.png"/><Relationship Id="rId4" Type="http://schemas.openxmlformats.org/officeDocument/2006/relationships/customXml" Target="../ink/ink78.xml"/><Relationship Id="rId9" Type="http://schemas.openxmlformats.org/officeDocument/2006/relationships/image" Target="../media/image80.png"/><Relationship Id="rId13" Type="http://schemas.openxmlformats.org/officeDocument/2006/relationships/image" Target="../media/image82.png"/><Relationship Id="rId18" Type="http://schemas.openxmlformats.org/officeDocument/2006/relationships/customXml" Target="../ink/ink85.xml"/><Relationship Id="rId39" Type="http://schemas.openxmlformats.org/officeDocument/2006/relationships/image" Target="../media/image95.png"/><Relationship Id="rId109" Type="http://schemas.openxmlformats.org/officeDocument/2006/relationships/image" Target="../media/image130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103.png"/><Relationship Id="rId76" Type="http://schemas.openxmlformats.org/officeDocument/2006/relationships/customXml" Target="../ink/ink114.xml"/><Relationship Id="rId97" Type="http://schemas.openxmlformats.org/officeDocument/2006/relationships/image" Target="../media/image124.png"/><Relationship Id="rId104" Type="http://schemas.openxmlformats.org/officeDocument/2006/relationships/customXml" Target="../ink/ink128.xml"/><Relationship Id="rId7" Type="http://schemas.openxmlformats.org/officeDocument/2006/relationships/image" Target="../media/image79.png"/><Relationship Id="rId71" Type="http://schemas.openxmlformats.org/officeDocument/2006/relationships/image" Target="../media/image111.png"/><Relationship Id="rId92" Type="http://schemas.openxmlformats.org/officeDocument/2006/relationships/customXml" Target="../ink/ink122.xml"/><Relationship Id="rId2" Type="http://schemas.openxmlformats.org/officeDocument/2006/relationships/customXml" Target="../ink/ink77.xml"/><Relationship Id="rId2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E7C6-3BAE-D868-3883-6406F24FE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ECC6F-D0E9-3121-E95D-1EF01D9CE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8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CF58-C42E-4E97-4272-D8CD101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2A0B-7F99-D58C-B2CA-12B78E2A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– Cloud native development model that allows developers to build and run application without having to manage servers and underlying infrastructure is abstracted away.</a:t>
            </a:r>
          </a:p>
          <a:p>
            <a:r>
              <a:rPr lang="en-US" dirty="0"/>
              <a:t>Azure Functions is a serverless solution – allows to write code</a:t>
            </a:r>
          </a:p>
          <a:p>
            <a:r>
              <a:rPr lang="en-US" dirty="0"/>
              <a:t>Compute resources on-demand – serverless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8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0500-A327-A46B-E7D5-93340586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A3B6-179E-58F0-93BC-BA0F4CDA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 API</a:t>
            </a:r>
          </a:p>
          <a:p>
            <a:r>
              <a:rPr lang="en-US" dirty="0"/>
              <a:t>Process file uploads</a:t>
            </a:r>
          </a:p>
          <a:p>
            <a:r>
              <a:rPr lang="en-US" dirty="0"/>
              <a:t>Build a serverless workflow – durable function</a:t>
            </a:r>
          </a:p>
          <a:p>
            <a:r>
              <a:rPr lang="en-US" dirty="0"/>
              <a:t>Respond to database changes</a:t>
            </a:r>
          </a:p>
          <a:p>
            <a:r>
              <a:rPr lang="en-US" dirty="0"/>
              <a:t>Analyze IoT data streams</a:t>
            </a:r>
          </a:p>
          <a:p>
            <a:r>
              <a:rPr lang="en-US" dirty="0"/>
              <a:t>Process data in real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03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C6C6-77B3-97EB-D0D7-B47E12FF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414A-FF02-A53D-EF1C-F719F51B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preferred language</a:t>
            </a:r>
          </a:p>
          <a:p>
            <a:r>
              <a:rPr lang="en-US" dirty="0"/>
              <a:t>Automate deployment</a:t>
            </a:r>
          </a:p>
          <a:p>
            <a:r>
              <a:rPr lang="en-US" dirty="0"/>
              <a:t>Troubleshoot a function</a:t>
            </a:r>
          </a:p>
          <a:p>
            <a:r>
              <a:rPr lang="en-US" dirty="0"/>
              <a:t>Flexible pricing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94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D5E8-975B-139D-E60F-D5A20650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B018-E56F-24C1-BC47-5369BE29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Consumption Plan</a:t>
            </a:r>
          </a:p>
          <a:p>
            <a:r>
              <a:rPr lang="en-US" dirty="0"/>
              <a:t>Premium Plan – auto scaling, longer execution time, virtual network connectivity</a:t>
            </a:r>
          </a:p>
          <a:p>
            <a:r>
              <a:rPr lang="en-US" dirty="0"/>
              <a:t>Dedicated (App Service)Plan – predictive scaling, costs are required</a:t>
            </a:r>
          </a:p>
          <a:p>
            <a:r>
              <a:rPr lang="en-IN" dirty="0"/>
              <a:t>https://docs.microsoft.com/en-us/azure/azure-functions/functions-scale</a:t>
            </a:r>
          </a:p>
        </p:txBody>
      </p:sp>
    </p:spTree>
    <p:extLst>
      <p:ext uri="{BB962C8B-B14F-4D97-AF65-F5344CB8AC3E}">
        <p14:creationId xmlns:p14="http://schemas.microsoft.com/office/powerpoint/2010/main" val="121023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18DE-579E-A6A3-69C5-42B7673F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Integration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7FFB-73F7-CBED-871F-DC998963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Power Automate</a:t>
            </a:r>
          </a:p>
          <a:p>
            <a:r>
              <a:rPr lang="en-US" dirty="0"/>
              <a:t>Azure Logic Apps</a:t>
            </a:r>
          </a:p>
          <a:p>
            <a:r>
              <a:rPr lang="en-US" dirty="0"/>
              <a:t>Azure Functions</a:t>
            </a:r>
          </a:p>
          <a:p>
            <a:r>
              <a:rPr lang="en-US" dirty="0"/>
              <a:t>Azure App Service </a:t>
            </a:r>
            <a:r>
              <a:rPr lang="en-US" dirty="0" err="1"/>
              <a:t>WebJobs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4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5030-B8CC-B59E-A276-1718638F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and Binding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64CD-3DA7-036E-14A9-0E843FDA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Trigger:</a:t>
            </a:r>
          </a:p>
          <a:p>
            <a:pPr lvl="1"/>
            <a:r>
              <a:rPr lang="en-US" dirty="0"/>
              <a:t>Trigger cause a function to run</a:t>
            </a:r>
          </a:p>
          <a:p>
            <a:pPr lvl="1"/>
            <a:r>
              <a:rPr lang="en-US" dirty="0"/>
              <a:t>Trigger defines how a function is invoked</a:t>
            </a:r>
            <a:endParaRPr lang="en-IN" dirty="0"/>
          </a:p>
          <a:p>
            <a:pPr lvl="1"/>
            <a:r>
              <a:rPr lang="en-IN" dirty="0"/>
              <a:t>A function must have exactly one trigger</a:t>
            </a:r>
            <a:endParaRPr lang="en-US" dirty="0"/>
          </a:p>
          <a:p>
            <a:pPr lvl="1"/>
            <a:endParaRPr lang="en-IN" dirty="0"/>
          </a:p>
          <a:p>
            <a:r>
              <a:rPr lang="en-IN" dirty="0"/>
              <a:t>Bindings:</a:t>
            </a:r>
          </a:p>
          <a:p>
            <a:pPr lvl="1"/>
            <a:r>
              <a:rPr lang="en-IN" dirty="0"/>
              <a:t>Way of declaratively connecting another resources to the function</a:t>
            </a:r>
          </a:p>
          <a:p>
            <a:pPr lvl="1"/>
            <a:r>
              <a:rPr lang="en-IN" dirty="0"/>
              <a:t>Input binding and Output binding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8FA00D8-968E-93CB-496F-521D53736EAC}"/>
              </a:ext>
            </a:extLst>
          </p:cNvPr>
          <p:cNvGrpSpPr/>
          <p:nvPr/>
        </p:nvGrpSpPr>
        <p:grpSpPr>
          <a:xfrm>
            <a:off x="7490247" y="338081"/>
            <a:ext cx="4557600" cy="3571560"/>
            <a:chOff x="7490247" y="338081"/>
            <a:chExt cx="4557600" cy="357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B3FD55-1CC8-9646-78D7-FDD5D27BED3B}"/>
                    </a:ext>
                  </a:extLst>
                </p14:cNvPr>
                <p14:cNvContentPartPr/>
                <p14:nvPr/>
              </p14:nvContentPartPr>
              <p14:xfrm>
                <a:off x="9405447" y="1777721"/>
                <a:ext cx="203040" cy="261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B3FD55-1CC8-9646-78D7-FDD5D27BED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96807" y="1768721"/>
                  <a:ext cx="220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936A2D-D167-2807-BE40-802EC22B40D5}"/>
                    </a:ext>
                  </a:extLst>
                </p14:cNvPr>
                <p14:cNvContentPartPr/>
                <p14:nvPr/>
              </p14:nvContentPartPr>
              <p14:xfrm>
                <a:off x="9439647" y="1881761"/>
                <a:ext cx="145800" cy="63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936A2D-D167-2807-BE40-802EC22B40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30647" y="1873121"/>
                  <a:ext cx="163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B46C74-3144-8BAB-75F3-22113997CFB3}"/>
                    </a:ext>
                  </a:extLst>
                </p14:cNvPr>
                <p14:cNvContentPartPr/>
                <p14:nvPr/>
              </p14:nvContentPartPr>
              <p14:xfrm>
                <a:off x="9662847" y="1819841"/>
                <a:ext cx="146880" cy="163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B46C74-3144-8BAB-75F3-22113997CF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54207" y="1811201"/>
                  <a:ext cx="164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EC0CEB-44FD-85C4-954E-5278F166B96F}"/>
                    </a:ext>
                  </a:extLst>
                </p14:cNvPr>
                <p14:cNvContentPartPr/>
                <p14:nvPr/>
              </p14:nvContentPartPr>
              <p14:xfrm>
                <a:off x="9851487" y="1838201"/>
                <a:ext cx="130320" cy="5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EC0CEB-44FD-85C4-954E-5278F166B9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42487" y="1829201"/>
                  <a:ext cx="147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E30484-4E09-3AD5-F5AF-81E25B4860C3}"/>
                    </a:ext>
                  </a:extLst>
                </p14:cNvPr>
                <p14:cNvContentPartPr/>
                <p14:nvPr/>
              </p14:nvContentPartPr>
              <p14:xfrm>
                <a:off x="9993687" y="1797881"/>
                <a:ext cx="311040" cy="150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E30484-4E09-3AD5-F5AF-81E25B4860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85047" y="1788881"/>
                  <a:ext cx="328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2D23FB3-2061-A9DC-5418-F98F840C07E9}"/>
                    </a:ext>
                  </a:extLst>
                </p14:cNvPr>
                <p14:cNvContentPartPr/>
                <p14:nvPr/>
              </p14:nvContentPartPr>
              <p14:xfrm>
                <a:off x="9627207" y="2260121"/>
                <a:ext cx="70920" cy="282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2D23FB3-2061-A9DC-5418-F98F840C07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18207" y="2251481"/>
                  <a:ext cx="88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D4B2F7-257F-3036-5D50-ED7436C79D56}"/>
                    </a:ext>
                  </a:extLst>
                </p14:cNvPr>
                <p14:cNvContentPartPr/>
                <p14:nvPr/>
              </p14:nvContentPartPr>
              <p14:xfrm>
                <a:off x="9611727" y="2380001"/>
                <a:ext cx="88920" cy="76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D4B2F7-257F-3036-5D50-ED7436C79D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02727" y="2371361"/>
                  <a:ext cx="106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FAC523-B4B5-634F-DF0A-F25335EB20DF}"/>
                    </a:ext>
                  </a:extLst>
                </p14:cNvPr>
                <p14:cNvContentPartPr/>
                <p14:nvPr/>
              </p14:nvContentPartPr>
              <p14:xfrm>
                <a:off x="9710007" y="2393681"/>
                <a:ext cx="284040" cy="5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FAC523-B4B5-634F-DF0A-F25335EB20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1367" y="2384681"/>
                  <a:ext cx="301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A6985C-551E-EF4B-990B-566B0D47A0E6}"/>
                    </a:ext>
                  </a:extLst>
                </p14:cNvPr>
                <p14:cNvContentPartPr/>
                <p14:nvPr/>
              </p14:nvContentPartPr>
              <p14:xfrm>
                <a:off x="9993327" y="2356961"/>
                <a:ext cx="46800" cy="10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A6985C-551E-EF4B-990B-566B0D47A0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84687" y="2347961"/>
                  <a:ext cx="64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635940-DB9D-4E64-1B58-9EDAEBB65518}"/>
                    </a:ext>
                  </a:extLst>
                </p14:cNvPr>
                <p14:cNvContentPartPr/>
                <p14:nvPr/>
              </p14:nvContentPartPr>
              <p14:xfrm>
                <a:off x="10061367" y="2225201"/>
                <a:ext cx="146880" cy="250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635940-DB9D-4E64-1B58-9EDAEBB655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52727" y="2216561"/>
                  <a:ext cx="164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E61E0F-5131-FFBC-E154-766CA81A789F}"/>
                    </a:ext>
                  </a:extLst>
                </p14:cNvPr>
                <p14:cNvContentPartPr/>
                <p14:nvPr/>
              </p14:nvContentPartPr>
              <p14:xfrm>
                <a:off x="10252167" y="2335721"/>
                <a:ext cx="66960" cy="89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E61E0F-5131-FFBC-E154-766CA81A78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43527" y="2327081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E20107-FC66-A46C-6E87-E33DFB6C9F09}"/>
                    </a:ext>
                  </a:extLst>
                </p14:cNvPr>
                <p14:cNvContentPartPr/>
                <p14:nvPr/>
              </p14:nvContentPartPr>
              <p14:xfrm>
                <a:off x="10250727" y="2325641"/>
                <a:ext cx="14040" cy="6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E20107-FC66-A46C-6E87-E33DFB6C9F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41727" y="2317001"/>
                  <a:ext cx="31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5216C7-9332-0525-5DB1-A88D01BBA531}"/>
                    </a:ext>
                  </a:extLst>
                </p14:cNvPr>
                <p14:cNvContentPartPr/>
                <p14:nvPr/>
              </p14:nvContentPartPr>
              <p14:xfrm>
                <a:off x="10323807" y="2308361"/>
                <a:ext cx="151560" cy="133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5216C7-9332-0525-5DB1-A88D01BBA5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15167" y="2299361"/>
                  <a:ext cx="169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4303FD-A5A4-7C10-0A7A-BC76C25CE275}"/>
                    </a:ext>
                  </a:extLst>
                </p14:cNvPr>
                <p14:cNvContentPartPr/>
                <p14:nvPr/>
              </p14:nvContentPartPr>
              <p14:xfrm>
                <a:off x="9255687" y="1644521"/>
                <a:ext cx="1521000" cy="100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4303FD-A5A4-7C10-0A7A-BC76C25CE2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46687" y="1635521"/>
                  <a:ext cx="1538640" cy="10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760DC3-AF13-A197-50A4-27EF1B88E465}"/>
                    </a:ext>
                  </a:extLst>
                </p14:cNvPr>
                <p14:cNvContentPartPr/>
                <p14:nvPr/>
              </p14:nvContentPartPr>
              <p14:xfrm>
                <a:off x="9285927" y="1707521"/>
                <a:ext cx="1490760" cy="103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760DC3-AF13-A197-50A4-27EF1B88E4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77287" y="1698521"/>
                  <a:ext cx="1508400" cy="10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231A1B-4340-3AA6-4099-665A9D43EE04}"/>
                    </a:ext>
                  </a:extLst>
                </p14:cNvPr>
                <p14:cNvContentPartPr/>
                <p14:nvPr/>
              </p14:nvContentPartPr>
              <p14:xfrm>
                <a:off x="8218887" y="2163641"/>
                <a:ext cx="1089720" cy="193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231A1B-4340-3AA6-4099-665A9D43EE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10247" y="2155001"/>
                  <a:ext cx="1107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B07024-C502-F76A-3005-1E8E9FACB658}"/>
                    </a:ext>
                  </a:extLst>
                </p14:cNvPr>
                <p14:cNvContentPartPr/>
                <p14:nvPr/>
              </p14:nvContentPartPr>
              <p14:xfrm>
                <a:off x="10628727" y="1986161"/>
                <a:ext cx="914400" cy="126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B07024-C502-F76A-3005-1E8E9FACB6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19727" y="1977161"/>
                  <a:ext cx="932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AE5E45-9440-EFED-D645-93AAEA1BD420}"/>
                    </a:ext>
                  </a:extLst>
                </p14:cNvPr>
                <p14:cNvContentPartPr/>
                <p14:nvPr/>
              </p14:nvContentPartPr>
              <p14:xfrm>
                <a:off x="7982007" y="1800401"/>
                <a:ext cx="149400" cy="213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AE5E45-9440-EFED-D645-93AAEA1BD4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73367" y="1791761"/>
                  <a:ext cx="167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A7C331-4B40-C043-A511-913519F7D187}"/>
                    </a:ext>
                  </a:extLst>
                </p14:cNvPr>
                <p14:cNvContentPartPr/>
                <p14:nvPr/>
              </p14:nvContentPartPr>
              <p14:xfrm>
                <a:off x="8123487" y="1775921"/>
                <a:ext cx="45720" cy="21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A7C331-4B40-C043-A511-913519F7D1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14487" y="1766921"/>
                  <a:ext cx="63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E5E0C43-1886-05E9-4DFE-EDD7C89518A6}"/>
                    </a:ext>
                  </a:extLst>
                </p14:cNvPr>
                <p14:cNvContentPartPr/>
                <p14:nvPr/>
              </p14:nvContentPartPr>
              <p14:xfrm>
                <a:off x="8181087" y="1873841"/>
                <a:ext cx="69480" cy="75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E5E0C43-1886-05E9-4DFE-EDD7C89518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72447" y="1864841"/>
                  <a:ext cx="87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0C2403-F587-C72A-70A9-D95B6F2DC3E9}"/>
                    </a:ext>
                  </a:extLst>
                </p14:cNvPr>
                <p14:cNvContentPartPr/>
                <p14:nvPr/>
              </p14:nvContentPartPr>
              <p14:xfrm>
                <a:off x="8224647" y="1725881"/>
                <a:ext cx="181080" cy="202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0C2403-F587-C72A-70A9-D95B6F2DC3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16007" y="1717241"/>
                  <a:ext cx="198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D146DC-E9C0-02F2-3FB8-161748C99A59}"/>
                    </a:ext>
                  </a:extLst>
                </p14:cNvPr>
                <p14:cNvContentPartPr/>
                <p14:nvPr/>
              </p14:nvContentPartPr>
              <p14:xfrm>
                <a:off x="7980567" y="2110721"/>
                <a:ext cx="73440" cy="144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D146DC-E9C0-02F2-3FB8-161748C99A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71927" y="2102081"/>
                  <a:ext cx="91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63A8C9-52A1-9C0A-0CF7-1A779252B300}"/>
                    </a:ext>
                  </a:extLst>
                </p14:cNvPr>
                <p14:cNvContentPartPr/>
                <p14:nvPr/>
              </p14:nvContentPartPr>
              <p14:xfrm>
                <a:off x="8135367" y="2044121"/>
                <a:ext cx="20520" cy="184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63A8C9-52A1-9C0A-0CF7-1A779252B3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26727" y="2035121"/>
                  <a:ext cx="38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37F8B8-63FF-CADD-7EA7-ED96C09A53CA}"/>
                    </a:ext>
                  </a:extLst>
                </p14:cNvPr>
                <p14:cNvContentPartPr/>
                <p14:nvPr/>
              </p14:nvContentPartPr>
              <p14:xfrm>
                <a:off x="8060127" y="2121161"/>
                <a:ext cx="168840" cy="94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37F8B8-63FF-CADD-7EA7-ED96C09A53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51487" y="2112161"/>
                  <a:ext cx="186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D38776-D321-4933-DF5F-9C7FEC11DDDD}"/>
                    </a:ext>
                  </a:extLst>
                </p14:cNvPr>
                <p14:cNvContentPartPr/>
                <p14:nvPr/>
              </p14:nvContentPartPr>
              <p14:xfrm>
                <a:off x="8231487" y="2019641"/>
                <a:ext cx="545400" cy="305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D38776-D321-4933-DF5F-9C7FEC11DD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22847" y="2011001"/>
                  <a:ext cx="563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93AFFC-8BCF-B649-6490-345217186EA2}"/>
                    </a:ext>
                  </a:extLst>
                </p14:cNvPr>
                <p14:cNvContentPartPr/>
                <p14:nvPr/>
              </p14:nvContentPartPr>
              <p14:xfrm>
                <a:off x="7809207" y="1181561"/>
                <a:ext cx="210240" cy="435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93AFFC-8BCF-B649-6490-345217186E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00207" y="1172921"/>
                  <a:ext cx="2278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155849-E841-3990-BE1D-C17253062DFD}"/>
                    </a:ext>
                  </a:extLst>
                </p14:cNvPr>
                <p14:cNvContentPartPr/>
                <p14:nvPr/>
              </p14:nvContentPartPr>
              <p14:xfrm>
                <a:off x="7490247" y="800681"/>
                <a:ext cx="141840" cy="27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155849-E841-3990-BE1D-C17253062D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81607" y="791681"/>
                  <a:ext cx="159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CAE034-5830-A0F9-4764-265EFFB53E94}"/>
                    </a:ext>
                  </a:extLst>
                </p14:cNvPr>
                <p14:cNvContentPartPr/>
                <p14:nvPr/>
              </p14:nvContentPartPr>
              <p14:xfrm>
                <a:off x="7633527" y="644081"/>
                <a:ext cx="408960" cy="381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CAE034-5830-A0F9-4764-265EFFB53E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24527" y="635081"/>
                  <a:ext cx="4266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FABE1B-0B36-EC1E-34C5-27546599DCE8}"/>
                    </a:ext>
                  </a:extLst>
                </p14:cNvPr>
                <p14:cNvContentPartPr/>
                <p14:nvPr/>
              </p14:nvContentPartPr>
              <p14:xfrm>
                <a:off x="7992087" y="2475041"/>
                <a:ext cx="198000" cy="39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FABE1B-0B36-EC1E-34C5-27546599DC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83447" y="2466401"/>
                  <a:ext cx="2156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CF5B83-6610-AA81-6374-4886D996C2A1}"/>
                    </a:ext>
                  </a:extLst>
                </p14:cNvPr>
                <p14:cNvContentPartPr/>
                <p14:nvPr/>
              </p14:nvContentPartPr>
              <p14:xfrm>
                <a:off x="7806687" y="2979401"/>
                <a:ext cx="698760" cy="379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CF5B83-6610-AA81-6374-4886D996C2A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98047" y="2970401"/>
                  <a:ext cx="7164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61291E-6EEE-5DF2-25A2-B1A0E41499FD}"/>
                    </a:ext>
                  </a:extLst>
                </p14:cNvPr>
                <p14:cNvContentPartPr/>
                <p14:nvPr/>
              </p14:nvContentPartPr>
              <p14:xfrm>
                <a:off x="8317527" y="2950241"/>
                <a:ext cx="282240" cy="154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61291E-6EEE-5DF2-25A2-B1A0E41499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08527" y="2941241"/>
                  <a:ext cx="299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4C2782-B830-8191-52B3-6EBBD002E6EA}"/>
                    </a:ext>
                  </a:extLst>
                </p14:cNvPr>
                <p14:cNvContentPartPr/>
                <p14:nvPr/>
              </p14:nvContentPartPr>
              <p14:xfrm>
                <a:off x="7961847" y="3377561"/>
                <a:ext cx="111960" cy="309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4C2782-B830-8191-52B3-6EBBD002E6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52847" y="3368561"/>
                  <a:ext cx="1296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0B60D2-4996-9F75-0EB6-4D5C56C61BF9}"/>
                    </a:ext>
                  </a:extLst>
                </p14:cNvPr>
                <p14:cNvContentPartPr/>
                <p14:nvPr/>
              </p14:nvContentPartPr>
              <p14:xfrm>
                <a:off x="8048247" y="3474041"/>
                <a:ext cx="83160" cy="216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0B60D2-4996-9F75-0EB6-4D5C56C61B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39607" y="3465041"/>
                  <a:ext cx="100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C9C7DA-CC9F-429A-19C7-914DF90443EB}"/>
                    </a:ext>
                  </a:extLst>
                </p14:cNvPr>
                <p14:cNvContentPartPr/>
                <p14:nvPr/>
              </p14:nvContentPartPr>
              <p14:xfrm>
                <a:off x="8185047" y="3378641"/>
                <a:ext cx="486000" cy="265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C9C7DA-CC9F-429A-19C7-914DF90443E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76047" y="3370001"/>
                  <a:ext cx="5036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19EE1B-E2EB-AAC7-68E6-EBA489209977}"/>
                    </a:ext>
                  </a:extLst>
                </p14:cNvPr>
                <p14:cNvContentPartPr/>
                <p14:nvPr/>
              </p14:nvContentPartPr>
              <p14:xfrm>
                <a:off x="8509047" y="3285041"/>
                <a:ext cx="34560" cy="36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19EE1B-E2EB-AAC7-68E6-EBA4892099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00407" y="3276041"/>
                  <a:ext cx="52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29252ED-8CF9-5A15-ADCD-A087FEBD2500}"/>
                    </a:ext>
                  </a:extLst>
                </p14:cNvPr>
                <p14:cNvContentPartPr/>
                <p14:nvPr/>
              </p14:nvContentPartPr>
              <p14:xfrm>
                <a:off x="8656287" y="3404201"/>
                <a:ext cx="286560" cy="460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29252ED-8CF9-5A15-ADCD-A087FEBD25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7647" y="3395561"/>
                  <a:ext cx="3042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145263-FEA6-C710-C34F-440D0A6B3A3F}"/>
                    </a:ext>
                  </a:extLst>
                </p14:cNvPr>
                <p14:cNvContentPartPr/>
                <p14:nvPr/>
              </p14:nvContentPartPr>
              <p14:xfrm>
                <a:off x="10936167" y="1730921"/>
                <a:ext cx="114120" cy="142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145263-FEA6-C710-C34F-440D0A6B3A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27527" y="1722281"/>
                  <a:ext cx="131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AB20B2-8768-5C59-6F5B-18CA002B7773}"/>
                    </a:ext>
                  </a:extLst>
                </p14:cNvPr>
                <p14:cNvContentPartPr/>
                <p14:nvPr/>
              </p14:nvContentPartPr>
              <p14:xfrm>
                <a:off x="11100687" y="1719401"/>
                <a:ext cx="71280" cy="73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AB20B2-8768-5C59-6F5B-18CA002B777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91687" y="1710401"/>
                  <a:ext cx="88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D432F6-0B58-2611-ED71-B1F9DD990811}"/>
                    </a:ext>
                  </a:extLst>
                </p14:cNvPr>
                <p14:cNvContentPartPr/>
                <p14:nvPr/>
              </p14:nvContentPartPr>
              <p14:xfrm>
                <a:off x="11185287" y="1672961"/>
                <a:ext cx="68040" cy="167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D432F6-0B58-2611-ED71-B1F9DD9908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76647" y="1664321"/>
                  <a:ext cx="85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44AA6F-4B66-9144-C18A-0951D9163799}"/>
                    </a:ext>
                  </a:extLst>
                </p14:cNvPr>
                <p14:cNvContentPartPr/>
                <p14:nvPr/>
              </p14:nvContentPartPr>
              <p14:xfrm>
                <a:off x="11265927" y="1689161"/>
                <a:ext cx="196920" cy="98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44AA6F-4B66-9144-C18A-0951D916379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56927" y="1680161"/>
                  <a:ext cx="214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9C6C51E-2143-B5B0-4D97-75877250D83A}"/>
                    </a:ext>
                  </a:extLst>
                </p14:cNvPr>
                <p14:cNvContentPartPr/>
                <p14:nvPr/>
              </p14:nvContentPartPr>
              <p14:xfrm>
                <a:off x="11490567" y="1667561"/>
                <a:ext cx="75240" cy="80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9C6C51E-2143-B5B0-4D97-75877250D8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81927" y="1658921"/>
                  <a:ext cx="92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AC03D3F-FD3D-57E9-E545-5F827EE910BE}"/>
                    </a:ext>
                  </a:extLst>
                </p14:cNvPr>
                <p14:cNvContentPartPr/>
                <p14:nvPr/>
              </p14:nvContentPartPr>
              <p14:xfrm>
                <a:off x="11578407" y="1628321"/>
                <a:ext cx="76680" cy="18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AC03D3F-FD3D-57E9-E545-5F827EE910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69407" y="1619681"/>
                  <a:ext cx="94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66D5AF-EB7C-DC88-8048-483B8E9F744F}"/>
                    </a:ext>
                  </a:extLst>
                </p14:cNvPr>
                <p14:cNvContentPartPr/>
                <p14:nvPr/>
              </p14:nvContentPartPr>
              <p14:xfrm>
                <a:off x="11118687" y="2341841"/>
                <a:ext cx="52920" cy="151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66D5AF-EB7C-DC88-8048-483B8E9F74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10047" y="2333201"/>
                  <a:ext cx="70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087E9E-783F-D7DB-2DC3-5F4172C744F7}"/>
                    </a:ext>
                  </a:extLst>
                </p14:cNvPr>
                <p14:cNvContentPartPr/>
                <p14:nvPr/>
              </p14:nvContentPartPr>
              <p14:xfrm>
                <a:off x="11054967" y="2286761"/>
                <a:ext cx="258480" cy="18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087E9E-783F-D7DB-2DC3-5F4172C744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45967" y="2278121"/>
                  <a:ext cx="276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D8F74F-E6CB-9C3D-BC1C-8823E2675570}"/>
                    </a:ext>
                  </a:extLst>
                </p14:cNvPr>
                <p14:cNvContentPartPr/>
                <p14:nvPr/>
              </p14:nvContentPartPr>
              <p14:xfrm>
                <a:off x="11249367" y="2239601"/>
                <a:ext cx="96480" cy="246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D8F74F-E6CB-9C3D-BC1C-8823E26755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40367" y="2230601"/>
                  <a:ext cx="1141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746DF9-BEC1-C74A-1142-02B954A62ED4}"/>
                    </a:ext>
                  </a:extLst>
                </p14:cNvPr>
                <p14:cNvContentPartPr/>
                <p14:nvPr/>
              </p14:nvContentPartPr>
              <p14:xfrm>
                <a:off x="11376807" y="2246441"/>
                <a:ext cx="52200" cy="270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746DF9-BEC1-C74A-1142-02B954A62E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67807" y="2237441"/>
                  <a:ext cx="69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980708-7B64-4A21-9100-3684E9597952}"/>
                    </a:ext>
                  </a:extLst>
                </p14:cNvPr>
                <p14:cNvContentPartPr/>
                <p14:nvPr/>
              </p14:nvContentPartPr>
              <p14:xfrm>
                <a:off x="11485887" y="2321321"/>
                <a:ext cx="39240" cy="85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980708-7B64-4A21-9100-3684E95979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76887" y="2312681"/>
                  <a:ext cx="56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CD521DF-4300-25C7-E07F-FFA7EC9827B7}"/>
                    </a:ext>
                  </a:extLst>
                </p14:cNvPr>
                <p14:cNvContentPartPr/>
                <p14:nvPr/>
              </p14:nvContentPartPr>
              <p14:xfrm>
                <a:off x="11570487" y="2293601"/>
                <a:ext cx="83160" cy="156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D521DF-4300-25C7-E07F-FFA7EC9827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561847" y="2284961"/>
                  <a:ext cx="100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103E5A-81A7-14C9-4819-FD00F7DFC660}"/>
                    </a:ext>
                  </a:extLst>
                </p14:cNvPr>
                <p14:cNvContentPartPr/>
                <p14:nvPr/>
              </p14:nvContentPartPr>
              <p14:xfrm>
                <a:off x="11655447" y="2318441"/>
                <a:ext cx="214920" cy="79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103E5A-81A7-14C9-4819-FD00F7DFC6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646807" y="2309801"/>
                  <a:ext cx="232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5F57F1-098E-C8EE-017B-26F122814141}"/>
                    </a:ext>
                  </a:extLst>
                </p14:cNvPr>
                <p14:cNvContentPartPr/>
                <p14:nvPr/>
              </p14:nvContentPartPr>
              <p14:xfrm>
                <a:off x="11895207" y="2225201"/>
                <a:ext cx="119880" cy="142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5F57F1-098E-C8EE-017B-26F1228141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86207" y="2216561"/>
                  <a:ext cx="137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3448C46-8F56-D613-4A15-9241E6A33569}"/>
                    </a:ext>
                  </a:extLst>
                </p14:cNvPr>
                <p14:cNvContentPartPr/>
                <p14:nvPr/>
              </p14:nvContentPartPr>
              <p14:xfrm>
                <a:off x="11913567" y="2207561"/>
                <a:ext cx="134280" cy="97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448C46-8F56-D613-4A15-9241E6A335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904927" y="2198561"/>
                  <a:ext cx="151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1DF127C-1180-7C5C-B948-9257E7949B22}"/>
                    </a:ext>
                  </a:extLst>
                </p14:cNvPr>
                <p14:cNvContentPartPr/>
                <p14:nvPr/>
              </p14:nvContentPartPr>
              <p14:xfrm>
                <a:off x="11534847" y="2642801"/>
                <a:ext cx="59400" cy="380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1DF127C-1180-7C5C-B948-9257E7949B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525847" y="2634161"/>
                  <a:ext cx="770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3ADD7F-E06B-3CF5-873B-CAEF2E11F5AD}"/>
                    </a:ext>
                  </a:extLst>
                </p14:cNvPr>
                <p14:cNvContentPartPr/>
                <p14:nvPr/>
              </p14:nvContentPartPr>
              <p14:xfrm>
                <a:off x="11474007" y="2924681"/>
                <a:ext cx="165240" cy="87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3ADD7F-E06B-3CF5-873B-CAEF2E11F5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65007" y="2916041"/>
                  <a:ext cx="182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16BC6F-89B4-2E46-9632-59F01A9099D6}"/>
                    </a:ext>
                  </a:extLst>
                </p14:cNvPr>
                <p14:cNvContentPartPr/>
                <p14:nvPr/>
              </p14:nvContentPartPr>
              <p14:xfrm>
                <a:off x="11109687" y="3188921"/>
                <a:ext cx="64800" cy="173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16BC6F-89B4-2E46-9632-59F01A9099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00687" y="3180281"/>
                  <a:ext cx="82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02754E-5D15-C12D-CFFD-5152B96745D6}"/>
                    </a:ext>
                  </a:extLst>
                </p14:cNvPr>
                <p14:cNvContentPartPr/>
                <p14:nvPr/>
              </p14:nvContentPartPr>
              <p14:xfrm>
                <a:off x="11246127" y="3111881"/>
                <a:ext cx="192960" cy="176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02754E-5D15-C12D-CFFD-5152B96745D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37487" y="3102881"/>
                  <a:ext cx="210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2A7F93-5F27-20E5-2597-AE75D7A0CC11}"/>
                    </a:ext>
                  </a:extLst>
                </p14:cNvPr>
                <p14:cNvContentPartPr/>
                <p14:nvPr/>
              </p14:nvContentPartPr>
              <p14:xfrm>
                <a:off x="11352327" y="3031961"/>
                <a:ext cx="450720" cy="406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2A7F93-5F27-20E5-2597-AE75D7A0CC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43687" y="3022961"/>
                  <a:ext cx="4683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2708B61-0F23-A6C0-176F-59E807D0C580}"/>
                    </a:ext>
                  </a:extLst>
                </p14:cNvPr>
                <p14:cNvContentPartPr/>
                <p14:nvPr/>
              </p14:nvContentPartPr>
              <p14:xfrm>
                <a:off x="11666247" y="3049961"/>
                <a:ext cx="242640" cy="101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2708B61-0F23-A6C0-176F-59E807D0C58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57247" y="3041321"/>
                  <a:ext cx="260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FA749E-3166-A2A6-C302-6CB3F2EF7D8A}"/>
                    </a:ext>
                  </a:extLst>
                </p14:cNvPr>
                <p14:cNvContentPartPr/>
                <p14:nvPr/>
              </p14:nvContentPartPr>
              <p14:xfrm>
                <a:off x="11162247" y="3501401"/>
                <a:ext cx="233280" cy="277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FA749E-3166-A2A6-C302-6CB3F2EF7D8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53247" y="3492401"/>
                  <a:ext cx="250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CE71F3-DC5F-F39A-75B9-9F576B373B51}"/>
                    </a:ext>
                  </a:extLst>
                </p14:cNvPr>
                <p14:cNvContentPartPr/>
                <p14:nvPr/>
              </p14:nvContentPartPr>
              <p14:xfrm>
                <a:off x="11307327" y="3557921"/>
                <a:ext cx="14760" cy="1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CE71F3-DC5F-F39A-75B9-9F576B373B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98327" y="3549281"/>
                  <a:ext cx="32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3B03170-A2C3-9715-29FC-A0A43E49F42A}"/>
                    </a:ext>
                  </a:extLst>
                </p14:cNvPr>
                <p14:cNvContentPartPr/>
                <p14:nvPr/>
              </p14:nvContentPartPr>
              <p14:xfrm>
                <a:off x="11376087" y="3517961"/>
                <a:ext cx="349920" cy="218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3B03170-A2C3-9715-29FC-A0A43E49F42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67447" y="3509321"/>
                  <a:ext cx="367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F39BCF8-D9FA-5572-E9DF-E2BFB2BED3C8}"/>
                    </a:ext>
                  </a:extLst>
                </p14:cNvPr>
                <p14:cNvContentPartPr/>
                <p14:nvPr/>
              </p14:nvContentPartPr>
              <p14:xfrm>
                <a:off x="11618007" y="3450641"/>
                <a:ext cx="97920" cy="74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F39BCF8-D9FA-5572-E9DF-E2BFB2BED3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09007" y="3441641"/>
                  <a:ext cx="115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12CF2F6-9DDC-2B0E-A39E-2AACDD07C27E}"/>
                    </a:ext>
                  </a:extLst>
                </p14:cNvPr>
                <p14:cNvContentPartPr/>
                <p14:nvPr/>
              </p14:nvContentPartPr>
              <p14:xfrm>
                <a:off x="11709807" y="3533441"/>
                <a:ext cx="218880" cy="376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12CF2F6-9DDC-2B0E-A39E-2AACDD07C27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701167" y="3524801"/>
                  <a:ext cx="2365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A8D31B4-76E6-E0DA-5FD5-DD151F64808F}"/>
                    </a:ext>
                  </a:extLst>
                </p14:cNvPr>
                <p14:cNvContentPartPr/>
                <p14:nvPr/>
              </p14:nvContentPartPr>
              <p14:xfrm>
                <a:off x="9803967" y="891761"/>
                <a:ext cx="271800" cy="821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A8D31B4-76E6-E0DA-5FD5-DD151F6480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94967" y="882761"/>
                  <a:ext cx="28944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7DCE1FB-0887-8BE6-07E8-65C800FB6F77}"/>
                    </a:ext>
                  </a:extLst>
                </p14:cNvPr>
                <p14:cNvContentPartPr/>
                <p14:nvPr/>
              </p14:nvContentPartPr>
              <p14:xfrm>
                <a:off x="9555927" y="411161"/>
                <a:ext cx="102960" cy="291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7DCE1FB-0887-8BE6-07E8-65C800FB6F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47287" y="402161"/>
                  <a:ext cx="1206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AA71913-6D79-6819-C606-E10F7AFF131C}"/>
                    </a:ext>
                  </a:extLst>
                </p14:cNvPr>
                <p14:cNvContentPartPr/>
                <p14:nvPr/>
              </p14:nvContentPartPr>
              <p14:xfrm>
                <a:off x="9538287" y="520961"/>
                <a:ext cx="193680" cy="142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AA71913-6D79-6819-C606-E10F7AFF13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29287" y="511961"/>
                  <a:ext cx="211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DDFC73-8B25-B3E0-3608-2FF6C6495092}"/>
                    </a:ext>
                  </a:extLst>
                </p14:cNvPr>
                <p14:cNvContentPartPr/>
                <p14:nvPr/>
              </p14:nvContentPartPr>
              <p14:xfrm>
                <a:off x="9646287" y="386681"/>
                <a:ext cx="3240" cy="11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DDFC73-8B25-B3E0-3608-2FF6C649509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37287" y="378041"/>
                  <a:ext cx="2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CC8AE6-34D9-9992-35EB-E7755CA6C43E}"/>
                    </a:ext>
                  </a:extLst>
                </p14:cNvPr>
                <p14:cNvContentPartPr/>
                <p14:nvPr/>
              </p14:nvContentPartPr>
              <p14:xfrm>
                <a:off x="9734847" y="430241"/>
                <a:ext cx="165960" cy="142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CC8AE6-34D9-9992-35EB-E7755CA6C43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6207" y="421601"/>
                  <a:ext cx="183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D3DFA5E-2D9E-53B6-B8B0-33ECC3BE9B96}"/>
                    </a:ext>
                  </a:extLst>
                </p14:cNvPr>
                <p14:cNvContentPartPr/>
                <p14:nvPr/>
              </p14:nvContentPartPr>
              <p14:xfrm>
                <a:off x="9925287" y="389921"/>
                <a:ext cx="141480" cy="136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D3DFA5E-2D9E-53B6-B8B0-33ECC3BE9B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16647" y="380921"/>
                  <a:ext cx="159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7F559B-7038-11B0-2291-D6BEE62F9BF3}"/>
                    </a:ext>
                  </a:extLst>
                </p14:cNvPr>
                <p14:cNvContentPartPr/>
                <p14:nvPr/>
              </p14:nvContentPartPr>
              <p14:xfrm>
                <a:off x="10066047" y="338081"/>
                <a:ext cx="129960" cy="192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7F559B-7038-11B0-2291-D6BEE62F9BF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57407" y="329441"/>
                  <a:ext cx="147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3847E50-A7AA-5807-67A2-918FDEA95B71}"/>
                    </a:ext>
                  </a:extLst>
                </p14:cNvPr>
                <p14:cNvContentPartPr/>
                <p14:nvPr/>
              </p14:nvContentPartPr>
              <p14:xfrm>
                <a:off x="10010247" y="656321"/>
                <a:ext cx="35280" cy="123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3847E50-A7AA-5807-67A2-918FDEA95B7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01607" y="647681"/>
                  <a:ext cx="52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649F3E5-793F-3CBE-E967-04A0986C9C54}"/>
                    </a:ext>
                  </a:extLst>
                </p14:cNvPr>
                <p14:cNvContentPartPr/>
                <p14:nvPr/>
              </p14:nvContentPartPr>
              <p14:xfrm>
                <a:off x="9963447" y="688001"/>
                <a:ext cx="90720" cy="83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649F3E5-793F-3CBE-E967-04A0986C9C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54807" y="679361"/>
                  <a:ext cx="108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D983B92-D4DE-C772-4708-EDC7E66F4621}"/>
                    </a:ext>
                  </a:extLst>
                </p14:cNvPr>
                <p14:cNvContentPartPr/>
                <p14:nvPr/>
              </p14:nvContentPartPr>
              <p14:xfrm>
                <a:off x="10090887" y="631481"/>
                <a:ext cx="183960" cy="107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D983B92-D4DE-C772-4708-EDC7E66F46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82247" y="622481"/>
                  <a:ext cx="20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66394EA-2E01-541A-AED1-13C92CC80460}"/>
                    </a:ext>
                  </a:extLst>
                </p14:cNvPr>
                <p14:cNvContentPartPr/>
                <p14:nvPr/>
              </p14:nvContentPartPr>
              <p14:xfrm>
                <a:off x="10252167" y="547961"/>
                <a:ext cx="8280" cy="36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66394EA-2E01-541A-AED1-13C92CC804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43527" y="538961"/>
                  <a:ext cx="25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2E5649-27C5-3402-2DE7-9DD0C05E4509}"/>
                    </a:ext>
                  </a:extLst>
                </p14:cNvPr>
                <p14:cNvContentPartPr/>
                <p14:nvPr/>
              </p14:nvContentPartPr>
              <p14:xfrm>
                <a:off x="10350087" y="533561"/>
                <a:ext cx="239040" cy="286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2E5649-27C5-3402-2DE7-9DD0C05E450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41447" y="524921"/>
                  <a:ext cx="2566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39AFE0-B557-007B-E3B2-863DB071A68E}"/>
                    </a:ext>
                  </a:extLst>
                </p14:cNvPr>
                <p14:cNvContentPartPr/>
                <p14:nvPr/>
              </p14:nvContentPartPr>
              <p14:xfrm>
                <a:off x="10613247" y="533921"/>
                <a:ext cx="75960" cy="84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39AFE0-B557-007B-E3B2-863DB071A68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04247" y="525281"/>
                  <a:ext cx="93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6D1CC8-1868-8F67-D622-091BDB465DFF}"/>
                    </a:ext>
                  </a:extLst>
                </p14:cNvPr>
                <p14:cNvContentPartPr/>
                <p14:nvPr/>
              </p14:nvContentPartPr>
              <p14:xfrm>
                <a:off x="10720887" y="443201"/>
                <a:ext cx="87480" cy="182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6D1CC8-1868-8F67-D622-091BDB465DF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12247" y="434561"/>
                  <a:ext cx="105120" cy="20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281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A970BBF-1668-FCE2-D6D4-5B3826AD068C}"/>
                  </a:ext>
                </a:extLst>
              </p14:cNvPr>
              <p14:cNvContentPartPr/>
              <p14:nvPr/>
            </p14:nvContentPartPr>
            <p14:xfrm>
              <a:off x="4287687" y="3353441"/>
              <a:ext cx="1013760" cy="631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A970BBF-1668-FCE2-D6D4-5B3826AD0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9047" y="3344441"/>
                <a:ext cx="103140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7914C72-6FFC-7F36-0A37-603F414C8F4E}"/>
                  </a:ext>
                </a:extLst>
              </p14:cNvPr>
              <p14:cNvContentPartPr/>
              <p14:nvPr/>
            </p14:nvContentPartPr>
            <p14:xfrm>
              <a:off x="2892687" y="4331921"/>
              <a:ext cx="380880" cy="179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7914C72-6FFC-7F36-0A37-603F414C8F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3687" y="4322921"/>
                <a:ext cx="3985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C0D562-D3CD-19A9-65FE-381E66F69713}"/>
                  </a:ext>
                </a:extLst>
              </p14:cNvPr>
              <p14:cNvContentPartPr/>
              <p14:nvPr/>
            </p14:nvContentPartPr>
            <p14:xfrm>
              <a:off x="3233967" y="4160201"/>
              <a:ext cx="129240" cy="196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C0D562-D3CD-19A9-65FE-381E66F69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4967" y="4151201"/>
                <a:ext cx="1468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92571B2-4286-B554-17DE-16D39445C489}"/>
                  </a:ext>
                </a:extLst>
              </p14:cNvPr>
              <p14:cNvContentPartPr/>
              <p14:nvPr/>
            </p14:nvContentPartPr>
            <p14:xfrm>
              <a:off x="3370047" y="4195481"/>
              <a:ext cx="77760" cy="94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92571B2-4286-B554-17DE-16D39445C4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1047" y="4186841"/>
                <a:ext cx="954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EF9D49-1781-F3F6-2E2F-EB4FE499F9C1}"/>
                  </a:ext>
                </a:extLst>
              </p14:cNvPr>
              <p14:cNvContentPartPr/>
              <p14:nvPr/>
            </p14:nvContentPartPr>
            <p14:xfrm>
              <a:off x="3482727" y="3904961"/>
              <a:ext cx="240840" cy="356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EF9D49-1781-F3F6-2E2F-EB4FE499F9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4087" y="3896321"/>
                <a:ext cx="2584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E3A1CC8-FBCD-9A47-635F-99669EE1BFC6}"/>
                  </a:ext>
                </a:extLst>
              </p14:cNvPr>
              <p14:cNvContentPartPr/>
              <p14:nvPr/>
            </p14:nvContentPartPr>
            <p14:xfrm>
              <a:off x="3495327" y="4427681"/>
              <a:ext cx="213480" cy="222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E3A1CC8-FBCD-9A47-635F-99669EE1BF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86687" y="4418681"/>
                <a:ext cx="2311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8FC7646-A271-5531-1F53-06C1BDB234EB}"/>
                  </a:ext>
                </a:extLst>
              </p14:cNvPr>
              <p14:cNvContentPartPr/>
              <p14:nvPr/>
            </p14:nvContentPartPr>
            <p14:xfrm>
              <a:off x="3643287" y="4376921"/>
              <a:ext cx="105480" cy="186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8FC7646-A271-5531-1F53-06C1BDB234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4287" y="4367921"/>
                <a:ext cx="1231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5442D50-FD98-C832-30D5-2F3569084E96}"/>
                  </a:ext>
                </a:extLst>
              </p14:cNvPr>
              <p14:cNvContentPartPr/>
              <p14:nvPr/>
            </p14:nvContentPartPr>
            <p14:xfrm>
              <a:off x="3744447" y="4379081"/>
              <a:ext cx="95400" cy="99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5442D50-FD98-C832-30D5-2F3569084E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35447" y="4370441"/>
                <a:ext cx="1130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1C314D0-770C-D199-D1E4-C11ACDE24446}"/>
                  </a:ext>
                </a:extLst>
              </p14:cNvPr>
              <p14:cNvContentPartPr/>
              <p14:nvPr/>
            </p14:nvContentPartPr>
            <p14:xfrm>
              <a:off x="3815007" y="4230041"/>
              <a:ext cx="194760" cy="214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1C314D0-770C-D199-D1E4-C11ACDE244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6367" y="4221041"/>
                <a:ext cx="21240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39CA23-5E97-CA7C-129C-5F727A6E7580}"/>
              </a:ext>
            </a:extLst>
          </p:cNvPr>
          <p:cNvGrpSpPr/>
          <p:nvPr/>
        </p:nvGrpSpPr>
        <p:grpSpPr>
          <a:xfrm>
            <a:off x="1629087" y="738041"/>
            <a:ext cx="7517520" cy="3219480"/>
            <a:chOff x="1629087" y="738041"/>
            <a:chExt cx="7517520" cy="32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69C7F3A-B9E5-5587-AC6F-71F4F98B6356}"/>
                    </a:ext>
                  </a:extLst>
                </p14:cNvPr>
                <p14:cNvContentPartPr/>
                <p14:nvPr/>
              </p14:nvContentPartPr>
              <p14:xfrm>
                <a:off x="1879647" y="963041"/>
                <a:ext cx="117360" cy="303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69C7F3A-B9E5-5587-AC6F-71F4F98B63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1007" y="954041"/>
                  <a:ext cx="1350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7ED4BF4-9733-8B87-2355-B625899B10E3}"/>
                    </a:ext>
                  </a:extLst>
                </p14:cNvPr>
                <p14:cNvContentPartPr/>
                <p14:nvPr/>
              </p14:nvContentPartPr>
              <p14:xfrm>
                <a:off x="1879287" y="1136201"/>
                <a:ext cx="141120" cy="76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7ED4BF4-9733-8B87-2355-B625899B10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0647" y="1127201"/>
                  <a:ext cx="158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955318-131D-414E-FB9C-1AC9AD98476D}"/>
                    </a:ext>
                  </a:extLst>
                </p14:cNvPr>
                <p14:cNvContentPartPr/>
                <p14:nvPr/>
              </p14:nvContentPartPr>
              <p14:xfrm>
                <a:off x="2038767" y="1048721"/>
                <a:ext cx="138240" cy="19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955318-131D-414E-FB9C-1AC9AD9847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9767" y="1039721"/>
                  <a:ext cx="155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B6EEE6-D21B-F8E7-8785-CDCB4A85BF3A}"/>
                    </a:ext>
                  </a:extLst>
                </p14:cNvPr>
                <p14:cNvContentPartPr/>
                <p14:nvPr/>
              </p14:nvContentPartPr>
              <p14:xfrm>
                <a:off x="2228847" y="1074641"/>
                <a:ext cx="118080" cy="8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B6EEE6-D21B-F8E7-8785-CDCB4A85BF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20207" y="1065641"/>
                  <a:ext cx="135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AFD762-9D2E-6FF5-9A01-97070927D2EF}"/>
                    </a:ext>
                  </a:extLst>
                </p14:cNvPr>
                <p14:cNvContentPartPr/>
                <p14:nvPr/>
              </p14:nvContentPartPr>
              <p14:xfrm>
                <a:off x="2380407" y="1005521"/>
                <a:ext cx="152280" cy="20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AFD762-9D2E-6FF5-9A01-97070927D2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1767" y="996881"/>
                  <a:ext cx="169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F9AAC5-0067-D224-84DA-FAE558096F3F}"/>
                    </a:ext>
                  </a:extLst>
                </p14:cNvPr>
                <p14:cNvContentPartPr/>
                <p14:nvPr/>
              </p14:nvContentPartPr>
              <p14:xfrm>
                <a:off x="2579487" y="1001921"/>
                <a:ext cx="219240" cy="153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F9AAC5-0067-D224-84DA-FAE558096F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70487" y="992921"/>
                  <a:ext cx="236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A8B336-111E-097C-BBD9-E627D4F653E9}"/>
                    </a:ext>
                  </a:extLst>
                </p14:cNvPr>
                <p14:cNvContentPartPr/>
                <p14:nvPr/>
              </p14:nvContentPartPr>
              <p14:xfrm>
                <a:off x="2962887" y="856481"/>
                <a:ext cx="96840" cy="27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A8B336-111E-097C-BBD9-E627D4F653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4247" y="847481"/>
                  <a:ext cx="114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ECA762-20E2-C469-EEC9-01C423245C22}"/>
                    </a:ext>
                  </a:extLst>
                </p14:cNvPr>
                <p14:cNvContentPartPr/>
                <p14:nvPr/>
              </p14:nvContentPartPr>
              <p14:xfrm>
                <a:off x="2955687" y="1022441"/>
                <a:ext cx="79200" cy="21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ECA762-20E2-C469-EEC9-01C423245C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7047" y="1013441"/>
                  <a:ext cx="96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3DBF56-BDCB-8D63-C784-FCF88687F3D1}"/>
                    </a:ext>
                  </a:extLst>
                </p14:cNvPr>
                <p14:cNvContentPartPr/>
                <p14:nvPr/>
              </p14:nvContentPartPr>
              <p14:xfrm>
                <a:off x="3097887" y="999401"/>
                <a:ext cx="312120" cy="122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3DBF56-BDCB-8D63-C784-FCF88687F3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88887" y="990761"/>
                  <a:ext cx="329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12668C-1BE0-5EB8-2283-5077674DB1F9}"/>
                    </a:ext>
                  </a:extLst>
                </p14:cNvPr>
                <p14:cNvContentPartPr/>
                <p14:nvPr/>
              </p14:nvContentPartPr>
              <p14:xfrm>
                <a:off x="3493527" y="922361"/>
                <a:ext cx="93960" cy="131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12668C-1BE0-5EB8-2283-5077674DB1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84887" y="913721"/>
                  <a:ext cx="111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DB7391-72CD-3576-6693-AF2098326B74}"/>
                    </a:ext>
                  </a:extLst>
                </p14:cNvPr>
                <p14:cNvContentPartPr/>
                <p14:nvPr/>
              </p14:nvContentPartPr>
              <p14:xfrm>
                <a:off x="3598287" y="808601"/>
                <a:ext cx="129960" cy="253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DB7391-72CD-3576-6693-AF2098326B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89287" y="799961"/>
                  <a:ext cx="147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DFCF7D-B051-EC02-6A4C-616C7E591F78}"/>
                    </a:ext>
                  </a:extLst>
                </p14:cNvPr>
                <p14:cNvContentPartPr/>
                <p14:nvPr/>
              </p14:nvContentPartPr>
              <p14:xfrm>
                <a:off x="3694767" y="780521"/>
                <a:ext cx="12600" cy="25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DFCF7D-B051-EC02-6A4C-616C7E591F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5767" y="771881"/>
                  <a:ext cx="30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479DE7-5F6A-5F48-2078-6C154D231505}"/>
                    </a:ext>
                  </a:extLst>
                </p14:cNvPr>
                <p14:cNvContentPartPr/>
                <p14:nvPr/>
              </p14:nvContentPartPr>
              <p14:xfrm>
                <a:off x="3777567" y="904721"/>
                <a:ext cx="289080" cy="97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479DE7-5F6A-5F48-2078-6C154D2315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68927" y="896081"/>
                  <a:ext cx="306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1FA327-127F-F47D-3C00-5FCE99185EDA}"/>
                    </a:ext>
                  </a:extLst>
                </p14:cNvPr>
                <p14:cNvContentPartPr/>
                <p14:nvPr/>
              </p14:nvContentPartPr>
              <p14:xfrm>
                <a:off x="4242687" y="738041"/>
                <a:ext cx="133200" cy="267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1FA327-127F-F47D-3C00-5FCE99185E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34047" y="729041"/>
                  <a:ext cx="150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A1FDFA-796D-1EF0-818E-54885FE1B667}"/>
                    </a:ext>
                  </a:extLst>
                </p14:cNvPr>
                <p14:cNvContentPartPr/>
                <p14:nvPr/>
              </p14:nvContentPartPr>
              <p14:xfrm>
                <a:off x="4226487" y="787001"/>
                <a:ext cx="389880" cy="269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A1FDFA-796D-1EF0-818E-54885FE1B6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17847" y="778001"/>
                  <a:ext cx="407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C2D9C2-1AB2-6019-5AEF-AFE323988EFB}"/>
                    </a:ext>
                  </a:extLst>
                </p14:cNvPr>
                <p14:cNvContentPartPr/>
                <p14:nvPr/>
              </p14:nvContentPartPr>
              <p14:xfrm>
                <a:off x="1629087" y="966641"/>
                <a:ext cx="3385080" cy="601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C2D9C2-1AB2-6019-5AEF-AFE323988E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20447" y="957641"/>
                  <a:ext cx="340272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F8ECA2-C74D-E6E0-394E-19C95AE6272A}"/>
                    </a:ext>
                  </a:extLst>
                </p14:cNvPr>
                <p14:cNvContentPartPr/>
                <p14:nvPr/>
              </p14:nvContentPartPr>
              <p14:xfrm>
                <a:off x="1966047" y="968441"/>
                <a:ext cx="3573000" cy="81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F8ECA2-C74D-E6E0-394E-19C95AE627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407" y="959441"/>
                  <a:ext cx="359064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E0FAF7-B269-D86F-8343-494125885817}"/>
                    </a:ext>
                  </a:extLst>
                </p14:cNvPr>
                <p14:cNvContentPartPr/>
                <p14:nvPr/>
              </p14:nvContentPartPr>
              <p14:xfrm>
                <a:off x="7020807" y="2506721"/>
                <a:ext cx="625320" cy="379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E0FAF7-B269-D86F-8343-4941258858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12167" y="2497721"/>
                  <a:ext cx="6429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1FA41D-851A-90BE-11A4-3D85BDC62A84}"/>
                    </a:ext>
                  </a:extLst>
                </p14:cNvPr>
                <p14:cNvContentPartPr/>
                <p14:nvPr/>
              </p14:nvContentPartPr>
              <p14:xfrm>
                <a:off x="6929367" y="2341481"/>
                <a:ext cx="100800" cy="122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1FA41D-851A-90BE-11A4-3D85BDC62A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20727" y="2332481"/>
                  <a:ext cx="118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234ADD3-AC0E-963B-BD12-A711D2E22227}"/>
                    </a:ext>
                  </a:extLst>
                </p14:cNvPr>
                <p14:cNvContentPartPr/>
                <p14:nvPr/>
              </p14:nvContentPartPr>
              <p14:xfrm>
                <a:off x="7001727" y="2354801"/>
                <a:ext cx="69480" cy="199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234ADD3-AC0E-963B-BD12-A711D2E222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92727" y="2346161"/>
                  <a:ext cx="87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BABFF43-395E-DCE5-D5B8-0FF39684063C}"/>
                    </a:ext>
                  </a:extLst>
                </p14:cNvPr>
                <p14:cNvContentPartPr/>
                <p14:nvPr/>
              </p14:nvContentPartPr>
              <p14:xfrm>
                <a:off x="7105407" y="2278841"/>
                <a:ext cx="199800" cy="203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BABFF43-395E-DCE5-D5B8-0FF3968406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96767" y="2269841"/>
                  <a:ext cx="217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FA64169-B03B-3BA9-A351-D4AC389695E1}"/>
                    </a:ext>
                  </a:extLst>
                </p14:cNvPr>
                <p14:cNvContentPartPr/>
                <p14:nvPr/>
              </p14:nvContentPartPr>
              <p14:xfrm>
                <a:off x="7221327" y="2187761"/>
                <a:ext cx="5400" cy="25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FA64169-B03B-3BA9-A351-D4AC389695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12687" y="2179121"/>
                  <a:ext cx="23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6A8A44-35F8-06AE-415A-7959876B1B9D}"/>
                    </a:ext>
                  </a:extLst>
                </p14:cNvPr>
                <p14:cNvContentPartPr/>
                <p14:nvPr/>
              </p14:nvContentPartPr>
              <p14:xfrm>
                <a:off x="7349847" y="2159321"/>
                <a:ext cx="288720" cy="261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6A8A44-35F8-06AE-415A-7959876B1B9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40847" y="2150321"/>
                  <a:ext cx="306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35CEE4F-0123-9715-1880-25FD5447CC06}"/>
                    </a:ext>
                  </a:extLst>
                </p14:cNvPr>
                <p14:cNvContentPartPr/>
                <p14:nvPr/>
              </p14:nvContentPartPr>
              <p14:xfrm>
                <a:off x="7638927" y="2095601"/>
                <a:ext cx="102960" cy="114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35CEE4F-0123-9715-1880-25FD5447CC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30287" y="2086601"/>
                  <a:ext cx="120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15F46D6-5DE5-16D5-DFA3-BC7CF8CD424E}"/>
                    </a:ext>
                  </a:extLst>
                </p14:cNvPr>
                <p14:cNvContentPartPr/>
                <p14:nvPr/>
              </p14:nvContentPartPr>
              <p14:xfrm>
                <a:off x="7721367" y="1986161"/>
                <a:ext cx="113400" cy="163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15F46D6-5DE5-16D5-DFA3-BC7CF8CD42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12367" y="1977521"/>
                  <a:ext cx="13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14928E-2EEC-36D8-CCC7-0601DD2EBD09}"/>
                    </a:ext>
                  </a:extLst>
                </p14:cNvPr>
                <p14:cNvContentPartPr/>
                <p14:nvPr/>
              </p14:nvContentPartPr>
              <p14:xfrm>
                <a:off x="7975527" y="2193161"/>
                <a:ext cx="121680" cy="315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14928E-2EEC-36D8-CCC7-0601DD2EBD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66887" y="2184521"/>
                  <a:ext cx="139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4B8CA44-F24F-2966-C63C-85CA01BEC25D}"/>
                    </a:ext>
                  </a:extLst>
                </p14:cNvPr>
                <p14:cNvContentPartPr/>
                <p14:nvPr/>
              </p14:nvContentPartPr>
              <p14:xfrm>
                <a:off x="7958967" y="2284601"/>
                <a:ext cx="110880" cy="137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4B8CA44-F24F-2966-C63C-85CA01BEC2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49967" y="2275601"/>
                  <a:ext cx="128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FCD1C2-BC65-EA3C-1E1C-46BC4A88DE1F}"/>
                    </a:ext>
                  </a:extLst>
                </p14:cNvPr>
                <p14:cNvContentPartPr/>
                <p14:nvPr/>
              </p14:nvContentPartPr>
              <p14:xfrm>
                <a:off x="8130327" y="2147801"/>
                <a:ext cx="157320" cy="111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FCD1C2-BC65-EA3C-1E1C-46BC4A88DE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21327" y="2138801"/>
                  <a:ext cx="174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C2F03B7-DE6B-0886-538D-70D41E781B87}"/>
                    </a:ext>
                  </a:extLst>
                </p14:cNvPr>
                <p14:cNvContentPartPr/>
                <p14:nvPr/>
              </p14:nvContentPartPr>
              <p14:xfrm>
                <a:off x="8329407" y="2117201"/>
                <a:ext cx="111600" cy="54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C2F03B7-DE6B-0886-538D-70D41E781B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20767" y="2108561"/>
                  <a:ext cx="129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7164C22-732B-7DD2-AE33-9BBEE3F88314}"/>
                    </a:ext>
                  </a:extLst>
                </p14:cNvPr>
                <p14:cNvContentPartPr/>
                <p14:nvPr/>
              </p14:nvContentPartPr>
              <p14:xfrm>
                <a:off x="8479527" y="1879601"/>
                <a:ext cx="241920" cy="227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7164C22-732B-7DD2-AE33-9BBEE3F883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70887" y="1870961"/>
                  <a:ext cx="259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C7CA82-6218-4309-070C-3B3AEAE78D4E}"/>
                    </a:ext>
                  </a:extLst>
                </p14:cNvPr>
                <p14:cNvContentPartPr/>
                <p14:nvPr/>
              </p14:nvContentPartPr>
              <p14:xfrm>
                <a:off x="8065527" y="2540201"/>
                <a:ext cx="88560" cy="357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C7CA82-6218-4309-070C-3B3AEAE78D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56887" y="2531561"/>
                  <a:ext cx="1062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43ED96-45CC-B793-F097-88AAAFF4C943}"/>
                    </a:ext>
                  </a:extLst>
                </p14:cNvPr>
                <p14:cNvContentPartPr/>
                <p14:nvPr/>
              </p14:nvContentPartPr>
              <p14:xfrm>
                <a:off x="8086407" y="2676641"/>
                <a:ext cx="97920" cy="89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43ED96-45CC-B793-F097-88AAAFF4C9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77767" y="2667641"/>
                  <a:ext cx="115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9036AA-2FC0-C16F-8BB4-31D6903984EE}"/>
                    </a:ext>
                  </a:extLst>
                </p14:cNvPr>
                <p14:cNvContentPartPr/>
                <p14:nvPr/>
              </p14:nvContentPartPr>
              <p14:xfrm>
                <a:off x="8213127" y="2580161"/>
                <a:ext cx="319320" cy="162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9036AA-2FC0-C16F-8BB4-31D6903984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04487" y="2571521"/>
                  <a:ext cx="336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7A201B1-C03D-9860-DE19-731C5D8FCF19}"/>
                    </a:ext>
                  </a:extLst>
                </p14:cNvPr>
                <p14:cNvContentPartPr/>
                <p14:nvPr/>
              </p14:nvContentPartPr>
              <p14:xfrm>
                <a:off x="8649087" y="2306201"/>
                <a:ext cx="132120" cy="268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7A201B1-C03D-9860-DE19-731C5D8FCF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40447" y="2297201"/>
                  <a:ext cx="149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A7F4B7D-D101-AE15-B68D-A6B4C8BF1487}"/>
                    </a:ext>
                  </a:extLst>
                </p14:cNvPr>
                <p14:cNvContentPartPr/>
                <p14:nvPr/>
              </p14:nvContentPartPr>
              <p14:xfrm>
                <a:off x="8702367" y="2214401"/>
                <a:ext cx="180000" cy="306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A7F4B7D-D101-AE15-B68D-A6B4C8BF14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93727" y="2205401"/>
                  <a:ext cx="197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3FF3E21-3A7F-7BD2-BAE5-92D1017D28A0}"/>
                    </a:ext>
                  </a:extLst>
                </p14:cNvPr>
                <p14:cNvContentPartPr/>
                <p14:nvPr/>
              </p14:nvContentPartPr>
              <p14:xfrm>
                <a:off x="8877327" y="2329601"/>
                <a:ext cx="108720" cy="138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3FF3E21-3A7F-7BD2-BAE5-92D1017D28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68327" y="2320601"/>
                  <a:ext cx="126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9EE4976-2792-2456-CB39-DC65843D1FF0}"/>
                    </a:ext>
                  </a:extLst>
                </p14:cNvPr>
                <p14:cNvContentPartPr/>
                <p14:nvPr/>
              </p14:nvContentPartPr>
              <p14:xfrm>
                <a:off x="8994327" y="2317001"/>
                <a:ext cx="152280" cy="113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9EE4976-2792-2456-CB39-DC65843D1FF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5687" y="2308001"/>
                  <a:ext cx="169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357269-2904-EFB5-80E5-D3BA830BBB26}"/>
                    </a:ext>
                  </a:extLst>
                </p14:cNvPr>
                <p14:cNvContentPartPr/>
                <p14:nvPr/>
              </p14:nvContentPartPr>
              <p14:xfrm>
                <a:off x="5234847" y="3040961"/>
                <a:ext cx="157320" cy="195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357269-2904-EFB5-80E5-D3BA830BBB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26207" y="3032321"/>
                  <a:ext cx="174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3A8ECC7-08E1-8725-2F88-80D3E3CCEAEC}"/>
                    </a:ext>
                  </a:extLst>
                </p14:cNvPr>
                <p14:cNvContentPartPr/>
                <p14:nvPr/>
              </p14:nvContentPartPr>
              <p14:xfrm>
                <a:off x="5520327" y="2988041"/>
                <a:ext cx="43920" cy="222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3A8ECC7-08E1-8725-2F88-80D3E3CCEA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11327" y="2979401"/>
                  <a:ext cx="61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13E983-EADF-D06B-B3F6-FC76116E2640}"/>
                    </a:ext>
                  </a:extLst>
                </p14:cNvPr>
                <p14:cNvContentPartPr/>
                <p14:nvPr/>
              </p14:nvContentPartPr>
              <p14:xfrm>
                <a:off x="5457327" y="3027641"/>
                <a:ext cx="258840" cy="123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13E983-EADF-D06B-B3F6-FC76116E26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48687" y="3018641"/>
                  <a:ext cx="276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EE6025-E52C-E5B2-0520-AC1F734F238B}"/>
                    </a:ext>
                  </a:extLst>
                </p14:cNvPr>
                <p14:cNvContentPartPr/>
                <p14:nvPr/>
              </p14:nvContentPartPr>
              <p14:xfrm>
                <a:off x="5738847" y="2856281"/>
                <a:ext cx="681120" cy="342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EE6025-E52C-E5B2-0520-AC1F734F238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30207" y="2847281"/>
                  <a:ext cx="698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72DEEF-2593-A53C-372F-902884A65295}"/>
                    </a:ext>
                  </a:extLst>
                </p14:cNvPr>
                <p14:cNvContentPartPr/>
                <p14:nvPr/>
              </p14:nvContentPartPr>
              <p14:xfrm>
                <a:off x="5470647" y="3466121"/>
                <a:ext cx="111240" cy="293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72DEEF-2593-A53C-372F-902884A6529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62007" y="3457481"/>
                  <a:ext cx="128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B8D376-2756-09B6-D2F0-1D0CEFEE9E75}"/>
                    </a:ext>
                  </a:extLst>
                </p14:cNvPr>
                <p14:cNvContentPartPr/>
                <p14:nvPr/>
              </p14:nvContentPartPr>
              <p14:xfrm>
                <a:off x="5422407" y="3609761"/>
                <a:ext cx="165960" cy="124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B8D376-2756-09B6-D2F0-1D0CEFEE9E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13767" y="3601121"/>
                  <a:ext cx="183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CB52C4-0A15-6466-EAB5-44C91EEAB372}"/>
                    </a:ext>
                  </a:extLst>
                </p14:cNvPr>
                <p14:cNvContentPartPr/>
                <p14:nvPr/>
              </p14:nvContentPartPr>
              <p14:xfrm>
                <a:off x="5693127" y="3467921"/>
                <a:ext cx="278280" cy="164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CB52C4-0A15-6466-EAB5-44C91EEAB3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84487" y="3459281"/>
                  <a:ext cx="295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2AE42F-313F-FE8E-0714-188246F00088}"/>
                    </a:ext>
                  </a:extLst>
                </p14:cNvPr>
                <p14:cNvContentPartPr/>
                <p14:nvPr/>
              </p14:nvContentPartPr>
              <p14:xfrm>
                <a:off x="5972127" y="3422921"/>
                <a:ext cx="88200" cy="128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2AE42F-313F-FE8E-0714-188246F0008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63127" y="3414281"/>
                  <a:ext cx="105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C92444-9203-2CB5-C332-AC99F8A4A6DA}"/>
                    </a:ext>
                  </a:extLst>
                </p14:cNvPr>
                <p14:cNvContentPartPr/>
                <p14:nvPr/>
              </p14:nvContentPartPr>
              <p14:xfrm>
                <a:off x="6108567" y="3177041"/>
                <a:ext cx="407880" cy="324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C92444-9203-2CB5-C332-AC99F8A4A6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99927" y="3168401"/>
                  <a:ext cx="425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8DEC67-C105-5549-37CA-85C5FF1D350F}"/>
                    </a:ext>
                  </a:extLst>
                </p14:cNvPr>
                <p14:cNvContentPartPr/>
                <p14:nvPr/>
              </p14:nvContentPartPr>
              <p14:xfrm>
                <a:off x="6301167" y="3182081"/>
                <a:ext cx="336960" cy="204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8DEC67-C105-5549-37CA-85C5FF1D35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92527" y="3173441"/>
                  <a:ext cx="354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DE6F85-C120-B347-8BF5-46BF35D619B9}"/>
                    </a:ext>
                  </a:extLst>
                </p14:cNvPr>
                <p14:cNvContentPartPr/>
                <p14:nvPr/>
              </p14:nvContentPartPr>
              <p14:xfrm>
                <a:off x="5122527" y="2934041"/>
                <a:ext cx="369720" cy="1023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DE6F85-C120-B347-8BF5-46BF35D619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13887" y="2925041"/>
                  <a:ext cx="387360" cy="10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F196C2-5384-D888-9D1D-971C6454CEF2}"/>
                    </a:ext>
                  </a:extLst>
                </p14:cNvPr>
                <p14:cNvContentPartPr/>
                <p14:nvPr/>
              </p14:nvContentPartPr>
              <p14:xfrm>
                <a:off x="5122167" y="2240681"/>
                <a:ext cx="1691280" cy="1056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F196C2-5384-D888-9D1D-971C6454CE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13527" y="2232041"/>
                  <a:ext cx="1708920" cy="10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C83436E-1E74-71AB-066E-6BE4F8DAA05F}"/>
                    </a:ext>
                  </a:extLst>
                </p14:cNvPr>
                <p14:cNvContentPartPr/>
                <p14:nvPr/>
              </p14:nvContentPartPr>
              <p14:xfrm>
                <a:off x="5476047" y="3288281"/>
                <a:ext cx="1333800" cy="650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C83436E-1E74-71AB-066E-6BE4F8DAA0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67047" y="3279281"/>
                  <a:ext cx="1351440" cy="66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069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Functions</vt:lpstr>
      <vt:lpstr>Azure Functions</vt:lpstr>
      <vt:lpstr>Scenarios</vt:lpstr>
      <vt:lpstr>Azure Functions Features</vt:lpstr>
      <vt:lpstr>Azure Functions Pricing</vt:lpstr>
      <vt:lpstr>Choose the Right Integration Service</vt:lpstr>
      <vt:lpstr>Trigger and Binding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</dc:title>
  <dc:creator>Ayush Rathi</dc:creator>
  <cp:lastModifiedBy>Ayush Rathi</cp:lastModifiedBy>
  <cp:revision>2</cp:revision>
  <dcterms:created xsi:type="dcterms:W3CDTF">2022-06-19T03:50:07Z</dcterms:created>
  <dcterms:modified xsi:type="dcterms:W3CDTF">2022-06-19T05:07:00Z</dcterms:modified>
</cp:coreProperties>
</file>