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DAF0-F2D4-3D67-C32E-2A5F5CF3F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74388-AACD-F0F6-37AF-0B54106B1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A07B-5BFC-A399-87D6-C2F7E039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9E17-236C-D41F-9581-3824DE3A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CA04-D19E-D1CC-276F-B424FEA9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8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135F-60B7-51CA-61E6-4C6E7F6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4D710-4E96-680A-B4F1-E19B575E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7D1D2-A713-EF74-3C1F-8B450AE5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8547-E904-D1F6-D1AB-08648CE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5A8A-3A65-AABF-F9A7-B8197D02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3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08697-F125-DA41-C580-B60875932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127D7-D35E-77CE-1F9A-A73346250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0BFF-3A77-1788-8ED4-AE166A9E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7424-4B09-D6E9-97AD-E1987C38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5E7E-0494-02DB-02E6-0BAD835D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9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785B-A597-E859-2859-6AC72258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D98F-7A1E-F0BA-36D1-B0EFA9A2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F918-EE1D-6675-D540-4479C07E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48828-5760-931D-0C96-06CF856A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DE51-AEEB-7BAC-8ECE-8DA5C46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B93A-C63B-5BAA-D3BD-7063AF4D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EFBCA-84F1-8803-EF84-D00E5823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7061-5C20-3518-5148-2951204F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03B59-13EB-92B8-E371-FD1E936A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E637-30C9-690A-B5B5-BA30AA21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4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D22A-1144-92E5-17F8-98DCB1C3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BDF0-05F6-86D1-9E7B-6184617D6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DC03B-7DDF-D5BB-E108-E57CB164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18F58-1865-04B6-53BC-7F9E5221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5BE2F-1DA3-63A8-7063-B78529E0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41DA-0C20-AD38-119D-1DF93479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356-6A29-9FBB-0432-3798F2A4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E2B9F-4B32-49AA-800E-801B9B17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3C506-952E-31A6-558C-0E3F4C838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F933F-2486-C2DD-359A-4A8C59920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D77D4-8156-33F4-0A86-3A680942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D9D52-1339-3FCF-C6C9-53D4CE8E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7BB41-F77A-F209-93A2-BDAA80F9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C3C3A-68DE-70FD-ADFF-7D273593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052B-4E6A-5E76-9EA6-A1C3718C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28025-EE62-2F78-6FC8-8E594DCA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4615A-B512-497C-D243-C6F6F015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06EF0-EC2B-B780-B4DE-B238DD2E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D7F1-EFEB-3E2C-87EA-25654C1D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B7C34-791E-4A65-368C-ECE4CE4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1578C-E191-710A-7E5A-D2492F68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5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15F-C3E0-C5C7-2086-416C38AC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8E07-CAAD-868D-BA94-F36021DFF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01EE-AC16-D29D-9834-F5DCC414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8CD4E-34A3-38D2-F8EE-B6D95674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CB13-8B63-3A2D-C176-CBDA54CB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35C17-B098-BDB4-C8DB-02E2FDE4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3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49BC-4D74-7E13-848D-627B7C08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C7997-AF06-D755-0492-54B18C4FA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A5BED-AED9-0D72-EB26-28DB5F85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2BF6-CAEC-0B1F-9A2B-2CEB1E29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1A4C8-D043-C44F-684C-E78C1F67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A6A5-DEDF-B412-1E82-B2B57485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2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E6441-3B9B-9273-F948-C37BA558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289A6-CDC0-E92B-27D0-2D5D97E3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C4087-8E02-1161-D64B-B725F14ED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F0B0-7987-4574-BD90-5889DE5168F3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9424-FAFB-690A-FB7B-88EBCE8EC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43EB-9D67-3CFF-FA07-E169B53BA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6ED1-DC63-4213-96CB-F07809AE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88D3-5E04-4691-B13E-85C5DEE96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53D86-87C5-3DBA-818C-87EABF0F6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88D3-5E04-4691-B13E-85C5DEE96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Governance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53D86-87C5-3DBA-818C-87EABF0F6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6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07CCF9-D28E-7BB2-0268-01095C598A7B}"/>
              </a:ext>
            </a:extLst>
          </p:cNvPr>
          <p:cNvSpPr/>
          <p:nvPr/>
        </p:nvSpPr>
        <p:spPr>
          <a:xfrm>
            <a:off x="2548759" y="2806262"/>
            <a:ext cx="2328042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Apparel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9D00D9-5500-702C-2DA7-CD56A3742018}"/>
              </a:ext>
            </a:extLst>
          </p:cNvPr>
          <p:cNvSpPr/>
          <p:nvPr/>
        </p:nvSpPr>
        <p:spPr>
          <a:xfrm>
            <a:off x="7777654" y="2819399"/>
            <a:ext cx="2328042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Sporting Goods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01DC55-3752-E94C-4C43-523A3D752CA7}"/>
              </a:ext>
            </a:extLst>
          </p:cNvPr>
          <p:cNvSpPr/>
          <p:nvPr/>
        </p:nvSpPr>
        <p:spPr>
          <a:xfrm>
            <a:off x="861848" y="4519448"/>
            <a:ext cx="1550277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Development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58E68B-42F7-1A81-8FF3-38D676DBCCF8}"/>
              </a:ext>
            </a:extLst>
          </p:cNvPr>
          <p:cNvSpPr/>
          <p:nvPr/>
        </p:nvSpPr>
        <p:spPr>
          <a:xfrm>
            <a:off x="2706413" y="4519447"/>
            <a:ext cx="1550277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D36DAB-7571-7106-0DF0-B431198ED7F5}"/>
              </a:ext>
            </a:extLst>
          </p:cNvPr>
          <p:cNvSpPr/>
          <p:nvPr/>
        </p:nvSpPr>
        <p:spPr>
          <a:xfrm>
            <a:off x="4550978" y="4519447"/>
            <a:ext cx="1550277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7B02CF-EF55-7C49-DFEB-40CAEC4CB89E}"/>
              </a:ext>
            </a:extLst>
          </p:cNvPr>
          <p:cNvSpPr/>
          <p:nvPr/>
        </p:nvSpPr>
        <p:spPr>
          <a:xfrm>
            <a:off x="6321972" y="4519448"/>
            <a:ext cx="1550277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Development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46C22C-195A-B04C-00FB-A8021B5853F6}"/>
              </a:ext>
            </a:extLst>
          </p:cNvPr>
          <p:cNvSpPr/>
          <p:nvPr/>
        </p:nvSpPr>
        <p:spPr>
          <a:xfrm>
            <a:off x="8166537" y="4519447"/>
            <a:ext cx="1550277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F0EF38-4157-99CF-4DF1-9E296058FC28}"/>
              </a:ext>
            </a:extLst>
          </p:cNvPr>
          <p:cNvSpPr/>
          <p:nvPr/>
        </p:nvSpPr>
        <p:spPr>
          <a:xfrm>
            <a:off x="10011102" y="4519447"/>
            <a:ext cx="1550277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2C4A64-6141-FF17-C6C5-F65779AF54CC}"/>
              </a:ext>
            </a:extLst>
          </p:cNvPr>
          <p:cNvSpPr/>
          <p:nvPr/>
        </p:nvSpPr>
        <p:spPr>
          <a:xfrm>
            <a:off x="5207876" y="1571297"/>
            <a:ext cx="2328042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Tailwind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01035F-5929-AB96-DBD8-37AF3CF3FA8F}"/>
              </a:ext>
            </a:extLst>
          </p:cNvPr>
          <p:cNvSpPr/>
          <p:nvPr/>
        </p:nvSpPr>
        <p:spPr>
          <a:xfrm>
            <a:off x="5207876" y="509752"/>
            <a:ext cx="2328042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Root Group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AB0802-CC7A-A18B-FE2C-BFDFE976FF46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6371897" y="1313793"/>
            <a:ext cx="0" cy="25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C67C977-54AE-A692-71CF-D8BA3865E92A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rot="16200000" flipH="1">
            <a:off x="7434756" y="1312479"/>
            <a:ext cx="444061" cy="2569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0BD096B-CF42-7B54-8457-BEDAEFF629E1}"/>
              </a:ext>
            </a:extLst>
          </p:cNvPr>
          <p:cNvCxnSpPr>
            <a:stCxn id="12" idx="2"/>
            <a:endCxn id="3" idx="0"/>
          </p:cNvCxnSpPr>
          <p:nvPr/>
        </p:nvCxnSpPr>
        <p:spPr>
          <a:xfrm rot="5400000">
            <a:off x="4826877" y="1261242"/>
            <a:ext cx="430924" cy="2659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DF6A66A-EAA4-161F-E6AE-C5FFB459F347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2220312" y="3026979"/>
            <a:ext cx="909145" cy="2075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C72704-BD6C-14DF-C44D-C7F9CFEC7D52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16200000" flipH="1">
            <a:off x="4064876" y="3258206"/>
            <a:ext cx="909144" cy="1613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3D00BB-E961-0010-0516-20A2A2012082}"/>
              </a:ext>
            </a:extLst>
          </p:cNvPr>
          <p:cNvCxnSpPr>
            <a:stCxn id="3" idx="2"/>
          </p:cNvCxnSpPr>
          <p:nvPr/>
        </p:nvCxnSpPr>
        <p:spPr>
          <a:xfrm>
            <a:off x="3712780" y="3610303"/>
            <a:ext cx="0" cy="90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7231BE-5DE5-3FC8-BB16-1D13FBA51E9C}"/>
              </a:ext>
            </a:extLst>
          </p:cNvPr>
          <p:cNvCxnSpPr/>
          <p:nvPr/>
        </p:nvCxnSpPr>
        <p:spPr>
          <a:xfrm rot="5400000">
            <a:off x="7525407" y="3026979"/>
            <a:ext cx="909145" cy="2075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68A6950-208A-9E5C-F466-8E78CA1A1119}"/>
              </a:ext>
            </a:extLst>
          </p:cNvPr>
          <p:cNvCxnSpPr/>
          <p:nvPr/>
        </p:nvCxnSpPr>
        <p:spPr>
          <a:xfrm rot="16200000" flipH="1">
            <a:off x="9369971" y="3258206"/>
            <a:ext cx="909144" cy="1613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95F8B0-C59D-7A60-3ABA-EF884624C38E}"/>
              </a:ext>
            </a:extLst>
          </p:cNvPr>
          <p:cNvCxnSpPr/>
          <p:nvPr/>
        </p:nvCxnSpPr>
        <p:spPr>
          <a:xfrm>
            <a:off x="9017875" y="3610303"/>
            <a:ext cx="0" cy="90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8595B77-B991-6518-C141-DB5A2E6A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6175" y="5344506"/>
            <a:ext cx="361622" cy="36162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7367ED0-77DF-63E4-E892-6AF6F7B2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787" y="1799896"/>
            <a:ext cx="430924" cy="43092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E5AA5E9-B64A-DC21-A118-0B2109789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787" y="768568"/>
            <a:ext cx="430924" cy="430924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FC265D5-3F02-6316-3FF9-7020BB98D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1551" y="5344506"/>
            <a:ext cx="361622" cy="361622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9777D31F-27E9-941A-E817-EA3DD8C0B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876" y="5344506"/>
            <a:ext cx="361622" cy="36162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08719687-98A6-F415-A6BD-F23480BA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1" y="5369793"/>
            <a:ext cx="361622" cy="361622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138670C-61FE-2AE8-5389-41E2CA6D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8766" y="5369793"/>
            <a:ext cx="361622" cy="3616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B3D9267-B7EC-4622-1DAC-78900E10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1780" y="5417090"/>
            <a:ext cx="361622" cy="36162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C0B79616-92EF-0873-6EFC-BF04E5141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1977" y="2992820"/>
            <a:ext cx="430924" cy="430924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72A9EA88-0414-D13D-54A2-0D0CC80AF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2992" y="3005957"/>
            <a:ext cx="430924" cy="4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88D3-5E04-4691-B13E-85C5DEE96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Design Compute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53D86-87C5-3DBA-818C-87EABF0F6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8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1C3ABF-9555-29FD-4B40-98FE229F2BCB}"/>
              </a:ext>
            </a:extLst>
          </p:cNvPr>
          <p:cNvSpPr/>
          <p:nvPr/>
        </p:nvSpPr>
        <p:spPr>
          <a:xfrm>
            <a:off x="1313793" y="1014248"/>
            <a:ext cx="9863959" cy="5102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C375D-47DB-EBAE-2867-21247639B0DE}"/>
              </a:ext>
            </a:extLst>
          </p:cNvPr>
          <p:cNvSpPr/>
          <p:nvPr/>
        </p:nvSpPr>
        <p:spPr>
          <a:xfrm>
            <a:off x="2916619" y="1476703"/>
            <a:ext cx="1960180" cy="35577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Front-End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44104-6936-32D2-4CAC-FBF213402865}"/>
              </a:ext>
            </a:extLst>
          </p:cNvPr>
          <p:cNvSpPr/>
          <p:nvPr/>
        </p:nvSpPr>
        <p:spPr>
          <a:xfrm>
            <a:off x="5575736" y="1476704"/>
            <a:ext cx="2338554" cy="35577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Middle-Tier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78A15-D6B0-913C-85B6-E0EA946E0E94}"/>
              </a:ext>
            </a:extLst>
          </p:cNvPr>
          <p:cNvSpPr/>
          <p:nvPr/>
        </p:nvSpPr>
        <p:spPr>
          <a:xfrm>
            <a:off x="8702564" y="1476704"/>
            <a:ext cx="1960180" cy="35577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Backend -Tier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E241A-7852-6602-CAD4-37B286CFBB1D}"/>
              </a:ext>
            </a:extLst>
          </p:cNvPr>
          <p:cNvSpPr/>
          <p:nvPr/>
        </p:nvSpPr>
        <p:spPr>
          <a:xfrm>
            <a:off x="2017986" y="1319048"/>
            <a:ext cx="8875986" cy="39256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C68A94-84E5-F177-CED4-F67A671E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662" y="2449893"/>
            <a:ext cx="1525641" cy="152564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5B09383-D772-0930-108C-590784B3E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6700" y="2933367"/>
            <a:ext cx="558691" cy="5586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856C82E-9C2A-6215-EB77-4E1911AF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745" y="2519034"/>
            <a:ext cx="1525641" cy="152564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3B498A6-1B33-1C34-7502-BECE9D6DC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4450" y="2870309"/>
            <a:ext cx="558691" cy="558691"/>
          </a:xfrm>
          <a:prstGeom prst="rect">
            <a:avLst/>
          </a:prstGeom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6668DE6F-8534-A70C-3F94-390F3143ADD3}"/>
              </a:ext>
            </a:extLst>
          </p:cNvPr>
          <p:cNvSpPr/>
          <p:nvPr/>
        </p:nvSpPr>
        <p:spPr>
          <a:xfrm>
            <a:off x="124726" y="2777357"/>
            <a:ext cx="1061545" cy="95644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  <a:endParaRPr lang="en-IN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26070D-1CD2-1ABF-4DF4-F9885B1B6C46}"/>
              </a:ext>
            </a:extLst>
          </p:cNvPr>
          <p:cNvCxnSpPr>
            <a:stCxn id="13" idx="2"/>
            <a:endCxn id="10" idx="1"/>
          </p:cNvCxnSpPr>
          <p:nvPr/>
        </p:nvCxnSpPr>
        <p:spPr>
          <a:xfrm flipV="1">
            <a:off x="1185386" y="3212713"/>
            <a:ext cx="941314" cy="4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FF596B-F4FB-C05B-3CAF-89296CC9CD3C}"/>
              </a:ext>
            </a:extLst>
          </p:cNvPr>
          <p:cNvCxnSpPr>
            <a:stCxn id="10" idx="3"/>
          </p:cNvCxnSpPr>
          <p:nvPr/>
        </p:nvCxnSpPr>
        <p:spPr>
          <a:xfrm flipV="1">
            <a:off x="2685391" y="3212712"/>
            <a:ext cx="972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0AACBC-3480-B7ED-391A-E7853936497D}"/>
              </a:ext>
            </a:extLst>
          </p:cNvPr>
          <p:cNvCxnSpPr>
            <a:endCxn id="12" idx="1"/>
          </p:cNvCxnSpPr>
          <p:nvPr/>
        </p:nvCxnSpPr>
        <p:spPr>
          <a:xfrm>
            <a:off x="4758559" y="3105807"/>
            <a:ext cx="925891" cy="4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F51F8B-E259-7D14-E25E-7701D7F0B71B}"/>
              </a:ext>
            </a:extLst>
          </p:cNvPr>
          <p:cNvCxnSpPr/>
          <p:nvPr/>
        </p:nvCxnSpPr>
        <p:spPr>
          <a:xfrm>
            <a:off x="6243141" y="3212712"/>
            <a:ext cx="641135" cy="2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E0B954AD-B5EA-37E3-06F4-638E20BBD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1549" y="1866653"/>
            <a:ext cx="951185" cy="95118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AEFA05B-C1D2-35AB-E4A1-BA8610E71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9647" y="3281854"/>
            <a:ext cx="951185" cy="95118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0075200-C407-8127-8E82-C56D446AD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849" y="2777357"/>
            <a:ext cx="558691" cy="55869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D03C9A-39C1-F5C6-C682-A50998190133}"/>
              </a:ext>
            </a:extLst>
          </p:cNvPr>
          <p:cNvCxnSpPr>
            <a:stCxn id="11" idx="3"/>
          </p:cNvCxnSpPr>
          <p:nvPr/>
        </p:nvCxnSpPr>
        <p:spPr>
          <a:xfrm flipV="1">
            <a:off x="7829386" y="3021724"/>
            <a:ext cx="928523" cy="26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3275B6-290D-630B-0EFD-DCEB69077AA5}"/>
              </a:ext>
            </a:extLst>
          </p:cNvPr>
          <p:cNvCxnSpPr>
            <a:stCxn id="25" idx="3"/>
            <a:endCxn id="23" idx="1"/>
          </p:cNvCxnSpPr>
          <p:nvPr/>
        </p:nvCxnSpPr>
        <p:spPr>
          <a:xfrm flipV="1">
            <a:off x="9331540" y="2342246"/>
            <a:ext cx="190009" cy="71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20ABE2-0EAB-5C1F-C719-6CF2831E161D}"/>
              </a:ext>
            </a:extLst>
          </p:cNvPr>
          <p:cNvCxnSpPr/>
          <p:nvPr/>
        </p:nvCxnSpPr>
        <p:spPr>
          <a:xfrm>
            <a:off x="9346480" y="3056702"/>
            <a:ext cx="163167" cy="33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89F727-9BDA-FB3C-20A0-6BC5F07545E6}"/>
              </a:ext>
            </a:extLst>
          </p:cNvPr>
          <p:cNvSpPr txBox="1"/>
          <p:nvPr/>
        </p:nvSpPr>
        <p:spPr>
          <a:xfrm>
            <a:off x="10132665" y="5259607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VNet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EFAA06-7ECD-9CF4-616B-B3854FFC5497}"/>
              </a:ext>
            </a:extLst>
          </p:cNvPr>
          <p:cNvSpPr txBox="1"/>
          <p:nvPr/>
        </p:nvSpPr>
        <p:spPr>
          <a:xfrm>
            <a:off x="3244082" y="4141076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Scale Set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7F19CD-ADF2-1DD8-6619-11B1C187280A}"/>
              </a:ext>
            </a:extLst>
          </p:cNvPr>
          <p:cNvSpPr txBox="1"/>
          <p:nvPr/>
        </p:nvSpPr>
        <p:spPr>
          <a:xfrm>
            <a:off x="6091381" y="4080608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Scale Set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B489A8-92F9-3DF7-3A69-C8DDDD305B73}"/>
              </a:ext>
            </a:extLst>
          </p:cNvPr>
          <p:cNvSpPr txBox="1"/>
          <p:nvPr/>
        </p:nvSpPr>
        <p:spPr>
          <a:xfrm>
            <a:off x="9576894" y="274870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VM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6E24F-4B39-1FA4-94E3-29720A05955C}"/>
              </a:ext>
            </a:extLst>
          </p:cNvPr>
          <p:cNvSpPr txBox="1"/>
          <p:nvPr/>
        </p:nvSpPr>
        <p:spPr>
          <a:xfrm>
            <a:off x="9576894" y="410774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92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1C3ABF-9555-29FD-4B40-98FE229F2BCB}"/>
              </a:ext>
            </a:extLst>
          </p:cNvPr>
          <p:cNvSpPr/>
          <p:nvPr/>
        </p:nvSpPr>
        <p:spPr>
          <a:xfrm>
            <a:off x="1313793" y="1014248"/>
            <a:ext cx="9863959" cy="5102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C375D-47DB-EBAE-2867-21247639B0DE}"/>
              </a:ext>
            </a:extLst>
          </p:cNvPr>
          <p:cNvSpPr/>
          <p:nvPr/>
        </p:nvSpPr>
        <p:spPr>
          <a:xfrm>
            <a:off x="2916619" y="1476703"/>
            <a:ext cx="1960180" cy="35577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Front-End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44104-6936-32D2-4CAC-FBF213402865}"/>
              </a:ext>
            </a:extLst>
          </p:cNvPr>
          <p:cNvSpPr/>
          <p:nvPr/>
        </p:nvSpPr>
        <p:spPr>
          <a:xfrm>
            <a:off x="5575736" y="1476704"/>
            <a:ext cx="2338554" cy="35577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Middle-Tier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78A15-D6B0-913C-85B6-E0EA946E0E94}"/>
              </a:ext>
            </a:extLst>
          </p:cNvPr>
          <p:cNvSpPr/>
          <p:nvPr/>
        </p:nvSpPr>
        <p:spPr>
          <a:xfrm>
            <a:off x="8702564" y="1476704"/>
            <a:ext cx="1960180" cy="35577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Backend -Tier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E241A-7852-6602-CAD4-37B286CFBB1D}"/>
              </a:ext>
            </a:extLst>
          </p:cNvPr>
          <p:cNvSpPr/>
          <p:nvPr/>
        </p:nvSpPr>
        <p:spPr>
          <a:xfrm>
            <a:off x="2017986" y="1319048"/>
            <a:ext cx="8875986" cy="39256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6668DE6F-8534-A70C-3F94-390F3143ADD3}"/>
              </a:ext>
            </a:extLst>
          </p:cNvPr>
          <p:cNvSpPr/>
          <p:nvPr/>
        </p:nvSpPr>
        <p:spPr>
          <a:xfrm>
            <a:off x="124726" y="2777357"/>
            <a:ext cx="1061545" cy="95644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  <a:endParaRPr lang="en-IN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26070D-1CD2-1ABF-4DF4-F9885B1B6C46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1185386" y="3212713"/>
            <a:ext cx="941314" cy="4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89F727-9BDA-FB3C-20A0-6BC5F07545E6}"/>
              </a:ext>
            </a:extLst>
          </p:cNvPr>
          <p:cNvSpPr txBox="1"/>
          <p:nvPr/>
        </p:nvSpPr>
        <p:spPr>
          <a:xfrm>
            <a:off x="10132665" y="5259607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VNet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EFAA06-7ECD-9CF4-616B-B3854FFC5497}"/>
              </a:ext>
            </a:extLst>
          </p:cNvPr>
          <p:cNvSpPr txBox="1"/>
          <p:nvPr/>
        </p:nvSpPr>
        <p:spPr>
          <a:xfrm>
            <a:off x="3244082" y="4141076"/>
            <a:ext cx="13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7F19CD-ADF2-1DD8-6619-11B1C187280A}"/>
              </a:ext>
            </a:extLst>
          </p:cNvPr>
          <p:cNvSpPr txBox="1"/>
          <p:nvPr/>
        </p:nvSpPr>
        <p:spPr>
          <a:xfrm>
            <a:off x="6091381" y="4080608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Apps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6E24F-4B39-1FA4-94E3-29720A05955C}"/>
              </a:ext>
            </a:extLst>
          </p:cNvPr>
          <p:cNvSpPr txBox="1"/>
          <p:nvPr/>
        </p:nvSpPr>
        <p:spPr>
          <a:xfrm>
            <a:off x="9038222" y="4080608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Database</a:t>
            </a:r>
            <a:endParaRPr lang="en-IN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531AA9-6846-4AC4-1CBC-38FA5A026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5040" y="2405688"/>
            <a:ext cx="743338" cy="74333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DA15B5B-9B82-78F0-AD39-447468C25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6700" y="2843454"/>
            <a:ext cx="738518" cy="73851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65DC9F-BE5C-630C-3C53-B04B4865EEA6}"/>
              </a:ext>
            </a:extLst>
          </p:cNvPr>
          <p:cNvCxnSpPr>
            <a:stCxn id="16" idx="3"/>
          </p:cNvCxnSpPr>
          <p:nvPr/>
        </p:nvCxnSpPr>
        <p:spPr>
          <a:xfrm flipV="1">
            <a:off x="2865218" y="2911366"/>
            <a:ext cx="729320" cy="30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unning Azure Functions in a Docker Container: A Beginner's Guide | by  Derek Fernandez | FAUN Publication">
            <a:extLst>
              <a:ext uri="{FF2B5EF4-FFF2-40B4-BE49-F238E27FC236}">
                <a16:creationId xmlns:a16="http://schemas.microsoft.com/office/drawing/2014/main" id="{8537842C-78C8-C552-0A37-EEE6A2F36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44" y="2435864"/>
            <a:ext cx="1595738" cy="10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BF3805-8AEF-0227-A1B1-6A4E1AEB40A8}"/>
              </a:ext>
            </a:extLst>
          </p:cNvPr>
          <p:cNvCxnSpPr/>
          <p:nvPr/>
        </p:nvCxnSpPr>
        <p:spPr>
          <a:xfrm>
            <a:off x="4268378" y="2777357"/>
            <a:ext cx="1662406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A914FC9E-C12F-B761-019A-C51563122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9312" y="2350139"/>
            <a:ext cx="1137764" cy="113776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241743-4AFE-C060-38A8-020A15667E4E}"/>
              </a:ext>
            </a:extLst>
          </p:cNvPr>
          <p:cNvCxnSpPr>
            <a:endCxn id="38" idx="1"/>
          </p:cNvCxnSpPr>
          <p:nvPr/>
        </p:nvCxnSpPr>
        <p:spPr>
          <a:xfrm flipV="1">
            <a:off x="7542882" y="2919021"/>
            <a:ext cx="1556430" cy="6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85364C-6548-8688-E847-6AE1FC86724A}"/>
              </a:ext>
            </a:extLst>
          </p:cNvPr>
          <p:cNvSpPr txBox="1"/>
          <p:nvPr/>
        </p:nvSpPr>
        <p:spPr>
          <a:xfrm>
            <a:off x="2142710" y="3629050"/>
            <a:ext cx="7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Application Gateway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8604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Solution</vt:lpstr>
      <vt:lpstr>Design Governance</vt:lpstr>
      <vt:lpstr>PowerPoint Presentation</vt:lpstr>
      <vt:lpstr>Design Compute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Rathi</dc:creator>
  <cp:lastModifiedBy>Ayush Rathi</cp:lastModifiedBy>
  <cp:revision>6</cp:revision>
  <dcterms:created xsi:type="dcterms:W3CDTF">2022-06-25T04:48:47Z</dcterms:created>
  <dcterms:modified xsi:type="dcterms:W3CDTF">2022-06-25T07:13:53Z</dcterms:modified>
</cp:coreProperties>
</file>